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3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5151" r:id="rId1"/>
    <p:sldMasterId id="2147485470" r:id="rId2"/>
    <p:sldMasterId id="2147485647" r:id="rId3"/>
    <p:sldMasterId id="2147485652" r:id="rId4"/>
    <p:sldMasterId id="2147485818" r:id="rId5"/>
  </p:sldMasterIdLst>
  <p:notesMasterIdLst>
    <p:notesMasterId r:id="rId7"/>
  </p:notesMasterIdLst>
  <p:handoutMasterIdLst>
    <p:handoutMasterId r:id="rId8"/>
  </p:handoutMasterIdLst>
  <p:sldIdLst>
    <p:sldId id="1210" r:id="rId6"/>
  </p:sldIdLst>
  <p:sldSz cx="9906000" cy="6858000" type="A4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87C8"/>
    <a:srgbClr val="CCFF66"/>
    <a:srgbClr val="33CC33"/>
    <a:srgbClr val="3399FF"/>
    <a:srgbClr val="0066CC"/>
    <a:srgbClr val="5091CD"/>
    <a:srgbClr val="FAFAFA"/>
    <a:srgbClr val="FF0000"/>
    <a:srgbClr val="FF33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74" autoAdjust="0"/>
    <p:restoredTop sz="92601" autoAdjust="0"/>
  </p:normalViewPr>
  <p:slideViewPr>
    <p:cSldViewPr>
      <p:cViewPr varScale="1">
        <p:scale>
          <a:sx n="79" d="100"/>
          <a:sy n="79" d="100"/>
        </p:scale>
        <p:origin x="228" y="90"/>
      </p:cViewPr>
      <p:guideLst>
        <p:guide orient="horz" pos="2160"/>
        <p:guide pos="312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2" y="10"/>
            <a:ext cx="2919413" cy="493713"/>
          </a:xfrm>
          <a:prstGeom prst="rect">
            <a:avLst/>
          </a:prstGeom>
        </p:spPr>
        <p:txBody>
          <a:bodyPr vert="horz" lIns="91283" tIns="45642" rIns="91283" bIns="4564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14763" y="10"/>
            <a:ext cx="2919412" cy="493713"/>
          </a:xfrm>
          <a:prstGeom prst="rect">
            <a:avLst/>
          </a:prstGeom>
        </p:spPr>
        <p:txBody>
          <a:bodyPr vert="horz" lIns="91283" tIns="45642" rIns="91283" bIns="45642" rtlCol="0"/>
          <a:lstStyle>
            <a:lvl1pPr algn="r">
              <a:defRPr sz="1200"/>
            </a:lvl1pPr>
          </a:lstStyle>
          <a:p>
            <a:fld id="{A9802634-9C8D-4C7B-93B3-8B6BD7D5F79C}" type="datetimeFigureOut">
              <a:rPr kumimoji="1" lang="ja-JP" altLang="en-US" smtClean="0"/>
              <a:pPr/>
              <a:t>2023/2/17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2" y="9371013"/>
            <a:ext cx="2919413" cy="493712"/>
          </a:xfrm>
          <a:prstGeom prst="rect">
            <a:avLst/>
          </a:prstGeom>
        </p:spPr>
        <p:txBody>
          <a:bodyPr vert="horz" lIns="91283" tIns="45642" rIns="91283" bIns="4564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283" tIns="45642" rIns="91283" bIns="45642" rtlCol="0" anchor="b"/>
          <a:lstStyle>
            <a:lvl1pPr algn="r">
              <a:defRPr sz="1200"/>
            </a:lvl1pPr>
          </a:lstStyle>
          <a:p>
            <a:fld id="{EAD05AE4-84D5-4245-B3AB-18E65AFB659D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1098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4" y="10"/>
            <a:ext cx="2919413" cy="493713"/>
          </a:xfrm>
          <a:prstGeom prst="rect">
            <a:avLst/>
          </a:prstGeom>
        </p:spPr>
        <p:txBody>
          <a:bodyPr vert="horz" lIns="91268" tIns="45633" rIns="91268" bIns="45633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10"/>
            <a:ext cx="2919412" cy="493713"/>
          </a:xfrm>
          <a:prstGeom prst="rect">
            <a:avLst/>
          </a:prstGeom>
        </p:spPr>
        <p:txBody>
          <a:bodyPr vert="horz" lIns="91268" tIns="45633" rIns="91268" bIns="45633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013C30C-784B-4AEA-A7CA-4378904F9B24}" type="datetimeFigureOut">
              <a:rPr lang="ja-JP" altLang="en-US"/>
              <a:pPr>
                <a:defRPr/>
              </a:pPr>
              <a:t>2023/2/17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268" tIns="45633" rIns="91268" bIns="45633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9" y="4686300"/>
            <a:ext cx="5389563" cy="4440238"/>
          </a:xfrm>
          <a:prstGeom prst="rect">
            <a:avLst/>
          </a:prstGeom>
        </p:spPr>
        <p:txBody>
          <a:bodyPr vert="horz" lIns="91268" tIns="45633" rIns="91268" bIns="45633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4" y="9371013"/>
            <a:ext cx="2919413" cy="493712"/>
          </a:xfrm>
          <a:prstGeom prst="rect">
            <a:avLst/>
          </a:prstGeom>
        </p:spPr>
        <p:txBody>
          <a:bodyPr vert="horz" lIns="91268" tIns="45633" rIns="91268" bIns="45633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268" tIns="45633" rIns="91268" bIns="45633" rtlCol="0" anchor="b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8A9FEB9E-3790-431F-A16C-AB96C710F9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08101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465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9275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3815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0"/>
            <a:ext cx="8420100" cy="1470025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6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2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09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45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82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18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54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91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06422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968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15"/>
            <a:ext cx="8420100" cy="1362075"/>
          </a:xfrm>
          <a:prstGeom prst="rect">
            <a:avLst/>
          </a:prstGeom>
        </p:spPr>
        <p:txBody>
          <a:bodyPr lIns="122191" tIns="61096" rIns="122191" bIns="61096" anchor="t"/>
          <a:lstStyle>
            <a:lvl1pPr algn="l">
              <a:defRPr sz="378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4"/>
            <a:ext cx="8420100" cy="150018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1pPr>
            <a:lvl2pPr marL="436406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2pPr>
            <a:lvl3pPr marL="8728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0921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45624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182031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1843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054843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49124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380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4" y="1600204"/>
            <a:ext cx="4381501" cy="452596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643"/>
            </a:lvl1pPr>
            <a:lvl2pPr>
              <a:defRPr sz="2286"/>
            </a:lvl2pPr>
            <a:lvl3pPr>
              <a:defRPr sz="1929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4"/>
            <a:ext cx="4381501" cy="452596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643"/>
            </a:lvl1pPr>
            <a:lvl2pPr>
              <a:defRPr sz="2286"/>
            </a:lvl2pPr>
            <a:lvl3pPr>
              <a:defRPr sz="1929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517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286" b="1"/>
            </a:lvl1pPr>
            <a:lvl2pPr marL="436406" indent="0">
              <a:buNone/>
              <a:defRPr sz="1929" b="1"/>
            </a:lvl2pPr>
            <a:lvl3pPr marL="872812" indent="0">
              <a:buNone/>
              <a:defRPr sz="1714" b="1"/>
            </a:lvl3pPr>
            <a:lvl4pPr marL="1309218" indent="0">
              <a:buNone/>
              <a:defRPr sz="1500" b="1"/>
            </a:lvl4pPr>
            <a:lvl5pPr marL="1745624" indent="0">
              <a:buNone/>
              <a:defRPr sz="1500" b="1"/>
            </a:lvl5pPr>
            <a:lvl6pPr marL="2182031" indent="0">
              <a:buNone/>
              <a:defRPr sz="1500" b="1"/>
            </a:lvl6pPr>
            <a:lvl7pPr marL="2618437" indent="0">
              <a:buNone/>
              <a:defRPr sz="1500" b="1"/>
            </a:lvl7pPr>
            <a:lvl8pPr marL="3054843" indent="0">
              <a:buNone/>
              <a:defRPr sz="1500" b="1"/>
            </a:lvl8pPr>
            <a:lvl9pPr marL="3491249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286"/>
            </a:lvl1pPr>
            <a:lvl2pPr>
              <a:defRPr sz="1929"/>
            </a:lvl2pPr>
            <a:lvl3pPr>
              <a:defRPr sz="1714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4" y="1535113"/>
            <a:ext cx="4378325" cy="6397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286" b="1"/>
            </a:lvl1pPr>
            <a:lvl2pPr marL="436406" indent="0">
              <a:buNone/>
              <a:defRPr sz="1929" b="1"/>
            </a:lvl2pPr>
            <a:lvl3pPr marL="872812" indent="0">
              <a:buNone/>
              <a:defRPr sz="1714" b="1"/>
            </a:lvl3pPr>
            <a:lvl4pPr marL="1309218" indent="0">
              <a:buNone/>
              <a:defRPr sz="1500" b="1"/>
            </a:lvl4pPr>
            <a:lvl5pPr marL="1745624" indent="0">
              <a:buNone/>
              <a:defRPr sz="1500" b="1"/>
            </a:lvl5pPr>
            <a:lvl6pPr marL="2182031" indent="0">
              <a:buNone/>
              <a:defRPr sz="1500" b="1"/>
            </a:lvl6pPr>
            <a:lvl7pPr marL="2618437" indent="0">
              <a:buNone/>
              <a:defRPr sz="1500" b="1"/>
            </a:lvl7pPr>
            <a:lvl8pPr marL="3054843" indent="0">
              <a:buNone/>
              <a:defRPr sz="1500" b="1"/>
            </a:lvl8pPr>
            <a:lvl9pPr marL="3491249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4" y="2174875"/>
            <a:ext cx="4378325" cy="395128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286"/>
            </a:lvl1pPr>
            <a:lvl2pPr>
              <a:defRPr sz="1929"/>
            </a:lvl2pPr>
            <a:lvl3pPr>
              <a:defRPr sz="1714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00587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60939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0651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192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3"/>
            <a:ext cx="5537201" cy="585311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071"/>
            </a:lvl1pPr>
            <a:lvl2pPr>
              <a:defRPr sz="2643"/>
            </a:lvl2pPr>
            <a:lvl3pPr>
              <a:defRPr sz="2286"/>
            </a:lvl3pPr>
            <a:lvl4pPr>
              <a:defRPr sz="1929"/>
            </a:lvl4pPr>
            <a:lvl5pPr>
              <a:defRPr sz="1929"/>
            </a:lvl5pPr>
            <a:lvl6pPr>
              <a:defRPr sz="1929"/>
            </a:lvl6pPr>
            <a:lvl7pPr>
              <a:defRPr sz="1929"/>
            </a:lvl7pPr>
            <a:lvl8pPr>
              <a:defRPr sz="1929"/>
            </a:lvl8pPr>
            <a:lvl9pPr>
              <a:defRPr sz="192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138" cy="4691063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357"/>
            </a:lvl1pPr>
            <a:lvl2pPr marL="436406" indent="0">
              <a:buNone/>
              <a:defRPr sz="1143"/>
            </a:lvl2pPr>
            <a:lvl3pPr marL="872812" indent="0">
              <a:buNone/>
              <a:defRPr sz="929"/>
            </a:lvl3pPr>
            <a:lvl4pPr marL="1309218" indent="0">
              <a:buNone/>
              <a:defRPr sz="857"/>
            </a:lvl4pPr>
            <a:lvl5pPr marL="1745624" indent="0">
              <a:buNone/>
              <a:defRPr sz="857"/>
            </a:lvl5pPr>
            <a:lvl6pPr marL="2182031" indent="0">
              <a:buNone/>
              <a:defRPr sz="857"/>
            </a:lvl6pPr>
            <a:lvl7pPr marL="2618437" indent="0">
              <a:buNone/>
              <a:defRPr sz="857"/>
            </a:lvl7pPr>
            <a:lvl8pPr marL="3054843" indent="0">
              <a:buNone/>
              <a:defRPr sz="857"/>
            </a:lvl8pPr>
            <a:lvl9pPr marL="3491249" indent="0">
              <a:buNone/>
              <a:defRPr sz="85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4633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052097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192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3071"/>
            </a:lvl1pPr>
            <a:lvl2pPr marL="436406" indent="0">
              <a:buNone/>
              <a:defRPr sz="2643"/>
            </a:lvl2pPr>
            <a:lvl3pPr marL="872812" indent="0">
              <a:buNone/>
              <a:defRPr sz="2286"/>
            </a:lvl3pPr>
            <a:lvl4pPr marL="1309218" indent="0">
              <a:buNone/>
              <a:defRPr sz="1929"/>
            </a:lvl4pPr>
            <a:lvl5pPr marL="1745624" indent="0">
              <a:buNone/>
              <a:defRPr sz="1929"/>
            </a:lvl5pPr>
            <a:lvl6pPr marL="2182031" indent="0">
              <a:buNone/>
              <a:defRPr sz="1929"/>
            </a:lvl6pPr>
            <a:lvl7pPr marL="2618437" indent="0">
              <a:buNone/>
              <a:defRPr sz="1929"/>
            </a:lvl7pPr>
            <a:lvl8pPr marL="3054843" indent="0">
              <a:buNone/>
              <a:defRPr sz="1929"/>
            </a:lvl8pPr>
            <a:lvl9pPr marL="3491249" indent="0">
              <a:buNone/>
              <a:defRPr sz="192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357"/>
            </a:lvl1pPr>
            <a:lvl2pPr marL="436406" indent="0">
              <a:buNone/>
              <a:defRPr sz="1143"/>
            </a:lvl2pPr>
            <a:lvl3pPr marL="872812" indent="0">
              <a:buNone/>
              <a:defRPr sz="929"/>
            </a:lvl3pPr>
            <a:lvl4pPr marL="1309218" indent="0">
              <a:buNone/>
              <a:defRPr sz="857"/>
            </a:lvl4pPr>
            <a:lvl5pPr marL="1745624" indent="0">
              <a:buNone/>
              <a:defRPr sz="857"/>
            </a:lvl5pPr>
            <a:lvl6pPr marL="2182031" indent="0">
              <a:buNone/>
              <a:defRPr sz="857"/>
            </a:lvl6pPr>
            <a:lvl7pPr marL="2618437" indent="0">
              <a:buNone/>
              <a:defRPr sz="857"/>
            </a:lvl7pPr>
            <a:lvl8pPr marL="3054843" indent="0">
              <a:buNone/>
              <a:defRPr sz="857"/>
            </a:lvl8pPr>
            <a:lvl9pPr marL="3491249" indent="0">
              <a:buNone/>
              <a:defRPr sz="85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403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8652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7" y="274640"/>
            <a:ext cx="6534150" cy="585152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6392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877035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16" y="0"/>
            <a:ext cx="7605713" cy="47625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99905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5713" cy="47625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803068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76851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36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1833304" y="328454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" y="6051561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/>
        </p:nvSpPr>
        <p:spPr bwMode="auto">
          <a:xfrm>
            <a:off x="5" y="6524631"/>
            <a:ext cx="2933816" cy="237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944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11"/>
            <a:ext cx="8151813" cy="1470025"/>
          </a:xfrm>
        </p:spPr>
        <p:txBody>
          <a:bodyPr/>
          <a:lstStyle>
            <a:lvl1pPr>
              <a:defRPr sz="3146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pic>
        <p:nvPicPr>
          <p:cNvPr id="12" name="Picture 7" descr="mlit_top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32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ectangle 9"/>
          <p:cNvSpPr>
            <a:spLocks noChangeArrowheads="1"/>
          </p:cNvSpPr>
          <p:nvPr/>
        </p:nvSpPr>
        <p:spPr bwMode="auto">
          <a:xfrm>
            <a:off x="1833302" y="3284545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4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6051557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Box 12"/>
          <p:cNvSpPr txBox="1">
            <a:spLocks noChangeArrowheads="1"/>
          </p:cNvSpPr>
          <p:nvPr/>
        </p:nvSpPr>
        <p:spPr bwMode="auto">
          <a:xfrm>
            <a:off x="5" y="6524629"/>
            <a:ext cx="3161443" cy="24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023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16" name="テキスト ボックス 18"/>
          <p:cNvSpPr txBox="1">
            <a:spLocks noChangeArrowheads="1"/>
          </p:cNvSpPr>
          <p:nvPr/>
        </p:nvSpPr>
        <p:spPr bwMode="auto">
          <a:xfrm>
            <a:off x="10857656" y="548684"/>
            <a:ext cx="1209013" cy="249748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1023" b="1" dirty="0">
                <a:solidFill>
                  <a:prstClr val="black"/>
                </a:solidFill>
              </a:rPr>
              <a:t>【</a:t>
            </a:r>
            <a:r>
              <a:rPr lang="ja-JP" altLang="en-US" sz="1023" b="1" dirty="0">
                <a:solidFill>
                  <a:prstClr val="black"/>
                </a:solidFill>
              </a:rPr>
              <a:t>機密性２</a:t>
            </a:r>
            <a:r>
              <a:rPr lang="en-US" altLang="ja-JP" sz="1023" b="1" dirty="0">
                <a:solidFill>
                  <a:prstClr val="black"/>
                </a:solidFill>
              </a:rPr>
              <a:t>】</a:t>
            </a:r>
          </a:p>
        </p:txBody>
      </p:sp>
      <p:pic>
        <p:nvPicPr>
          <p:cNvPr id="17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32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Rectangle 9"/>
          <p:cNvSpPr>
            <a:spLocks noChangeArrowheads="1"/>
          </p:cNvSpPr>
          <p:nvPr userDrawn="1"/>
        </p:nvSpPr>
        <p:spPr bwMode="auto">
          <a:xfrm>
            <a:off x="1833302" y="3284545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 sz="1662">
              <a:solidFill>
                <a:prstClr val="black"/>
              </a:solidFill>
            </a:endParaRPr>
          </a:p>
        </p:txBody>
      </p:sp>
      <p:pic>
        <p:nvPicPr>
          <p:cNvPr id="19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" y="6051557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ext Box 12"/>
          <p:cNvSpPr txBox="1">
            <a:spLocks noChangeArrowheads="1"/>
          </p:cNvSpPr>
          <p:nvPr userDrawn="1"/>
        </p:nvSpPr>
        <p:spPr bwMode="auto">
          <a:xfrm>
            <a:off x="5" y="6524629"/>
            <a:ext cx="3161443" cy="249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023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</p:spTree>
    <p:extLst>
      <p:ext uri="{BB962C8B-B14F-4D97-AF65-F5344CB8AC3E}">
        <p14:creationId xmlns:p14="http://schemas.microsoft.com/office/powerpoint/2010/main" val="23830861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54131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4683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1506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40"/>
            <a:ext cx="8420100" cy="1470025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36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728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092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456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820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184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54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91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07623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83479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15"/>
            <a:ext cx="8420100" cy="1362075"/>
          </a:xfrm>
          <a:prstGeom prst="rect">
            <a:avLst/>
          </a:prstGeom>
        </p:spPr>
        <p:txBody>
          <a:bodyPr lIns="122191" tIns="61096" rIns="122191" bIns="61096" anchor="t"/>
          <a:lstStyle>
            <a:lvl1pPr algn="l">
              <a:defRPr sz="3786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4"/>
            <a:ext cx="8420100" cy="1500187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1929">
                <a:solidFill>
                  <a:schemeClr val="tx1">
                    <a:tint val="75000"/>
                  </a:schemeClr>
                </a:solidFill>
              </a:defRPr>
            </a:lvl1pPr>
            <a:lvl2pPr marL="436406" indent="0">
              <a:buNone/>
              <a:defRPr sz="1714">
                <a:solidFill>
                  <a:schemeClr val="tx1">
                    <a:tint val="75000"/>
                  </a:schemeClr>
                </a:solidFill>
              </a:defRPr>
            </a:lvl2pPr>
            <a:lvl3pPr marL="87281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309218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4pPr>
            <a:lvl5pPr marL="1745624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5pPr>
            <a:lvl6pPr marL="2182031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6pPr>
            <a:lvl7pPr marL="2618437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7pPr>
            <a:lvl8pPr marL="3054843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8pPr>
            <a:lvl9pPr marL="3491249" indent="0">
              <a:buNone/>
              <a:defRPr sz="135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4638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4" y="1600204"/>
            <a:ext cx="4381501" cy="452596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643"/>
            </a:lvl1pPr>
            <a:lvl2pPr>
              <a:defRPr sz="2286"/>
            </a:lvl2pPr>
            <a:lvl3pPr>
              <a:defRPr sz="1929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4"/>
            <a:ext cx="4381501" cy="452596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643"/>
            </a:lvl1pPr>
            <a:lvl2pPr>
              <a:defRPr sz="2286"/>
            </a:lvl2pPr>
            <a:lvl3pPr>
              <a:defRPr sz="1929"/>
            </a:lvl3pPr>
            <a:lvl4pPr>
              <a:defRPr sz="1714"/>
            </a:lvl4pPr>
            <a:lvl5pPr>
              <a:defRPr sz="1714"/>
            </a:lvl5pPr>
            <a:lvl6pPr>
              <a:defRPr sz="1714"/>
            </a:lvl6pPr>
            <a:lvl7pPr>
              <a:defRPr sz="1714"/>
            </a:lvl7pPr>
            <a:lvl8pPr>
              <a:defRPr sz="1714"/>
            </a:lvl8pPr>
            <a:lvl9pPr>
              <a:defRPr sz="1714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7285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286" b="1"/>
            </a:lvl1pPr>
            <a:lvl2pPr marL="436406" indent="0">
              <a:buNone/>
              <a:defRPr sz="1929" b="1"/>
            </a:lvl2pPr>
            <a:lvl3pPr marL="872812" indent="0">
              <a:buNone/>
              <a:defRPr sz="1714" b="1"/>
            </a:lvl3pPr>
            <a:lvl4pPr marL="1309218" indent="0">
              <a:buNone/>
              <a:defRPr sz="1500" b="1"/>
            </a:lvl4pPr>
            <a:lvl5pPr marL="1745624" indent="0">
              <a:buNone/>
              <a:defRPr sz="1500" b="1"/>
            </a:lvl5pPr>
            <a:lvl6pPr marL="2182031" indent="0">
              <a:buNone/>
              <a:defRPr sz="1500" b="1"/>
            </a:lvl6pPr>
            <a:lvl7pPr marL="2618437" indent="0">
              <a:buNone/>
              <a:defRPr sz="1500" b="1"/>
            </a:lvl7pPr>
            <a:lvl8pPr marL="3054843" indent="0">
              <a:buNone/>
              <a:defRPr sz="1500" b="1"/>
            </a:lvl8pPr>
            <a:lvl9pPr marL="3491249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286"/>
            </a:lvl1pPr>
            <a:lvl2pPr>
              <a:defRPr sz="1929"/>
            </a:lvl2pPr>
            <a:lvl3pPr>
              <a:defRPr sz="1714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84" y="1535113"/>
            <a:ext cx="4378325" cy="639762"/>
          </a:xfrm>
          <a:prstGeom prst="rect">
            <a:avLst/>
          </a:prstGeom>
        </p:spPr>
        <p:txBody>
          <a:bodyPr lIns="122191" tIns="61096" rIns="122191" bIns="61096" anchor="b"/>
          <a:lstStyle>
            <a:lvl1pPr marL="0" indent="0">
              <a:buNone/>
              <a:defRPr sz="2286" b="1"/>
            </a:lvl1pPr>
            <a:lvl2pPr marL="436406" indent="0">
              <a:buNone/>
              <a:defRPr sz="1929" b="1"/>
            </a:lvl2pPr>
            <a:lvl3pPr marL="872812" indent="0">
              <a:buNone/>
              <a:defRPr sz="1714" b="1"/>
            </a:lvl3pPr>
            <a:lvl4pPr marL="1309218" indent="0">
              <a:buNone/>
              <a:defRPr sz="1500" b="1"/>
            </a:lvl4pPr>
            <a:lvl5pPr marL="1745624" indent="0">
              <a:buNone/>
              <a:defRPr sz="1500" b="1"/>
            </a:lvl5pPr>
            <a:lvl6pPr marL="2182031" indent="0">
              <a:buNone/>
              <a:defRPr sz="1500" b="1"/>
            </a:lvl6pPr>
            <a:lvl7pPr marL="2618437" indent="0">
              <a:buNone/>
              <a:defRPr sz="1500" b="1"/>
            </a:lvl7pPr>
            <a:lvl8pPr marL="3054843" indent="0">
              <a:buNone/>
              <a:defRPr sz="1500" b="1"/>
            </a:lvl8pPr>
            <a:lvl9pPr marL="3491249" indent="0">
              <a:buNone/>
              <a:defRPr sz="15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84" y="2174875"/>
            <a:ext cx="4378325" cy="3951288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2286"/>
            </a:lvl1pPr>
            <a:lvl2pPr>
              <a:defRPr sz="1929"/>
            </a:lvl2pPr>
            <a:lvl3pPr>
              <a:defRPr sz="1714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412586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66191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3880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192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3"/>
            <a:ext cx="5537201" cy="5853113"/>
          </a:xfrm>
          <a:prstGeom prst="rect">
            <a:avLst/>
          </a:prstGeom>
        </p:spPr>
        <p:txBody>
          <a:bodyPr lIns="122191" tIns="61096" rIns="122191" bIns="61096"/>
          <a:lstStyle>
            <a:lvl1pPr>
              <a:defRPr sz="3071"/>
            </a:lvl1pPr>
            <a:lvl2pPr>
              <a:defRPr sz="2643"/>
            </a:lvl2pPr>
            <a:lvl3pPr>
              <a:defRPr sz="2286"/>
            </a:lvl3pPr>
            <a:lvl4pPr>
              <a:defRPr sz="1929"/>
            </a:lvl4pPr>
            <a:lvl5pPr>
              <a:defRPr sz="1929"/>
            </a:lvl5pPr>
            <a:lvl6pPr>
              <a:defRPr sz="1929"/>
            </a:lvl6pPr>
            <a:lvl7pPr>
              <a:defRPr sz="1929"/>
            </a:lvl7pPr>
            <a:lvl8pPr>
              <a:defRPr sz="1929"/>
            </a:lvl8pPr>
            <a:lvl9pPr>
              <a:defRPr sz="1929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138" cy="4691063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357"/>
            </a:lvl1pPr>
            <a:lvl2pPr marL="436406" indent="0">
              <a:buNone/>
              <a:defRPr sz="1143"/>
            </a:lvl2pPr>
            <a:lvl3pPr marL="872812" indent="0">
              <a:buNone/>
              <a:defRPr sz="929"/>
            </a:lvl3pPr>
            <a:lvl4pPr marL="1309218" indent="0">
              <a:buNone/>
              <a:defRPr sz="857"/>
            </a:lvl4pPr>
            <a:lvl5pPr marL="1745624" indent="0">
              <a:buNone/>
              <a:defRPr sz="857"/>
            </a:lvl5pPr>
            <a:lvl6pPr marL="2182031" indent="0">
              <a:buNone/>
              <a:defRPr sz="857"/>
            </a:lvl6pPr>
            <a:lvl7pPr marL="2618437" indent="0">
              <a:buNone/>
              <a:defRPr sz="857"/>
            </a:lvl7pPr>
            <a:lvl8pPr marL="3054843" indent="0">
              <a:buNone/>
              <a:defRPr sz="857"/>
            </a:lvl8pPr>
            <a:lvl9pPr marL="3491249" indent="0">
              <a:buNone/>
              <a:defRPr sz="85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4615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lIns="122191" tIns="61096" rIns="122191" bIns="61096" anchor="b"/>
          <a:lstStyle>
            <a:lvl1pPr algn="l">
              <a:defRPr sz="1929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3071"/>
            </a:lvl1pPr>
            <a:lvl2pPr marL="436406" indent="0">
              <a:buNone/>
              <a:defRPr sz="2643"/>
            </a:lvl2pPr>
            <a:lvl3pPr marL="872812" indent="0">
              <a:buNone/>
              <a:defRPr sz="2286"/>
            </a:lvl3pPr>
            <a:lvl4pPr marL="1309218" indent="0">
              <a:buNone/>
              <a:defRPr sz="1929"/>
            </a:lvl4pPr>
            <a:lvl5pPr marL="1745624" indent="0">
              <a:buNone/>
              <a:defRPr sz="1929"/>
            </a:lvl5pPr>
            <a:lvl6pPr marL="2182031" indent="0">
              <a:buNone/>
              <a:defRPr sz="1929"/>
            </a:lvl6pPr>
            <a:lvl7pPr marL="2618437" indent="0">
              <a:buNone/>
              <a:defRPr sz="1929"/>
            </a:lvl7pPr>
            <a:lvl8pPr marL="3054843" indent="0">
              <a:buNone/>
              <a:defRPr sz="1929"/>
            </a:lvl8pPr>
            <a:lvl9pPr marL="3491249" indent="0">
              <a:buNone/>
              <a:defRPr sz="1929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 lIns="122191" tIns="61096" rIns="122191" bIns="61096"/>
          <a:lstStyle>
            <a:lvl1pPr marL="0" indent="0">
              <a:buNone/>
              <a:defRPr sz="1357"/>
            </a:lvl1pPr>
            <a:lvl2pPr marL="436406" indent="0">
              <a:buNone/>
              <a:defRPr sz="1143"/>
            </a:lvl2pPr>
            <a:lvl3pPr marL="872812" indent="0">
              <a:buNone/>
              <a:defRPr sz="929"/>
            </a:lvl3pPr>
            <a:lvl4pPr marL="1309218" indent="0">
              <a:buNone/>
              <a:defRPr sz="857"/>
            </a:lvl4pPr>
            <a:lvl5pPr marL="1745624" indent="0">
              <a:buNone/>
              <a:defRPr sz="857"/>
            </a:lvl5pPr>
            <a:lvl6pPr marL="2182031" indent="0">
              <a:buNone/>
              <a:defRPr sz="857"/>
            </a:lvl6pPr>
            <a:lvl7pPr marL="2618437" indent="0">
              <a:buNone/>
              <a:defRPr sz="857"/>
            </a:lvl7pPr>
            <a:lvl8pPr marL="3054843" indent="0">
              <a:buNone/>
              <a:defRPr sz="857"/>
            </a:lvl8pPr>
            <a:lvl9pPr marL="3491249" indent="0">
              <a:buNone/>
              <a:defRPr sz="857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42061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9265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60596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7" y="274640"/>
            <a:ext cx="6534150" cy="5851525"/>
          </a:xfrm>
          <a:prstGeom prst="rect">
            <a:avLst/>
          </a:prstGeom>
        </p:spPr>
        <p:txBody>
          <a:bodyPr vert="eaVert" lIns="122191" tIns="61096" rIns="122191" bIns="61096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6045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85026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16" y="0"/>
            <a:ext cx="7605713" cy="47625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スライド番号プレースホル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フッター プレースホル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18688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" y="0"/>
            <a:ext cx="7605713" cy="476250"/>
          </a:xfrm>
          <a:prstGeom prst="rect">
            <a:avLst/>
          </a:prstGeom>
        </p:spPr>
        <p:txBody>
          <a:bodyPr lIns="122191" tIns="61096" rIns="122191" bIns="61096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419347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日付プレースホルダ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370D70F-C146-4148-A80B-597499669636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2803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6"/>
            <a:ext cx="9906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833299" y="3284539"/>
            <a:ext cx="8072702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/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6051551"/>
            <a:ext cx="2301081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5"/>
            <a:ext cx="3927485" cy="292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300" i="1">
                <a:solidFill>
                  <a:schemeClr val="bg1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4187" y="2133601"/>
            <a:ext cx="8151813" cy="1470025"/>
          </a:xfrm>
        </p:spPr>
        <p:txBody>
          <a:bodyPr/>
          <a:lstStyle>
            <a:lvl1pPr>
              <a:defRPr sz="4333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99300" y="6245225"/>
            <a:ext cx="23114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9633393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7914826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167"/>
            </a:lvl1pPr>
            <a:lvl2pPr marL="495285" indent="0">
              <a:buNone/>
              <a:defRPr sz="1950"/>
            </a:lvl2pPr>
            <a:lvl3pPr marL="990570" indent="0">
              <a:buNone/>
              <a:defRPr sz="1733"/>
            </a:lvl3pPr>
            <a:lvl4pPr marL="1485854" indent="0">
              <a:buNone/>
              <a:defRPr sz="1517"/>
            </a:lvl4pPr>
            <a:lvl5pPr marL="1981139" indent="0">
              <a:buNone/>
              <a:defRPr sz="1517"/>
            </a:lvl5pPr>
            <a:lvl6pPr marL="2476424" indent="0">
              <a:buNone/>
              <a:defRPr sz="1517"/>
            </a:lvl6pPr>
            <a:lvl7pPr marL="2971709" indent="0">
              <a:buNone/>
              <a:defRPr sz="1517"/>
            </a:lvl7pPr>
            <a:lvl8pPr marL="3466993" indent="0">
              <a:buNone/>
              <a:defRPr sz="1517"/>
            </a:lvl8pPr>
            <a:lvl9pPr marL="3962278" indent="0">
              <a:buNone/>
              <a:defRPr sz="151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0607708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35550" y="1600201"/>
            <a:ext cx="4375150" cy="4525963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58832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80845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436122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372931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90605554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0079506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2335343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2505834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58025" y="1"/>
            <a:ext cx="2352675" cy="61261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6892925" cy="61261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03229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016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707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3740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778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slideLayout" Target="../slideLayouts/slideLayout29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2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2" Type="http://schemas.openxmlformats.org/officeDocument/2006/relationships/slideLayout" Target="../slideLayouts/slideLayout31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39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6" Type="http://schemas.openxmlformats.org/officeDocument/2006/relationships/image" Target="../media/image4.wmf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CCC446-A967-4ECF-ABE1-9A568FA9EF21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152" r:id="rId1"/>
    <p:sldLayoutId id="2147485153" r:id="rId2"/>
    <p:sldLayoutId id="2147485154" r:id="rId3"/>
    <p:sldLayoutId id="2147485155" r:id="rId4"/>
    <p:sldLayoutId id="2147485156" r:id="rId5"/>
    <p:sldLayoutId id="2147485157" r:id="rId6"/>
    <p:sldLayoutId id="2147485158" r:id="rId7"/>
    <p:sldLayoutId id="2147485159" r:id="rId8"/>
    <p:sldLayoutId id="2147485160" r:id="rId9"/>
    <p:sldLayoutId id="2147485161" r:id="rId10"/>
    <p:sldLayoutId id="214748516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65"/>
            <a:ext cx="23114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65"/>
            <a:ext cx="31369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65"/>
            <a:ext cx="23114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ea typeface="ＭＳ Ｐゴシック" pitchFamily="50" charset="-128"/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021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1" r:id="rId1"/>
    <p:sldLayoutId id="2147485472" r:id="rId2"/>
    <p:sldLayoutId id="2147485473" r:id="rId3"/>
    <p:sldLayoutId id="2147485474" r:id="rId4"/>
    <p:sldLayoutId id="2147485475" r:id="rId5"/>
    <p:sldLayoutId id="2147485476" r:id="rId6"/>
    <p:sldLayoutId id="2147485477" r:id="rId7"/>
    <p:sldLayoutId id="2147485478" r:id="rId8"/>
    <p:sldLayoutId id="2147485479" r:id="rId9"/>
    <p:sldLayoutId id="2147485480" r:id="rId10"/>
    <p:sldLayoutId id="2147485481" r:id="rId11"/>
    <p:sldLayoutId id="2147485482" r:id="rId12"/>
    <p:sldLayoutId id="2147485483" r:id="rId13"/>
    <p:sldLayoutId id="2147485484" r:id="rId14"/>
    <p:sldLayoutId id="2147485485" r:id="rId15"/>
  </p:sldLayoutIdLst>
  <p:hf hdr="0" ftr="0" dt="0"/>
  <p:txStyles>
    <p:titleStyle>
      <a:lvl1pPr algn="ctr" defTabSz="872812" rtl="0" eaLnBrk="1" latinLnBrk="0" hangingPunct="1">
        <a:spcBef>
          <a:spcPct val="0"/>
        </a:spcBef>
        <a:buNone/>
        <a:defRPr kumimoji="1" sz="42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7304" indent="-327304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3071" kern="1200">
          <a:solidFill>
            <a:schemeClr val="tx1"/>
          </a:solidFill>
          <a:latin typeface="+mn-lt"/>
          <a:ea typeface="+mn-ea"/>
          <a:cs typeface="+mn-cs"/>
        </a:defRPr>
      </a:lvl1pPr>
      <a:lvl2pPr marL="709160" indent="-272754" algn="l" defTabSz="872812" rtl="0" eaLnBrk="1" latinLnBrk="0" hangingPunct="1">
        <a:spcBef>
          <a:spcPct val="20000"/>
        </a:spcBef>
        <a:buFont typeface="Arial" pitchFamily="34" charset="0"/>
        <a:buChar char="–"/>
        <a:defRPr kumimoji="1" sz="2643" kern="1200">
          <a:solidFill>
            <a:schemeClr val="tx1"/>
          </a:solidFill>
          <a:latin typeface="+mn-lt"/>
          <a:ea typeface="+mn-ea"/>
          <a:cs typeface="+mn-cs"/>
        </a:defRPr>
      </a:lvl2pPr>
      <a:lvl3pPr marL="1091015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2286" kern="1200">
          <a:solidFill>
            <a:schemeClr val="tx1"/>
          </a:solidFill>
          <a:latin typeface="+mn-lt"/>
          <a:ea typeface="+mn-ea"/>
          <a:cs typeface="+mn-cs"/>
        </a:defRPr>
      </a:lvl3pPr>
      <a:lvl4pPr marL="1527421" indent="-218203" algn="l" defTabSz="872812" rtl="0" eaLnBrk="1" latinLnBrk="0" hangingPunct="1">
        <a:spcBef>
          <a:spcPct val="20000"/>
        </a:spcBef>
        <a:buFont typeface="Arial" pitchFamily="34" charset="0"/>
        <a:buChar char="–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4pPr>
      <a:lvl5pPr marL="1963828" indent="-218203" algn="l" defTabSz="872812" rtl="0" eaLnBrk="1" latinLnBrk="0" hangingPunct="1">
        <a:spcBef>
          <a:spcPct val="20000"/>
        </a:spcBef>
        <a:buFont typeface="Arial" pitchFamily="34" charset="0"/>
        <a:buChar char="»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5pPr>
      <a:lvl6pPr marL="2400234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6pPr>
      <a:lvl7pPr marL="2836640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7pPr>
      <a:lvl8pPr marL="3273046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8pPr>
      <a:lvl9pPr marL="3709452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1pPr>
      <a:lvl2pPr marL="436406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2pPr>
      <a:lvl3pPr marL="872812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3pPr>
      <a:lvl4pPr marL="1309218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4pPr>
      <a:lvl5pPr marL="1745624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5pPr>
      <a:lvl6pPr marL="2182031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6pPr>
      <a:lvl7pPr marL="2618437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7pPr>
      <a:lvl8pPr marL="3054843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8pPr>
      <a:lvl9pPr marL="3491249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6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101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101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  <a:latin typeface="Arial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92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 smtClean="0">
                <a:solidFill>
                  <a:prstClr val="black"/>
                </a:solidFill>
                <a:latin typeface="Arial"/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  <a:latin typeface="Arial"/>
            </a:endParaRPr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4" name="Picture 9" descr="mlit_top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5" name="Group 17"/>
            <p:cNvGrpSpPr>
              <a:grpSpLocks/>
            </p:cNvGrpSpPr>
            <p:nvPr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6" name="Picture 11" descr="mlit_top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6" descr="mlit_top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8" name="Picture 10" descr="mlit_top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" y="0"/>
            <a:ext cx="534339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5770" y="11"/>
            <a:ext cx="1680236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4" name="Group 18"/>
          <p:cNvGrpSpPr>
            <a:grpSpLocks/>
          </p:cNvGrpSpPr>
          <p:nvPr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5" name="Picture 9" descr="mlit_top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6" name="Group 17"/>
            <p:cNvGrpSpPr>
              <a:grpSpLocks/>
            </p:cNvGrpSpPr>
            <p:nvPr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7" name="Picture 11" descr="mlit_top"/>
              <p:cNvPicPr>
                <a:picLocks noChangeAspect="1" noChangeArrowheads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" name="Picture 16" descr="mlit_top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9" name="Picture 10" descr="mlit_top"/>
              <p:cNvPicPr>
                <a:picLocks noChangeAspect="1" noChangeArrowheads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0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5768" y="7"/>
            <a:ext cx="1680236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テキスト ボックス 20"/>
          <p:cNvSpPr txBox="1">
            <a:spLocks noChangeArrowheads="1"/>
          </p:cNvSpPr>
          <p:nvPr/>
        </p:nvSpPr>
        <p:spPr bwMode="auto">
          <a:xfrm>
            <a:off x="8853487" y="317690"/>
            <a:ext cx="1052513" cy="223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/>
            <a:r>
              <a:rPr lang="en-US" altLang="ja-JP" sz="852" b="1" dirty="0">
                <a:solidFill>
                  <a:prstClr val="black"/>
                </a:solidFill>
              </a:rPr>
              <a:t>【</a:t>
            </a:r>
            <a:r>
              <a:rPr lang="ja-JP" altLang="en-US" sz="852" b="1" dirty="0">
                <a:solidFill>
                  <a:prstClr val="black"/>
                </a:solidFill>
              </a:rPr>
              <a:t>機密性２</a:t>
            </a:r>
            <a:r>
              <a:rPr lang="en-US" altLang="ja-JP" sz="852" b="1" dirty="0">
                <a:solidFill>
                  <a:prstClr val="black"/>
                </a:solidFill>
              </a:rPr>
              <a:t>】</a:t>
            </a:r>
          </a:p>
        </p:txBody>
      </p:sp>
      <p:grpSp>
        <p:nvGrpSpPr>
          <p:cNvPr id="22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23" name="Picture 9" descr="mlit_top"/>
            <p:cNvPicPr>
              <a:picLocks noChangeAspect="1" noChangeArrowheads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4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25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6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7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pic>
        <p:nvPicPr>
          <p:cNvPr id="28" name="Picture 14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5768" y="7"/>
            <a:ext cx="1680236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5743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48" r:id="rId1"/>
    <p:sldLayoutId id="2147485649" r:id="rId2"/>
    <p:sldLayoutId id="2147485650" r:id="rId3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359625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719250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078876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438500" algn="l" rtl="0" eaLnBrk="1" fontAlgn="base" hangingPunct="1">
        <a:spcBef>
          <a:spcPct val="0"/>
        </a:spcBef>
        <a:spcAft>
          <a:spcPct val="0"/>
        </a:spcAft>
        <a:defRPr kumimoji="1" sz="220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269719" indent="-269719" algn="l" rtl="0" eaLnBrk="1" fontAlgn="base" hangingPunct="1">
        <a:spcBef>
          <a:spcPct val="20000"/>
        </a:spcBef>
        <a:spcAft>
          <a:spcPct val="0"/>
        </a:spcAft>
        <a:buChar char="•"/>
        <a:defRPr kumimoji="1" sz="2517">
          <a:solidFill>
            <a:schemeClr val="tx1"/>
          </a:solidFill>
          <a:latin typeface="+mn-lt"/>
          <a:ea typeface="+mn-ea"/>
          <a:cs typeface="+mn-cs"/>
        </a:defRPr>
      </a:lvl1pPr>
      <a:lvl2pPr marL="584391" indent="-224766" algn="l" rtl="0" eaLnBrk="1" fontAlgn="base" hangingPunct="1">
        <a:spcBef>
          <a:spcPct val="20000"/>
        </a:spcBef>
        <a:spcAft>
          <a:spcPct val="0"/>
        </a:spcAft>
        <a:buChar char="–"/>
        <a:defRPr kumimoji="1" sz="2203">
          <a:solidFill>
            <a:schemeClr val="tx1"/>
          </a:solidFill>
          <a:latin typeface="+mn-lt"/>
          <a:ea typeface="+mn-ea"/>
        </a:defRPr>
      </a:lvl2pPr>
      <a:lvl3pPr marL="899062" indent="-179812" algn="l" rtl="0" eaLnBrk="1" fontAlgn="base" hangingPunct="1">
        <a:spcBef>
          <a:spcPct val="20000"/>
        </a:spcBef>
        <a:spcAft>
          <a:spcPct val="0"/>
        </a:spcAft>
        <a:buChar char="•"/>
        <a:defRPr kumimoji="1" sz="1888">
          <a:solidFill>
            <a:schemeClr val="tx1"/>
          </a:solidFill>
          <a:latin typeface="+mn-lt"/>
          <a:ea typeface="+mn-ea"/>
        </a:defRPr>
      </a:lvl3pPr>
      <a:lvl4pPr marL="1258687" indent="-179812" algn="l" rtl="0" eaLnBrk="1" fontAlgn="base" hangingPunct="1">
        <a:spcBef>
          <a:spcPct val="20000"/>
        </a:spcBef>
        <a:spcAft>
          <a:spcPct val="0"/>
        </a:spcAft>
        <a:buChar char="–"/>
        <a:defRPr kumimoji="1" sz="1573">
          <a:solidFill>
            <a:schemeClr val="tx1"/>
          </a:solidFill>
          <a:latin typeface="+mn-lt"/>
          <a:ea typeface="+mn-ea"/>
        </a:defRPr>
      </a:lvl4pPr>
      <a:lvl5pPr marL="1618312" indent="-179812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5pPr>
      <a:lvl6pPr marL="1977937" indent="-179812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6pPr>
      <a:lvl7pPr marL="2337563" indent="-179812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7pPr>
      <a:lvl8pPr marL="2697187" indent="-179812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8pPr>
      <a:lvl9pPr marL="3056812" indent="-179812" algn="l" rtl="0" eaLnBrk="1" fontAlgn="base" hangingPunct="1">
        <a:spcBef>
          <a:spcPct val="20000"/>
        </a:spcBef>
        <a:spcAft>
          <a:spcPct val="0"/>
        </a:spcAft>
        <a:buChar char="»"/>
        <a:defRPr kumimoji="1" sz="1573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1pPr>
      <a:lvl2pPr marL="359625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2pPr>
      <a:lvl3pPr marL="719250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3pPr>
      <a:lvl4pPr marL="1078876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4pPr>
      <a:lvl5pPr marL="1438500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5pPr>
      <a:lvl6pPr marL="1798126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6pPr>
      <a:lvl7pPr marL="2157751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7pPr>
      <a:lvl8pPr marL="2517375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8pPr>
      <a:lvl9pPr marL="2877001" algn="l" defTabSz="719250" rtl="0" eaLnBrk="1" latinLnBrk="0" hangingPunct="1">
        <a:defRPr kumimoji="1" sz="141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65"/>
            <a:ext cx="23114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l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65"/>
            <a:ext cx="31369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ct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65"/>
            <a:ext cx="2311400" cy="365125"/>
          </a:xfrm>
          <a:prstGeom prst="rect">
            <a:avLst/>
          </a:prstGeom>
        </p:spPr>
        <p:txBody>
          <a:bodyPr vert="horz" lIns="122191" tIns="61096" rIns="122191" bIns="61096" rtlCol="0" anchor="ctr"/>
          <a:lstStyle>
            <a:lvl1pPr algn="r">
              <a:defRPr sz="114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C74B0-2B79-4311-BF6E-CCCEB14DF25D}" type="slidenum">
              <a:rPr lang="ja-JP" altLang="en-US" smtClean="0">
                <a:solidFill>
                  <a:prstClr val="black">
                    <a:tint val="75000"/>
                  </a:prstClr>
                </a:solidFill>
                <a:ea typeface="ＭＳ Ｐゴシック" pitchFamily="50" charset="-128"/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  <a:ea typeface="ＭＳ Ｐゴシック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71877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653" r:id="rId1"/>
    <p:sldLayoutId id="2147485654" r:id="rId2"/>
    <p:sldLayoutId id="2147485655" r:id="rId3"/>
    <p:sldLayoutId id="2147485656" r:id="rId4"/>
    <p:sldLayoutId id="2147485657" r:id="rId5"/>
    <p:sldLayoutId id="2147485658" r:id="rId6"/>
    <p:sldLayoutId id="2147485659" r:id="rId7"/>
    <p:sldLayoutId id="2147485660" r:id="rId8"/>
    <p:sldLayoutId id="2147485661" r:id="rId9"/>
    <p:sldLayoutId id="2147485662" r:id="rId10"/>
    <p:sldLayoutId id="2147485663" r:id="rId11"/>
    <p:sldLayoutId id="2147485664" r:id="rId12"/>
    <p:sldLayoutId id="2147485665" r:id="rId13"/>
    <p:sldLayoutId id="2147485666" r:id="rId14"/>
    <p:sldLayoutId id="2147485667" r:id="rId15"/>
  </p:sldLayoutIdLst>
  <p:hf hdr="0" ftr="0" dt="0"/>
  <p:txStyles>
    <p:titleStyle>
      <a:lvl1pPr algn="ctr" defTabSz="872812" rtl="0" eaLnBrk="1" latinLnBrk="0" hangingPunct="1">
        <a:spcBef>
          <a:spcPct val="0"/>
        </a:spcBef>
        <a:buNone/>
        <a:defRPr kumimoji="1" sz="421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7304" indent="-327304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3071" kern="1200">
          <a:solidFill>
            <a:schemeClr val="tx1"/>
          </a:solidFill>
          <a:latin typeface="+mn-lt"/>
          <a:ea typeface="+mn-ea"/>
          <a:cs typeface="+mn-cs"/>
        </a:defRPr>
      </a:lvl1pPr>
      <a:lvl2pPr marL="709160" indent="-272754" algn="l" defTabSz="872812" rtl="0" eaLnBrk="1" latinLnBrk="0" hangingPunct="1">
        <a:spcBef>
          <a:spcPct val="20000"/>
        </a:spcBef>
        <a:buFont typeface="Arial" pitchFamily="34" charset="0"/>
        <a:buChar char="–"/>
        <a:defRPr kumimoji="1" sz="2643" kern="1200">
          <a:solidFill>
            <a:schemeClr val="tx1"/>
          </a:solidFill>
          <a:latin typeface="+mn-lt"/>
          <a:ea typeface="+mn-ea"/>
          <a:cs typeface="+mn-cs"/>
        </a:defRPr>
      </a:lvl2pPr>
      <a:lvl3pPr marL="1091015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2286" kern="1200">
          <a:solidFill>
            <a:schemeClr val="tx1"/>
          </a:solidFill>
          <a:latin typeface="+mn-lt"/>
          <a:ea typeface="+mn-ea"/>
          <a:cs typeface="+mn-cs"/>
        </a:defRPr>
      </a:lvl3pPr>
      <a:lvl4pPr marL="1527421" indent="-218203" algn="l" defTabSz="872812" rtl="0" eaLnBrk="1" latinLnBrk="0" hangingPunct="1">
        <a:spcBef>
          <a:spcPct val="20000"/>
        </a:spcBef>
        <a:buFont typeface="Arial" pitchFamily="34" charset="0"/>
        <a:buChar char="–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4pPr>
      <a:lvl5pPr marL="1963828" indent="-218203" algn="l" defTabSz="872812" rtl="0" eaLnBrk="1" latinLnBrk="0" hangingPunct="1">
        <a:spcBef>
          <a:spcPct val="20000"/>
        </a:spcBef>
        <a:buFont typeface="Arial" pitchFamily="34" charset="0"/>
        <a:buChar char="»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5pPr>
      <a:lvl6pPr marL="2400234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6pPr>
      <a:lvl7pPr marL="2836640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7pPr>
      <a:lvl8pPr marL="3273046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8pPr>
      <a:lvl9pPr marL="3709452" indent="-218203" algn="l" defTabSz="872812" rtl="0" eaLnBrk="1" latinLnBrk="0" hangingPunct="1">
        <a:spcBef>
          <a:spcPct val="20000"/>
        </a:spcBef>
        <a:buFont typeface="Arial" pitchFamily="34" charset="0"/>
        <a:buChar char="•"/>
        <a:defRPr kumimoji="1" sz="192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1pPr>
      <a:lvl2pPr marL="436406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2pPr>
      <a:lvl3pPr marL="872812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3pPr>
      <a:lvl4pPr marL="1309218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4pPr>
      <a:lvl5pPr marL="1745624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5pPr>
      <a:lvl6pPr marL="2182031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6pPr>
      <a:lvl7pPr marL="2618437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7pPr>
      <a:lvl8pPr marL="3054843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8pPr>
      <a:lvl9pPr marL="3491249" algn="l" defTabSz="872812" rtl="0" eaLnBrk="1" latinLnBrk="0" hangingPunct="1">
        <a:defRPr kumimoji="1" sz="17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95300" y="6245225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517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84550" y="6245225"/>
            <a:ext cx="31369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517">
                <a:ea typeface="ＭＳ Ｐゴシック" pitchFamily="50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4600" y="6237288"/>
            <a:ext cx="2311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517">
                <a:ea typeface="ＭＳ Ｐゴシック" pitchFamily="50" charset="-128"/>
              </a:defRPr>
            </a:lvl1pPr>
          </a:lstStyle>
          <a:p>
            <a:pPr>
              <a:defRPr/>
            </a:pPr>
            <a:fld id="{FFDCE21E-3BF4-4A13-BE4A-B95BE9787BE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grpSp>
        <p:nvGrpSpPr>
          <p:cNvPr id="2" name="Group 18"/>
          <p:cNvGrpSpPr>
            <a:grpSpLocks/>
          </p:cNvGrpSpPr>
          <p:nvPr userDrawn="1"/>
        </p:nvGrpSpPr>
        <p:grpSpPr bwMode="auto">
          <a:xfrm>
            <a:off x="0" y="0"/>
            <a:ext cx="9906000" cy="546100"/>
            <a:chOff x="0" y="0"/>
            <a:chExt cx="5760" cy="344"/>
          </a:xfrm>
        </p:grpSpPr>
        <p:pic>
          <p:nvPicPr>
            <p:cNvPr id="1034" name="Picture 9" descr="mlit_top"/>
            <p:cNvPicPr>
              <a:picLocks noChangeAspect="1" noChangeArrowheads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6801" b="65286"/>
            <a:stretch>
              <a:fillRect/>
            </a:stretch>
          </p:blipFill>
          <p:spPr bwMode="auto">
            <a:xfrm>
              <a:off x="0" y="300"/>
              <a:ext cx="5760" cy="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1035" name="Group 17"/>
            <p:cNvGrpSpPr>
              <a:grpSpLocks/>
            </p:cNvGrpSpPr>
            <p:nvPr userDrawn="1"/>
          </p:nvGrpSpPr>
          <p:grpSpPr bwMode="auto">
            <a:xfrm>
              <a:off x="0" y="0"/>
              <a:ext cx="5760" cy="318"/>
              <a:chOff x="0" y="0"/>
              <a:chExt cx="5760" cy="318"/>
            </a:xfrm>
          </p:grpSpPr>
          <p:pic>
            <p:nvPicPr>
              <p:cNvPr id="1036" name="Picture 11" descr="mlit_top"/>
              <p:cNvPicPr>
                <a:picLocks noChangeAspect="1" noChangeArrowheads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66945" b="42805"/>
              <a:stretch>
                <a:fillRect/>
              </a:stretch>
            </p:blipFill>
            <p:spPr bwMode="auto">
              <a:xfrm>
                <a:off x="3856" y="0"/>
                <a:ext cx="1904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7" name="Picture 16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000" b="42805"/>
              <a:stretch>
                <a:fillRect/>
              </a:stretch>
            </p:blipFill>
            <p:spPr bwMode="auto">
              <a:xfrm>
                <a:off x="1043" y="0"/>
                <a:ext cx="2880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038" name="Picture 10" descr="mlit_top"/>
              <p:cNvPicPr>
                <a:picLocks noChangeAspect="1" noChangeArrowheads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8906" b="42805"/>
              <a:stretch>
                <a:fillRect/>
              </a:stretch>
            </p:blipFill>
            <p:spPr bwMode="auto">
              <a:xfrm>
                <a:off x="0" y="0"/>
                <a:ext cx="1791" cy="3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  <p:sp>
        <p:nvSpPr>
          <p:cNvPr id="103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" y="0"/>
            <a:ext cx="5343393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pic>
        <p:nvPicPr>
          <p:cNvPr id="1032" name="Picture 14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70"/>
          <a:stretch>
            <a:fillRect/>
          </a:stretch>
        </p:blipFill>
        <p:spPr bwMode="auto">
          <a:xfrm>
            <a:off x="8225765" y="1"/>
            <a:ext cx="1680236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189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819" r:id="rId1"/>
    <p:sldLayoutId id="2147485820" r:id="rId2"/>
    <p:sldLayoutId id="2147485821" r:id="rId3"/>
    <p:sldLayoutId id="2147485822" r:id="rId4"/>
    <p:sldLayoutId id="2147485823" r:id="rId5"/>
    <p:sldLayoutId id="2147485824" r:id="rId6"/>
    <p:sldLayoutId id="2147485825" r:id="rId7"/>
    <p:sldLayoutId id="2147485826" r:id="rId8"/>
    <p:sldLayoutId id="2147485827" r:id="rId9"/>
    <p:sldLayoutId id="2147485828" r:id="rId10"/>
    <p:sldLayoutId id="214748582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495285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990570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485854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1981139" algn="l" rtl="0" eaLnBrk="1" fontAlgn="base" hangingPunct="1">
        <a:spcBef>
          <a:spcPct val="0"/>
        </a:spcBef>
        <a:spcAft>
          <a:spcPct val="0"/>
        </a:spcAft>
        <a:defRPr kumimoji="1" sz="30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371464" indent="-371464" algn="l" rtl="0" eaLnBrk="1" fontAlgn="base" hangingPunct="1">
        <a:spcBef>
          <a:spcPct val="20000"/>
        </a:spcBef>
        <a:spcAft>
          <a:spcPct val="0"/>
        </a:spcAft>
        <a:buChar char="•"/>
        <a:defRPr kumimoji="1" sz="3467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rtl="0" eaLnBrk="1" fontAlgn="base" hangingPunct="1">
        <a:spcBef>
          <a:spcPct val="20000"/>
        </a:spcBef>
        <a:spcAft>
          <a:spcPct val="0"/>
        </a:spcAft>
        <a:buChar char="–"/>
        <a:defRPr kumimoji="1" sz="3033">
          <a:solidFill>
            <a:schemeClr val="tx1"/>
          </a:solidFill>
          <a:latin typeface="+mn-lt"/>
          <a:ea typeface="+mn-ea"/>
        </a:defRPr>
      </a:lvl2pPr>
      <a:lvl3pPr marL="1238212" indent="-247642" algn="l" rtl="0" eaLnBrk="1" fontAlgn="base" hangingPunct="1">
        <a:spcBef>
          <a:spcPct val="20000"/>
        </a:spcBef>
        <a:spcAft>
          <a:spcPct val="0"/>
        </a:spcAft>
        <a:buChar char="•"/>
        <a:defRPr kumimoji="1" sz="2600">
          <a:solidFill>
            <a:schemeClr val="tx1"/>
          </a:solidFill>
          <a:latin typeface="+mn-lt"/>
          <a:ea typeface="+mn-ea"/>
        </a:defRPr>
      </a:lvl3pPr>
      <a:lvl4pPr marL="1733497" indent="-247642" algn="l" rtl="0" eaLnBrk="1" fontAlgn="base" hangingPunct="1">
        <a:spcBef>
          <a:spcPct val="20000"/>
        </a:spcBef>
        <a:spcAft>
          <a:spcPct val="0"/>
        </a:spcAft>
        <a:buChar char="–"/>
        <a:defRPr kumimoji="1" sz="2167">
          <a:solidFill>
            <a:schemeClr val="tx1"/>
          </a:solidFill>
          <a:latin typeface="+mn-lt"/>
          <a:ea typeface="+mn-ea"/>
        </a:defRPr>
      </a:lvl4pPr>
      <a:lvl5pPr marL="2228781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5pPr>
      <a:lvl6pPr marL="2724066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6pPr>
      <a:lvl7pPr marL="3219351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7pPr>
      <a:lvl8pPr marL="3714636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8pPr>
      <a:lvl9pPr marL="4209920" indent="-247642" algn="l" rtl="0" eaLnBrk="1" fontAlgn="base" hangingPunct="1">
        <a:spcBef>
          <a:spcPct val="20000"/>
        </a:spcBef>
        <a:spcAft>
          <a:spcPct val="0"/>
        </a:spcAft>
        <a:buChar char="»"/>
        <a:defRPr kumimoji="1" sz="21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テキスト ボックス 63"/>
          <p:cNvSpPr txBox="1"/>
          <p:nvPr/>
        </p:nvSpPr>
        <p:spPr>
          <a:xfrm>
            <a:off x="200472" y="5678599"/>
            <a:ext cx="4741707" cy="106277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実証スケジュール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61" name="テキスト ボックス 60"/>
          <p:cNvSpPr txBox="1"/>
          <p:nvPr/>
        </p:nvSpPr>
        <p:spPr>
          <a:xfrm>
            <a:off x="205786" y="3046922"/>
            <a:ext cx="1811221" cy="257736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使用する機体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8735526" cy="476251"/>
          </a:xfrm>
        </p:spPr>
        <p:txBody>
          <a:bodyPr/>
          <a:lstStyle/>
          <a:p>
            <a:r>
              <a:rPr lang="ja-JP" altLang="en-US" sz="2200" dirty="0" smtClean="0"/>
              <a:t>○○県○○市（町）における</a:t>
            </a:r>
            <a:r>
              <a:rPr lang="ja-JP" altLang="en-US" sz="2200" dirty="0"/>
              <a:t>○○○○事業</a:t>
            </a: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0472" y="611275"/>
            <a:ext cx="9577064" cy="1296000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txBody>
          <a:bodyPr wrap="square" rtlCol="0" anchor="ctr">
            <a:noAutofit/>
          </a:bodyPr>
          <a:lstStyle/>
          <a:p>
            <a:pPr marL="177800" marR="0" lvl="0" indent="-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●</a:t>
            </a: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kumimoji="1" lang="ja-JP" alt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○○（課題について記載）。</a:t>
            </a:r>
            <a:endParaRPr kumimoji="1" lang="en-US" altLang="ja-JP" sz="15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177800" marR="0" lvl="0" indent="-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177800" marR="0" lvl="0" indent="-1778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●</a:t>
            </a:r>
            <a:r>
              <a:rPr kumimoji="1" lang="ja-JP" altLang="en-US" sz="15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　</a:t>
            </a:r>
            <a:r>
              <a:rPr kumimoji="1" lang="ja-JP" altLang="en-US" sz="15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○○（ドローンによる解決方法・効果について記載）。</a:t>
            </a:r>
            <a:endParaRPr kumimoji="1" lang="en-US" altLang="ja-JP" sz="15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00473" y="2014781"/>
            <a:ext cx="4752000" cy="925712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○○市（町）の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概要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人　　　口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：　○人（○年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時点）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高齢化率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：　○％（○年</a:t>
            </a:r>
            <a:r>
              <a:rPr kumimoji="1" lang="ja-JP" alt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時点</a:t>
            </a:r>
            <a:r>
              <a:rPr kumimoji="1" lang="en-US" altLang="ja-JP" sz="11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主要産業：　○○</a:t>
            </a:r>
            <a:endParaRPr kumimoji="1" lang="en-US" altLang="ja-JP" sz="11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ＭＳ Ｐゴシック"/>
                <a:ea typeface="ＭＳ Ｐゴシック"/>
                <a:cs typeface="+mn-cs"/>
              </a:rPr>
              <a:t>輸送手段：　○○（例：トラック、船舶等）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937033" y="3575747"/>
            <a:ext cx="647934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使用するドローン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0EA32FFF-34D5-457F-8E4D-7D2D6DB9653D}"/>
              </a:ext>
            </a:extLst>
          </p:cNvPr>
          <p:cNvSpPr txBox="1"/>
          <p:nvPr/>
        </p:nvSpPr>
        <p:spPr>
          <a:xfrm>
            <a:off x="4238128" y="4323293"/>
            <a:ext cx="441146" cy="1692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5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就航船舶</a:t>
            </a:r>
          </a:p>
        </p:txBody>
      </p:sp>
      <p:graphicFrame>
        <p:nvGraphicFramePr>
          <p:cNvPr id="60" name="表 10">
            <a:extLst>
              <a:ext uri="{FF2B5EF4-FFF2-40B4-BE49-F238E27FC236}">
                <a16:creationId xmlns:a16="http://schemas.microsoft.com/office/drawing/2014/main" id="{7203EDE8-C61B-4DA6-8550-EEDA204B4D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8154175"/>
              </p:ext>
            </p:extLst>
          </p:nvPr>
        </p:nvGraphicFramePr>
        <p:xfrm>
          <a:off x="235419" y="4407931"/>
          <a:ext cx="1751954" cy="119087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25375">
                  <a:extLst>
                    <a:ext uri="{9D8B030D-6E8A-4147-A177-3AD203B41FA5}">
                      <a16:colId xmlns:a16="http://schemas.microsoft.com/office/drawing/2014/main" val="692131780"/>
                    </a:ext>
                  </a:extLst>
                </a:gridCol>
                <a:gridCol w="926579">
                  <a:extLst>
                    <a:ext uri="{9D8B030D-6E8A-4147-A177-3AD203B41FA5}">
                      <a16:colId xmlns:a16="http://schemas.microsoft.com/office/drawing/2014/main" val="2352584509"/>
                    </a:ext>
                  </a:extLst>
                </a:gridCol>
              </a:tblGrid>
              <a:tr h="238174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機体名称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4810230"/>
                  </a:ext>
                </a:extLst>
              </a:tr>
              <a:tr h="238174"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機体重量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en-US" altLang="ja-JP" sz="900" dirty="0" smtClean="0"/>
                        <a:t>kg</a:t>
                      </a:r>
                      <a:endParaRPr kumimoji="1" lang="ja-JP" altLang="en-US" sz="9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4784572"/>
                  </a:ext>
                </a:extLst>
              </a:tr>
              <a:tr h="238174"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最大積載量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en-US" altLang="ja-JP" sz="900" dirty="0" smtClean="0"/>
                        <a:t>kg</a:t>
                      </a:r>
                      <a:endParaRPr kumimoji="1" lang="ja-JP" altLang="en-US" sz="9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4020890"/>
                  </a:ext>
                </a:extLst>
              </a:tr>
              <a:tr h="238174"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飛行時間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○分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3846025"/>
                  </a:ext>
                </a:extLst>
              </a:tr>
              <a:tr h="238174"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最高速度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905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 smtClean="0"/>
                        <a:t>○</a:t>
                      </a:r>
                      <a:r>
                        <a:rPr kumimoji="1" lang="en-US" altLang="ja-JP" sz="900" dirty="0" smtClean="0"/>
                        <a:t>km/h</a:t>
                      </a:r>
                      <a:endParaRPr kumimoji="1" lang="ja-JP" altLang="en-US" sz="9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9412288"/>
                  </a:ext>
                </a:extLst>
              </a:tr>
            </a:tbl>
          </a:graphicData>
        </a:graphic>
      </p:graphicFrame>
      <p:sp>
        <p:nvSpPr>
          <p:cNvPr id="63" name="テキスト ボックス 62"/>
          <p:cNvSpPr txBox="1"/>
          <p:nvPr/>
        </p:nvSpPr>
        <p:spPr>
          <a:xfrm>
            <a:off x="2098179" y="3051796"/>
            <a:ext cx="2844000" cy="257736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飛行ルート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5082665" y="2010262"/>
            <a:ext cx="4680000" cy="3268320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事業概要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82665" y="5373215"/>
            <a:ext cx="4680000" cy="1368153"/>
          </a:xfrm>
          <a:prstGeom prst="rect">
            <a:avLst/>
          </a:prstGeom>
          <a:noFill/>
          <a:ln w="6350">
            <a:solidFill>
              <a:schemeClr val="tx1"/>
            </a:solidFill>
            <a:prstDash val="dash"/>
          </a:ln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【</a:t>
            </a:r>
            <a:r>
              <a:rPr kumimoji="1" lang="ja-JP" altLang="en-US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事業効果</a:t>
            </a:r>
            <a:r>
              <a:rPr kumimoji="1" lang="en-US" altLang="ja-JP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-128"/>
                <a:cs typeface="+mn-cs"/>
              </a:rPr>
              <a:t>】</a:t>
            </a:r>
            <a:endParaRPr kumimoji="1" lang="en-US" altLang="ja-JP" sz="11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8324936" y="424125"/>
            <a:ext cx="1469387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○○百万円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67" name="正方形/長方形 66"/>
          <p:cNvSpPr/>
          <p:nvPr/>
        </p:nvSpPr>
        <p:spPr>
          <a:xfrm>
            <a:off x="479431" y="3526084"/>
            <a:ext cx="1263930" cy="34057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写真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7" name="角丸四角形吹き出し 6"/>
          <p:cNvSpPr/>
          <p:nvPr/>
        </p:nvSpPr>
        <p:spPr>
          <a:xfrm>
            <a:off x="10209584" y="167862"/>
            <a:ext cx="1800200" cy="524834"/>
          </a:xfrm>
          <a:prstGeom prst="wedgeRoundRectCallout">
            <a:avLst>
              <a:gd name="adj1" fmla="val -94444"/>
              <a:gd name="adj2" fmla="val -16273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本実証事業に必要な経費を記載してください。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69" name="角丸四角形吹き出し 68"/>
          <p:cNvSpPr/>
          <p:nvPr/>
        </p:nvSpPr>
        <p:spPr>
          <a:xfrm>
            <a:off x="10209584" y="800401"/>
            <a:ext cx="1800200" cy="524834"/>
          </a:xfrm>
          <a:prstGeom prst="wedgeRoundRectCallout">
            <a:avLst>
              <a:gd name="adj1" fmla="val -227976"/>
              <a:gd name="adj2" fmla="val -1245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共同申請者を含む事業実施に関わる事業者を記載してください。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10209584" y="1405380"/>
            <a:ext cx="1800200" cy="1231532"/>
          </a:xfrm>
          <a:prstGeom prst="wedgeRoundRectCallout">
            <a:avLst>
              <a:gd name="adj1" fmla="val -119797"/>
              <a:gd name="adj2" fmla="val -4047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一つ目の●には地域の抱える課題（買い物弱者、災害対応等）を簡潔に記載してください。</a:t>
            </a:r>
            <a:endParaRPr kumimoji="1" lang="en-US" altLang="ja-JP" sz="1050" dirty="0" smtClean="0">
              <a:solidFill>
                <a:schemeClr val="tx1"/>
              </a:solidFill>
            </a:endParaRPr>
          </a:p>
          <a:p>
            <a:r>
              <a:rPr kumimoji="1" lang="ja-JP" altLang="en-US" sz="1050" dirty="0" smtClean="0">
                <a:solidFill>
                  <a:schemeClr val="tx1"/>
                </a:solidFill>
              </a:rPr>
              <a:t>二つ目の●にはドローンの有効性を踏まえた解決策を記載してください。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71" name="角丸四角形吹き出し 70"/>
          <p:cNvSpPr/>
          <p:nvPr/>
        </p:nvSpPr>
        <p:spPr>
          <a:xfrm>
            <a:off x="10252626" y="2897334"/>
            <a:ext cx="1714116" cy="628750"/>
          </a:xfrm>
          <a:prstGeom prst="wedgeRoundRectCallout">
            <a:avLst>
              <a:gd name="adj1" fmla="val -227976"/>
              <a:gd name="adj2" fmla="val -1245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イラストなどを活用して事業のイメージを作成してください。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1" name="角丸四角形吹き出し 100"/>
          <p:cNvSpPr/>
          <p:nvPr/>
        </p:nvSpPr>
        <p:spPr>
          <a:xfrm>
            <a:off x="10303456" y="5749636"/>
            <a:ext cx="1714116" cy="570072"/>
          </a:xfrm>
          <a:prstGeom prst="wedgeRoundRectCallout">
            <a:avLst>
              <a:gd name="adj1" fmla="val -160553"/>
              <a:gd name="adj2" fmla="val -90628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ドローン配送による効果を記載してください。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2" name="角丸四角形吹き出し 101"/>
          <p:cNvSpPr/>
          <p:nvPr/>
        </p:nvSpPr>
        <p:spPr>
          <a:xfrm>
            <a:off x="-1758623" y="2678076"/>
            <a:ext cx="1714116" cy="524834"/>
          </a:xfrm>
          <a:prstGeom prst="wedgeRoundRectCallout">
            <a:avLst>
              <a:gd name="adj1" fmla="val 68058"/>
              <a:gd name="adj2" fmla="val -128080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地域の概要を記載してください。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3" name="正方形/長方形 102"/>
          <p:cNvSpPr/>
          <p:nvPr/>
        </p:nvSpPr>
        <p:spPr>
          <a:xfrm>
            <a:off x="3110314" y="2254843"/>
            <a:ext cx="1598482" cy="47358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地域の位置図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4" name="角丸四角形吹き出し 103"/>
          <p:cNvSpPr/>
          <p:nvPr/>
        </p:nvSpPr>
        <p:spPr>
          <a:xfrm>
            <a:off x="-1758623" y="3341829"/>
            <a:ext cx="1714116" cy="524834"/>
          </a:xfrm>
          <a:prstGeom prst="wedgeRoundRectCallout">
            <a:avLst>
              <a:gd name="adj1" fmla="val 80182"/>
              <a:gd name="adj2" fmla="val -56805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機体の仕様を記載してください。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5" name="角丸四角形吹き出し 104"/>
          <p:cNvSpPr/>
          <p:nvPr/>
        </p:nvSpPr>
        <p:spPr>
          <a:xfrm>
            <a:off x="-1784039" y="5829613"/>
            <a:ext cx="1714116" cy="524834"/>
          </a:xfrm>
          <a:prstGeom prst="wedgeRoundRectCallout">
            <a:avLst>
              <a:gd name="adj1" fmla="val 80182"/>
              <a:gd name="adj2" fmla="val -6649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年度内の実証スケジュールを記載してください。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106" name="角丸四角形吹き出し 105"/>
          <p:cNvSpPr/>
          <p:nvPr/>
        </p:nvSpPr>
        <p:spPr>
          <a:xfrm>
            <a:off x="-1758623" y="4253845"/>
            <a:ext cx="1714116" cy="524834"/>
          </a:xfrm>
          <a:prstGeom prst="wedgeRoundRectCallout">
            <a:avLst>
              <a:gd name="adj1" fmla="val 192530"/>
              <a:gd name="adj2" fmla="val -109601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50" dirty="0" smtClean="0">
                <a:solidFill>
                  <a:schemeClr val="tx1"/>
                </a:solidFill>
              </a:rPr>
              <a:t>地図上に飛行ルートを記載してください。</a:t>
            </a:r>
            <a:endParaRPr kumimoji="1" lang="ja-JP" altLang="en-US" sz="1050" dirty="0">
              <a:solidFill>
                <a:schemeClr val="tx1"/>
              </a:solidFill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BB4F0DAC-0986-6A42-90A2-989414774C3D}"/>
              </a:ext>
            </a:extLst>
          </p:cNvPr>
          <p:cNvSpPr txBox="1"/>
          <p:nvPr/>
        </p:nvSpPr>
        <p:spPr>
          <a:xfrm>
            <a:off x="850281" y="6165550"/>
            <a:ext cx="8464767" cy="52322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各見出し項目の記載は必須。</a:t>
            </a:r>
            <a:endParaRPr lang="en-US" altLang="ja-JP" sz="1400" dirty="0"/>
          </a:p>
          <a:p>
            <a:r>
              <a:rPr kumimoji="1" lang="en-US" altLang="ja-JP" sz="1400" dirty="0"/>
              <a:t>※</a:t>
            </a:r>
            <a:r>
              <a:rPr lang="ja-JP" altLang="en-US" sz="1400" dirty="0"/>
              <a:t>採択された場合</a:t>
            </a:r>
            <a:r>
              <a:rPr lang="ja-JP" altLang="en-US" sz="1400" dirty="0" smtClean="0"/>
              <a:t>、本資料は</a:t>
            </a:r>
            <a:r>
              <a:rPr lang="ja-JP" altLang="en-US" sz="1400" dirty="0"/>
              <a:t>国土</a:t>
            </a:r>
            <a:r>
              <a:rPr lang="ja-JP" altLang="en-US" sz="1400" dirty="0" smtClean="0"/>
              <a:t>交通省</a:t>
            </a:r>
            <a:r>
              <a:rPr lang="en-US" altLang="ja-JP" sz="1400" dirty="0" smtClean="0"/>
              <a:t>HP</a:t>
            </a:r>
            <a:r>
              <a:rPr lang="ja-JP" altLang="en-US" sz="1400" dirty="0" smtClean="0"/>
              <a:t>等</a:t>
            </a:r>
            <a:r>
              <a:rPr lang="ja-JP" altLang="en-US" sz="1400" dirty="0"/>
              <a:t>で公開する可能性があることを了承した上で作成すること</a:t>
            </a:r>
            <a:r>
              <a:rPr lang="ja-JP" altLang="en-US" sz="1400" dirty="0" smtClean="0"/>
              <a:t>。</a:t>
            </a:r>
            <a:endParaRPr lang="en-US" altLang="ja-JP" sz="1400" dirty="0" smtClean="0"/>
          </a:p>
        </p:txBody>
      </p:sp>
      <p:sp>
        <p:nvSpPr>
          <p:cNvPr id="28" name="正方形/長方形 27"/>
          <p:cNvSpPr/>
          <p:nvPr/>
        </p:nvSpPr>
        <p:spPr>
          <a:xfrm>
            <a:off x="7889131" y="5707"/>
            <a:ext cx="1096318" cy="34057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（様式２）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4122" name="大かっこ 4121"/>
          <p:cNvSpPr/>
          <p:nvPr/>
        </p:nvSpPr>
        <p:spPr>
          <a:xfrm>
            <a:off x="6465168" y="80543"/>
            <a:ext cx="1514062" cy="406979"/>
          </a:xfrm>
          <a:prstGeom prst="bracketPair">
            <a:avLst/>
          </a:prstGeom>
          <a:ln w="127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4121" name="テキスト ボックス 4120"/>
          <p:cNvSpPr txBox="1"/>
          <p:nvPr/>
        </p:nvSpPr>
        <p:spPr>
          <a:xfrm>
            <a:off x="6482494" y="58381"/>
            <a:ext cx="1293496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5091CD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n-cs"/>
              </a:rPr>
              <a:t>［事業者］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rgbClr val="5091CD"/>
              </a:solidFill>
              <a:effectLst/>
              <a:uLnTx/>
              <a:uFillTx/>
              <a:latin typeface="HGP創英角ｺﾞｼｯｸUB"/>
              <a:ea typeface="HGP創英角ｺﾞｼｯｸUB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5091CD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n-cs"/>
              </a:rPr>
              <a:t>○○、○○、○○</a:t>
            </a:r>
            <a:endParaRPr kumimoji="1" lang="en-US" altLang="ja-JP" sz="800" b="0" i="0" u="none" strike="noStrike" kern="1200" cap="none" spc="0" normalizeH="0" baseline="0" noProof="0" dirty="0">
              <a:ln>
                <a:noFill/>
              </a:ln>
              <a:solidFill>
                <a:srgbClr val="5091CD"/>
              </a:solidFill>
              <a:effectLst/>
              <a:uLnTx/>
              <a:uFillTx/>
              <a:latin typeface="HGP創英角ｺﾞｼｯｸUB"/>
              <a:ea typeface="HGP創英角ｺﾞｼｯｸUB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00" b="0" i="0" u="none" strike="noStrike" kern="1200" cap="none" spc="0" normalizeH="0" baseline="0" noProof="0" dirty="0">
              <a:ln>
                <a:noFill/>
              </a:ln>
              <a:solidFill>
                <a:srgbClr val="5091CD"/>
              </a:solidFill>
              <a:effectLst/>
              <a:uLnTx/>
              <a:uFillTx/>
              <a:latin typeface="ＭＳ Ｐゴシック"/>
              <a:ea typeface="ＭＳ Ｐゴシック"/>
              <a:cs typeface="+mn-cs"/>
            </a:endParaRPr>
          </a:p>
        </p:txBody>
      </p:sp>
      <p:sp>
        <p:nvSpPr>
          <p:cNvPr id="30" name="正方形/長方形 29"/>
          <p:cNvSpPr/>
          <p:nvPr/>
        </p:nvSpPr>
        <p:spPr>
          <a:xfrm>
            <a:off x="8864225" y="64085"/>
            <a:ext cx="940160" cy="34057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>
                <a:solidFill>
                  <a:schemeClr val="tx1"/>
                </a:solidFill>
              </a:rPr>
              <a:t>別紙３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376472"/>
      </p:ext>
    </p:extLst>
  </p:cSld>
  <p:clrMapOvr>
    <a:masterClrMapping/>
  </p:clrMapOvr>
</p:sld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5_テーマＭＬＩＴ（機密なし）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ＭＬＩＴ（機密なし）" id="{66CA0BA3-DA3D-4D29-A031-69B0D94AC2AB}" vid="{C09191F4-3CF6-4568-8FB6-82E3AD18A3E6}"/>
    </a:ext>
  </a:extLst>
</a:theme>
</file>

<file path=ppt/theme/theme4.xml><?xml version="1.0" encoding="utf-8"?>
<a:theme xmlns:a="http://schemas.openxmlformats.org/drawingml/2006/main" name="2_デザインの設定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_標準デザイン">
  <a:themeElements>
    <a:clrScheme name="ユーザー定義 1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0070C0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プレゼンテーション1" id="{5154908F-1419-4CAC-B4AE-9298353669D5}" vid="{E00009AC-6EF1-4080-B073-2679ADBAC504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312</Words>
  <Application>Microsoft Office PowerPoint</Application>
  <PresentationFormat>A4 210 x 297 mm</PresentationFormat>
  <Paragraphs>44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HGP創英角ｺﾞｼｯｸUB</vt:lpstr>
      <vt:lpstr>ＭＳ Ｐゴシック</vt:lpstr>
      <vt:lpstr>Arial</vt:lpstr>
      <vt:lpstr>Calibri</vt:lpstr>
      <vt:lpstr>Calibri Light</vt:lpstr>
      <vt:lpstr>Times New Roman</vt:lpstr>
      <vt:lpstr>デザインの設定</vt:lpstr>
      <vt:lpstr>1_デザインの設定</vt:lpstr>
      <vt:lpstr>5_テーマＭＬＩＴ（機密なし）</vt:lpstr>
      <vt:lpstr>2_デザインの設定</vt:lpstr>
      <vt:lpstr>1_標準デザイン</vt:lpstr>
      <vt:lpstr>○○県○○市（町）における○○○○事業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2023-02-17T08:51:45Z</dcterms:created>
  <dcterms:modified xsi:type="dcterms:W3CDTF">2023-02-17T08:51:53Z</dcterms:modified>
</cp:coreProperties>
</file>