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1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30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49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57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3268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231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763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84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68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536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544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C74CF-0FC4-4A56-B1B0-2E01665AD9DF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25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/>
          <p:cNvGrpSpPr/>
          <p:nvPr/>
        </p:nvGrpSpPr>
        <p:grpSpPr>
          <a:xfrm>
            <a:off x="0" y="0"/>
            <a:ext cx="9144000" cy="6701246"/>
            <a:chOff x="0" y="0"/>
            <a:chExt cx="9144000" cy="6701246"/>
          </a:xfrm>
        </p:grpSpPr>
        <p:sp>
          <p:nvSpPr>
            <p:cNvPr id="2" name="正方形/長方形 1"/>
            <p:cNvSpPr/>
            <p:nvPr/>
          </p:nvSpPr>
          <p:spPr>
            <a:xfrm>
              <a:off x="1240971" y="313509"/>
              <a:ext cx="7772400" cy="352697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○○○○○○○</a:t>
              </a:r>
              <a:r>
                <a:rPr kumimoji="1" lang="ja-JP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に関する研究</a:t>
              </a:r>
              <a:endParaRPr kumimoji="1"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0" y="0"/>
              <a:ext cx="9144000" cy="313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令和５年度 建設技術研究開発助成制度（○○タイプ）</a:t>
              </a:r>
              <a:endPara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100148" y="313509"/>
              <a:ext cx="1140823" cy="35269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研究課題</a:t>
              </a:r>
              <a:r>
                <a:rPr kumimoji="1" lang="ja-JP" altLang="en-US" sz="11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名称</a:t>
              </a:r>
              <a:endPara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1240971" y="672736"/>
              <a:ext cx="7772400" cy="352697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研究代表者：株式</a:t>
              </a:r>
              <a:r>
                <a:rPr kumimoji="1" lang="ja-JP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会社○○○○（共同実施者：○○○○）</a:t>
              </a:r>
              <a:endParaRPr kumimoji="1"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100148" y="672736"/>
              <a:ext cx="1140823" cy="35269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実施者</a:t>
              </a:r>
              <a:endPara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00148" y="1136469"/>
              <a:ext cx="8913223" cy="1378131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en-US" altLang="ja-JP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【</a:t>
              </a:r>
              <a:r>
                <a:rPr kumimoji="1" lang="ja-JP" altLang="en-US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目的・概要</a:t>
              </a:r>
              <a:r>
                <a:rPr kumimoji="1" lang="en-US" altLang="ja-JP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】</a:t>
              </a:r>
              <a:endParaRPr kumimoji="1" lang="en-US" altLang="ja-JP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 smtClean="0">
                  <a:solidFill>
                    <a:srgbClr val="0070C0"/>
                  </a:solidFill>
                </a:rPr>
                <a:t>＜実施の背景となった課題認識や、課題解決に向けた実施概要を記載＞</a:t>
              </a:r>
              <a:r>
                <a:rPr kumimoji="1" lang="en-US" altLang="ja-JP" sz="1400" dirty="0" smtClean="0">
                  <a:solidFill>
                    <a:srgbClr val="0070C0"/>
                  </a:solidFill>
                </a:rPr>
                <a:t>××××</a:t>
              </a:r>
              <a:r>
                <a:rPr kumimoji="1" lang="ja-JP" altLang="en-US" sz="1400" dirty="0">
                  <a:solidFill>
                    <a:srgbClr val="0070C0"/>
                  </a:solidFill>
                </a:rPr>
                <a:t>に関する○○調査や</a:t>
              </a:r>
              <a:r>
                <a:rPr kumimoji="1" lang="en-US" altLang="ja-JP" sz="1400" dirty="0">
                  <a:solidFill>
                    <a:srgbClr val="0070C0"/>
                  </a:solidFill>
                </a:rPr>
                <a:t>××</a:t>
              </a:r>
              <a:r>
                <a:rPr kumimoji="1" lang="ja-JP" altLang="en-US" sz="1400" dirty="0">
                  <a:solidFill>
                    <a:srgbClr val="0070C0"/>
                  </a:solidFill>
                </a:rPr>
                <a:t>の解析を</a:t>
              </a:r>
              <a:r>
                <a:rPr kumimoji="1" lang="ja-JP" altLang="en-US" sz="1400" dirty="0" smtClean="0">
                  <a:solidFill>
                    <a:srgbClr val="0070C0"/>
                  </a:solidFill>
                </a:rPr>
                <a:t>実施し、△</a:t>
              </a:r>
              <a:r>
                <a:rPr kumimoji="1" lang="ja-JP" altLang="en-US" sz="1400" dirty="0">
                  <a:solidFill>
                    <a:srgbClr val="0070C0"/>
                  </a:solidFill>
                </a:rPr>
                <a:t>▽△▽デザインを追求することで、○○○○利用促進を図るための</a:t>
              </a:r>
              <a:r>
                <a:rPr kumimoji="1" lang="en-US" altLang="ja-JP" sz="1400" dirty="0">
                  <a:solidFill>
                    <a:srgbClr val="0070C0"/>
                  </a:solidFill>
                </a:rPr>
                <a:t>××××</a:t>
              </a:r>
              <a:r>
                <a:rPr kumimoji="1" lang="ja-JP" altLang="en-US" sz="1400" dirty="0">
                  <a:solidFill>
                    <a:srgbClr val="0070C0"/>
                  </a:solidFill>
                </a:rPr>
                <a:t>基盤構築を目指す。</a:t>
              </a:r>
              <a:endParaRPr kumimoji="1" lang="en-US" altLang="ja-JP" sz="1400" dirty="0" smtClean="0">
                <a:solidFill>
                  <a:srgbClr val="0070C0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・</a:t>
              </a:r>
              <a:r>
                <a:rPr kumimoji="1" lang="ja-JP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・・・・・・・・・・・・</a:t>
              </a:r>
              <a:endParaRPr kumimoji="1"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・・・・・・・・・・・・</a:t>
              </a:r>
              <a:r>
                <a:rPr kumimoji="1" lang="ja-JP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・</a:t>
              </a:r>
              <a:endParaRPr kumimoji="1"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115388" y="2625635"/>
              <a:ext cx="8913223" cy="4075611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en-US" altLang="ja-JP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【</a:t>
              </a:r>
              <a:r>
                <a:rPr kumimoji="1" lang="ja-JP" altLang="en-US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実施イメージ</a:t>
              </a:r>
              <a:r>
                <a:rPr kumimoji="1" lang="en-US" altLang="ja-JP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】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 smtClean="0">
                  <a:solidFill>
                    <a:srgbClr val="0070C0"/>
                  </a:solidFill>
                </a:rPr>
                <a:t>＜図や写真を用いて、実施事項の全体が簡潔にイメージできる内容として整理＞</a:t>
              </a:r>
              <a:endParaRPr kumimoji="1" lang="ja-JP" altLang="en-US" sz="14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5" name="角丸四角形 4"/>
          <p:cNvSpPr/>
          <p:nvPr/>
        </p:nvSpPr>
        <p:spPr>
          <a:xfrm>
            <a:off x="1978992" y="-691471"/>
            <a:ext cx="5155533" cy="56548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青字は説明、例であり、提出時は削除ください。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33554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124</TotalTime>
  <Words>170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SHINODA NOBUHIRO</dc:creator>
  <cp:lastModifiedBy>香川 建</cp:lastModifiedBy>
  <cp:revision>10</cp:revision>
  <dcterms:created xsi:type="dcterms:W3CDTF">2023-05-03T12:42:25Z</dcterms:created>
  <dcterms:modified xsi:type="dcterms:W3CDTF">2023-05-09T13:35:35Z</dcterms:modified>
</cp:coreProperties>
</file>