
<file path=[Content_Types].xml><?xml version="1.0" encoding="utf-8"?>
<Types xmlns="http://schemas.openxmlformats.org/package/2006/content-types">
  <Default Extension="png" ContentType="image/png"/>
  <Default Extension="wmf" ContentType="image/x-wmf"/>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 id="2147483848" r:id="rId2"/>
    <p:sldMasterId id="2147483860" r:id="rId3"/>
  </p:sldMasterIdLst>
  <p:notesMasterIdLst>
    <p:notesMasterId r:id="rId6"/>
  </p:notesMasterIdLst>
  <p:sldIdLst>
    <p:sldId id="342" r:id="rId4"/>
    <p:sldId id="343" r:id="rId5"/>
  </p:sldIdLst>
  <p:sldSz cx="9906000" cy="6858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205" userDrawn="1">
          <p15:clr>
            <a:srgbClr val="A4A3A4"/>
          </p15:clr>
        </p15:guide>
        <p15:guide id="2" pos="312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大橋 明史" initials="大橋" lastIdx="1" clrIdx="0">
    <p:extLst>
      <p:ext uri="{19B8F6BF-5375-455C-9EA6-DF929625EA0E}">
        <p15:presenceInfo xmlns:p15="http://schemas.microsoft.com/office/powerpoint/2012/main" userId="S-1-5-21-603612327-3047553966-3616396257-4506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6600"/>
    <a:srgbClr val="FF6600"/>
    <a:srgbClr val="FFFF99"/>
    <a:srgbClr val="FF0000"/>
    <a:srgbClr val="8BD9F5"/>
    <a:srgbClr val="FFCCCC"/>
    <a:srgbClr val="FFCCFF"/>
    <a:srgbClr val="40404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61"/>
    <p:restoredTop sz="96741"/>
  </p:normalViewPr>
  <p:slideViewPr>
    <p:cSldViewPr>
      <p:cViewPr varScale="1">
        <p:scale>
          <a:sx n="111" d="100"/>
          <a:sy n="111" d="100"/>
        </p:scale>
        <p:origin x="1398" y="120"/>
      </p:cViewPr>
      <p:guideLst>
        <p:guide orient="horz" pos="2205"/>
        <p:guide pos="3120"/>
      </p:guideLst>
    </p:cSldViewPr>
  </p:slideViewPr>
  <p:notesTextViewPr>
    <p:cViewPr>
      <p:scale>
        <a:sx n="100" d="100"/>
        <a:sy n="100" d="100"/>
      </p:scale>
      <p:origin x="0" y="0"/>
    </p:cViewPr>
  </p:notesTextViewPr>
  <p:sorterViewPr>
    <p:cViewPr>
      <p:scale>
        <a:sx n="100" d="100"/>
        <a:sy n="100" d="100"/>
      </p:scale>
      <p:origin x="0" y="-519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commentAuthors" Target="commentAuthor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2.xml"/><Relationship Id="rId1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87"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1188"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901218B9-EA3E-4222-947E-51A9A78A0046}" type="datetimeFigureOut">
              <a:rPr kumimoji="1" lang="ja-JP" altLang="en-US" smtClean="0"/>
              <a:t>2023/7/6</a:t>
            </a:fld>
            <a:endParaRPr kumimoji="1" lang="ja-JP" altLang="en-US"/>
          </a:p>
        </p:txBody>
      </p:sp>
      <p:sp>
        <p:nvSpPr>
          <p:cNvPr id="1189"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1190"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91"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1192"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C0BEDF7A-FE26-4317-B209-8615B6669A02}" type="slidenum">
              <a:rPr kumimoji="1" lang="ja-JP" altLang="en-US" smtClean="0"/>
              <a:t>‹#›</a:t>
            </a:fld>
            <a:endParaRPr kumimoji="1" lang="ja-JP" altLang="en-US"/>
          </a:p>
        </p:txBody>
      </p:sp>
    </p:spTree>
    <p:extLst>
      <p:ext uri="{BB962C8B-B14F-4D97-AF65-F5344CB8AC3E}">
        <p14:creationId xmlns:p14="http://schemas.microsoft.com/office/powerpoint/2010/main" val="116125296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8" name="四角形 1215"/>
          <p:cNvSpPr>
            <a:spLocks noGrp="1" noRot="1" noChangeAspect="1"/>
          </p:cNvSpPr>
          <p:nvPr>
            <p:ph type="sldImg" idx="2"/>
          </p:nvPr>
        </p:nvSpPr>
        <p:spPr>
          <a:xfrm>
            <a:off x="963613" y="1233488"/>
            <a:ext cx="4808537" cy="3328987"/>
          </a:xfrm>
          <a:prstGeom prst="rect">
            <a:avLst/>
          </a:prstGeom>
        </p:spPr>
        <p:txBody>
          <a:bodyPr/>
          <a:lstStyle/>
          <a:p>
            <a:endParaRPr kumimoji="1" lang="ja-JP" altLang="en-US" dirty="0"/>
          </a:p>
        </p:txBody>
      </p:sp>
      <p:sp>
        <p:nvSpPr>
          <p:cNvPr id="1279" name="四角形 1216"/>
          <p:cNvSpPr>
            <a:spLocks noGrp="1"/>
          </p:cNvSpPr>
          <p:nvPr>
            <p:ph type="body" sz="quarter" idx="3"/>
          </p:nvPr>
        </p:nvSpPr>
        <p:spPr>
          <a:prstGeom prst="rect">
            <a:avLst/>
          </a:prstGeom>
        </p:spPr>
        <p:txBody>
          <a:bodyPr/>
          <a:lstStyle/>
          <a:p>
            <a:endParaRPr kumimoji="1" lang="ja-JP" altLang="en-US" dirty="0"/>
          </a:p>
        </p:txBody>
      </p:sp>
      <p:sp>
        <p:nvSpPr>
          <p:cNvPr id="1280" name="四角形 1217"/>
          <p:cNvSpPr>
            <a:spLocks noGrp="1"/>
          </p:cNvSpPr>
          <p:nvPr>
            <p:ph type="sldNum" sz="quarter" idx="5"/>
          </p:nvPr>
        </p:nvSpPr>
        <p:spPr>
          <a:prstGeom prst="rect">
            <a:avLst/>
          </a:prstGeom>
        </p:spPr>
        <p:txBody>
          <a:bodyPr vert="horz" wrap="square" lIns="69330" tIns="34665" rIns="69330" bIns="34665" numCol="1" anchor="b" anchorCtr="0" compatLnSpc="1">
            <a:prstTxWarp prst="textNoShape">
              <a:avLst/>
            </a:prstTxWarp>
          </a:bodyPr>
          <a:lstStyle>
            <a:lvl1pPr algn="r" defTabSz="693738">
              <a:defRPr sz="900">
                <a:ea typeface="ＤＦＧ平成ゴシック体W3" pitchFamily="50" charset="-128"/>
              </a:defRPr>
            </a:lvl1pPr>
          </a:lstStyle>
          <a:p>
            <a:pPr marL="0" marR="0" lvl="0" indent="0" algn="r" defTabSz="693738" rtl="0" eaLnBrk="1" fontAlgn="base" latinLnBrk="0" hangingPunct="1">
              <a:lnSpc>
                <a:spcPct val="100000"/>
              </a:lnSpc>
              <a:spcBef>
                <a:spcPct val="0"/>
              </a:spcBef>
              <a:spcAft>
                <a:spcPct val="0"/>
              </a:spcAft>
              <a:buClrTx/>
              <a:buSzTx/>
              <a:buFontTx/>
              <a:buNone/>
              <a:tabLst/>
              <a:defRPr/>
            </a:pPr>
            <a:fld id="{6CEA4CC0-B7C8-4ECE-95AA-55C1ACD7F652}" type="slidenum">
              <a:rPr kumimoji="1" lang="ja-JP" altLang="en-US" sz="900" b="0" i="0" u="none" strike="noStrike" kern="1200" cap="none" spc="0" normalizeH="0" baseline="0" noProof="0">
                <a:ln>
                  <a:noFill/>
                </a:ln>
                <a:solidFill>
                  <a:prstClr val="black"/>
                </a:solidFill>
                <a:effectLst/>
                <a:uLnTx/>
                <a:uFillTx/>
                <a:latin typeface="Arial" charset="0"/>
                <a:ea typeface="ＤＦＧ平成ゴシック体W3" pitchFamily="50" charset="-128"/>
                <a:cs typeface="+mn-cs"/>
              </a:rPr>
              <a:pPr marL="0" marR="0" lvl="0" indent="0" algn="r" defTabSz="693738" rtl="0" eaLnBrk="1" fontAlgn="base" latinLnBrk="0" hangingPunct="1">
                <a:lnSpc>
                  <a:spcPct val="100000"/>
                </a:lnSpc>
                <a:spcBef>
                  <a:spcPct val="0"/>
                </a:spcBef>
                <a:spcAft>
                  <a:spcPct val="0"/>
                </a:spcAft>
                <a:buClrTx/>
                <a:buSzTx/>
                <a:buFontTx/>
                <a:buNone/>
                <a:tabLst/>
                <a:defRPr/>
              </a:pPr>
              <a:t>1</a:t>
            </a:fld>
            <a:endParaRPr kumimoji="1" lang="en-US" altLang="ja-JP" sz="900" b="0" i="0" u="none" strike="noStrike" kern="1200" cap="none" spc="0" normalizeH="0" baseline="0" noProof="0" dirty="0">
              <a:ln>
                <a:noFill/>
              </a:ln>
              <a:solidFill>
                <a:prstClr val="black"/>
              </a:solidFill>
              <a:effectLst/>
              <a:uLnTx/>
              <a:uFillTx/>
              <a:latin typeface="Arial" charset="0"/>
              <a:ea typeface="ＤＦＧ平成ゴシック体W3" pitchFamily="50" charset="-128"/>
              <a:cs typeface="+mn-cs"/>
            </a:endParaRPr>
          </a:p>
        </p:txBody>
      </p:sp>
    </p:spTree>
    <p:extLst>
      <p:ext uri="{BB962C8B-B14F-4D97-AF65-F5344CB8AC3E}">
        <p14:creationId xmlns:p14="http://schemas.microsoft.com/office/powerpoint/2010/main" val="18351228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7" name="スライド イメージ プレースホルダー 1"/>
          <p:cNvSpPr>
            <a:spLocks noGrp="1" noRot="1" noChangeAspect="1"/>
          </p:cNvSpPr>
          <p:nvPr>
            <p:ph type="sldImg"/>
          </p:nvPr>
        </p:nvSpPr>
        <p:spPr/>
      </p:sp>
      <p:sp>
        <p:nvSpPr>
          <p:cNvPr id="1498" name="ノート プレースホルダー 2"/>
          <p:cNvSpPr>
            <a:spLocks noGrp="1"/>
          </p:cNvSpPr>
          <p:nvPr>
            <p:ph type="body" idx="1"/>
          </p:nvPr>
        </p:nvSpPr>
        <p:spPr/>
        <p:txBody>
          <a:bodyPr/>
          <a:lstStyle/>
          <a:p>
            <a:endParaRPr kumimoji="1" lang="ja-JP" altLang="en-US"/>
          </a:p>
        </p:txBody>
      </p:sp>
      <p:sp>
        <p:nvSpPr>
          <p:cNvPr id="1499" name="スライド番号プレースホルダー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0BEDF7A-FE26-4317-B209-8615B6669A02}" type="slidenum">
              <a:rPr kumimoji="1" lang="ja-JP" altLang="en-US" sz="12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331941637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1038" name="Picture 7" descr="mlit_top"/>
          <p:cNvPicPr>
            <a:picLocks noChangeAspect="1" noChangeArrowheads="1"/>
          </p:cNvPicPr>
          <p:nvPr userDrawn="1"/>
        </p:nvPicPr>
        <p:blipFill>
          <a:blip r:embed="rId2"/>
          <a:srcRect t="62230"/>
          <a:stretch>
            <a:fillRect/>
          </a:stretch>
        </p:blipFill>
        <p:spPr>
          <a:xfrm>
            <a:off x="0" y="6524630"/>
            <a:ext cx="9906000" cy="333375"/>
          </a:xfrm>
          <a:prstGeom prst="rect">
            <a:avLst/>
          </a:prstGeom>
          <a:noFill/>
          <a:ln w="9525">
            <a:noFill/>
            <a:miter lim="800000"/>
            <a:headEnd/>
            <a:tailEnd/>
          </a:ln>
        </p:spPr>
      </p:pic>
      <p:sp>
        <p:nvSpPr>
          <p:cNvPr id="1039" name="Rectangle 9"/>
          <p:cNvSpPr>
            <a:spLocks noChangeArrowheads="1"/>
          </p:cNvSpPr>
          <p:nvPr userDrawn="1"/>
        </p:nvSpPr>
        <p:spPr>
          <a:xfrm>
            <a:off x="1833563" y="3284543"/>
            <a:ext cx="8072437" cy="73025"/>
          </a:xfrm>
          <a:prstGeom prst="rect">
            <a:avLst/>
          </a:prstGeom>
          <a:solidFill>
            <a:srgbClr val="0066CC"/>
          </a:solidFill>
          <a:ln w="9525">
            <a:noFill/>
            <a:miter lim="800000"/>
            <a:headEnd/>
            <a:tailEnd/>
          </a:ln>
          <a:effectLst/>
        </p:spPr>
        <p:txBody>
          <a:bodyPr wrap="none" anchor="ctr"/>
          <a:lstStyle/>
          <a:p>
            <a:pPr>
              <a:defRPr/>
            </a:pPr>
            <a:endParaRPr lang="ja-JP" altLang="en-US">
              <a:solidFill>
                <a:prstClr val="black"/>
              </a:solidFill>
              <a:latin typeface="Arial"/>
              <a:ea typeface="ＭＳ Ｐゴシック"/>
            </a:endParaRPr>
          </a:p>
        </p:txBody>
      </p:sp>
      <p:pic>
        <p:nvPicPr>
          <p:cNvPr id="1040" name="Picture 11"/>
          <p:cNvPicPr>
            <a:picLocks noChangeAspect="1" noChangeArrowheads="1"/>
          </p:cNvPicPr>
          <p:nvPr userDrawn="1"/>
        </p:nvPicPr>
        <p:blipFill>
          <a:blip r:embed="rId3"/>
          <a:stretch>
            <a:fillRect/>
          </a:stretch>
        </p:blipFill>
        <p:spPr>
          <a:xfrm>
            <a:off x="0" y="6051555"/>
            <a:ext cx="2301875" cy="473075"/>
          </a:xfrm>
          <a:prstGeom prst="rect">
            <a:avLst/>
          </a:prstGeom>
          <a:noFill/>
          <a:ln w="9525">
            <a:noFill/>
            <a:miter lim="800000"/>
            <a:headEnd/>
            <a:tailEnd/>
          </a:ln>
        </p:spPr>
      </p:pic>
      <p:sp>
        <p:nvSpPr>
          <p:cNvPr id="1041" name="Text Box 12"/>
          <p:cNvSpPr txBox="1">
            <a:spLocks noChangeArrowheads="1"/>
          </p:cNvSpPr>
          <p:nvPr userDrawn="1"/>
        </p:nvSpPr>
        <p:spPr>
          <a:xfrm>
            <a:off x="1" y="6524630"/>
            <a:ext cx="3642920" cy="276999"/>
          </a:xfrm>
          <a:prstGeom prst="rect">
            <a:avLst/>
          </a:prstGeom>
          <a:noFill/>
          <a:ln w="9525">
            <a:noFill/>
            <a:miter lim="800000"/>
            <a:headEnd/>
            <a:tailEnd/>
          </a:ln>
          <a:effectLst/>
        </p:spPr>
        <p:txBody>
          <a:bodyPr wrap="none">
            <a:spAutoFit/>
          </a:bodyPr>
          <a:lstStyle/>
          <a:p>
            <a:pPr>
              <a:defRPr/>
            </a:pPr>
            <a:r>
              <a:rPr lang="en-US" altLang="ja-JP" sz="1200" i="1">
                <a:solidFill>
                  <a:prstClr val="white"/>
                </a:solidFill>
                <a:latin typeface="Times New Roman" pitchFamily="18" charset="0"/>
                <a:ea typeface="ＭＳ Ｐゴシック"/>
              </a:rPr>
              <a:t>Ministry of Land, Infrastructure, Transport and Tourism</a:t>
            </a:r>
          </a:p>
        </p:txBody>
      </p:sp>
      <p:sp>
        <p:nvSpPr>
          <p:cNvPr id="1042" name="Rectangle 2"/>
          <p:cNvSpPr>
            <a:spLocks noGrp="1" noChangeArrowheads="1"/>
          </p:cNvSpPr>
          <p:nvPr>
            <p:ph type="ctrTitle"/>
          </p:nvPr>
        </p:nvSpPr>
        <p:spPr>
          <a:xfrm>
            <a:off x="1754188" y="2133606"/>
            <a:ext cx="8151813" cy="1470025"/>
          </a:xfrm>
        </p:spPr>
        <p:txBody>
          <a:bodyPr/>
          <a:lstStyle>
            <a:lvl1pPr>
              <a:defRPr sz="4000"/>
            </a:lvl1pPr>
          </a:lstStyle>
          <a:p>
            <a:r>
              <a:rPr lang="ja-JP" altLang="en-US"/>
              <a:t>マスタ タイトルの書式設定</a:t>
            </a:r>
          </a:p>
        </p:txBody>
      </p:sp>
      <p:sp>
        <p:nvSpPr>
          <p:cNvPr id="1043" name="Rectangle 3"/>
          <p:cNvSpPr>
            <a:spLocks noGrp="1" noChangeArrowheads="1"/>
          </p:cNvSpPr>
          <p:nvPr>
            <p:ph type="subTitle" idx="1"/>
          </p:nvPr>
        </p:nvSpPr>
        <p:spPr>
          <a:xfrm>
            <a:off x="1485900" y="3886200"/>
            <a:ext cx="6934200" cy="1752600"/>
          </a:xfrm>
        </p:spPr>
        <p:txBody>
          <a:bodyPr/>
          <a:lstStyle>
            <a:lvl1pPr marL="0" indent="0" algn="ctr">
              <a:buFontTx/>
              <a:buNone/>
              <a:defRPr/>
            </a:lvl1pPr>
          </a:lstStyle>
          <a:p>
            <a:r>
              <a:rPr lang="ja-JP" altLang="en-US"/>
              <a:t>マスタ サブタイトルの書式設定</a:t>
            </a:r>
          </a:p>
        </p:txBody>
      </p:sp>
      <p:sp>
        <p:nvSpPr>
          <p:cNvPr id="1044" name="Rectangle 4"/>
          <p:cNvSpPr>
            <a:spLocks noGrp="1" noChangeArrowheads="1"/>
          </p:cNvSpPr>
          <p:nvPr>
            <p:ph type="dt" sz="half" idx="10"/>
          </p:nvPr>
        </p:nvSpPr>
        <p:spPr/>
        <p:txBody>
          <a:bodyPr/>
          <a:lstStyle>
            <a:lvl1pPr>
              <a:defRPr/>
            </a:lvl1pPr>
          </a:lstStyle>
          <a:p>
            <a:pPr>
              <a:defRPr/>
            </a:pPr>
            <a:endParaRPr lang="en-US" altLang="ja-JP">
              <a:solidFill>
                <a:prstClr val="black"/>
              </a:solidFill>
            </a:endParaRPr>
          </a:p>
        </p:txBody>
      </p:sp>
      <p:sp>
        <p:nvSpPr>
          <p:cNvPr id="1045" name="Rectangle 5"/>
          <p:cNvSpPr>
            <a:spLocks noGrp="1" noChangeArrowheads="1"/>
          </p:cNvSpPr>
          <p:nvPr>
            <p:ph type="ftr" sz="quarter" idx="11"/>
          </p:nvPr>
        </p:nvSpPr>
        <p:spPr/>
        <p:txBody>
          <a:bodyPr/>
          <a:lstStyle>
            <a:lvl1pPr>
              <a:defRPr/>
            </a:lvl1pPr>
          </a:lstStyle>
          <a:p>
            <a:pPr>
              <a:defRPr/>
            </a:pPr>
            <a:r>
              <a:rPr lang="ja-JP" altLang="en-US">
                <a:solidFill>
                  <a:prstClr val="black"/>
                </a:solidFill>
              </a:rPr>
              <a:t>番号</a:t>
            </a:r>
            <a:endParaRPr lang="en-US" altLang="ja-JP">
              <a:solidFill>
                <a:prstClr val="black"/>
              </a:solidFill>
            </a:endParaRPr>
          </a:p>
        </p:txBody>
      </p:sp>
    </p:spTree>
    <p:extLst>
      <p:ext uri="{BB962C8B-B14F-4D97-AF65-F5344CB8AC3E}">
        <p14:creationId xmlns:p14="http://schemas.microsoft.com/office/powerpoint/2010/main" val="2608723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91" name="タイトル 1"/>
          <p:cNvSpPr>
            <a:spLocks noGrp="1"/>
          </p:cNvSpPr>
          <p:nvPr>
            <p:ph type="title"/>
          </p:nvPr>
        </p:nvSpPr>
        <p:spPr/>
        <p:txBody>
          <a:bodyPr/>
          <a:lstStyle/>
          <a:p>
            <a:r>
              <a:rPr lang="ja-JP" altLang="en-US"/>
              <a:t>マスタ タイトルの書式設定</a:t>
            </a:r>
          </a:p>
        </p:txBody>
      </p:sp>
      <p:sp>
        <p:nvSpPr>
          <p:cNvPr id="1092"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3"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1094" name="Rectangle 5"/>
          <p:cNvSpPr>
            <a:spLocks noGrp="1" noChangeArrowheads="1"/>
          </p:cNvSpPr>
          <p:nvPr>
            <p:ph type="ftr" sz="quarter" idx="11"/>
          </p:nvPr>
        </p:nvSpPr>
        <p:spPr>
          <a:ln/>
        </p:spPr>
        <p:txBody>
          <a:bodyPr/>
          <a:lstStyle>
            <a:lvl1pPr>
              <a:defRPr/>
            </a:lvl1pPr>
          </a:lstStyle>
          <a:p>
            <a:pPr>
              <a:defRPr/>
            </a:pPr>
            <a:r>
              <a:rPr lang="ja-JP" altLang="en-US">
                <a:solidFill>
                  <a:prstClr val="black"/>
                </a:solidFill>
              </a:rPr>
              <a:t>番号</a:t>
            </a:r>
            <a:endParaRPr lang="en-US" altLang="ja-JP">
              <a:solidFill>
                <a:prstClr val="black"/>
              </a:solidFill>
            </a:endParaRPr>
          </a:p>
        </p:txBody>
      </p:sp>
    </p:spTree>
    <p:extLst>
      <p:ext uri="{BB962C8B-B14F-4D97-AF65-F5344CB8AC3E}">
        <p14:creationId xmlns:p14="http://schemas.microsoft.com/office/powerpoint/2010/main" val="3882015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6" name="縦書きタイトル 1"/>
          <p:cNvSpPr>
            <a:spLocks noGrp="1"/>
          </p:cNvSpPr>
          <p:nvPr>
            <p:ph type="title" orient="vert"/>
          </p:nvPr>
        </p:nvSpPr>
        <p:spPr>
          <a:xfrm>
            <a:off x="7058026" y="3"/>
            <a:ext cx="2352675" cy="6126163"/>
          </a:xfrm>
        </p:spPr>
        <p:txBody>
          <a:bodyPr vert="eaVert"/>
          <a:lstStyle/>
          <a:p>
            <a:r>
              <a:rPr lang="ja-JP" altLang="en-US"/>
              <a:t>マスタ タイトルの書式設定</a:t>
            </a:r>
          </a:p>
        </p:txBody>
      </p:sp>
      <p:sp>
        <p:nvSpPr>
          <p:cNvPr id="1097" name="縦書きテキスト プレースホルダ 2"/>
          <p:cNvSpPr>
            <a:spLocks noGrp="1"/>
          </p:cNvSpPr>
          <p:nvPr>
            <p:ph type="body" orient="vert" idx="1"/>
          </p:nvPr>
        </p:nvSpPr>
        <p:spPr>
          <a:xfrm>
            <a:off x="1" y="3"/>
            <a:ext cx="6892925"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8"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1099" name="Rectangle 5"/>
          <p:cNvSpPr>
            <a:spLocks noGrp="1" noChangeArrowheads="1"/>
          </p:cNvSpPr>
          <p:nvPr>
            <p:ph type="ftr" sz="quarter" idx="11"/>
          </p:nvPr>
        </p:nvSpPr>
        <p:spPr>
          <a:ln/>
        </p:spPr>
        <p:txBody>
          <a:bodyPr/>
          <a:lstStyle>
            <a:lvl1pPr>
              <a:defRPr/>
            </a:lvl1pPr>
          </a:lstStyle>
          <a:p>
            <a:pPr>
              <a:defRPr/>
            </a:pPr>
            <a:r>
              <a:rPr lang="ja-JP" altLang="en-US">
                <a:solidFill>
                  <a:prstClr val="black"/>
                </a:solidFill>
              </a:rPr>
              <a:t>番号</a:t>
            </a:r>
            <a:endParaRPr lang="en-US" altLang="ja-JP">
              <a:solidFill>
                <a:prstClr val="black"/>
              </a:solidFill>
            </a:endParaRPr>
          </a:p>
        </p:txBody>
      </p:sp>
    </p:spTree>
    <p:extLst>
      <p:ext uri="{BB962C8B-B14F-4D97-AF65-F5344CB8AC3E}">
        <p14:creationId xmlns:p14="http://schemas.microsoft.com/office/powerpoint/2010/main" val="19942672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1114" name="Picture 7" descr="mlit_top"/>
          <p:cNvPicPr>
            <a:picLocks noChangeAspect="1" noChangeArrowheads="1"/>
          </p:cNvPicPr>
          <p:nvPr userDrawn="1"/>
        </p:nvPicPr>
        <p:blipFill>
          <a:blip r:embed="rId2"/>
          <a:srcRect t="62230"/>
          <a:stretch>
            <a:fillRect/>
          </a:stretch>
        </p:blipFill>
        <p:spPr>
          <a:xfrm>
            <a:off x="0" y="6524628"/>
            <a:ext cx="9906000" cy="333375"/>
          </a:xfrm>
          <a:prstGeom prst="rect">
            <a:avLst/>
          </a:prstGeom>
          <a:noFill/>
          <a:ln>
            <a:noFill/>
          </a:ln>
        </p:spPr>
      </p:pic>
      <p:sp>
        <p:nvSpPr>
          <p:cNvPr id="1115" name="Rectangle 9"/>
          <p:cNvSpPr>
            <a:spLocks noChangeArrowheads="1"/>
          </p:cNvSpPr>
          <p:nvPr userDrawn="1"/>
        </p:nvSpPr>
        <p:spPr>
          <a:xfrm>
            <a:off x="1833300" y="3284541"/>
            <a:ext cx="8072702" cy="73025"/>
          </a:xfrm>
          <a:prstGeom prst="rect">
            <a:avLst/>
          </a:prstGeom>
          <a:solidFill>
            <a:srgbClr val="0066CC"/>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solidFill>
                <a:srgbClr val="4D4D4D"/>
              </a:solidFill>
            </a:endParaRPr>
          </a:p>
        </p:txBody>
      </p:sp>
      <p:pic>
        <p:nvPicPr>
          <p:cNvPr id="1116" name="Picture 11"/>
          <p:cNvPicPr>
            <a:picLocks noChangeAspect="1" noChangeArrowheads="1"/>
          </p:cNvPicPr>
          <p:nvPr userDrawn="1"/>
        </p:nvPicPr>
        <p:blipFill>
          <a:blip r:embed="rId3"/>
          <a:stretch>
            <a:fillRect/>
          </a:stretch>
        </p:blipFill>
        <p:spPr>
          <a:xfrm>
            <a:off x="2" y="6051553"/>
            <a:ext cx="2301081" cy="473075"/>
          </a:xfrm>
          <a:prstGeom prst="rect">
            <a:avLst/>
          </a:prstGeom>
          <a:noFill/>
          <a:ln>
            <a:noFill/>
          </a:ln>
        </p:spPr>
      </p:pic>
      <p:sp>
        <p:nvSpPr>
          <p:cNvPr id="1117" name="Text Box 12"/>
          <p:cNvSpPr txBox="1">
            <a:spLocks noChangeArrowheads="1"/>
          </p:cNvSpPr>
          <p:nvPr userDrawn="1"/>
        </p:nvSpPr>
        <p:spPr>
          <a:xfrm>
            <a:off x="2" y="6524627"/>
            <a:ext cx="3642920" cy="276999"/>
          </a:xfrm>
          <a:prstGeom prst="rect">
            <a:avLst/>
          </a:prstGeom>
          <a:noFill/>
          <a:ln>
            <a:noFill/>
          </a:ln>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i="1">
                <a:solidFill>
                  <a:srgbClr val="FFFFFF"/>
                </a:solidFill>
                <a:latin typeface="Times New Roman" pitchFamily="18" charset="0"/>
              </a:rPr>
              <a:t>Ministry of Land, Infrastructure, Transport and Tourism</a:t>
            </a:r>
          </a:p>
        </p:txBody>
      </p:sp>
      <p:sp>
        <p:nvSpPr>
          <p:cNvPr id="1118" name="Rectangle 2"/>
          <p:cNvSpPr>
            <a:spLocks noGrp="1" noChangeArrowheads="1"/>
          </p:cNvSpPr>
          <p:nvPr>
            <p:ph type="ctrTitle"/>
          </p:nvPr>
        </p:nvSpPr>
        <p:spPr>
          <a:xfrm>
            <a:off x="1754187" y="2133603"/>
            <a:ext cx="8151813" cy="1470025"/>
          </a:xfrm>
        </p:spPr>
        <p:txBody>
          <a:bodyPr/>
          <a:lstStyle>
            <a:lvl1pPr>
              <a:defRPr sz="4000"/>
            </a:lvl1pPr>
          </a:lstStyle>
          <a:p>
            <a:r>
              <a:rPr lang="ja-JP" altLang="en-US"/>
              <a:t>マスター タイトルの書式設定</a:t>
            </a:r>
          </a:p>
        </p:txBody>
      </p:sp>
      <p:sp>
        <p:nvSpPr>
          <p:cNvPr id="1119" name="Rectangle 3"/>
          <p:cNvSpPr>
            <a:spLocks noGrp="1" noChangeArrowheads="1"/>
          </p:cNvSpPr>
          <p:nvPr>
            <p:ph type="subTitle" idx="1"/>
          </p:nvPr>
        </p:nvSpPr>
        <p:spPr>
          <a:xfrm>
            <a:off x="1485900" y="3886200"/>
            <a:ext cx="6934200" cy="1752600"/>
          </a:xfrm>
        </p:spPr>
        <p:txBody>
          <a:bodyPr/>
          <a:lstStyle>
            <a:lvl1pPr marL="0" indent="0" algn="ctr">
              <a:buFontTx/>
              <a:buNone/>
              <a:defRPr/>
            </a:lvl1pPr>
          </a:lstStyle>
          <a:p>
            <a:r>
              <a:rPr lang="ja-JP" altLang="en-US"/>
              <a:t>マスター サブタイトルの書式設定</a:t>
            </a:r>
          </a:p>
        </p:txBody>
      </p:sp>
      <p:sp>
        <p:nvSpPr>
          <p:cNvPr id="1120" name="Rectangle 4"/>
          <p:cNvSpPr>
            <a:spLocks noGrp="1" noChangeArrowheads="1"/>
          </p:cNvSpPr>
          <p:nvPr>
            <p:ph type="dt" sz="half" idx="10"/>
          </p:nvPr>
        </p:nvSpPr>
        <p:spPr/>
        <p:txBody>
          <a:bodyPr/>
          <a:lstStyle>
            <a:lvl1pPr>
              <a:defRPr/>
            </a:lvl1pPr>
          </a:lstStyle>
          <a:p>
            <a:pPr>
              <a:defRPr/>
            </a:pPr>
            <a:endParaRPr lang="en-US" altLang="ja-JP">
              <a:solidFill>
                <a:srgbClr val="4D4D4D"/>
              </a:solidFill>
            </a:endParaRPr>
          </a:p>
        </p:txBody>
      </p:sp>
      <p:sp>
        <p:nvSpPr>
          <p:cNvPr id="1121" name="Rectangle 5"/>
          <p:cNvSpPr>
            <a:spLocks noGrp="1" noChangeArrowheads="1"/>
          </p:cNvSpPr>
          <p:nvPr>
            <p:ph type="ftr" sz="quarter" idx="11"/>
          </p:nvPr>
        </p:nvSpPr>
        <p:spPr/>
        <p:txBody>
          <a:bodyPr/>
          <a:lstStyle>
            <a:lvl1pPr>
              <a:defRPr/>
            </a:lvl1pPr>
          </a:lstStyle>
          <a:p>
            <a:pPr>
              <a:defRPr/>
            </a:pPr>
            <a:endParaRPr lang="en-US" altLang="ja-JP">
              <a:solidFill>
                <a:srgbClr val="4D4D4D"/>
              </a:solidFill>
            </a:endParaRPr>
          </a:p>
        </p:txBody>
      </p:sp>
      <p:sp>
        <p:nvSpPr>
          <p:cNvPr id="1122" name="Rectangle 6"/>
          <p:cNvSpPr>
            <a:spLocks noGrp="1" noChangeArrowheads="1"/>
          </p:cNvSpPr>
          <p:nvPr>
            <p:ph type="sldNum" sz="quarter" idx="12"/>
          </p:nvPr>
        </p:nvSpPr>
        <p:spPr>
          <a:xfrm>
            <a:off x="7099300" y="6245225"/>
            <a:ext cx="2311400" cy="476250"/>
          </a:xfrm>
        </p:spPr>
        <p:txBody>
          <a:bodyPr/>
          <a:lstStyle>
            <a:lvl1pPr>
              <a:defRPr/>
            </a:lvl1pPr>
          </a:lstStyle>
          <a:p>
            <a:pPr>
              <a:defRPr/>
            </a:pPr>
            <a:fld id="{35C1E978-A3B9-4673-8199-379729392307}" type="slidenum">
              <a:rPr lang="en-US" altLang="ja-JP">
                <a:solidFill>
                  <a:srgbClr val="4D4D4D"/>
                </a:solidFill>
              </a:rPr>
              <a:pPr>
                <a:defRPr/>
              </a:pPr>
              <a:t>‹#›</a:t>
            </a:fld>
            <a:endParaRPr lang="en-US" altLang="ja-JP">
              <a:solidFill>
                <a:srgbClr val="4D4D4D"/>
              </a:solidFill>
            </a:endParaRPr>
          </a:p>
        </p:txBody>
      </p:sp>
    </p:spTree>
    <p:extLst>
      <p:ext uri="{BB962C8B-B14F-4D97-AF65-F5344CB8AC3E}">
        <p14:creationId xmlns:p14="http://schemas.microsoft.com/office/powerpoint/2010/main" val="33238617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124" name="タイトル 1"/>
          <p:cNvSpPr>
            <a:spLocks noGrp="1"/>
          </p:cNvSpPr>
          <p:nvPr>
            <p:ph type="title"/>
          </p:nvPr>
        </p:nvSpPr>
        <p:spPr/>
        <p:txBody>
          <a:bodyPr/>
          <a:lstStyle/>
          <a:p>
            <a:r>
              <a:rPr lang="ja-JP" altLang="en-US"/>
              <a:t>マスター タイトルの書式設定</a:t>
            </a:r>
          </a:p>
        </p:txBody>
      </p:sp>
      <p:sp>
        <p:nvSpPr>
          <p:cNvPr id="1125"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26" name="Rectangle 4"/>
          <p:cNvSpPr>
            <a:spLocks noGrp="1" noChangeArrowheads="1"/>
          </p:cNvSpPr>
          <p:nvPr>
            <p:ph type="dt" sz="half" idx="10"/>
          </p:nvPr>
        </p:nvSpPr>
        <p:spPr>
          <a:ln/>
        </p:spPr>
        <p:txBody>
          <a:bodyPr/>
          <a:lstStyle>
            <a:lvl1pPr>
              <a:defRPr/>
            </a:lvl1pPr>
          </a:lstStyle>
          <a:p>
            <a:pPr>
              <a:defRPr/>
            </a:pPr>
            <a:endParaRPr lang="en-US" altLang="ja-JP">
              <a:solidFill>
                <a:srgbClr val="4D4D4D"/>
              </a:solidFill>
            </a:endParaRPr>
          </a:p>
        </p:txBody>
      </p:sp>
      <p:sp>
        <p:nvSpPr>
          <p:cNvPr id="1127" name="Rectangle 5"/>
          <p:cNvSpPr>
            <a:spLocks noGrp="1" noChangeArrowheads="1"/>
          </p:cNvSpPr>
          <p:nvPr>
            <p:ph type="ftr" sz="quarter" idx="11"/>
          </p:nvPr>
        </p:nvSpPr>
        <p:spPr>
          <a:ln/>
        </p:spPr>
        <p:txBody>
          <a:bodyPr/>
          <a:lstStyle>
            <a:lvl1pPr>
              <a:defRPr/>
            </a:lvl1pPr>
          </a:lstStyle>
          <a:p>
            <a:pPr>
              <a:defRPr/>
            </a:pPr>
            <a:endParaRPr lang="en-US" altLang="ja-JP">
              <a:solidFill>
                <a:srgbClr val="4D4D4D"/>
              </a:solidFill>
            </a:endParaRPr>
          </a:p>
        </p:txBody>
      </p:sp>
      <p:sp>
        <p:nvSpPr>
          <p:cNvPr id="1128" name="Rectangle 6"/>
          <p:cNvSpPr>
            <a:spLocks noGrp="1" noChangeArrowheads="1"/>
          </p:cNvSpPr>
          <p:nvPr>
            <p:ph type="sldNum" sz="quarter" idx="12"/>
          </p:nvPr>
        </p:nvSpPr>
        <p:spPr>
          <a:ln/>
        </p:spPr>
        <p:txBody>
          <a:bodyPr/>
          <a:lstStyle>
            <a:lvl1pPr>
              <a:defRPr/>
            </a:lvl1pPr>
          </a:lstStyle>
          <a:p>
            <a:pPr>
              <a:defRPr/>
            </a:pPr>
            <a:fld id="{651FC12D-27C1-4F31-90C9-A93D49E44687}" type="slidenum">
              <a:rPr lang="en-US" altLang="ja-JP">
                <a:solidFill>
                  <a:srgbClr val="4D4D4D"/>
                </a:solidFill>
              </a:rPr>
              <a:pPr>
                <a:defRPr/>
              </a:pPr>
              <a:t>‹#›</a:t>
            </a:fld>
            <a:endParaRPr lang="en-US" altLang="ja-JP">
              <a:solidFill>
                <a:srgbClr val="4D4D4D"/>
              </a:solidFill>
            </a:endParaRPr>
          </a:p>
        </p:txBody>
      </p:sp>
    </p:spTree>
    <p:extLst>
      <p:ext uri="{BB962C8B-B14F-4D97-AF65-F5344CB8AC3E}">
        <p14:creationId xmlns:p14="http://schemas.microsoft.com/office/powerpoint/2010/main" val="11548392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130" name="タイトル 1"/>
          <p:cNvSpPr>
            <a:spLocks noGrp="1"/>
          </p:cNvSpPr>
          <p:nvPr>
            <p:ph type="title"/>
          </p:nvPr>
        </p:nvSpPr>
        <p:spPr>
          <a:xfrm>
            <a:off x="782506" y="4406903"/>
            <a:ext cx="8420100" cy="1362075"/>
          </a:xfrm>
        </p:spPr>
        <p:txBody>
          <a:bodyPr anchor="t"/>
          <a:lstStyle>
            <a:lvl1pPr algn="l">
              <a:defRPr sz="4000" b="1" cap="all"/>
            </a:lvl1pPr>
          </a:lstStyle>
          <a:p>
            <a:r>
              <a:rPr lang="ja-JP" altLang="en-US"/>
              <a:t>マスター タイトルの書式設定</a:t>
            </a:r>
          </a:p>
        </p:txBody>
      </p:sp>
      <p:sp>
        <p:nvSpPr>
          <p:cNvPr id="1131" name="テキスト プレースホルダ 2"/>
          <p:cNvSpPr>
            <a:spLocks noGrp="1"/>
          </p:cNvSpPr>
          <p:nvPr>
            <p:ph type="body" idx="1"/>
          </p:nvPr>
        </p:nvSpPr>
        <p:spPr>
          <a:xfrm>
            <a:off x="782506" y="2906713"/>
            <a:ext cx="8420100" cy="1500187"/>
          </a:xfrm>
        </p:spPr>
        <p:txBody>
          <a:bodyPr anchor="b"/>
          <a:lstStyle>
            <a:lvl1pPr marL="0" indent="0">
              <a:buNone/>
              <a:defRPr sz="2000"/>
            </a:lvl1pPr>
            <a:lvl2pPr marL="457197" indent="0">
              <a:buNone/>
              <a:defRPr sz="1800"/>
            </a:lvl2pPr>
            <a:lvl3pPr marL="914395" indent="0">
              <a:buNone/>
              <a:defRPr sz="1600"/>
            </a:lvl3pPr>
            <a:lvl4pPr marL="1371592" indent="0">
              <a:buNone/>
              <a:defRPr sz="1400"/>
            </a:lvl4pPr>
            <a:lvl5pPr marL="1828789" indent="0">
              <a:buNone/>
              <a:defRPr sz="1400"/>
            </a:lvl5pPr>
            <a:lvl6pPr marL="2285987" indent="0">
              <a:buNone/>
              <a:defRPr sz="1400"/>
            </a:lvl6pPr>
            <a:lvl7pPr marL="2743184" indent="0">
              <a:buNone/>
              <a:defRPr sz="1400"/>
            </a:lvl7pPr>
            <a:lvl8pPr marL="3200381" indent="0">
              <a:buNone/>
              <a:defRPr sz="1400"/>
            </a:lvl8pPr>
            <a:lvl9pPr marL="3657579" indent="0">
              <a:buNone/>
              <a:defRPr sz="1400"/>
            </a:lvl9pPr>
          </a:lstStyle>
          <a:p>
            <a:pPr lvl="0"/>
            <a:r>
              <a:rPr lang="ja-JP" altLang="en-US"/>
              <a:t>マスター テキストの書式設定</a:t>
            </a:r>
          </a:p>
        </p:txBody>
      </p:sp>
      <p:sp>
        <p:nvSpPr>
          <p:cNvPr id="1132" name="Rectangle 4"/>
          <p:cNvSpPr>
            <a:spLocks noGrp="1" noChangeArrowheads="1"/>
          </p:cNvSpPr>
          <p:nvPr>
            <p:ph type="dt" sz="half" idx="10"/>
          </p:nvPr>
        </p:nvSpPr>
        <p:spPr>
          <a:ln/>
        </p:spPr>
        <p:txBody>
          <a:bodyPr/>
          <a:lstStyle>
            <a:lvl1pPr>
              <a:defRPr/>
            </a:lvl1pPr>
          </a:lstStyle>
          <a:p>
            <a:pPr>
              <a:defRPr/>
            </a:pPr>
            <a:endParaRPr lang="en-US" altLang="ja-JP">
              <a:solidFill>
                <a:srgbClr val="4D4D4D"/>
              </a:solidFill>
            </a:endParaRPr>
          </a:p>
        </p:txBody>
      </p:sp>
      <p:sp>
        <p:nvSpPr>
          <p:cNvPr id="1133" name="Rectangle 5"/>
          <p:cNvSpPr>
            <a:spLocks noGrp="1" noChangeArrowheads="1"/>
          </p:cNvSpPr>
          <p:nvPr>
            <p:ph type="ftr" sz="quarter" idx="11"/>
          </p:nvPr>
        </p:nvSpPr>
        <p:spPr>
          <a:ln/>
        </p:spPr>
        <p:txBody>
          <a:bodyPr/>
          <a:lstStyle>
            <a:lvl1pPr>
              <a:defRPr/>
            </a:lvl1pPr>
          </a:lstStyle>
          <a:p>
            <a:pPr>
              <a:defRPr/>
            </a:pPr>
            <a:endParaRPr lang="en-US" altLang="ja-JP">
              <a:solidFill>
                <a:srgbClr val="4D4D4D"/>
              </a:solidFill>
            </a:endParaRPr>
          </a:p>
        </p:txBody>
      </p:sp>
      <p:sp>
        <p:nvSpPr>
          <p:cNvPr id="1134" name="Rectangle 6"/>
          <p:cNvSpPr>
            <a:spLocks noGrp="1" noChangeArrowheads="1"/>
          </p:cNvSpPr>
          <p:nvPr>
            <p:ph type="sldNum" sz="quarter" idx="12"/>
          </p:nvPr>
        </p:nvSpPr>
        <p:spPr>
          <a:ln/>
        </p:spPr>
        <p:txBody>
          <a:bodyPr/>
          <a:lstStyle>
            <a:lvl1pPr>
              <a:defRPr/>
            </a:lvl1pPr>
          </a:lstStyle>
          <a:p>
            <a:pPr>
              <a:defRPr/>
            </a:pPr>
            <a:fld id="{A7694BDB-530F-4364-A4B7-5A1182A1D62D}" type="slidenum">
              <a:rPr lang="en-US" altLang="ja-JP">
                <a:solidFill>
                  <a:srgbClr val="4D4D4D"/>
                </a:solidFill>
              </a:rPr>
              <a:pPr>
                <a:defRPr/>
              </a:pPr>
              <a:t>‹#›</a:t>
            </a:fld>
            <a:endParaRPr lang="en-US" altLang="ja-JP">
              <a:solidFill>
                <a:srgbClr val="4D4D4D"/>
              </a:solidFill>
            </a:endParaRPr>
          </a:p>
        </p:txBody>
      </p:sp>
    </p:spTree>
    <p:extLst>
      <p:ext uri="{BB962C8B-B14F-4D97-AF65-F5344CB8AC3E}">
        <p14:creationId xmlns:p14="http://schemas.microsoft.com/office/powerpoint/2010/main" val="14839507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136" name="タイトル 1"/>
          <p:cNvSpPr>
            <a:spLocks noGrp="1"/>
          </p:cNvSpPr>
          <p:nvPr>
            <p:ph type="title"/>
          </p:nvPr>
        </p:nvSpPr>
        <p:spPr/>
        <p:txBody>
          <a:bodyPr/>
          <a:lstStyle/>
          <a:p>
            <a:r>
              <a:rPr lang="ja-JP" altLang="en-US"/>
              <a:t>マスター タイトルの書式設定</a:t>
            </a:r>
          </a:p>
        </p:txBody>
      </p:sp>
      <p:sp>
        <p:nvSpPr>
          <p:cNvPr id="1137" name="コンテンツ プレースホルダ 2"/>
          <p:cNvSpPr>
            <a:spLocks noGrp="1"/>
          </p:cNvSpPr>
          <p:nvPr>
            <p:ph sz="half" idx="1"/>
          </p:nvPr>
        </p:nvSpPr>
        <p:spPr>
          <a:xfrm>
            <a:off x="49530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38" name="コンテンツ プレースホルダ 3"/>
          <p:cNvSpPr>
            <a:spLocks noGrp="1"/>
          </p:cNvSpPr>
          <p:nvPr>
            <p:ph sz="half" idx="2"/>
          </p:nvPr>
        </p:nvSpPr>
        <p:spPr>
          <a:xfrm>
            <a:off x="503555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39" name="Rectangle 4"/>
          <p:cNvSpPr>
            <a:spLocks noGrp="1" noChangeArrowheads="1"/>
          </p:cNvSpPr>
          <p:nvPr>
            <p:ph type="dt" sz="half" idx="10"/>
          </p:nvPr>
        </p:nvSpPr>
        <p:spPr>
          <a:ln/>
        </p:spPr>
        <p:txBody>
          <a:bodyPr/>
          <a:lstStyle>
            <a:lvl1pPr>
              <a:defRPr/>
            </a:lvl1pPr>
          </a:lstStyle>
          <a:p>
            <a:pPr>
              <a:defRPr/>
            </a:pPr>
            <a:endParaRPr lang="en-US" altLang="ja-JP">
              <a:solidFill>
                <a:srgbClr val="4D4D4D"/>
              </a:solidFill>
            </a:endParaRPr>
          </a:p>
        </p:txBody>
      </p:sp>
      <p:sp>
        <p:nvSpPr>
          <p:cNvPr id="1140" name="Rectangle 5"/>
          <p:cNvSpPr>
            <a:spLocks noGrp="1" noChangeArrowheads="1"/>
          </p:cNvSpPr>
          <p:nvPr>
            <p:ph type="ftr" sz="quarter" idx="11"/>
          </p:nvPr>
        </p:nvSpPr>
        <p:spPr>
          <a:ln/>
        </p:spPr>
        <p:txBody>
          <a:bodyPr/>
          <a:lstStyle>
            <a:lvl1pPr>
              <a:defRPr/>
            </a:lvl1pPr>
          </a:lstStyle>
          <a:p>
            <a:pPr>
              <a:defRPr/>
            </a:pPr>
            <a:endParaRPr lang="en-US" altLang="ja-JP">
              <a:solidFill>
                <a:srgbClr val="4D4D4D"/>
              </a:solidFill>
            </a:endParaRPr>
          </a:p>
        </p:txBody>
      </p:sp>
      <p:sp>
        <p:nvSpPr>
          <p:cNvPr id="1141" name="Rectangle 6"/>
          <p:cNvSpPr>
            <a:spLocks noGrp="1" noChangeArrowheads="1"/>
          </p:cNvSpPr>
          <p:nvPr>
            <p:ph type="sldNum" sz="quarter" idx="12"/>
          </p:nvPr>
        </p:nvSpPr>
        <p:spPr>
          <a:ln/>
        </p:spPr>
        <p:txBody>
          <a:bodyPr/>
          <a:lstStyle>
            <a:lvl1pPr>
              <a:defRPr/>
            </a:lvl1pPr>
          </a:lstStyle>
          <a:p>
            <a:pPr>
              <a:defRPr/>
            </a:pPr>
            <a:fld id="{964DE403-68E0-47EB-9A36-3C247B164772}" type="slidenum">
              <a:rPr lang="en-US" altLang="ja-JP">
                <a:solidFill>
                  <a:srgbClr val="4D4D4D"/>
                </a:solidFill>
              </a:rPr>
              <a:pPr>
                <a:defRPr/>
              </a:pPr>
              <a:t>‹#›</a:t>
            </a:fld>
            <a:endParaRPr lang="en-US" altLang="ja-JP">
              <a:solidFill>
                <a:srgbClr val="4D4D4D"/>
              </a:solidFill>
            </a:endParaRPr>
          </a:p>
        </p:txBody>
      </p:sp>
    </p:spTree>
    <p:extLst>
      <p:ext uri="{BB962C8B-B14F-4D97-AF65-F5344CB8AC3E}">
        <p14:creationId xmlns:p14="http://schemas.microsoft.com/office/powerpoint/2010/main" val="21578537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143"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1144"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197"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4" indent="0">
              <a:buNone/>
              <a:defRPr sz="1600" b="1"/>
            </a:lvl7pPr>
            <a:lvl8pPr marL="3200381" indent="0">
              <a:buNone/>
              <a:defRPr sz="1600" b="1"/>
            </a:lvl8pPr>
            <a:lvl9pPr marL="3657579" indent="0">
              <a:buNone/>
              <a:defRPr sz="1600" b="1"/>
            </a:lvl9pPr>
          </a:lstStyle>
          <a:p>
            <a:pPr lvl="0"/>
            <a:r>
              <a:rPr lang="ja-JP" altLang="en-US"/>
              <a:t>マスター テキストの書式設定</a:t>
            </a:r>
          </a:p>
        </p:txBody>
      </p:sp>
      <p:sp>
        <p:nvSpPr>
          <p:cNvPr id="1145"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46" name="テキスト プレースホルダ 4"/>
          <p:cNvSpPr>
            <a:spLocks noGrp="1"/>
          </p:cNvSpPr>
          <p:nvPr>
            <p:ph type="body" sz="quarter" idx="3"/>
          </p:nvPr>
        </p:nvSpPr>
        <p:spPr>
          <a:xfrm>
            <a:off x="5032112" y="1535113"/>
            <a:ext cx="4378590" cy="639762"/>
          </a:xfrm>
        </p:spPr>
        <p:txBody>
          <a:bodyPr anchor="b"/>
          <a:lstStyle>
            <a:lvl1pPr marL="0" indent="0">
              <a:buNone/>
              <a:defRPr sz="2400" b="1"/>
            </a:lvl1pPr>
            <a:lvl2pPr marL="457197"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4" indent="0">
              <a:buNone/>
              <a:defRPr sz="1600" b="1"/>
            </a:lvl7pPr>
            <a:lvl8pPr marL="3200381" indent="0">
              <a:buNone/>
              <a:defRPr sz="1600" b="1"/>
            </a:lvl8pPr>
            <a:lvl9pPr marL="3657579" indent="0">
              <a:buNone/>
              <a:defRPr sz="1600" b="1"/>
            </a:lvl9pPr>
          </a:lstStyle>
          <a:p>
            <a:pPr lvl="0"/>
            <a:r>
              <a:rPr lang="ja-JP" altLang="en-US"/>
              <a:t>マスター テキストの書式設定</a:t>
            </a:r>
          </a:p>
        </p:txBody>
      </p:sp>
      <p:sp>
        <p:nvSpPr>
          <p:cNvPr id="1147" name="コンテンツ プレースホルダ 5"/>
          <p:cNvSpPr>
            <a:spLocks noGrp="1"/>
          </p:cNvSpPr>
          <p:nvPr>
            <p:ph sz="quarter" idx="4"/>
          </p:nvPr>
        </p:nvSpPr>
        <p:spPr>
          <a:xfrm>
            <a:off x="5032112"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48" name="Rectangle 4"/>
          <p:cNvSpPr>
            <a:spLocks noGrp="1" noChangeArrowheads="1"/>
          </p:cNvSpPr>
          <p:nvPr>
            <p:ph type="dt" sz="half" idx="10"/>
          </p:nvPr>
        </p:nvSpPr>
        <p:spPr>
          <a:ln/>
        </p:spPr>
        <p:txBody>
          <a:bodyPr/>
          <a:lstStyle>
            <a:lvl1pPr>
              <a:defRPr/>
            </a:lvl1pPr>
          </a:lstStyle>
          <a:p>
            <a:pPr>
              <a:defRPr/>
            </a:pPr>
            <a:endParaRPr lang="en-US" altLang="ja-JP">
              <a:solidFill>
                <a:srgbClr val="4D4D4D"/>
              </a:solidFill>
            </a:endParaRPr>
          </a:p>
        </p:txBody>
      </p:sp>
      <p:sp>
        <p:nvSpPr>
          <p:cNvPr id="1149" name="Rectangle 5"/>
          <p:cNvSpPr>
            <a:spLocks noGrp="1" noChangeArrowheads="1"/>
          </p:cNvSpPr>
          <p:nvPr>
            <p:ph type="ftr" sz="quarter" idx="11"/>
          </p:nvPr>
        </p:nvSpPr>
        <p:spPr>
          <a:ln/>
        </p:spPr>
        <p:txBody>
          <a:bodyPr/>
          <a:lstStyle>
            <a:lvl1pPr>
              <a:defRPr/>
            </a:lvl1pPr>
          </a:lstStyle>
          <a:p>
            <a:pPr>
              <a:defRPr/>
            </a:pPr>
            <a:endParaRPr lang="en-US" altLang="ja-JP">
              <a:solidFill>
                <a:srgbClr val="4D4D4D"/>
              </a:solidFill>
            </a:endParaRPr>
          </a:p>
        </p:txBody>
      </p:sp>
      <p:sp>
        <p:nvSpPr>
          <p:cNvPr id="1150" name="Rectangle 6"/>
          <p:cNvSpPr>
            <a:spLocks noGrp="1" noChangeArrowheads="1"/>
          </p:cNvSpPr>
          <p:nvPr>
            <p:ph type="sldNum" sz="quarter" idx="12"/>
          </p:nvPr>
        </p:nvSpPr>
        <p:spPr>
          <a:ln/>
        </p:spPr>
        <p:txBody>
          <a:bodyPr/>
          <a:lstStyle>
            <a:lvl1pPr>
              <a:defRPr/>
            </a:lvl1pPr>
          </a:lstStyle>
          <a:p>
            <a:pPr>
              <a:defRPr/>
            </a:pPr>
            <a:fld id="{DB541BEC-AD9E-4104-AF2B-4C626651FF89}" type="slidenum">
              <a:rPr lang="en-US" altLang="ja-JP">
                <a:solidFill>
                  <a:srgbClr val="4D4D4D"/>
                </a:solidFill>
              </a:rPr>
              <a:pPr>
                <a:defRPr/>
              </a:pPr>
              <a:t>‹#›</a:t>
            </a:fld>
            <a:endParaRPr lang="en-US" altLang="ja-JP">
              <a:solidFill>
                <a:srgbClr val="4D4D4D"/>
              </a:solidFill>
            </a:endParaRPr>
          </a:p>
        </p:txBody>
      </p:sp>
    </p:spTree>
    <p:extLst>
      <p:ext uri="{BB962C8B-B14F-4D97-AF65-F5344CB8AC3E}">
        <p14:creationId xmlns:p14="http://schemas.microsoft.com/office/powerpoint/2010/main" val="29382679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152" name="タイトル 1"/>
          <p:cNvSpPr>
            <a:spLocks noGrp="1"/>
          </p:cNvSpPr>
          <p:nvPr>
            <p:ph type="title"/>
          </p:nvPr>
        </p:nvSpPr>
        <p:spPr/>
        <p:txBody>
          <a:bodyPr/>
          <a:lstStyle/>
          <a:p>
            <a:r>
              <a:rPr lang="ja-JP" altLang="en-US"/>
              <a:t>マスター タイトルの書式設定</a:t>
            </a:r>
          </a:p>
        </p:txBody>
      </p:sp>
      <p:sp>
        <p:nvSpPr>
          <p:cNvPr id="1153" name="Rectangle 4"/>
          <p:cNvSpPr>
            <a:spLocks noGrp="1" noChangeArrowheads="1"/>
          </p:cNvSpPr>
          <p:nvPr>
            <p:ph type="dt" sz="half" idx="10"/>
          </p:nvPr>
        </p:nvSpPr>
        <p:spPr>
          <a:ln/>
        </p:spPr>
        <p:txBody>
          <a:bodyPr/>
          <a:lstStyle>
            <a:lvl1pPr>
              <a:defRPr/>
            </a:lvl1pPr>
          </a:lstStyle>
          <a:p>
            <a:pPr>
              <a:defRPr/>
            </a:pPr>
            <a:endParaRPr lang="en-US" altLang="ja-JP">
              <a:solidFill>
                <a:srgbClr val="4D4D4D"/>
              </a:solidFill>
            </a:endParaRPr>
          </a:p>
        </p:txBody>
      </p:sp>
      <p:sp>
        <p:nvSpPr>
          <p:cNvPr id="1154" name="Rectangle 5"/>
          <p:cNvSpPr>
            <a:spLocks noGrp="1" noChangeArrowheads="1"/>
          </p:cNvSpPr>
          <p:nvPr>
            <p:ph type="ftr" sz="quarter" idx="11"/>
          </p:nvPr>
        </p:nvSpPr>
        <p:spPr>
          <a:ln/>
        </p:spPr>
        <p:txBody>
          <a:bodyPr/>
          <a:lstStyle>
            <a:lvl1pPr>
              <a:defRPr/>
            </a:lvl1pPr>
          </a:lstStyle>
          <a:p>
            <a:pPr>
              <a:defRPr/>
            </a:pPr>
            <a:endParaRPr lang="en-US" altLang="ja-JP">
              <a:solidFill>
                <a:srgbClr val="4D4D4D"/>
              </a:solidFill>
            </a:endParaRPr>
          </a:p>
        </p:txBody>
      </p:sp>
      <p:sp>
        <p:nvSpPr>
          <p:cNvPr id="1155" name="Rectangle 6"/>
          <p:cNvSpPr>
            <a:spLocks noGrp="1" noChangeArrowheads="1"/>
          </p:cNvSpPr>
          <p:nvPr>
            <p:ph type="sldNum" sz="quarter" idx="12"/>
          </p:nvPr>
        </p:nvSpPr>
        <p:spPr>
          <a:ln/>
        </p:spPr>
        <p:txBody>
          <a:bodyPr/>
          <a:lstStyle>
            <a:lvl1pPr>
              <a:defRPr/>
            </a:lvl1pPr>
          </a:lstStyle>
          <a:p>
            <a:pPr>
              <a:defRPr/>
            </a:pPr>
            <a:fld id="{06FFE511-5094-4685-A035-FB392A6605D8}" type="slidenum">
              <a:rPr lang="en-US" altLang="ja-JP">
                <a:solidFill>
                  <a:srgbClr val="4D4D4D"/>
                </a:solidFill>
              </a:rPr>
              <a:pPr>
                <a:defRPr/>
              </a:pPr>
              <a:t>‹#›</a:t>
            </a:fld>
            <a:endParaRPr lang="en-US" altLang="ja-JP">
              <a:solidFill>
                <a:srgbClr val="4D4D4D"/>
              </a:solidFill>
            </a:endParaRPr>
          </a:p>
        </p:txBody>
      </p:sp>
    </p:spTree>
    <p:extLst>
      <p:ext uri="{BB962C8B-B14F-4D97-AF65-F5344CB8AC3E}">
        <p14:creationId xmlns:p14="http://schemas.microsoft.com/office/powerpoint/2010/main" val="21244215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157" name="Rectangle 4"/>
          <p:cNvSpPr>
            <a:spLocks noGrp="1" noChangeArrowheads="1"/>
          </p:cNvSpPr>
          <p:nvPr>
            <p:ph type="dt" sz="half" idx="10"/>
          </p:nvPr>
        </p:nvSpPr>
        <p:spPr>
          <a:ln/>
        </p:spPr>
        <p:txBody>
          <a:bodyPr/>
          <a:lstStyle>
            <a:lvl1pPr>
              <a:defRPr/>
            </a:lvl1pPr>
          </a:lstStyle>
          <a:p>
            <a:pPr>
              <a:defRPr/>
            </a:pPr>
            <a:endParaRPr lang="en-US" altLang="ja-JP">
              <a:solidFill>
                <a:srgbClr val="4D4D4D"/>
              </a:solidFill>
            </a:endParaRPr>
          </a:p>
        </p:txBody>
      </p:sp>
      <p:sp>
        <p:nvSpPr>
          <p:cNvPr id="1158" name="Rectangle 5"/>
          <p:cNvSpPr>
            <a:spLocks noGrp="1" noChangeArrowheads="1"/>
          </p:cNvSpPr>
          <p:nvPr>
            <p:ph type="ftr" sz="quarter" idx="11"/>
          </p:nvPr>
        </p:nvSpPr>
        <p:spPr>
          <a:ln/>
        </p:spPr>
        <p:txBody>
          <a:bodyPr/>
          <a:lstStyle>
            <a:lvl1pPr>
              <a:defRPr/>
            </a:lvl1pPr>
          </a:lstStyle>
          <a:p>
            <a:pPr>
              <a:defRPr/>
            </a:pPr>
            <a:endParaRPr lang="en-US" altLang="ja-JP">
              <a:solidFill>
                <a:srgbClr val="4D4D4D"/>
              </a:solidFill>
            </a:endParaRPr>
          </a:p>
        </p:txBody>
      </p:sp>
      <p:sp>
        <p:nvSpPr>
          <p:cNvPr id="1159" name="Rectangle 6"/>
          <p:cNvSpPr>
            <a:spLocks noGrp="1" noChangeArrowheads="1"/>
          </p:cNvSpPr>
          <p:nvPr>
            <p:ph type="sldNum" sz="quarter" idx="12"/>
          </p:nvPr>
        </p:nvSpPr>
        <p:spPr>
          <a:ln/>
        </p:spPr>
        <p:txBody>
          <a:bodyPr/>
          <a:lstStyle>
            <a:lvl1pPr>
              <a:defRPr/>
            </a:lvl1pPr>
          </a:lstStyle>
          <a:p>
            <a:pPr>
              <a:defRPr/>
            </a:pPr>
            <a:fld id="{DE9C2EA1-6911-4BAC-954D-0A2DD024DDCF}" type="slidenum">
              <a:rPr lang="en-US" altLang="ja-JP">
                <a:solidFill>
                  <a:srgbClr val="4D4D4D"/>
                </a:solidFill>
              </a:rPr>
              <a:pPr>
                <a:defRPr/>
              </a:pPr>
              <a:t>‹#›</a:t>
            </a:fld>
            <a:endParaRPr lang="en-US" altLang="ja-JP">
              <a:solidFill>
                <a:srgbClr val="4D4D4D"/>
              </a:solidFill>
            </a:endParaRPr>
          </a:p>
        </p:txBody>
      </p:sp>
    </p:spTree>
    <p:extLst>
      <p:ext uri="{BB962C8B-B14F-4D97-AF65-F5344CB8AC3E}">
        <p14:creationId xmlns:p14="http://schemas.microsoft.com/office/powerpoint/2010/main" val="18933039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161" name="タイトル 1"/>
          <p:cNvSpPr>
            <a:spLocks noGrp="1"/>
          </p:cNvSpPr>
          <p:nvPr>
            <p:ph type="title"/>
          </p:nvPr>
        </p:nvSpPr>
        <p:spPr>
          <a:xfrm>
            <a:off x="495300" y="273050"/>
            <a:ext cx="3259006" cy="1162050"/>
          </a:xfrm>
        </p:spPr>
        <p:txBody>
          <a:bodyPr anchor="b"/>
          <a:lstStyle>
            <a:lvl1pPr algn="l">
              <a:defRPr sz="2000" b="1"/>
            </a:lvl1pPr>
          </a:lstStyle>
          <a:p>
            <a:r>
              <a:rPr lang="ja-JP" altLang="en-US"/>
              <a:t>マスター タイトルの書式設定</a:t>
            </a:r>
          </a:p>
        </p:txBody>
      </p:sp>
      <p:sp>
        <p:nvSpPr>
          <p:cNvPr id="1162" name="コンテンツ プレースホルダ 2"/>
          <p:cNvSpPr>
            <a:spLocks noGrp="1"/>
          </p:cNvSpPr>
          <p:nvPr>
            <p:ph idx="1"/>
          </p:nvPr>
        </p:nvSpPr>
        <p:spPr>
          <a:xfrm>
            <a:off x="3872972" y="273053"/>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63"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197"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4" indent="0">
              <a:buNone/>
              <a:defRPr sz="900"/>
            </a:lvl7pPr>
            <a:lvl8pPr marL="3200381" indent="0">
              <a:buNone/>
              <a:defRPr sz="900"/>
            </a:lvl8pPr>
            <a:lvl9pPr marL="3657579" indent="0">
              <a:buNone/>
              <a:defRPr sz="900"/>
            </a:lvl9pPr>
          </a:lstStyle>
          <a:p>
            <a:pPr lvl="0"/>
            <a:r>
              <a:rPr lang="ja-JP" altLang="en-US"/>
              <a:t>マスター テキストの書式設定</a:t>
            </a:r>
          </a:p>
        </p:txBody>
      </p:sp>
      <p:sp>
        <p:nvSpPr>
          <p:cNvPr id="1164" name="Rectangle 4"/>
          <p:cNvSpPr>
            <a:spLocks noGrp="1" noChangeArrowheads="1"/>
          </p:cNvSpPr>
          <p:nvPr>
            <p:ph type="dt" sz="half" idx="10"/>
          </p:nvPr>
        </p:nvSpPr>
        <p:spPr>
          <a:ln/>
        </p:spPr>
        <p:txBody>
          <a:bodyPr/>
          <a:lstStyle>
            <a:lvl1pPr>
              <a:defRPr/>
            </a:lvl1pPr>
          </a:lstStyle>
          <a:p>
            <a:pPr>
              <a:defRPr/>
            </a:pPr>
            <a:endParaRPr lang="en-US" altLang="ja-JP">
              <a:solidFill>
                <a:srgbClr val="4D4D4D"/>
              </a:solidFill>
            </a:endParaRPr>
          </a:p>
        </p:txBody>
      </p:sp>
      <p:sp>
        <p:nvSpPr>
          <p:cNvPr id="1165" name="Rectangle 5"/>
          <p:cNvSpPr>
            <a:spLocks noGrp="1" noChangeArrowheads="1"/>
          </p:cNvSpPr>
          <p:nvPr>
            <p:ph type="ftr" sz="quarter" idx="11"/>
          </p:nvPr>
        </p:nvSpPr>
        <p:spPr>
          <a:ln/>
        </p:spPr>
        <p:txBody>
          <a:bodyPr/>
          <a:lstStyle>
            <a:lvl1pPr>
              <a:defRPr/>
            </a:lvl1pPr>
          </a:lstStyle>
          <a:p>
            <a:pPr>
              <a:defRPr/>
            </a:pPr>
            <a:endParaRPr lang="en-US" altLang="ja-JP">
              <a:solidFill>
                <a:srgbClr val="4D4D4D"/>
              </a:solidFill>
            </a:endParaRPr>
          </a:p>
        </p:txBody>
      </p:sp>
      <p:sp>
        <p:nvSpPr>
          <p:cNvPr id="1166" name="Rectangle 6"/>
          <p:cNvSpPr>
            <a:spLocks noGrp="1" noChangeArrowheads="1"/>
          </p:cNvSpPr>
          <p:nvPr>
            <p:ph type="sldNum" sz="quarter" idx="12"/>
          </p:nvPr>
        </p:nvSpPr>
        <p:spPr>
          <a:ln/>
        </p:spPr>
        <p:txBody>
          <a:bodyPr/>
          <a:lstStyle>
            <a:lvl1pPr>
              <a:defRPr/>
            </a:lvl1pPr>
          </a:lstStyle>
          <a:p>
            <a:pPr>
              <a:defRPr/>
            </a:pPr>
            <a:fld id="{460176D3-1CBA-4E5C-8891-6A87D7C30D42}" type="slidenum">
              <a:rPr lang="en-US" altLang="ja-JP">
                <a:solidFill>
                  <a:srgbClr val="4D4D4D"/>
                </a:solidFill>
              </a:rPr>
              <a:pPr>
                <a:defRPr/>
              </a:pPr>
              <a:t>‹#›</a:t>
            </a:fld>
            <a:endParaRPr lang="en-US" altLang="ja-JP">
              <a:solidFill>
                <a:srgbClr val="4D4D4D"/>
              </a:solidFill>
            </a:endParaRPr>
          </a:p>
        </p:txBody>
      </p:sp>
    </p:spTree>
    <p:extLst>
      <p:ext uri="{BB962C8B-B14F-4D97-AF65-F5344CB8AC3E}">
        <p14:creationId xmlns:p14="http://schemas.microsoft.com/office/powerpoint/2010/main" val="4048583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7" name="タイトル 1"/>
          <p:cNvSpPr>
            <a:spLocks noGrp="1"/>
          </p:cNvSpPr>
          <p:nvPr>
            <p:ph type="title"/>
          </p:nvPr>
        </p:nvSpPr>
        <p:spPr/>
        <p:txBody>
          <a:bodyPr/>
          <a:lstStyle/>
          <a:p>
            <a:r>
              <a:rPr lang="ja-JP" altLang="en-US"/>
              <a:t>マスタ タイトルの書式設定</a:t>
            </a:r>
          </a:p>
        </p:txBody>
      </p:sp>
      <p:sp>
        <p:nvSpPr>
          <p:cNvPr id="104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49"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1050" name="Rectangle 5"/>
          <p:cNvSpPr>
            <a:spLocks noGrp="1" noChangeArrowheads="1"/>
          </p:cNvSpPr>
          <p:nvPr>
            <p:ph type="ftr" sz="quarter" idx="11"/>
          </p:nvPr>
        </p:nvSpPr>
        <p:spPr>
          <a:ln/>
        </p:spPr>
        <p:txBody>
          <a:bodyPr/>
          <a:lstStyle>
            <a:lvl1pPr>
              <a:defRPr/>
            </a:lvl1pPr>
          </a:lstStyle>
          <a:p>
            <a:pPr>
              <a:defRPr/>
            </a:pPr>
            <a:r>
              <a:rPr lang="ja-JP" altLang="en-US">
                <a:solidFill>
                  <a:prstClr val="black"/>
                </a:solidFill>
              </a:rPr>
              <a:t>番号</a:t>
            </a:r>
            <a:endParaRPr lang="en-US" altLang="ja-JP">
              <a:solidFill>
                <a:prstClr val="black"/>
              </a:solidFill>
            </a:endParaRPr>
          </a:p>
        </p:txBody>
      </p:sp>
    </p:spTree>
    <p:extLst>
      <p:ext uri="{BB962C8B-B14F-4D97-AF65-F5344CB8AC3E}">
        <p14:creationId xmlns:p14="http://schemas.microsoft.com/office/powerpoint/2010/main" val="804188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168" name="タイトル 1"/>
          <p:cNvSpPr>
            <a:spLocks noGrp="1"/>
          </p:cNvSpPr>
          <p:nvPr>
            <p:ph type="title"/>
          </p:nvPr>
        </p:nvSpPr>
        <p:spPr>
          <a:xfrm>
            <a:off x="1941645" y="4800600"/>
            <a:ext cx="5943600" cy="566738"/>
          </a:xfrm>
        </p:spPr>
        <p:txBody>
          <a:bodyPr anchor="b"/>
          <a:lstStyle>
            <a:lvl1pPr algn="l">
              <a:defRPr sz="2000" b="1"/>
            </a:lvl1pPr>
          </a:lstStyle>
          <a:p>
            <a:r>
              <a:rPr lang="ja-JP" altLang="en-US"/>
              <a:t>マスター タイトルの書式設定</a:t>
            </a:r>
          </a:p>
        </p:txBody>
      </p:sp>
      <p:sp>
        <p:nvSpPr>
          <p:cNvPr id="1169" name="図プレースホルダ 2"/>
          <p:cNvSpPr>
            <a:spLocks noGrp="1"/>
          </p:cNvSpPr>
          <p:nvPr>
            <p:ph type="pic" idx="1"/>
          </p:nvPr>
        </p:nvSpPr>
        <p:spPr>
          <a:xfrm>
            <a:off x="1941645" y="612775"/>
            <a:ext cx="5943600" cy="4114800"/>
          </a:xfrm>
        </p:spPr>
        <p:txBody>
          <a:bodyPr/>
          <a:lstStyle>
            <a:lvl1pPr marL="0" indent="0">
              <a:buNone/>
              <a:defRPr sz="3200"/>
            </a:lvl1pPr>
            <a:lvl2pPr marL="457197" indent="0">
              <a:buNone/>
              <a:defRPr sz="2800"/>
            </a:lvl2pPr>
            <a:lvl3pPr marL="914395" indent="0">
              <a:buNone/>
              <a:defRPr sz="2400"/>
            </a:lvl3pPr>
            <a:lvl4pPr marL="1371592" indent="0">
              <a:buNone/>
              <a:defRPr sz="2000"/>
            </a:lvl4pPr>
            <a:lvl5pPr marL="1828789" indent="0">
              <a:buNone/>
              <a:defRPr sz="2000"/>
            </a:lvl5pPr>
            <a:lvl6pPr marL="2285987" indent="0">
              <a:buNone/>
              <a:defRPr sz="2000"/>
            </a:lvl6pPr>
            <a:lvl7pPr marL="2743184" indent="0">
              <a:buNone/>
              <a:defRPr sz="2000"/>
            </a:lvl7pPr>
            <a:lvl8pPr marL="3200381" indent="0">
              <a:buNone/>
              <a:defRPr sz="2000"/>
            </a:lvl8pPr>
            <a:lvl9pPr marL="3657579" indent="0">
              <a:buNone/>
              <a:defRPr sz="2000"/>
            </a:lvl9pPr>
          </a:lstStyle>
          <a:p>
            <a:pPr lvl="0"/>
            <a:r>
              <a:rPr lang="ja-JP" altLang="en-US" noProof="0"/>
              <a:t>図を追加</a:t>
            </a:r>
          </a:p>
        </p:txBody>
      </p:sp>
      <p:sp>
        <p:nvSpPr>
          <p:cNvPr id="1170"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197"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4" indent="0">
              <a:buNone/>
              <a:defRPr sz="900"/>
            </a:lvl7pPr>
            <a:lvl8pPr marL="3200381" indent="0">
              <a:buNone/>
              <a:defRPr sz="900"/>
            </a:lvl8pPr>
            <a:lvl9pPr marL="3657579" indent="0">
              <a:buNone/>
              <a:defRPr sz="900"/>
            </a:lvl9pPr>
          </a:lstStyle>
          <a:p>
            <a:pPr lvl="0"/>
            <a:r>
              <a:rPr lang="ja-JP" altLang="en-US"/>
              <a:t>マスター テキストの書式設定</a:t>
            </a:r>
          </a:p>
        </p:txBody>
      </p:sp>
      <p:sp>
        <p:nvSpPr>
          <p:cNvPr id="1171" name="Rectangle 4"/>
          <p:cNvSpPr>
            <a:spLocks noGrp="1" noChangeArrowheads="1"/>
          </p:cNvSpPr>
          <p:nvPr>
            <p:ph type="dt" sz="half" idx="10"/>
          </p:nvPr>
        </p:nvSpPr>
        <p:spPr>
          <a:ln/>
        </p:spPr>
        <p:txBody>
          <a:bodyPr/>
          <a:lstStyle>
            <a:lvl1pPr>
              <a:defRPr/>
            </a:lvl1pPr>
          </a:lstStyle>
          <a:p>
            <a:pPr>
              <a:defRPr/>
            </a:pPr>
            <a:endParaRPr lang="en-US" altLang="ja-JP">
              <a:solidFill>
                <a:srgbClr val="4D4D4D"/>
              </a:solidFill>
            </a:endParaRPr>
          </a:p>
        </p:txBody>
      </p:sp>
      <p:sp>
        <p:nvSpPr>
          <p:cNvPr id="1172" name="Rectangle 5"/>
          <p:cNvSpPr>
            <a:spLocks noGrp="1" noChangeArrowheads="1"/>
          </p:cNvSpPr>
          <p:nvPr>
            <p:ph type="ftr" sz="quarter" idx="11"/>
          </p:nvPr>
        </p:nvSpPr>
        <p:spPr>
          <a:ln/>
        </p:spPr>
        <p:txBody>
          <a:bodyPr/>
          <a:lstStyle>
            <a:lvl1pPr>
              <a:defRPr/>
            </a:lvl1pPr>
          </a:lstStyle>
          <a:p>
            <a:pPr>
              <a:defRPr/>
            </a:pPr>
            <a:endParaRPr lang="en-US" altLang="ja-JP">
              <a:solidFill>
                <a:srgbClr val="4D4D4D"/>
              </a:solidFill>
            </a:endParaRPr>
          </a:p>
        </p:txBody>
      </p:sp>
      <p:sp>
        <p:nvSpPr>
          <p:cNvPr id="1173" name="Rectangle 6"/>
          <p:cNvSpPr>
            <a:spLocks noGrp="1" noChangeArrowheads="1"/>
          </p:cNvSpPr>
          <p:nvPr>
            <p:ph type="sldNum" sz="quarter" idx="12"/>
          </p:nvPr>
        </p:nvSpPr>
        <p:spPr>
          <a:ln/>
        </p:spPr>
        <p:txBody>
          <a:bodyPr/>
          <a:lstStyle>
            <a:lvl1pPr>
              <a:defRPr/>
            </a:lvl1pPr>
          </a:lstStyle>
          <a:p>
            <a:pPr>
              <a:defRPr/>
            </a:pPr>
            <a:fld id="{0A3F5529-272E-4A2C-90D7-160EE3AC1005}" type="slidenum">
              <a:rPr lang="en-US" altLang="ja-JP">
                <a:solidFill>
                  <a:srgbClr val="4D4D4D"/>
                </a:solidFill>
              </a:rPr>
              <a:pPr>
                <a:defRPr/>
              </a:pPr>
              <a:t>‹#›</a:t>
            </a:fld>
            <a:endParaRPr lang="en-US" altLang="ja-JP">
              <a:solidFill>
                <a:srgbClr val="4D4D4D"/>
              </a:solidFill>
            </a:endParaRPr>
          </a:p>
        </p:txBody>
      </p:sp>
    </p:spTree>
    <p:extLst>
      <p:ext uri="{BB962C8B-B14F-4D97-AF65-F5344CB8AC3E}">
        <p14:creationId xmlns:p14="http://schemas.microsoft.com/office/powerpoint/2010/main" val="22435106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175" name="タイトル 1"/>
          <p:cNvSpPr>
            <a:spLocks noGrp="1"/>
          </p:cNvSpPr>
          <p:nvPr>
            <p:ph type="title"/>
          </p:nvPr>
        </p:nvSpPr>
        <p:spPr/>
        <p:txBody>
          <a:bodyPr/>
          <a:lstStyle/>
          <a:p>
            <a:r>
              <a:rPr lang="ja-JP" altLang="en-US"/>
              <a:t>マスター タイトルの書式設定</a:t>
            </a:r>
          </a:p>
        </p:txBody>
      </p:sp>
      <p:sp>
        <p:nvSpPr>
          <p:cNvPr id="1176"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77" name="Rectangle 4"/>
          <p:cNvSpPr>
            <a:spLocks noGrp="1" noChangeArrowheads="1"/>
          </p:cNvSpPr>
          <p:nvPr>
            <p:ph type="dt" sz="half" idx="10"/>
          </p:nvPr>
        </p:nvSpPr>
        <p:spPr>
          <a:ln/>
        </p:spPr>
        <p:txBody>
          <a:bodyPr/>
          <a:lstStyle>
            <a:lvl1pPr>
              <a:defRPr/>
            </a:lvl1pPr>
          </a:lstStyle>
          <a:p>
            <a:pPr>
              <a:defRPr/>
            </a:pPr>
            <a:endParaRPr lang="en-US" altLang="ja-JP">
              <a:solidFill>
                <a:srgbClr val="4D4D4D"/>
              </a:solidFill>
            </a:endParaRPr>
          </a:p>
        </p:txBody>
      </p:sp>
      <p:sp>
        <p:nvSpPr>
          <p:cNvPr id="1178" name="Rectangle 5"/>
          <p:cNvSpPr>
            <a:spLocks noGrp="1" noChangeArrowheads="1"/>
          </p:cNvSpPr>
          <p:nvPr>
            <p:ph type="ftr" sz="quarter" idx="11"/>
          </p:nvPr>
        </p:nvSpPr>
        <p:spPr>
          <a:ln/>
        </p:spPr>
        <p:txBody>
          <a:bodyPr/>
          <a:lstStyle>
            <a:lvl1pPr>
              <a:defRPr/>
            </a:lvl1pPr>
          </a:lstStyle>
          <a:p>
            <a:pPr>
              <a:defRPr/>
            </a:pPr>
            <a:endParaRPr lang="en-US" altLang="ja-JP">
              <a:solidFill>
                <a:srgbClr val="4D4D4D"/>
              </a:solidFill>
            </a:endParaRPr>
          </a:p>
        </p:txBody>
      </p:sp>
      <p:sp>
        <p:nvSpPr>
          <p:cNvPr id="1179" name="Rectangle 6"/>
          <p:cNvSpPr>
            <a:spLocks noGrp="1" noChangeArrowheads="1"/>
          </p:cNvSpPr>
          <p:nvPr>
            <p:ph type="sldNum" sz="quarter" idx="12"/>
          </p:nvPr>
        </p:nvSpPr>
        <p:spPr>
          <a:ln/>
        </p:spPr>
        <p:txBody>
          <a:bodyPr/>
          <a:lstStyle>
            <a:lvl1pPr>
              <a:defRPr/>
            </a:lvl1pPr>
          </a:lstStyle>
          <a:p>
            <a:pPr>
              <a:defRPr/>
            </a:pPr>
            <a:fld id="{CDB20612-914C-4BDE-8D4C-FEA4392E99F4}" type="slidenum">
              <a:rPr lang="en-US" altLang="ja-JP">
                <a:solidFill>
                  <a:srgbClr val="4D4D4D"/>
                </a:solidFill>
              </a:rPr>
              <a:pPr>
                <a:defRPr/>
              </a:pPr>
              <a:t>‹#›</a:t>
            </a:fld>
            <a:endParaRPr lang="en-US" altLang="ja-JP">
              <a:solidFill>
                <a:srgbClr val="4D4D4D"/>
              </a:solidFill>
            </a:endParaRPr>
          </a:p>
        </p:txBody>
      </p:sp>
    </p:spTree>
    <p:extLst>
      <p:ext uri="{BB962C8B-B14F-4D97-AF65-F5344CB8AC3E}">
        <p14:creationId xmlns:p14="http://schemas.microsoft.com/office/powerpoint/2010/main" val="15832608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81" name="縦書きタイトル 1"/>
          <p:cNvSpPr>
            <a:spLocks noGrp="1"/>
          </p:cNvSpPr>
          <p:nvPr>
            <p:ph type="title" orient="vert"/>
          </p:nvPr>
        </p:nvSpPr>
        <p:spPr>
          <a:xfrm>
            <a:off x="7058025" y="3"/>
            <a:ext cx="2352675" cy="6126163"/>
          </a:xfrm>
        </p:spPr>
        <p:txBody>
          <a:bodyPr vert="eaVert"/>
          <a:lstStyle/>
          <a:p>
            <a:r>
              <a:rPr lang="ja-JP" altLang="en-US"/>
              <a:t>マスター タイトルの書式設定</a:t>
            </a:r>
          </a:p>
        </p:txBody>
      </p:sp>
      <p:sp>
        <p:nvSpPr>
          <p:cNvPr id="1182" name="縦書きテキスト プレースホルダ 2"/>
          <p:cNvSpPr>
            <a:spLocks noGrp="1"/>
          </p:cNvSpPr>
          <p:nvPr>
            <p:ph type="body" orient="vert" idx="1"/>
          </p:nvPr>
        </p:nvSpPr>
        <p:spPr>
          <a:xfrm>
            <a:off x="0" y="3"/>
            <a:ext cx="6892925"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83" name="Rectangle 4"/>
          <p:cNvSpPr>
            <a:spLocks noGrp="1" noChangeArrowheads="1"/>
          </p:cNvSpPr>
          <p:nvPr>
            <p:ph type="dt" sz="half" idx="10"/>
          </p:nvPr>
        </p:nvSpPr>
        <p:spPr>
          <a:ln/>
        </p:spPr>
        <p:txBody>
          <a:bodyPr/>
          <a:lstStyle>
            <a:lvl1pPr>
              <a:defRPr/>
            </a:lvl1pPr>
          </a:lstStyle>
          <a:p>
            <a:pPr>
              <a:defRPr/>
            </a:pPr>
            <a:endParaRPr lang="en-US" altLang="ja-JP">
              <a:solidFill>
                <a:srgbClr val="4D4D4D"/>
              </a:solidFill>
            </a:endParaRPr>
          </a:p>
        </p:txBody>
      </p:sp>
      <p:sp>
        <p:nvSpPr>
          <p:cNvPr id="1184" name="Rectangle 5"/>
          <p:cNvSpPr>
            <a:spLocks noGrp="1" noChangeArrowheads="1"/>
          </p:cNvSpPr>
          <p:nvPr>
            <p:ph type="ftr" sz="quarter" idx="11"/>
          </p:nvPr>
        </p:nvSpPr>
        <p:spPr>
          <a:ln/>
        </p:spPr>
        <p:txBody>
          <a:bodyPr/>
          <a:lstStyle>
            <a:lvl1pPr>
              <a:defRPr/>
            </a:lvl1pPr>
          </a:lstStyle>
          <a:p>
            <a:pPr>
              <a:defRPr/>
            </a:pPr>
            <a:endParaRPr lang="en-US" altLang="ja-JP">
              <a:solidFill>
                <a:srgbClr val="4D4D4D"/>
              </a:solidFill>
            </a:endParaRPr>
          </a:p>
        </p:txBody>
      </p:sp>
      <p:sp>
        <p:nvSpPr>
          <p:cNvPr id="1185" name="Rectangle 6"/>
          <p:cNvSpPr>
            <a:spLocks noGrp="1" noChangeArrowheads="1"/>
          </p:cNvSpPr>
          <p:nvPr>
            <p:ph type="sldNum" sz="quarter" idx="12"/>
          </p:nvPr>
        </p:nvSpPr>
        <p:spPr>
          <a:ln/>
        </p:spPr>
        <p:txBody>
          <a:bodyPr/>
          <a:lstStyle>
            <a:lvl1pPr>
              <a:defRPr/>
            </a:lvl1pPr>
          </a:lstStyle>
          <a:p>
            <a:pPr>
              <a:defRPr/>
            </a:pPr>
            <a:fld id="{86FB01F7-FA20-4B15-9970-D297285851AC}" type="slidenum">
              <a:rPr lang="en-US" altLang="ja-JP">
                <a:solidFill>
                  <a:srgbClr val="4D4D4D"/>
                </a:solidFill>
              </a:rPr>
              <a:pPr>
                <a:defRPr/>
              </a:pPr>
              <a:t>‹#›</a:t>
            </a:fld>
            <a:endParaRPr lang="en-US" altLang="ja-JP">
              <a:solidFill>
                <a:srgbClr val="4D4D4D"/>
              </a:solidFill>
            </a:endParaRPr>
          </a:p>
        </p:txBody>
      </p:sp>
    </p:spTree>
    <p:extLst>
      <p:ext uri="{BB962C8B-B14F-4D97-AF65-F5344CB8AC3E}">
        <p14:creationId xmlns:p14="http://schemas.microsoft.com/office/powerpoint/2010/main" val="2024473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1113" name="Picture 7" descr="mlit_top"/>
          <p:cNvPicPr>
            <a:picLocks noChangeAspect="1" noChangeArrowheads="1"/>
          </p:cNvPicPr>
          <p:nvPr userDrawn="1"/>
        </p:nvPicPr>
        <p:blipFill>
          <a:blip r:embed="rId2"/>
          <a:srcRect t="62230"/>
          <a:stretch>
            <a:fillRect/>
          </a:stretch>
        </p:blipFill>
        <p:spPr>
          <a:xfrm>
            <a:off x="0" y="6524626"/>
            <a:ext cx="9906000" cy="333375"/>
          </a:xfrm>
          <a:prstGeom prst="rect">
            <a:avLst/>
          </a:prstGeom>
          <a:noFill/>
          <a:ln>
            <a:noFill/>
          </a:ln>
        </p:spPr>
      </p:pic>
      <p:sp>
        <p:nvSpPr>
          <p:cNvPr id="1114" name="Rectangle 9"/>
          <p:cNvSpPr>
            <a:spLocks noChangeArrowheads="1"/>
          </p:cNvSpPr>
          <p:nvPr userDrawn="1"/>
        </p:nvSpPr>
        <p:spPr>
          <a:xfrm>
            <a:off x="1833299" y="3284539"/>
            <a:ext cx="8072702" cy="73025"/>
          </a:xfrm>
          <a:prstGeom prst="rect">
            <a:avLst/>
          </a:prstGeom>
          <a:solidFill>
            <a:srgbClr val="0066CC"/>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pic>
        <p:nvPicPr>
          <p:cNvPr id="1115" name="Picture 11"/>
          <p:cNvPicPr>
            <a:picLocks noChangeAspect="1" noChangeArrowheads="1"/>
          </p:cNvPicPr>
          <p:nvPr userDrawn="1"/>
        </p:nvPicPr>
        <p:blipFill>
          <a:blip r:embed="rId3"/>
          <a:stretch>
            <a:fillRect/>
          </a:stretch>
        </p:blipFill>
        <p:spPr>
          <a:xfrm>
            <a:off x="1" y="6051551"/>
            <a:ext cx="2301081" cy="473075"/>
          </a:xfrm>
          <a:prstGeom prst="rect">
            <a:avLst/>
          </a:prstGeom>
          <a:noFill/>
          <a:ln>
            <a:noFill/>
          </a:ln>
        </p:spPr>
      </p:pic>
      <p:sp>
        <p:nvSpPr>
          <p:cNvPr id="1116" name="Text Box 12"/>
          <p:cNvSpPr txBox="1">
            <a:spLocks noChangeArrowheads="1"/>
          </p:cNvSpPr>
          <p:nvPr userDrawn="1"/>
        </p:nvSpPr>
        <p:spPr>
          <a:xfrm>
            <a:off x="1" y="6524625"/>
            <a:ext cx="3642920" cy="276999"/>
          </a:xfrm>
          <a:prstGeom prst="rect">
            <a:avLst/>
          </a:prstGeom>
          <a:noFill/>
          <a:ln>
            <a:noFill/>
          </a:ln>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i="1">
                <a:solidFill>
                  <a:schemeClr val="bg1"/>
                </a:solidFill>
                <a:latin typeface="Times New Roman" pitchFamily="18" charset="0"/>
              </a:rPr>
              <a:t>Ministry of Land, Infrastructure, Transport and Tourism</a:t>
            </a:r>
          </a:p>
        </p:txBody>
      </p:sp>
      <p:sp>
        <p:nvSpPr>
          <p:cNvPr id="1117" name="テキスト ボックス 18"/>
          <p:cNvSpPr txBox="1">
            <a:spLocks noChangeArrowheads="1"/>
          </p:cNvSpPr>
          <p:nvPr userDrawn="1"/>
        </p:nvSpPr>
        <p:spPr>
          <a:xfrm>
            <a:off x="8659152" y="57151"/>
            <a:ext cx="1209013" cy="276999"/>
          </a:xfrm>
          <a:prstGeom prst="rect">
            <a:avLst/>
          </a:prstGeom>
          <a:noFill/>
          <a:ln w="19050">
            <a:solidFill>
              <a:schemeClr val="tx1"/>
            </a:solidFill>
            <a:miter lim="800000"/>
            <a:headEnd/>
            <a:tailEnd/>
          </a:ln>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en-US" altLang="ja-JP" sz="1200" b="1" dirty="0"/>
              <a:t>【</a:t>
            </a:r>
            <a:r>
              <a:rPr lang="ja-JP" altLang="en-US" sz="1200" b="1" dirty="0"/>
              <a:t>機密性２</a:t>
            </a:r>
            <a:r>
              <a:rPr lang="en-US" altLang="ja-JP" sz="1200" b="1" dirty="0"/>
              <a:t>】</a:t>
            </a:r>
          </a:p>
        </p:txBody>
      </p:sp>
      <p:sp>
        <p:nvSpPr>
          <p:cNvPr id="1118" name="Rectangle 2"/>
          <p:cNvSpPr>
            <a:spLocks noGrp="1" noChangeArrowheads="1"/>
          </p:cNvSpPr>
          <p:nvPr>
            <p:ph type="ctrTitle"/>
          </p:nvPr>
        </p:nvSpPr>
        <p:spPr>
          <a:xfrm>
            <a:off x="1754187" y="2133601"/>
            <a:ext cx="8151813" cy="1470025"/>
          </a:xfrm>
        </p:spPr>
        <p:txBody>
          <a:bodyPr/>
          <a:lstStyle>
            <a:lvl1pPr>
              <a:defRPr sz="4000"/>
            </a:lvl1pPr>
          </a:lstStyle>
          <a:p>
            <a:r>
              <a:rPr lang="ja-JP" altLang="en-US"/>
              <a:t>マスター タイトルの書式設定</a:t>
            </a:r>
          </a:p>
        </p:txBody>
      </p:sp>
      <p:sp>
        <p:nvSpPr>
          <p:cNvPr id="1119" name="Rectangle 3"/>
          <p:cNvSpPr>
            <a:spLocks noGrp="1" noChangeArrowheads="1"/>
          </p:cNvSpPr>
          <p:nvPr>
            <p:ph type="subTitle" idx="1"/>
          </p:nvPr>
        </p:nvSpPr>
        <p:spPr>
          <a:xfrm>
            <a:off x="1485900" y="3886200"/>
            <a:ext cx="6934200" cy="1752600"/>
          </a:xfrm>
        </p:spPr>
        <p:txBody>
          <a:bodyPr/>
          <a:lstStyle>
            <a:lvl1pPr marL="0" indent="0" algn="ctr">
              <a:buFontTx/>
              <a:buNone/>
              <a:defRPr/>
            </a:lvl1pPr>
          </a:lstStyle>
          <a:p>
            <a:r>
              <a:rPr lang="ja-JP" altLang="en-US"/>
              <a:t>マスター サブタイトルの書式設定</a:t>
            </a:r>
          </a:p>
        </p:txBody>
      </p:sp>
      <p:sp>
        <p:nvSpPr>
          <p:cNvPr id="1120" name="Rectangle 4"/>
          <p:cNvSpPr>
            <a:spLocks noGrp="1" noChangeArrowheads="1"/>
          </p:cNvSpPr>
          <p:nvPr>
            <p:ph type="dt" sz="half" idx="10"/>
          </p:nvPr>
        </p:nvSpPr>
        <p:spPr/>
        <p:txBody>
          <a:bodyPr/>
          <a:lstStyle>
            <a:lvl1pPr>
              <a:defRPr/>
            </a:lvl1pPr>
          </a:lstStyle>
          <a:p>
            <a:pPr>
              <a:defRPr/>
            </a:pPr>
            <a:endParaRPr lang="en-US" altLang="ja-JP"/>
          </a:p>
        </p:txBody>
      </p:sp>
      <p:sp>
        <p:nvSpPr>
          <p:cNvPr id="1121" name="Rectangle 5"/>
          <p:cNvSpPr>
            <a:spLocks noGrp="1" noChangeArrowheads="1"/>
          </p:cNvSpPr>
          <p:nvPr>
            <p:ph type="ftr" sz="quarter" idx="11"/>
          </p:nvPr>
        </p:nvSpPr>
        <p:spPr/>
        <p:txBody>
          <a:bodyPr/>
          <a:lstStyle>
            <a:lvl1pPr>
              <a:defRPr/>
            </a:lvl1pPr>
          </a:lstStyle>
          <a:p>
            <a:pPr>
              <a:defRPr/>
            </a:pPr>
            <a:endParaRPr lang="en-US" altLang="ja-JP"/>
          </a:p>
        </p:txBody>
      </p:sp>
      <p:sp>
        <p:nvSpPr>
          <p:cNvPr id="1122" name="Rectangle 6"/>
          <p:cNvSpPr>
            <a:spLocks noGrp="1" noChangeArrowheads="1"/>
          </p:cNvSpPr>
          <p:nvPr>
            <p:ph type="sldNum" sz="quarter" idx="12"/>
          </p:nvPr>
        </p:nvSpPr>
        <p:spPr>
          <a:xfrm>
            <a:off x="7099300" y="6245225"/>
            <a:ext cx="2311400" cy="476250"/>
          </a:xfrm>
        </p:spPr>
        <p:txBody>
          <a:bodyPr/>
          <a:lstStyle>
            <a:lvl1pPr>
              <a:defRPr/>
            </a:lvl1pPr>
          </a:lstStyle>
          <a:p>
            <a:pPr>
              <a:defRPr/>
            </a:pPr>
            <a:fld id="{35C1E978-A3B9-4673-8199-379729392307}" type="slidenum">
              <a:rPr lang="en-US" altLang="ja-JP"/>
              <a:pPr>
                <a:defRPr/>
              </a:pPr>
              <a:t>‹#›</a:t>
            </a:fld>
            <a:endParaRPr lang="en-US" altLang="ja-JP"/>
          </a:p>
        </p:txBody>
      </p:sp>
    </p:spTree>
    <p:extLst>
      <p:ext uri="{BB962C8B-B14F-4D97-AF65-F5344CB8AC3E}">
        <p14:creationId xmlns:p14="http://schemas.microsoft.com/office/powerpoint/2010/main" val="114541139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124" name="タイトル 1"/>
          <p:cNvSpPr>
            <a:spLocks noGrp="1"/>
          </p:cNvSpPr>
          <p:nvPr>
            <p:ph type="title"/>
          </p:nvPr>
        </p:nvSpPr>
        <p:spPr/>
        <p:txBody>
          <a:bodyPr/>
          <a:lstStyle/>
          <a:p>
            <a:r>
              <a:rPr lang="ja-JP" altLang="en-US"/>
              <a:t>マスター タイトルの書式設定</a:t>
            </a:r>
          </a:p>
        </p:txBody>
      </p:sp>
      <p:sp>
        <p:nvSpPr>
          <p:cNvPr id="1125"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26"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127"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128" name="Rectangle 6"/>
          <p:cNvSpPr>
            <a:spLocks noGrp="1" noChangeArrowheads="1"/>
          </p:cNvSpPr>
          <p:nvPr>
            <p:ph type="sldNum" sz="quarter" idx="12"/>
          </p:nvPr>
        </p:nvSpPr>
        <p:spPr>
          <a:ln/>
        </p:spPr>
        <p:txBody>
          <a:bodyPr/>
          <a:lstStyle>
            <a:lvl1pPr>
              <a:defRPr/>
            </a:lvl1pPr>
          </a:lstStyle>
          <a:p>
            <a:pPr>
              <a:defRPr/>
            </a:pPr>
            <a:fld id="{651FC12D-27C1-4F31-90C9-A93D49E44687}" type="slidenum">
              <a:rPr lang="en-US" altLang="ja-JP"/>
              <a:pPr>
                <a:defRPr/>
              </a:pPr>
              <a:t>‹#›</a:t>
            </a:fld>
            <a:endParaRPr lang="en-US" altLang="ja-JP"/>
          </a:p>
        </p:txBody>
      </p:sp>
    </p:spTree>
    <p:extLst>
      <p:ext uri="{BB962C8B-B14F-4D97-AF65-F5344CB8AC3E}">
        <p14:creationId xmlns:p14="http://schemas.microsoft.com/office/powerpoint/2010/main" val="118017747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130" name="タイトル 1"/>
          <p:cNvSpPr>
            <a:spLocks noGrp="1"/>
          </p:cNvSpPr>
          <p:nvPr>
            <p:ph type="title"/>
          </p:nvPr>
        </p:nvSpPr>
        <p:spPr>
          <a:xfrm>
            <a:off x="782506" y="4406901"/>
            <a:ext cx="8420100" cy="1362075"/>
          </a:xfrm>
        </p:spPr>
        <p:txBody>
          <a:bodyPr anchor="t"/>
          <a:lstStyle>
            <a:lvl1pPr algn="l">
              <a:defRPr sz="4000" b="1" cap="all"/>
            </a:lvl1pPr>
          </a:lstStyle>
          <a:p>
            <a:r>
              <a:rPr lang="ja-JP" altLang="en-US"/>
              <a:t>マスター タイトルの書式設定</a:t>
            </a:r>
          </a:p>
        </p:txBody>
      </p:sp>
      <p:sp>
        <p:nvSpPr>
          <p:cNvPr id="1131" name="テキスト プレースホルダ 2"/>
          <p:cNvSpPr>
            <a:spLocks noGrp="1"/>
          </p:cNvSpPr>
          <p:nvPr>
            <p:ph type="body" idx="1"/>
          </p:nvPr>
        </p:nvSpPr>
        <p:spPr>
          <a:xfrm>
            <a:off x="782506"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113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13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134" name="Rectangle 6"/>
          <p:cNvSpPr>
            <a:spLocks noGrp="1" noChangeArrowheads="1"/>
          </p:cNvSpPr>
          <p:nvPr>
            <p:ph type="sldNum" sz="quarter" idx="12"/>
          </p:nvPr>
        </p:nvSpPr>
        <p:spPr>
          <a:ln/>
        </p:spPr>
        <p:txBody>
          <a:bodyPr/>
          <a:lstStyle>
            <a:lvl1pPr>
              <a:defRPr/>
            </a:lvl1pPr>
          </a:lstStyle>
          <a:p>
            <a:pPr>
              <a:defRPr/>
            </a:pPr>
            <a:fld id="{A7694BDB-530F-4364-A4B7-5A1182A1D62D}" type="slidenum">
              <a:rPr lang="en-US" altLang="ja-JP"/>
              <a:pPr>
                <a:defRPr/>
              </a:pPr>
              <a:t>‹#›</a:t>
            </a:fld>
            <a:endParaRPr lang="en-US" altLang="ja-JP"/>
          </a:p>
        </p:txBody>
      </p:sp>
    </p:spTree>
    <p:extLst>
      <p:ext uri="{BB962C8B-B14F-4D97-AF65-F5344CB8AC3E}">
        <p14:creationId xmlns:p14="http://schemas.microsoft.com/office/powerpoint/2010/main" val="35230810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136" name="タイトル 1"/>
          <p:cNvSpPr>
            <a:spLocks noGrp="1"/>
          </p:cNvSpPr>
          <p:nvPr>
            <p:ph type="title"/>
          </p:nvPr>
        </p:nvSpPr>
        <p:spPr/>
        <p:txBody>
          <a:bodyPr/>
          <a:lstStyle/>
          <a:p>
            <a:r>
              <a:rPr lang="ja-JP" altLang="en-US"/>
              <a:t>マスター タイトルの書式設定</a:t>
            </a:r>
          </a:p>
        </p:txBody>
      </p:sp>
      <p:sp>
        <p:nvSpPr>
          <p:cNvPr id="1137" name="コンテンツ プレースホルダ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38" name="コンテンツ プレースホルダ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39"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140"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141" name="Rectangle 6"/>
          <p:cNvSpPr>
            <a:spLocks noGrp="1" noChangeArrowheads="1"/>
          </p:cNvSpPr>
          <p:nvPr>
            <p:ph type="sldNum" sz="quarter" idx="12"/>
          </p:nvPr>
        </p:nvSpPr>
        <p:spPr>
          <a:ln/>
        </p:spPr>
        <p:txBody>
          <a:bodyPr/>
          <a:lstStyle>
            <a:lvl1pPr>
              <a:defRPr/>
            </a:lvl1pPr>
          </a:lstStyle>
          <a:p>
            <a:pPr>
              <a:defRPr/>
            </a:pPr>
            <a:fld id="{964DE403-68E0-47EB-9A36-3C247B164772}" type="slidenum">
              <a:rPr lang="en-US" altLang="ja-JP"/>
              <a:pPr>
                <a:defRPr/>
              </a:pPr>
              <a:t>‹#›</a:t>
            </a:fld>
            <a:endParaRPr lang="en-US" altLang="ja-JP"/>
          </a:p>
        </p:txBody>
      </p:sp>
    </p:spTree>
    <p:extLst>
      <p:ext uri="{BB962C8B-B14F-4D97-AF65-F5344CB8AC3E}">
        <p14:creationId xmlns:p14="http://schemas.microsoft.com/office/powerpoint/2010/main" val="51204771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143"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1144"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145"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46"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147"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48"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149"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150" name="Rectangle 6"/>
          <p:cNvSpPr>
            <a:spLocks noGrp="1" noChangeArrowheads="1"/>
          </p:cNvSpPr>
          <p:nvPr>
            <p:ph type="sldNum" sz="quarter" idx="12"/>
          </p:nvPr>
        </p:nvSpPr>
        <p:spPr>
          <a:ln/>
        </p:spPr>
        <p:txBody>
          <a:bodyPr/>
          <a:lstStyle>
            <a:lvl1pPr>
              <a:defRPr/>
            </a:lvl1pPr>
          </a:lstStyle>
          <a:p>
            <a:pPr>
              <a:defRPr/>
            </a:pPr>
            <a:fld id="{DB541BEC-AD9E-4104-AF2B-4C626651FF89}" type="slidenum">
              <a:rPr lang="en-US" altLang="ja-JP"/>
              <a:pPr>
                <a:defRPr/>
              </a:pPr>
              <a:t>‹#›</a:t>
            </a:fld>
            <a:endParaRPr lang="en-US" altLang="ja-JP"/>
          </a:p>
        </p:txBody>
      </p:sp>
    </p:spTree>
    <p:extLst>
      <p:ext uri="{BB962C8B-B14F-4D97-AF65-F5344CB8AC3E}">
        <p14:creationId xmlns:p14="http://schemas.microsoft.com/office/powerpoint/2010/main" val="51942468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152" name="タイトル 1"/>
          <p:cNvSpPr>
            <a:spLocks noGrp="1"/>
          </p:cNvSpPr>
          <p:nvPr>
            <p:ph type="title"/>
          </p:nvPr>
        </p:nvSpPr>
        <p:spPr/>
        <p:txBody>
          <a:bodyPr/>
          <a:lstStyle/>
          <a:p>
            <a:r>
              <a:rPr lang="ja-JP" altLang="en-US"/>
              <a:t>マスター タイトルの書式設定</a:t>
            </a:r>
          </a:p>
        </p:txBody>
      </p:sp>
      <p:sp>
        <p:nvSpPr>
          <p:cNvPr id="115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15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155" name="Rectangle 6"/>
          <p:cNvSpPr>
            <a:spLocks noGrp="1" noChangeArrowheads="1"/>
          </p:cNvSpPr>
          <p:nvPr>
            <p:ph type="sldNum" sz="quarter" idx="12"/>
          </p:nvPr>
        </p:nvSpPr>
        <p:spPr>
          <a:ln/>
        </p:spPr>
        <p:txBody>
          <a:bodyPr/>
          <a:lstStyle>
            <a:lvl1pPr>
              <a:defRPr/>
            </a:lvl1pPr>
          </a:lstStyle>
          <a:p>
            <a:pPr>
              <a:defRPr/>
            </a:pPr>
            <a:fld id="{06FFE511-5094-4685-A035-FB392A6605D8}" type="slidenum">
              <a:rPr lang="en-US" altLang="ja-JP"/>
              <a:pPr>
                <a:defRPr/>
              </a:pPr>
              <a:t>‹#›</a:t>
            </a:fld>
            <a:endParaRPr lang="en-US" altLang="ja-JP"/>
          </a:p>
        </p:txBody>
      </p:sp>
    </p:spTree>
    <p:extLst>
      <p:ext uri="{BB962C8B-B14F-4D97-AF65-F5344CB8AC3E}">
        <p14:creationId xmlns:p14="http://schemas.microsoft.com/office/powerpoint/2010/main" val="1148818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15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15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159" name="Rectangle 6"/>
          <p:cNvSpPr>
            <a:spLocks noGrp="1" noChangeArrowheads="1"/>
          </p:cNvSpPr>
          <p:nvPr>
            <p:ph type="sldNum" sz="quarter" idx="12"/>
          </p:nvPr>
        </p:nvSpPr>
        <p:spPr>
          <a:ln/>
        </p:spPr>
        <p:txBody>
          <a:bodyPr/>
          <a:lstStyle>
            <a:lvl1pPr>
              <a:defRPr/>
            </a:lvl1pPr>
          </a:lstStyle>
          <a:p>
            <a:pPr>
              <a:defRPr/>
            </a:pPr>
            <a:fld id="{DE9C2EA1-6911-4BAC-954D-0A2DD024DDCF}" type="slidenum">
              <a:rPr lang="en-US" altLang="ja-JP"/>
              <a:pPr>
                <a:defRPr/>
              </a:pPr>
              <a:t>‹#›</a:t>
            </a:fld>
            <a:endParaRPr lang="en-US" altLang="ja-JP"/>
          </a:p>
        </p:txBody>
      </p:sp>
    </p:spTree>
    <p:extLst>
      <p:ext uri="{BB962C8B-B14F-4D97-AF65-F5344CB8AC3E}">
        <p14:creationId xmlns:p14="http://schemas.microsoft.com/office/powerpoint/2010/main" val="2657197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2" name="タイトル 1"/>
          <p:cNvSpPr>
            <a:spLocks noGrp="1"/>
          </p:cNvSpPr>
          <p:nvPr>
            <p:ph type="title"/>
          </p:nvPr>
        </p:nvSpPr>
        <p:spPr>
          <a:xfrm>
            <a:off x="782506" y="4406905"/>
            <a:ext cx="8420100" cy="1362075"/>
          </a:xfrm>
        </p:spPr>
        <p:txBody>
          <a:bodyPr anchor="t"/>
          <a:lstStyle>
            <a:lvl1pPr algn="l">
              <a:defRPr sz="4000" b="1" cap="all"/>
            </a:lvl1pPr>
          </a:lstStyle>
          <a:p>
            <a:r>
              <a:rPr lang="ja-JP" altLang="en-US"/>
              <a:t>マスタ タイトルの書式設定</a:t>
            </a:r>
          </a:p>
        </p:txBody>
      </p:sp>
      <p:sp>
        <p:nvSpPr>
          <p:cNvPr id="1053" name="テキスト プレースホルダ 2"/>
          <p:cNvSpPr>
            <a:spLocks noGrp="1"/>
          </p:cNvSpPr>
          <p:nvPr>
            <p:ph type="body" idx="1"/>
          </p:nvPr>
        </p:nvSpPr>
        <p:spPr>
          <a:xfrm>
            <a:off x="782506" y="2906716"/>
            <a:ext cx="8420100" cy="1500187"/>
          </a:xfrm>
        </p:spPr>
        <p:txBody>
          <a:bodyPr anchor="b"/>
          <a:lstStyle>
            <a:lvl1pPr marL="0" indent="0">
              <a:buNone/>
              <a:defRPr sz="2000"/>
            </a:lvl1pPr>
            <a:lvl2pPr marL="457197" indent="0">
              <a:buNone/>
              <a:defRPr sz="1800"/>
            </a:lvl2pPr>
            <a:lvl3pPr marL="914395" indent="0">
              <a:buNone/>
              <a:defRPr sz="1600"/>
            </a:lvl3pPr>
            <a:lvl4pPr marL="1371592" indent="0">
              <a:buNone/>
              <a:defRPr sz="1400"/>
            </a:lvl4pPr>
            <a:lvl5pPr marL="1828789" indent="0">
              <a:buNone/>
              <a:defRPr sz="1400"/>
            </a:lvl5pPr>
            <a:lvl6pPr marL="2285987" indent="0">
              <a:buNone/>
              <a:defRPr sz="1400"/>
            </a:lvl6pPr>
            <a:lvl7pPr marL="2743184" indent="0">
              <a:buNone/>
              <a:defRPr sz="1400"/>
            </a:lvl7pPr>
            <a:lvl8pPr marL="3200381" indent="0">
              <a:buNone/>
              <a:defRPr sz="1400"/>
            </a:lvl8pPr>
            <a:lvl9pPr marL="3657579" indent="0">
              <a:buNone/>
              <a:defRPr sz="1400"/>
            </a:lvl9pPr>
          </a:lstStyle>
          <a:p>
            <a:pPr lvl="0"/>
            <a:r>
              <a:rPr lang="ja-JP" altLang="en-US"/>
              <a:t>マスタ テキストの書式設定</a:t>
            </a:r>
          </a:p>
        </p:txBody>
      </p:sp>
      <p:sp>
        <p:nvSpPr>
          <p:cNvPr id="1054"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1055" name="Rectangle 5"/>
          <p:cNvSpPr>
            <a:spLocks noGrp="1" noChangeArrowheads="1"/>
          </p:cNvSpPr>
          <p:nvPr>
            <p:ph type="ftr" sz="quarter" idx="11"/>
          </p:nvPr>
        </p:nvSpPr>
        <p:spPr>
          <a:ln/>
        </p:spPr>
        <p:txBody>
          <a:bodyPr/>
          <a:lstStyle>
            <a:lvl1pPr>
              <a:defRPr/>
            </a:lvl1pPr>
          </a:lstStyle>
          <a:p>
            <a:pPr>
              <a:defRPr/>
            </a:pPr>
            <a:r>
              <a:rPr lang="ja-JP" altLang="en-US">
                <a:solidFill>
                  <a:prstClr val="black"/>
                </a:solidFill>
              </a:rPr>
              <a:t>番号</a:t>
            </a:r>
            <a:endParaRPr lang="en-US" altLang="ja-JP">
              <a:solidFill>
                <a:prstClr val="black"/>
              </a:solidFill>
            </a:endParaRPr>
          </a:p>
        </p:txBody>
      </p:sp>
    </p:spTree>
    <p:extLst>
      <p:ext uri="{BB962C8B-B14F-4D97-AF65-F5344CB8AC3E}">
        <p14:creationId xmlns:p14="http://schemas.microsoft.com/office/powerpoint/2010/main" val="165718981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161" name="タイトル 1"/>
          <p:cNvSpPr>
            <a:spLocks noGrp="1"/>
          </p:cNvSpPr>
          <p:nvPr>
            <p:ph type="title"/>
          </p:nvPr>
        </p:nvSpPr>
        <p:spPr>
          <a:xfrm>
            <a:off x="495300" y="273050"/>
            <a:ext cx="3259006" cy="1162050"/>
          </a:xfrm>
        </p:spPr>
        <p:txBody>
          <a:bodyPr anchor="b"/>
          <a:lstStyle>
            <a:lvl1pPr algn="l">
              <a:defRPr sz="2000" b="1"/>
            </a:lvl1pPr>
          </a:lstStyle>
          <a:p>
            <a:r>
              <a:rPr lang="ja-JP" altLang="en-US"/>
              <a:t>マスター タイトルの書式設定</a:t>
            </a:r>
          </a:p>
        </p:txBody>
      </p:sp>
      <p:sp>
        <p:nvSpPr>
          <p:cNvPr id="1162"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63"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16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16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166" name="Rectangle 6"/>
          <p:cNvSpPr>
            <a:spLocks noGrp="1" noChangeArrowheads="1"/>
          </p:cNvSpPr>
          <p:nvPr>
            <p:ph type="sldNum" sz="quarter" idx="12"/>
          </p:nvPr>
        </p:nvSpPr>
        <p:spPr>
          <a:ln/>
        </p:spPr>
        <p:txBody>
          <a:bodyPr/>
          <a:lstStyle>
            <a:lvl1pPr>
              <a:defRPr/>
            </a:lvl1pPr>
          </a:lstStyle>
          <a:p>
            <a:pPr>
              <a:defRPr/>
            </a:pPr>
            <a:fld id="{460176D3-1CBA-4E5C-8891-6A87D7C30D42}" type="slidenum">
              <a:rPr lang="en-US" altLang="ja-JP"/>
              <a:pPr>
                <a:defRPr/>
              </a:pPr>
              <a:t>‹#›</a:t>
            </a:fld>
            <a:endParaRPr lang="en-US" altLang="ja-JP"/>
          </a:p>
        </p:txBody>
      </p:sp>
    </p:spTree>
    <p:extLst>
      <p:ext uri="{BB962C8B-B14F-4D97-AF65-F5344CB8AC3E}">
        <p14:creationId xmlns:p14="http://schemas.microsoft.com/office/powerpoint/2010/main" val="78944484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168" name="タイトル 1"/>
          <p:cNvSpPr>
            <a:spLocks noGrp="1"/>
          </p:cNvSpPr>
          <p:nvPr>
            <p:ph type="title"/>
          </p:nvPr>
        </p:nvSpPr>
        <p:spPr>
          <a:xfrm>
            <a:off x="1941645" y="4800600"/>
            <a:ext cx="5943600" cy="566738"/>
          </a:xfrm>
        </p:spPr>
        <p:txBody>
          <a:bodyPr anchor="b"/>
          <a:lstStyle>
            <a:lvl1pPr algn="l">
              <a:defRPr sz="2000" b="1"/>
            </a:lvl1pPr>
          </a:lstStyle>
          <a:p>
            <a:r>
              <a:rPr lang="ja-JP" altLang="en-US"/>
              <a:t>マスター タイトルの書式設定</a:t>
            </a:r>
          </a:p>
        </p:txBody>
      </p:sp>
      <p:sp>
        <p:nvSpPr>
          <p:cNvPr id="1169"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1170"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171"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172"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173" name="Rectangle 6"/>
          <p:cNvSpPr>
            <a:spLocks noGrp="1" noChangeArrowheads="1"/>
          </p:cNvSpPr>
          <p:nvPr>
            <p:ph type="sldNum" sz="quarter" idx="12"/>
          </p:nvPr>
        </p:nvSpPr>
        <p:spPr>
          <a:ln/>
        </p:spPr>
        <p:txBody>
          <a:bodyPr/>
          <a:lstStyle>
            <a:lvl1pPr>
              <a:defRPr/>
            </a:lvl1pPr>
          </a:lstStyle>
          <a:p>
            <a:pPr>
              <a:defRPr/>
            </a:pPr>
            <a:fld id="{0A3F5529-272E-4A2C-90D7-160EE3AC1005}" type="slidenum">
              <a:rPr lang="en-US" altLang="ja-JP"/>
              <a:pPr>
                <a:defRPr/>
              </a:pPr>
              <a:t>‹#›</a:t>
            </a:fld>
            <a:endParaRPr lang="en-US" altLang="ja-JP"/>
          </a:p>
        </p:txBody>
      </p:sp>
    </p:spTree>
    <p:extLst>
      <p:ext uri="{BB962C8B-B14F-4D97-AF65-F5344CB8AC3E}">
        <p14:creationId xmlns:p14="http://schemas.microsoft.com/office/powerpoint/2010/main" val="157022189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175" name="タイトル 1"/>
          <p:cNvSpPr>
            <a:spLocks noGrp="1"/>
          </p:cNvSpPr>
          <p:nvPr>
            <p:ph type="title"/>
          </p:nvPr>
        </p:nvSpPr>
        <p:spPr/>
        <p:txBody>
          <a:bodyPr/>
          <a:lstStyle/>
          <a:p>
            <a:r>
              <a:rPr lang="ja-JP" altLang="en-US"/>
              <a:t>マスター タイトルの書式設定</a:t>
            </a:r>
          </a:p>
        </p:txBody>
      </p:sp>
      <p:sp>
        <p:nvSpPr>
          <p:cNvPr id="1176"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7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17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179" name="Rectangle 6"/>
          <p:cNvSpPr>
            <a:spLocks noGrp="1" noChangeArrowheads="1"/>
          </p:cNvSpPr>
          <p:nvPr>
            <p:ph type="sldNum" sz="quarter" idx="12"/>
          </p:nvPr>
        </p:nvSpPr>
        <p:spPr>
          <a:ln/>
        </p:spPr>
        <p:txBody>
          <a:bodyPr/>
          <a:lstStyle>
            <a:lvl1pPr>
              <a:defRPr/>
            </a:lvl1pPr>
          </a:lstStyle>
          <a:p>
            <a:pPr>
              <a:defRPr/>
            </a:pPr>
            <a:fld id="{CDB20612-914C-4BDE-8D4C-FEA4392E99F4}" type="slidenum">
              <a:rPr lang="en-US" altLang="ja-JP"/>
              <a:pPr>
                <a:defRPr/>
              </a:pPr>
              <a:t>‹#›</a:t>
            </a:fld>
            <a:endParaRPr lang="en-US" altLang="ja-JP"/>
          </a:p>
        </p:txBody>
      </p:sp>
    </p:spTree>
    <p:extLst>
      <p:ext uri="{BB962C8B-B14F-4D97-AF65-F5344CB8AC3E}">
        <p14:creationId xmlns:p14="http://schemas.microsoft.com/office/powerpoint/2010/main" val="242670808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81" name="縦書きタイトル 1"/>
          <p:cNvSpPr>
            <a:spLocks noGrp="1"/>
          </p:cNvSpPr>
          <p:nvPr>
            <p:ph type="title" orient="vert"/>
          </p:nvPr>
        </p:nvSpPr>
        <p:spPr>
          <a:xfrm>
            <a:off x="7058025" y="1"/>
            <a:ext cx="2352675" cy="6126163"/>
          </a:xfrm>
        </p:spPr>
        <p:txBody>
          <a:bodyPr vert="eaVert"/>
          <a:lstStyle/>
          <a:p>
            <a:r>
              <a:rPr lang="ja-JP" altLang="en-US"/>
              <a:t>マスター タイトルの書式設定</a:t>
            </a:r>
          </a:p>
        </p:txBody>
      </p:sp>
      <p:sp>
        <p:nvSpPr>
          <p:cNvPr id="1182" name="縦書きテキスト プレースホルダ 2"/>
          <p:cNvSpPr>
            <a:spLocks noGrp="1"/>
          </p:cNvSpPr>
          <p:nvPr>
            <p:ph type="body" orient="vert" idx="1"/>
          </p:nvPr>
        </p:nvSpPr>
        <p:spPr>
          <a:xfrm>
            <a:off x="0" y="1"/>
            <a:ext cx="6892925"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8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18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185" name="Rectangle 6"/>
          <p:cNvSpPr>
            <a:spLocks noGrp="1" noChangeArrowheads="1"/>
          </p:cNvSpPr>
          <p:nvPr>
            <p:ph type="sldNum" sz="quarter" idx="12"/>
          </p:nvPr>
        </p:nvSpPr>
        <p:spPr>
          <a:ln/>
        </p:spPr>
        <p:txBody>
          <a:bodyPr/>
          <a:lstStyle>
            <a:lvl1pPr>
              <a:defRPr/>
            </a:lvl1pPr>
          </a:lstStyle>
          <a:p>
            <a:pPr>
              <a:defRPr/>
            </a:pPr>
            <a:fld id="{86FB01F7-FA20-4B15-9970-D297285851AC}" type="slidenum">
              <a:rPr lang="en-US" altLang="ja-JP"/>
              <a:pPr>
                <a:defRPr/>
              </a:pPr>
              <a:t>‹#›</a:t>
            </a:fld>
            <a:endParaRPr lang="en-US" altLang="ja-JP"/>
          </a:p>
        </p:txBody>
      </p:sp>
    </p:spTree>
    <p:extLst>
      <p:ext uri="{BB962C8B-B14F-4D97-AF65-F5344CB8AC3E}">
        <p14:creationId xmlns:p14="http://schemas.microsoft.com/office/powerpoint/2010/main" val="889191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7" name="タイトル 1"/>
          <p:cNvSpPr>
            <a:spLocks noGrp="1"/>
          </p:cNvSpPr>
          <p:nvPr>
            <p:ph type="title"/>
          </p:nvPr>
        </p:nvSpPr>
        <p:spPr/>
        <p:txBody>
          <a:bodyPr/>
          <a:lstStyle/>
          <a:p>
            <a:r>
              <a:rPr lang="ja-JP" altLang="en-US"/>
              <a:t>マスタ タイトルの書式設定</a:t>
            </a:r>
          </a:p>
        </p:txBody>
      </p:sp>
      <p:sp>
        <p:nvSpPr>
          <p:cNvPr id="1058" name="コンテンツ プレースホルダ 2"/>
          <p:cNvSpPr>
            <a:spLocks noGrp="1"/>
          </p:cNvSpPr>
          <p:nvPr>
            <p:ph sz="half" idx="1"/>
          </p:nvPr>
        </p:nvSpPr>
        <p:spPr>
          <a:xfrm>
            <a:off x="495300"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コンテンツ プレースホルダ 3"/>
          <p:cNvSpPr>
            <a:spLocks noGrp="1"/>
          </p:cNvSpPr>
          <p:nvPr>
            <p:ph sz="half" idx="2"/>
          </p:nvPr>
        </p:nvSpPr>
        <p:spPr>
          <a:xfrm>
            <a:off x="5035550"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0"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1061" name="Rectangle 5"/>
          <p:cNvSpPr>
            <a:spLocks noGrp="1" noChangeArrowheads="1"/>
          </p:cNvSpPr>
          <p:nvPr>
            <p:ph type="ftr" sz="quarter" idx="11"/>
          </p:nvPr>
        </p:nvSpPr>
        <p:spPr>
          <a:ln/>
        </p:spPr>
        <p:txBody>
          <a:bodyPr/>
          <a:lstStyle>
            <a:lvl1pPr>
              <a:defRPr/>
            </a:lvl1pPr>
          </a:lstStyle>
          <a:p>
            <a:pPr>
              <a:defRPr/>
            </a:pPr>
            <a:r>
              <a:rPr lang="ja-JP" altLang="en-US">
                <a:solidFill>
                  <a:prstClr val="black"/>
                </a:solidFill>
              </a:rPr>
              <a:t>番号</a:t>
            </a:r>
            <a:endParaRPr lang="en-US" altLang="ja-JP">
              <a:solidFill>
                <a:prstClr val="black"/>
              </a:solidFill>
            </a:endParaRPr>
          </a:p>
        </p:txBody>
      </p:sp>
    </p:spTree>
    <p:extLst>
      <p:ext uri="{BB962C8B-B14F-4D97-AF65-F5344CB8AC3E}">
        <p14:creationId xmlns:p14="http://schemas.microsoft.com/office/powerpoint/2010/main" val="719558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3" name="タイトル 1"/>
          <p:cNvSpPr>
            <a:spLocks noGrp="1"/>
          </p:cNvSpPr>
          <p:nvPr>
            <p:ph type="title"/>
          </p:nvPr>
        </p:nvSpPr>
        <p:spPr>
          <a:xfrm>
            <a:off x="495300" y="274638"/>
            <a:ext cx="8915400" cy="1143000"/>
          </a:xfrm>
        </p:spPr>
        <p:txBody>
          <a:bodyPr/>
          <a:lstStyle>
            <a:lvl1pPr>
              <a:defRPr/>
            </a:lvl1pPr>
          </a:lstStyle>
          <a:p>
            <a:r>
              <a:rPr lang="ja-JP" altLang="en-US"/>
              <a:t>マスタ タイトルの書式設定</a:t>
            </a:r>
          </a:p>
        </p:txBody>
      </p:sp>
      <p:sp>
        <p:nvSpPr>
          <p:cNvPr id="1064" name="テキスト プレースホルダ 2"/>
          <p:cNvSpPr>
            <a:spLocks noGrp="1"/>
          </p:cNvSpPr>
          <p:nvPr>
            <p:ph type="body" idx="1"/>
          </p:nvPr>
        </p:nvSpPr>
        <p:spPr>
          <a:xfrm>
            <a:off x="495301" y="1535113"/>
            <a:ext cx="4376870" cy="639762"/>
          </a:xfrm>
        </p:spPr>
        <p:txBody>
          <a:bodyPr anchor="b"/>
          <a:lstStyle>
            <a:lvl1pPr marL="0" indent="0">
              <a:buNone/>
              <a:defRPr sz="2400" b="1"/>
            </a:lvl1pPr>
            <a:lvl2pPr marL="457197"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4" indent="0">
              <a:buNone/>
              <a:defRPr sz="1600" b="1"/>
            </a:lvl7pPr>
            <a:lvl8pPr marL="3200381" indent="0">
              <a:buNone/>
              <a:defRPr sz="1600" b="1"/>
            </a:lvl8pPr>
            <a:lvl9pPr marL="3657579" indent="0">
              <a:buNone/>
              <a:defRPr sz="1600" b="1"/>
            </a:lvl9pPr>
          </a:lstStyle>
          <a:p>
            <a:pPr lvl="0"/>
            <a:r>
              <a:rPr lang="ja-JP" altLang="en-US"/>
              <a:t>マスタ テキストの書式設定</a:t>
            </a:r>
          </a:p>
        </p:txBody>
      </p:sp>
      <p:sp>
        <p:nvSpPr>
          <p:cNvPr id="1065" name="コンテンツ プレースホルダ 3"/>
          <p:cNvSpPr>
            <a:spLocks noGrp="1"/>
          </p:cNvSpPr>
          <p:nvPr>
            <p:ph sz="half" idx="2"/>
          </p:nvPr>
        </p:nvSpPr>
        <p:spPr>
          <a:xfrm>
            <a:off x="495301"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6" name="テキスト プレースホルダ 4"/>
          <p:cNvSpPr>
            <a:spLocks noGrp="1"/>
          </p:cNvSpPr>
          <p:nvPr>
            <p:ph type="body" sz="quarter" idx="3"/>
          </p:nvPr>
        </p:nvSpPr>
        <p:spPr>
          <a:xfrm>
            <a:off x="5032112" y="1535113"/>
            <a:ext cx="4378591" cy="639762"/>
          </a:xfrm>
        </p:spPr>
        <p:txBody>
          <a:bodyPr anchor="b"/>
          <a:lstStyle>
            <a:lvl1pPr marL="0" indent="0">
              <a:buNone/>
              <a:defRPr sz="2400" b="1"/>
            </a:lvl1pPr>
            <a:lvl2pPr marL="457197" indent="0">
              <a:buNone/>
              <a:defRPr sz="2000" b="1"/>
            </a:lvl2pPr>
            <a:lvl3pPr marL="914395" indent="0">
              <a:buNone/>
              <a:defRPr sz="1800" b="1"/>
            </a:lvl3pPr>
            <a:lvl4pPr marL="1371592" indent="0">
              <a:buNone/>
              <a:defRPr sz="1600" b="1"/>
            </a:lvl4pPr>
            <a:lvl5pPr marL="1828789" indent="0">
              <a:buNone/>
              <a:defRPr sz="1600" b="1"/>
            </a:lvl5pPr>
            <a:lvl6pPr marL="2285987" indent="0">
              <a:buNone/>
              <a:defRPr sz="1600" b="1"/>
            </a:lvl6pPr>
            <a:lvl7pPr marL="2743184" indent="0">
              <a:buNone/>
              <a:defRPr sz="1600" b="1"/>
            </a:lvl7pPr>
            <a:lvl8pPr marL="3200381" indent="0">
              <a:buNone/>
              <a:defRPr sz="1600" b="1"/>
            </a:lvl8pPr>
            <a:lvl9pPr marL="3657579" indent="0">
              <a:buNone/>
              <a:defRPr sz="1600" b="1"/>
            </a:lvl9pPr>
          </a:lstStyle>
          <a:p>
            <a:pPr lvl="0"/>
            <a:r>
              <a:rPr lang="ja-JP" altLang="en-US"/>
              <a:t>マスタ テキストの書式設定</a:t>
            </a:r>
          </a:p>
        </p:txBody>
      </p:sp>
      <p:sp>
        <p:nvSpPr>
          <p:cNvPr id="1067" name="コンテンツ プレースホルダ 5"/>
          <p:cNvSpPr>
            <a:spLocks noGrp="1"/>
          </p:cNvSpPr>
          <p:nvPr>
            <p:ph sz="quarter" idx="4"/>
          </p:nvPr>
        </p:nvSpPr>
        <p:spPr>
          <a:xfrm>
            <a:off x="5032112" y="2174875"/>
            <a:ext cx="437859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8"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1069" name="Rectangle 5"/>
          <p:cNvSpPr>
            <a:spLocks noGrp="1" noChangeArrowheads="1"/>
          </p:cNvSpPr>
          <p:nvPr>
            <p:ph type="ftr" sz="quarter" idx="11"/>
          </p:nvPr>
        </p:nvSpPr>
        <p:spPr>
          <a:ln/>
        </p:spPr>
        <p:txBody>
          <a:bodyPr/>
          <a:lstStyle>
            <a:lvl1pPr>
              <a:defRPr/>
            </a:lvl1pPr>
          </a:lstStyle>
          <a:p>
            <a:pPr>
              <a:defRPr/>
            </a:pPr>
            <a:r>
              <a:rPr lang="ja-JP" altLang="en-US">
                <a:solidFill>
                  <a:prstClr val="black"/>
                </a:solidFill>
              </a:rPr>
              <a:t>番号</a:t>
            </a:r>
            <a:endParaRPr lang="en-US" altLang="ja-JP">
              <a:solidFill>
                <a:prstClr val="black"/>
              </a:solidFill>
            </a:endParaRPr>
          </a:p>
        </p:txBody>
      </p:sp>
    </p:spTree>
    <p:extLst>
      <p:ext uri="{BB962C8B-B14F-4D97-AF65-F5344CB8AC3E}">
        <p14:creationId xmlns:p14="http://schemas.microsoft.com/office/powerpoint/2010/main" val="3048946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1" name="タイトル 1"/>
          <p:cNvSpPr>
            <a:spLocks noGrp="1"/>
          </p:cNvSpPr>
          <p:nvPr>
            <p:ph type="title"/>
          </p:nvPr>
        </p:nvSpPr>
        <p:spPr/>
        <p:txBody>
          <a:bodyPr/>
          <a:lstStyle/>
          <a:p>
            <a:r>
              <a:rPr lang="ja-JP" altLang="en-US"/>
              <a:t>マスタ タイトルの書式設定</a:t>
            </a:r>
          </a:p>
        </p:txBody>
      </p:sp>
      <p:sp>
        <p:nvSpPr>
          <p:cNvPr id="1072"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1073" name="Rectangle 5"/>
          <p:cNvSpPr>
            <a:spLocks noGrp="1" noChangeArrowheads="1"/>
          </p:cNvSpPr>
          <p:nvPr>
            <p:ph type="ftr" sz="quarter" idx="11"/>
          </p:nvPr>
        </p:nvSpPr>
        <p:spPr>
          <a:ln/>
        </p:spPr>
        <p:txBody>
          <a:bodyPr/>
          <a:lstStyle>
            <a:lvl1pPr>
              <a:defRPr/>
            </a:lvl1pPr>
          </a:lstStyle>
          <a:p>
            <a:pPr>
              <a:defRPr/>
            </a:pPr>
            <a:r>
              <a:rPr lang="ja-JP" altLang="en-US">
                <a:solidFill>
                  <a:prstClr val="black"/>
                </a:solidFill>
              </a:rPr>
              <a:t>番号</a:t>
            </a:r>
            <a:endParaRPr lang="en-US" altLang="ja-JP">
              <a:solidFill>
                <a:prstClr val="black"/>
              </a:solidFill>
            </a:endParaRPr>
          </a:p>
        </p:txBody>
      </p:sp>
      <p:sp>
        <p:nvSpPr>
          <p:cNvPr id="1074" name="Rectangle 6"/>
          <p:cNvSpPr>
            <a:spLocks noGrp="1" noChangeArrowheads="1"/>
          </p:cNvSpPr>
          <p:nvPr>
            <p:ph type="sldNum" sz="quarter" idx="12"/>
          </p:nvPr>
        </p:nvSpPr>
        <p:spPr>
          <a:xfrm>
            <a:off x="7594600" y="6237288"/>
            <a:ext cx="2311400" cy="476250"/>
          </a:xfrm>
          <a:prstGeom prst="rect">
            <a:avLst/>
          </a:prstGeom>
          <a:ln/>
        </p:spPr>
        <p:txBody>
          <a:bodyPr/>
          <a:lstStyle>
            <a:lvl1pPr>
              <a:defRPr/>
            </a:lvl1pPr>
          </a:lstStyle>
          <a:p>
            <a:pPr>
              <a:defRPr/>
            </a:pPr>
            <a:fld id="{1605389D-1ABF-4351-8C3E-16885CD30125}"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2679572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6"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1077" name="Rectangle 5"/>
          <p:cNvSpPr>
            <a:spLocks noGrp="1" noChangeArrowheads="1"/>
          </p:cNvSpPr>
          <p:nvPr>
            <p:ph type="ftr" sz="quarter" idx="11"/>
          </p:nvPr>
        </p:nvSpPr>
        <p:spPr>
          <a:ln/>
        </p:spPr>
        <p:txBody>
          <a:bodyPr/>
          <a:lstStyle>
            <a:lvl1pPr>
              <a:defRPr/>
            </a:lvl1pPr>
          </a:lstStyle>
          <a:p>
            <a:pPr>
              <a:defRPr/>
            </a:pPr>
            <a:r>
              <a:rPr lang="ja-JP" altLang="en-US">
                <a:solidFill>
                  <a:prstClr val="black"/>
                </a:solidFill>
              </a:rPr>
              <a:t>番号</a:t>
            </a:r>
            <a:endParaRPr lang="en-US" altLang="ja-JP">
              <a:solidFill>
                <a:prstClr val="black"/>
              </a:solidFill>
            </a:endParaRPr>
          </a:p>
        </p:txBody>
      </p:sp>
    </p:spTree>
    <p:extLst>
      <p:ext uri="{BB962C8B-B14F-4D97-AF65-F5344CB8AC3E}">
        <p14:creationId xmlns:p14="http://schemas.microsoft.com/office/powerpoint/2010/main" val="1971680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9" name="タイトル 1"/>
          <p:cNvSpPr>
            <a:spLocks noGrp="1"/>
          </p:cNvSpPr>
          <p:nvPr>
            <p:ph type="title"/>
          </p:nvPr>
        </p:nvSpPr>
        <p:spPr>
          <a:xfrm>
            <a:off x="495302" y="273050"/>
            <a:ext cx="3259006" cy="1162050"/>
          </a:xfrm>
        </p:spPr>
        <p:txBody>
          <a:bodyPr anchor="b"/>
          <a:lstStyle>
            <a:lvl1pPr algn="l">
              <a:defRPr sz="2000" b="1"/>
            </a:lvl1pPr>
          </a:lstStyle>
          <a:p>
            <a:r>
              <a:rPr lang="ja-JP" altLang="en-US"/>
              <a:t>マスタ タイトルの書式設定</a:t>
            </a:r>
          </a:p>
        </p:txBody>
      </p:sp>
      <p:sp>
        <p:nvSpPr>
          <p:cNvPr id="1080" name="コンテンツ プレースホルダ 2"/>
          <p:cNvSpPr>
            <a:spLocks noGrp="1"/>
          </p:cNvSpPr>
          <p:nvPr>
            <p:ph idx="1"/>
          </p:nvPr>
        </p:nvSpPr>
        <p:spPr>
          <a:xfrm>
            <a:off x="3872974" y="273055"/>
            <a:ext cx="553772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81" name="テキスト プレースホルダ 3"/>
          <p:cNvSpPr>
            <a:spLocks noGrp="1"/>
          </p:cNvSpPr>
          <p:nvPr>
            <p:ph type="body" sz="half" idx="2"/>
          </p:nvPr>
        </p:nvSpPr>
        <p:spPr>
          <a:xfrm>
            <a:off x="495302" y="1435103"/>
            <a:ext cx="3259006" cy="4691063"/>
          </a:xfrm>
        </p:spPr>
        <p:txBody>
          <a:bodyPr/>
          <a:lstStyle>
            <a:lvl1pPr marL="0" indent="0">
              <a:buNone/>
              <a:defRPr sz="1400"/>
            </a:lvl1pPr>
            <a:lvl2pPr marL="457197"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4" indent="0">
              <a:buNone/>
              <a:defRPr sz="900"/>
            </a:lvl7pPr>
            <a:lvl8pPr marL="3200381" indent="0">
              <a:buNone/>
              <a:defRPr sz="900"/>
            </a:lvl8pPr>
            <a:lvl9pPr marL="3657579" indent="0">
              <a:buNone/>
              <a:defRPr sz="900"/>
            </a:lvl9pPr>
          </a:lstStyle>
          <a:p>
            <a:pPr lvl="0"/>
            <a:r>
              <a:rPr lang="ja-JP" altLang="en-US"/>
              <a:t>マスタ テキストの書式設定</a:t>
            </a:r>
          </a:p>
        </p:txBody>
      </p:sp>
      <p:sp>
        <p:nvSpPr>
          <p:cNvPr id="1082"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1083" name="Rectangle 5"/>
          <p:cNvSpPr>
            <a:spLocks noGrp="1" noChangeArrowheads="1"/>
          </p:cNvSpPr>
          <p:nvPr>
            <p:ph type="ftr" sz="quarter" idx="11"/>
          </p:nvPr>
        </p:nvSpPr>
        <p:spPr>
          <a:ln/>
        </p:spPr>
        <p:txBody>
          <a:bodyPr/>
          <a:lstStyle>
            <a:lvl1pPr>
              <a:defRPr/>
            </a:lvl1pPr>
          </a:lstStyle>
          <a:p>
            <a:pPr>
              <a:defRPr/>
            </a:pPr>
            <a:r>
              <a:rPr lang="ja-JP" altLang="en-US">
                <a:solidFill>
                  <a:prstClr val="black"/>
                </a:solidFill>
              </a:rPr>
              <a:t>番号</a:t>
            </a:r>
            <a:endParaRPr lang="en-US" altLang="ja-JP">
              <a:solidFill>
                <a:prstClr val="black"/>
              </a:solidFill>
            </a:endParaRPr>
          </a:p>
        </p:txBody>
      </p:sp>
    </p:spTree>
    <p:extLst>
      <p:ext uri="{BB962C8B-B14F-4D97-AF65-F5344CB8AC3E}">
        <p14:creationId xmlns:p14="http://schemas.microsoft.com/office/powerpoint/2010/main" val="40827714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5" name="タイトル 1"/>
          <p:cNvSpPr>
            <a:spLocks noGrp="1"/>
          </p:cNvSpPr>
          <p:nvPr>
            <p:ph type="title"/>
          </p:nvPr>
        </p:nvSpPr>
        <p:spPr>
          <a:xfrm>
            <a:off x="1941645" y="4800600"/>
            <a:ext cx="5943600" cy="566738"/>
          </a:xfrm>
        </p:spPr>
        <p:txBody>
          <a:bodyPr anchor="b"/>
          <a:lstStyle>
            <a:lvl1pPr algn="l">
              <a:defRPr sz="2000" b="1"/>
            </a:lvl1pPr>
          </a:lstStyle>
          <a:p>
            <a:r>
              <a:rPr lang="ja-JP" altLang="en-US"/>
              <a:t>マスタ タイトルの書式設定</a:t>
            </a:r>
          </a:p>
        </p:txBody>
      </p:sp>
      <p:sp>
        <p:nvSpPr>
          <p:cNvPr id="1086" name="図プレースホルダ 2"/>
          <p:cNvSpPr>
            <a:spLocks noGrp="1"/>
          </p:cNvSpPr>
          <p:nvPr>
            <p:ph type="pic" idx="1"/>
          </p:nvPr>
        </p:nvSpPr>
        <p:spPr>
          <a:xfrm>
            <a:off x="1941645" y="612775"/>
            <a:ext cx="5943600" cy="4114800"/>
          </a:xfrm>
        </p:spPr>
        <p:txBody>
          <a:bodyPr/>
          <a:lstStyle>
            <a:lvl1pPr marL="0" indent="0">
              <a:buNone/>
              <a:defRPr sz="3200"/>
            </a:lvl1pPr>
            <a:lvl2pPr marL="457197" indent="0">
              <a:buNone/>
              <a:defRPr sz="2800"/>
            </a:lvl2pPr>
            <a:lvl3pPr marL="914395" indent="0">
              <a:buNone/>
              <a:defRPr sz="2400"/>
            </a:lvl3pPr>
            <a:lvl4pPr marL="1371592" indent="0">
              <a:buNone/>
              <a:defRPr sz="2000"/>
            </a:lvl4pPr>
            <a:lvl5pPr marL="1828789" indent="0">
              <a:buNone/>
              <a:defRPr sz="2000"/>
            </a:lvl5pPr>
            <a:lvl6pPr marL="2285987" indent="0">
              <a:buNone/>
              <a:defRPr sz="2000"/>
            </a:lvl6pPr>
            <a:lvl7pPr marL="2743184" indent="0">
              <a:buNone/>
              <a:defRPr sz="2000"/>
            </a:lvl7pPr>
            <a:lvl8pPr marL="3200381" indent="0">
              <a:buNone/>
              <a:defRPr sz="2000"/>
            </a:lvl8pPr>
            <a:lvl9pPr marL="3657579" indent="0">
              <a:buNone/>
              <a:defRPr sz="2000"/>
            </a:lvl9pPr>
          </a:lstStyle>
          <a:p>
            <a:pPr lvl="0"/>
            <a:endParaRPr lang="ja-JP" altLang="en-US" noProof="0"/>
          </a:p>
        </p:txBody>
      </p:sp>
      <p:sp>
        <p:nvSpPr>
          <p:cNvPr id="1087"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197" indent="0">
              <a:buNone/>
              <a:defRPr sz="1200"/>
            </a:lvl2pPr>
            <a:lvl3pPr marL="914395" indent="0">
              <a:buNone/>
              <a:defRPr sz="1000"/>
            </a:lvl3pPr>
            <a:lvl4pPr marL="1371592" indent="0">
              <a:buNone/>
              <a:defRPr sz="900"/>
            </a:lvl4pPr>
            <a:lvl5pPr marL="1828789" indent="0">
              <a:buNone/>
              <a:defRPr sz="900"/>
            </a:lvl5pPr>
            <a:lvl6pPr marL="2285987" indent="0">
              <a:buNone/>
              <a:defRPr sz="900"/>
            </a:lvl6pPr>
            <a:lvl7pPr marL="2743184" indent="0">
              <a:buNone/>
              <a:defRPr sz="900"/>
            </a:lvl7pPr>
            <a:lvl8pPr marL="3200381" indent="0">
              <a:buNone/>
              <a:defRPr sz="900"/>
            </a:lvl8pPr>
            <a:lvl9pPr marL="3657579" indent="0">
              <a:buNone/>
              <a:defRPr sz="900"/>
            </a:lvl9pPr>
          </a:lstStyle>
          <a:p>
            <a:pPr lvl="0"/>
            <a:r>
              <a:rPr lang="ja-JP" altLang="en-US"/>
              <a:t>マスタ テキストの書式設定</a:t>
            </a:r>
          </a:p>
        </p:txBody>
      </p:sp>
      <p:sp>
        <p:nvSpPr>
          <p:cNvPr id="1088"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1089" name="Rectangle 5"/>
          <p:cNvSpPr>
            <a:spLocks noGrp="1" noChangeArrowheads="1"/>
          </p:cNvSpPr>
          <p:nvPr>
            <p:ph type="ftr" sz="quarter" idx="11"/>
          </p:nvPr>
        </p:nvSpPr>
        <p:spPr>
          <a:ln/>
        </p:spPr>
        <p:txBody>
          <a:bodyPr/>
          <a:lstStyle>
            <a:lvl1pPr>
              <a:defRPr/>
            </a:lvl1pPr>
          </a:lstStyle>
          <a:p>
            <a:pPr>
              <a:defRPr/>
            </a:pPr>
            <a:r>
              <a:rPr lang="ja-JP" altLang="en-US">
                <a:solidFill>
                  <a:prstClr val="black"/>
                </a:solidFill>
              </a:rPr>
              <a:t>番号</a:t>
            </a:r>
            <a:endParaRPr lang="en-US" altLang="ja-JP">
              <a:solidFill>
                <a:prstClr val="black"/>
              </a:solidFill>
            </a:endParaRPr>
          </a:p>
        </p:txBody>
      </p:sp>
    </p:spTree>
    <p:extLst>
      <p:ext uri="{BB962C8B-B14F-4D97-AF65-F5344CB8AC3E}">
        <p14:creationId xmlns:p14="http://schemas.microsoft.com/office/powerpoint/2010/main" val="1281847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w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image" Target="../media/image4.wmf"/><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3.pn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3"/>
          <p:cNvSpPr>
            <a:spLocks noGrp="1" noChangeArrowheads="1"/>
          </p:cNvSpPr>
          <p:nvPr>
            <p:ph type="body" idx="1"/>
          </p:nvPr>
        </p:nvSpPr>
        <p:spPr>
          <a:xfrm>
            <a:off x="495300" y="1600205"/>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4"/>
          <p:cNvSpPr>
            <a:spLocks noGrp="1" noChangeArrowheads="1"/>
          </p:cNvSpPr>
          <p:nvPr>
            <p:ph type="dt" sz="half" idx="2"/>
          </p:nvPr>
        </p:nvSpPr>
        <p:spPr>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ＭＳ Ｐゴシック" pitchFamily="50" charset="-128"/>
              </a:defRPr>
            </a:lvl1pPr>
          </a:lstStyle>
          <a:p>
            <a:pPr>
              <a:defRPr/>
            </a:pPr>
            <a:endParaRPr lang="en-US" altLang="ja-JP">
              <a:solidFill>
                <a:prstClr val="black"/>
              </a:solidFill>
              <a:latin typeface="Arial"/>
            </a:endParaRPr>
          </a:p>
        </p:txBody>
      </p:sp>
      <p:sp>
        <p:nvSpPr>
          <p:cNvPr id="1027" name="Rectangle 5"/>
          <p:cNvSpPr>
            <a:spLocks noGrp="1" noChangeArrowheads="1"/>
          </p:cNvSpPr>
          <p:nvPr>
            <p:ph type="ftr" sz="quarter" idx="3"/>
          </p:nvPr>
        </p:nvSpPr>
        <p:spPr>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50" charset="-128"/>
              </a:defRPr>
            </a:lvl1pPr>
          </a:lstStyle>
          <a:p>
            <a:pPr>
              <a:defRPr/>
            </a:pPr>
            <a:r>
              <a:rPr lang="ja-JP" altLang="en-US">
                <a:solidFill>
                  <a:prstClr val="black"/>
                </a:solidFill>
                <a:latin typeface="Arial"/>
              </a:rPr>
              <a:t>番号</a:t>
            </a:r>
            <a:endParaRPr lang="en-US" altLang="ja-JP">
              <a:solidFill>
                <a:prstClr val="black"/>
              </a:solidFill>
              <a:latin typeface="Arial"/>
            </a:endParaRPr>
          </a:p>
        </p:txBody>
      </p:sp>
      <p:grpSp>
        <p:nvGrpSpPr>
          <p:cNvPr id="1028" name="Group 18"/>
          <p:cNvGrpSpPr/>
          <p:nvPr/>
        </p:nvGrpSpPr>
        <p:grpSpPr>
          <a:xfrm>
            <a:off x="0" y="0"/>
            <a:ext cx="9906000" cy="546100"/>
            <a:chOff x="0" y="0"/>
            <a:chExt cx="5760" cy="344"/>
          </a:xfrm>
        </p:grpSpPr>
        <p:pic>
          <p:nvPicPr>
            <p:cNvPr id="1029" name="Picture 9" descr="mlit_top"/>
            <p:cNvPicPr>
              <a:picLocks noChangeAspect="1" noChangeArrowheads="1"/>
            </p:cNvPicPr>
            <p:nvPr userDrawn="1"/>
          </p:nvPicPr>
          <p:blipFill>
            <a:blip r:embed="rId13"/>
            <a:srcRect t="26801" b="65286"/>
            <a:stretch>
              <a:fillRect/>
            </a:stretch>
          </p:blipFill>
          <p:spPr>
            <a:xfrm>
              <a:off x="0" y="300"/>
              <a:ext cx="5760" cy="44"/>
            </a:xfrm>
            <a:prstGeom prst="rect">
              <a:avLst/>
            </a:prstGeom>
            <a:noFill/>
            <a:ln w="9525">
              <a:noFill/>
              <a:miter lim="800000"/>
              <a:headEnd/>
              <a:tailEnd/>
            </a:ln>
          </p:spPr>
        </p:pic>
        <p:grpSp>
          <p:nvGrpSpPr>
            <p:cNvPr id="1030" name="Group 17"/>
            <p:cNvGrpSpPr/>
            <p:nvPr userDrawn="1"/>
          </p:nvGrpSpPr>
          <p:grpSpPr>
            <a:xfrm>
              <a:off x="0" y="0"/>
              <a:ext cx="5760" cy="318"/>
              <a:chOff x="0" y="0"/>
              <a:chExt cx="5760" cy="318"/>
            </a:xfrm>
          </p:grpSpPr>
          <p:pic>
            <p:nvPicPr>
              <p:cNvPr id="1031" name="Picture 11" descr="mlit_top"/>
              <p:cNvPicPr>
                <a:picLocks noChangeAspect="1" noChangeArrowheads="1"/>
              </p:cNvPicPr>
              <p:nvPr userDrawn="1"/>
            </p:nvPicPr>
            <p:blipFill>
              <a:blip r:embed="rId14"/>
              <a:srcRect r="66945" b="42805"/>
              <a:stretch>
                <a:fillRect/>
              </a:stretch>
            </p:blipFill>
            <p:spPr>
              <a:xfrm>
                <a:off x="3856" y="0"/>
                <a:ext cx="1904" cy="318"/>
              </a:xfrm>
              <a:prstGeom prst="rect">
                <a:avLst/>
              </a:prstGeom>
              <a:noFill/>
              <a:ln w="9525">
                <a:noFill/>
                <a:miter lim="800000"/>
                <a:headEnd/>
                <a:tailEnd/>
              </a:ln>
            </p:spPr>
          </p:pic>
          <p:pic>
            <p:nvPicPr>
              <p:cNvPr id="1032" name="Picture 16" descr="mlit_top"/>
              <p:cNvPicPr>
                <a:picLocks noChangeAspect="1" noChangeArrowheads="1"/>
              </p:cNvPicPr>
              <p:nvPr userDrawn="1"/>
            </p:nvPicPr>
            <p:blipFill>
              <a:blip r:embed="rId15"/>
              <a:srcRect l="50000" b="42805"/>
              <a:stretch>
                <a:fillRect/>
              </a:stretch>
            </p:blipFill>
            <p:spPr>
              <a:xfrm>
                <a:off x="1043" y="0"/>
                <a:ext cx="2880" cy="318"/>
              </a:xfrm>
              <a:prstGeom prst="rect">
                <a:avLst/>
              </a:prstGeom>
              <a:noFill/>
              <a:ln w="9525">
                <a:noFill/>
                <a:miter lim="800000"/>
                <a:headEnd/>
                <a:tailEnd/>
              </a:ln>
            </p:spPr>
          </p:pic>
          <p:pic>
            <p:nvPicPr>
              <p:cNvPr id="1033" name="Picture 10" descr="mlit_top"/>
              <p:cNvPicPr>
                <a:picLocks noChangeAspect="1" noChangeArrowheads="1"/>
              </p:cNvPicPr>
              <p:nvPr userDrawn="1"/>
            </p:nvPicPr>
            <p:blipFill>
              <a:blip r:embed="rId15"/>
              <a:srcRect l="68906" b="42805"/>
              <a:stretch>
                <a:fillRect/>
              </a:stretch>
            </p:blipFill>
            <p:spPr>
              <a:xfrm>
                <a:off x="0" y="0"/>
                <a:ext cx="1791" cy="318"/>
              </a:xfrm>
              <a:prstGeom prst="rect">
                <a:avLst/>
              </a:prstGeom>
              <a:noFill/>
              <a:ln w="9525">
                <a:noFill/>
                <a:miter lim="800000"/>
                <a:headEnd/>
                <a:tailEnd/>
              </a:ln>
            </p:spPr>
          </p:pic>
        </p:grpSp>
      </p:grpSp>
      <p:sp>
        <p:nvSpPr>
          <p:cNvPr id="1034" name="Rectangle 2"/>
          <p:cNvSpPr>
            <a:spLocks noGrp="1" noChangeArrowheads="1"/>
          </p:cNvSpPr>
          <p:nvPr>
            <p:ph type="title"/>
          </p:nvPr>
        </p:nvSpPr>
        <p:spPr>
          <a:xfrm>
            <a:off x="2" y="0"/>
            <a:ext cx="7605714"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5" name="Picture 14"/>
          <p:cNvPicPr>
            <a:picLocks noChangeAspect="1" noChangeArrowheads="1"/>
          </p:cNvPicPr>
          <p:nvPr/>
        </p:nvPicPr>
        <p:blipFill>
          <a:blip r:embed="rId16"/>
          <a:srcRect t="3670"/>
          <a:stretch>
            <a:fillRect/>
          </a:stretch>
        </p:blipFill>
        <p:spPr>
          <a:xfrm>
            <a:off x="8226429" y="4"/>
            <a:ext cx="1679575" cy="333375"/>
          </a:xfrm>
          <a:prstGeom prst="rect">
            <a:avLst/>
          </a:prstGeom>
          <a:noFill/>
          <a:ln w="9525">
            <a:noFill/>
            <a:miter lim="800000"/>
            <a:headEnd/>
            <a:tailEnd/>
          </a:ln>
        </p:spPr>
      </p:pic>
      <p:sp>
        <p:nvSpPr>
          <p:cNvPr id="1036" name="スライド番号プレースホルダー 3"/>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F35DE453-3BFB-4B94-A8CB-92B77DAFE6A7}" type="slidenum">
              <a:rPr lang="ja-JP" altLang="en-US" smtClean="0">
                <a:solidFill>
                  <a:prstClr val="black">
                    <a:tint val="75000"/>
                  </a:prstClr>
                </a:solidFill>
                <a:latin typeface="Arial"/>
                <a:ea typeface="ＭＳ Ｐゴシック"/>
              </a:rPr>
              <a:pPr fontAlgn="auto">
                <a:spcBef>
                  <a:spcPts val="0"/>
                </a:spcBef>
                <a:spcAft>
                  <a:spcPts val="0"/>
                </a:spcAft>
              </a:pPr>
              <a:t>‹#›</a:t>
            </a:fld>
            <a:endParaRPr lang="ja-JP" altLang="en-US">
              <a:solidFill>
                <a:prstClr val="black">
                  <a:tint val="75000"/>
                </a:prstClr>
              </a:solidFill>
              <a:latin typeface="Arial"/>
              <a:ea typeface="ＭＳ Ｐゴシック"/>
            </a:endParaRPr>
          </a:p>
        </p:txBody>
      </p:sp>
    </p:spTree>
    <p:extLst>
      <p:ext uri="{BB962C8B-B14F-4D97-AF65-F5344CB8AC3E}">
        <p14:creationId xmlns:p14="http://schemas.microsoft.com/office/powerpoint/2010/main" val="287245507"/>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hf sldNum="0" hdr="0" ftr="0" dt="0"/>
  <p:txStyles>
    <p:titleStyle>
      <a:lvl1pPr algn="l" rtl="0" eaLnBrk="0" fontAlgn="base" hangingPunct="0">
        <a:spcBef>
          <a:spcPct val="0"/>
        </a:spcBef>
        <a:spcAft>
          <a:spcPct val="0"/>
        </a:spcAft>
        <a:defRPr kumimoji="1" sz="2800">
          <a:solidFill>
            <a:srgbClr val="4087C8"/>
          </a:solidFill>
          <a:latin typeface="+mj-lt"/>
          <a:ea typeface="+mj-ea"/>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197"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395"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592"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789"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898" indent="-342898" algn="l" rtl="0" eaLnBrk="0" fontAlgn="base" hangingPunct="0">
        <a:spcBef>
          <a:spcPct val="20000"/>
        </a:spcBef>
        <a:spcAft>
          <a:spcPct val="0"/>
        </a:spcAft>
        <a:buChar char="•"/>
        <a:defRPr kumimoji="1" sz="3200">
          <a:solidFill>
            <a:schemeClr val="tx1"/>
          </a:solidFill>
          <a:latin typeface="+mn-lt"/>
          <a:ea typeface="+mn-ea"/>
          <a:cs typeface="+mn-cs"/>
        </a:defRPr>
      </a:lvl1pPr>
      <a:lvl2pPr marL="742946" indent="-285749" algn="l" rtl="0" eaLnBrk="0" fontAlgn="base" hangingPunct="0">
        <a:spcBef>
          <a:spcPct val="20000"/>
        </a:spcBef>
        <a:spcAft>
          <a:spcPct val="0"/>
        </a:spcAft>
        <a:buChar char="–"/>
        <a:defRPr kumimoji="1" sz="2800">
          <a:solidFill>
            <a:schemeClr val="tx1"/>
          </a:solidFill>
          <a:latin typeface="+mn-lt"/>
          <a:ea typeface="+mn-ea"/>
        </a:defRPr>
      </a:lvl2pPr>
      <a:lvl3pPr marL="1142993" indent="-228599" algn="l" rtl="0" eaLnBrk="0" fontAlgn="base" hangingPunct="0">
        <a:spcBef>
          <a:spcPct val="20000"/>
        </a:spcBef>
        <a:spcAft>
          <a:spcPct val="0"/>
        </a:spcAft>
        <a:buChar char="•"/>
        <a:defRPr kumimoji="1" sz="2400">
          <a:solidFill>
            <a:schemeClr val="tx1"/>
          </a:solidFill>
          <a:latin typeface="+mn-lt"/>
          <a:ea typeface="+mn-ea"/>
        </a:defRPr>
      </a:lvl3pPr>
      <a:lvl4pPr marL="1600191" indent="-228599" algn="l" rtl="0" eaLnBrk="0" fontAlgn="base" hangingPunct="0">
        <a:spcBef>
          <a:spcPct val="20000"/>
        </a:spcBef>
        <a:spcAft>
          <a:spcPct val="0"/>
        </a:spcAft>
        <a:buChar char="–"/>
        <a:defRPr kumimoji="1" sz="2000">
          <a:solidFill>
            <a:schemeClr val="tx1"/>
          </a:solidFill>
          <a:latin typeface="+mn-lt"/>
          <a:ea typeface="+mn-ea"/>
        </a:defRPr>
      </a:lvl4pPr>
      <a:lvl5pPr marL="2057388" indent="-228599" algn="l" rtl="0" eaLnBrk="0" fontAlgn="base" hangingPunct="0">
        <a:spcBef>
          <a:spcPct val="20000"/>
        </a:spcBef>
        <a:spcAft>
          <a:spcPct val="0"/>
        </a:spcAft>
        <a:buChar char="»"/>
        <a:defRPr kumimoji="1" sz="2000">
          <a:solidFill>
            <a:schemeClr val="tx1"/>
          </a:solidFill>
          <a:latin typeface="+mn-lt"/>
          <a:ea typeface="+mn-ea"/>
        </a:defRPr>
      </a:lvl5pPr>
      <a:lvl6pPr marL="2514585" indent="-228599" algn="l" rtl="0" fontAlgn="base">
        <a:spcBef>
          <a:spcPct val="20000"/>
        </a:spcBef>
        <a:spcAft>
          <a:spcPct val="0"/>
        </a:spcAft>
        <a:buChar char="»"/>
        <a:defRPr kumimoji="1" sz="2000">
          <a:solidFill>
            <a:schemeClr val="tx1"/>
          </a:solidFill>
          <a:latin typeface="+mn-lt"/>
          <a:ea typeface="+mn-ea"/>
        </a:defRPr>
      </a:lvl6pPr>
      <a:lvl7pPr marL="2971783" indent="-228599" algn="l" rtl="0" fontAlgn="base">
        <a:spcBef>
          <a:spcPct val="20000"/>
        </a:spcBef>
        <a:spcAft>
          <a:spcPct val="0"/>
        </a:spcAft>
        <a:buChar char="»"/>
        <a:defRPr kumimoji="1" sz="2000">
          <a:solidFill>
            <a:schemeClr val="tx1"/>
          </a:solidFill>
          <a:latin typeface="+mn-lt"/>
          <a:ea typeface="+mn-ea"/>
        </a:defRPr>
      </a:lvl7pPr>
      <a:lvl8pPr marL="3428980" indent="-228599" algn="l" rtl="0" fontAlgn="base">
        <a:spcBef>
          <a:spcPct val="20000"/>
        </a:spcBef>
        <a:spcAft>
          <a:spcPct val="0"/>
        </a:spcAft>
        <a:buChar char="»"/>
        <a:defRPr kumimoji="1" sz="2000">
          <a:solidFill>
            <a:schemeClr val="tx1"/>
          </a:solidFill>
          <a:latin typeface="+mn-lt"/>
          <a:ea typeface="+mn-ea"/>
        </a:defRPr>
      </a:lvl8pPr>
      <a:lvl9pPr marL="3886177" indent="-228599"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395" rtl="0" eaLnBrk="1" latinLnBrk="0" hangingPunct="1">
        <a:defRPr kumimoji="1" sz="1800" kern="1200">
          <a:solidFill>
            <a:schemeClr val="tx1"/>
          </a:solidFill>
          <a:latin typeface="+mn-lt"/>
          <a:ea typeface="+mn-ea"/>
          <a:cs typeface="+mn-cs"/>
        </a:defRPr>
      </a:lvl1pPr>
      <a:lvl2pPr marL="457197" algn="l" defTabSz="914395" rtl="0" eaLnBrk="1" latinLnBrk="0" hangingPunct="1">
        <a:defRPr kumimoji="1" sz="1800" kern="1200">
          <a:solidFill>
            <a:schemeClr val="tx1"/>
          </a:solidFill>
          <a:latin typeface="+mn-lt"/>
          <a:ea typeface="+mn-ea"/>
          <a:cs typeface="+mn-cs"/>
        </a:defRPr>
      </a:lvl2pPr>
      <a:lvl3pPr marL="914395" algn="l" defTabSz="914395" rtl="0" eaLnBrk="1" latinLnBrk="0" hangingPunct="1">
        <a:defRPr kumimoji="1" sz="1800" kern="1200">
          <a:solidFill>
            <a:schemeClr val="tx1"/>
          </a:solidFill>
          <a:latin typeface="+mn-lt"/>
          <a:ea typeface="+mn-ea"/>
          <a:cs typeface="+mn-cs"/>
        </a:defRPr>
      </a:lvl3pPr>
      <a:lvl4pPr marL="1371592" algn="l" defTabSz="914395" rtl="0" eaLnBrk="1" latinLnBrk="0" hangingPunct="1">
        <a:defRPr kumimoji="1" sz="1800" kern="1200">
          <a:solidFill>
            <a:schemeClr val="tx1"/>
          </a:solidFill>
          <a:latin typeface="+mn-lt"/>
          <a:ea typeface="+mn-ea"/>
          <a:cs typeface="+mn-cs"/>
        </a:defRPr>
      </a:lvl4pPr>
      <a:lvl5pPr marL="1828789" algn="l" defTabSz="914395" rtl="0" eaLnBrk="1" latinLnBrk="0" hangingPunct="1">
        <a:defRPr kumimoji="1" sz="1800" kern="1200">
          <a:solidFill>
            <a:schemeClr val="tx1"/>
          </a:solidFill>
          <a:latin typeface="+mn-lt"/>
          <a:ea typeface="+mn-ea"/>
          <a:cs typeface="+mn-cs"/>
        </a:defRPr>
      </a:lvl5pPr>
      <a:lvl6pPr marL="2285987" algn="l" defTabSz="914395" rtl="0" eaLnBrk="1" latinLnBrk="0" hangingPunct="1">
        <a:defRPr kumimoji="1" sz="1800" kern="1200">
          <a:solidFill>
            <a:schemeClr val="tx1"/>
          </a:solidFill>
          <a:latin typeface="+mn-lt"/>
          <a:ea typeface="+mn-ea"/>
          <a:cs typeface="+mn-cs"/>
        </a:defRPr>
      </a:lvl6pPr>
      <a:lvl7pPr marL="2743184" algn="l" defTabSz="914395" rtl="0" eaLnBrk="1" latinLnBrk="0" hangingPunct="1">
        <a:defRPr kumimoji="1" sz="1800" kern="1200">
          <a:solidFill>
            <a:schemeClr val="tx1"/>
          </a:solidFill>
          <a:latin typeface="+mn-lt"/>
          <a:ea typeface="+mn-ea"/>
          <a:cs typeface="+mn-cs"/>
        </a:defRPr>
      </a:lvl7pPr>
      <a:lvl8pPr marL="3200381" algn="l" defTabSz="914395" rtl="0" eaLnBrk="1" latinLnBrk="0" hangingPunct="1">
        <a:defRPr kumimoji="1" sz="1800" kern="1200">
          <a:solidFill>
            <a:schemeClr val="tx1"/>
          </a:solidFill>
          <a:latin typeface="+mn-lt"/>
          <a:ea typeface="+mn-ea"/>
          <a:cs typeface="+mn-cs"/>
        </a:defRPr>
      </a:lvl8pPr>
      <a:lvl9pPr marL="3657579" algn="l" defTabSz="914395"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01" name="Rectangle 3"/>
          <p:cNvSpPr>
            <a:spLocks noGrp="1" noChangeArrowheads="1"/>
          </p:cNvSpPr>
          <p:nvPr>
            <p:ph type="body" idx="1"/>
          </p:nvPr>
        </p:nvSpPr>
        <p:spPr>
          <a:xfrm>
            <a:off x="495300" y="1600203"/>
            <a:ext cx="8915400" cy="4525963"/>
          </a:xfrm>
          <a:prstGeom prst="rect">
            <a:avLst/>
          </a:prstGeom>
          <a:noFill/>
          <a:ln>
            <a:noFill/>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2" name="Rectangle 4"/>
          <p:cNvSpPr>
            <a:spLocks noGrp="1" noChangeArrowheads="1"/>
          </p:cNvSpPr>
          <p:nvPr>
            <p:ph type="dt" sz="half" idx="2"/>
          </p:nvPr>
        </p:nvSpPr>
        <p:spPr>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ＭＳ Ｐゴシック" pitchFamily="50" charset="-128"/>
              </a:defRPr>
            </a:lvl1pPr>
          </a:lstStyle>
          <a:p>
            <a:pPr>
              <a:defRPr/>
            </a:pPr>
            <a:endParaRPr lang="en-US" altLang="ja-JP">
              <a:solidFill>
                <a:srgbClr val="4D4D4D"/>
              </a:solidFill>
            </a:endParaRPr>
          </a:p>
        </p:txBody>
      </p:sp>
      <p:sp>
        <p:nvSpPr>
          <p:cNvPr id="1103" name="Rectangle 5"/>
          <p:cNvSpPr>
            <a:spLocks noGrp="1" noChangeArrowheads="1"/>
          </p:cNvSpPr>
          <p:nvPr>
            <p:ph type="ftr" sz="quarter" idx="3"/>
          </p:nvPr>
        </p:nvSpPr>
        <p:spPr>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50" charset="-128"/>
              </a:defRPr>
            </a:lvl1pPr>
          </a:lstStyle>
          <a:p>
            <a:pPr>
              <a:defRPr/>
            </a:pPr>
            <a:endParaRPr lang="en-US" altLang="ja-JP">
              <a:solidFill>
                <a:srgbClr val="4D4D4D"/>
              </a:solidFill>
            </a:endParaRPr>
          </a:p>
        </p:txBody>
      </p:sp>
      <p:sp>
        <p:nvSpPr>
          <p:cNvPr id="1104" name="Rectangle 6"/>
          <p:cNvSpPr>
            <a:spLocks noGrp="1" noChangeArrowheads="1"/>
          </p:cNvSpPr>
          <p:nvPr>
            <p:ph type="sldNum" sz="quarter" idx="4"/>
          </p:nvPr>
        </p:nvSpPr>
        <p:spPr>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pitchFamily="50" charset="-128"/>
              </a:defRPr>
            </a:lvl1pPr>
          </a:lstStyle>
          <a:p>
            <a:pPr>
              <a:defRPr/>
            </a:pPr>
            <a:fld id="{FFDCE21E-3BF4-4A13-BE4A-B95BE9787BE2}" type="slidenum">
              <a:rPr lang="en-US" altLang="ja-JP">
                <a:solidFill>
                  <a:srgbClr val="4D4D4D"/>
                </a:solidFill>
              </a:rPr>
              <a:pPr>
                <a:defRPr/>
              </a:pPr>
              <a:t>‹#›</a:t>
            </a:fld>
            <a:endParaRPr lang="en-US" altLang="ja-JP">
              <a:solidFill>
                <a:srgbClr val="4D4D4D"/>
              </a:solidFill>
            </a:endParaRPr>
          </a:p>
        </p:txBody>
      </p:sp>
      <p:grpSp>
        <p:nvGrpSpPr>
          <p:cNvPr id="1105" name="Group 18"/>
          <p:cNvGrpSpPr/>
          <p:nvPr userDrawn="1"/>
        </p:nvGrpSpPr>
        <p:grpSpPr>
          <a:xfrm>
            <a:off x="0" y="0"/>
            <a:ext cx="9906000" cy="546100"/>
            <a:chOff x="0" y="0"/>
            <a:chExt cx="5760" cy="344"/>
          </a:xfrm>
        </p:grpSpPr>
        <p:pic>
          <p:nvPicPr>
            <p:cNvPr id="1106" name="Picture 9" descr="mlit_top"/>
            <p:cNvPicPr>
              <a:picLocks noChangeAspect="1" noChangeArrowheads="1"/>
            </p:cNvPicPr>
            <p:nvPr userDrawn="1"/>
          </p:nvPicPr>
          <p:blipFill>
            <a:blip r:embed="rId13"/>
            <a:srcRect t="26801" b="65286"/>
            <a:stretch>
              <a:fillRect/>
            </a:stretch>
          </p:blipFill>
          <p:spPr>
            <a:xfrm>
              <a:off x="0" y="300"/>
              <a:ext cx="5760" cy="44"/>
            </a:xfrm>
            <a:prstGeom prst="rect">
              <a:avLst/>
            </a:prstGeom>
            <a:noFill/>
            <a:ln>
              <a:noFill/>
            </a:ln>
          </p:spPr>
        </p:pic>
        <p:grpSp>
          <p:nvGrpSpPr>
            <p:cNvPr id="1107" name="Group 17"/>
            <p:cNvGrpSpPr/>
            <p:nvPr userDrawn="1"/>
          </p:nvGrpSpPr>
          <p:grpSpPr>
            <a:xfrm>
              <a:off x="0" y="0"/>
              <a:ext cx="5760" cy="318"/>
              <a:chOff x="0" y="0"/>
              <a:chExt cx="5760" cy="318"/>
            </a:xfrm>
          </p:grpSpPr>
          <p:pic>
            <p:nvPicPr>
              <p:cNvPr id="1108" name="Picture 11" descr="mlit_top"/>
              <p:cNvPicPr>
                <a:picLocks noChangeAspect="1" noChangeArrowheads="1"/>
              </p:cNvPicPr>
              <p:nvPr userDrawn="1"/>
            </p:nvPicPr>
            <p:blipFill>
              <a:blip r:embed="rId14"/>
              <a:srcRect r="66945" b="42805"/>
              <a:stretch>
                <a:fillRect/>
              </a:stretch>
            </p:blipFill>
            <p:spPr>
              <a:xfrm>
                <a:off x="3856" y="0"/>
                <a:ext cx="1904" cy="318"/>
              </a:xfrm>
              <a:prstGeom prst="rect">
                <a:avLst/>
              </a:prstGeom>
              <a:noFill/>
              <a:ln>
                <a:noFill/>
              </a:ln>
            </p:spPr>
          </p:pic>
          <p:pic>
            <p:nvPicPr>
              <p:cNvPr id="1109" name="Picture 16" descr="mlit_top"/>
              <p:cNvPicPr>
                <a:picLocks noChangeAspect="1" noChangeArrowheads="1"/>
              </p:cNvPicPr>
              <p:nvPr userDrawn="1"/>
            </p:nvPicPr>
            <p:blipFill>
              <a:blip r:embed="rId15"/>
              <a:srcRect l="50000" b="42805"/>
              <a:stretch>
                <a:fillRect/>
              </a:stretch>
            </p:blipFill>
            <p:spPr>
              <a:xfrm>
                <a:off x="1043" y="0"/>
                <a:ext cx="2880" cy="318"/>
              </a:xfrm>
              <a:prstGeom prst="rect">
                <a:avLst/>
              </a:prstGeom>
              <a:noFill/>
              <a:ln>
                <a:noFill/>
              </a:ln>
            </p:spPr>
          </p:pic>
          <p:pic>
            <p:nvPicPr>
              <p:cNvPr id="1110" name="Picture 10" descr="mlit_top"/>
              <p:cNvPicPr>
                <a:picLocks noChangeAspect="1" noChangeArrowheads="1"/>
              </p:cNvPicPr>
              <p:nvPr userDrawn="1"/>
            </p:nvPicPr>
            <p:blipFill>
              <a:blip r:embed="rId15"/>
              <a:srcRect l="68906" b="42805"/>
              <a:stretch>
                <a:fillRect/>
              </a:stretch>
            </p:blipFill>
            <p:spPr>
              <a:xfrm>
                <a:off x="0" y="0"/>
                <a:ext cx="1791" cy="318"/>
              </a:xfrm>
              <a:prstGeom prst="rect">
                <a:avLst/>
              </a:prstGeom>
              <a:noFill/>
              <a:ln>
                <a:noFill/>
              </a:ln>
            </p:spPr>
          </p:pic>
        </p:grpSp>
      </p:grpSp>
      <p:sp>
        <p:nvSpPr>
          <p:cNvPr id="1111" name="Rectangle 2"/>
          <p:cNvSpPr>
            <a:spLocks noGrp="1" noChangeArrowheads="1"/>
          </p:cNvSpPr>
          <p:nvPr>
            <p:ph type="title"/>
          </p:nvPr>
        </p:nvSpPr>
        <p:spPr>
          <a:xfrm>
            <a:off x="2" y="0"/>
            <a:ext cx="5343393" cy="47625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112" name="Picture 14"/>
          <p:cNvPicPr>
            <a:picLocks noChangeAspect="1" noChangeArrowheads="1"/>
          </p:cNvPicPr>
          <p:nvPr userDrawn="1"/>
        </p:nvPicPr>
        <p:blipFill>
          <a:blip r:embed="rId16"/>
          <a:srcRect t="3670"/>
          <a:stretch>
            <a:fillRect/>
          </a:stretch>
        </p:blipFill>
        <p:spPr>
          <a:xfrm>
            <a:off x="8225766" y="3"/>
            <a:ext cx="1680236" cy="333375"/>
          </a:xfrm>
          <a:prstGeom prst="rect">
            <a:avLst/>
          </a:prstGeom>
          <a:noFill/>
          <a:ln>
            <a:noFill/>
          </a:ln>
        </p:spPr>
      </p:pic>
    </p:spTree>
    <p:extLst>
      <p:ext uri="{BB962C8B-B14F-4D97-AF65-F5344CB8AC3E}">
        <p14:creationId xmlns:p14="http://schemas.microsoft.com/office/powerpoint/2010/main" val="1113074965"/>
      </p:ext>
    </p:extLst>
  </p:cSld>
  <p:clrMap bg1="lt1" tx1="dk1" bg2="lt2" tx2="dk2" accent1="accent1" accent2="accent2" accent3="accent3" accent4="accent4" accent5="accent5" accent6="accent6" hlink="hlink" folHlink="folHlink"/>
  <p:sldLayoutIdLst>
    <p:sldLayoutId id="2147483849" r:id="rId1"/>
    <p:sldLayoutId id="2147483850" r:id="rId2"/>
    <p:sldLayoutId id="2147483851" r:id="rId3"/>
    <p:sldLayoutId id="2147483852" r:id="rId4"/>
    <p:sldLayoutId id="2147483853" r:id="rId5"/>
    <p:sldLayoutId id="2147483854" r:id="rId6"/>
    <p:sldLayoutId id="2147483855" r:id="rId7"/>
    <p:sldLayoutId id="2147483856" r:id="rId8"/>
    <p:sldLayoutId id="2147483857" r:id="rId9"/>
    <p:sldLayoutId id="2147483858" r:id="rId10"/>
    <p:sldLayoutId id="2147483859" r:id="rId11"/>
  </p:sldLayoutIdLst>
  <p:hf hdr="0" ftr="0" dt="0"/>
  <p:txStyles>
    <p:title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197"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395"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592"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789"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898" indent="-342898" algn="l" rtl="0" eaLnBrk="1" fontAlgn="base" hangingPunct="1">
        <a:spcBef>
          <a:spcPct val="20000"/>
        </a:spcBef>
        <a:spcAft>
          <a:spcPct val="0"/>
        </a:spcAft>
        <a:buChar char="•"/>
        <a:defRPr kumimoji="1" sz="3200">
          <a:solidFill>
            <a:schemeClr val="tx1"/>
          </a:solidFill>
          <a:latin typeface="+mn-lt"/>
          <a:ea typeface="+mn-ea"/>
          <a:cs typeface="+mn-cs"/>
        </a:defRPr>
      </a:lvl1pPr>
      <a:lvl2pPr marL="742946" indent="-285749" algn="l" rtl="0" eaLnBrk="1" fontAlgn="base" hangingPunct="1">
        <a:spcBef>
          <a:spcPct val="20000"/>
        </a:spcBef>
        <a:spcAft>
          <a:spcPct val="0"/>
        </a:spcAft>
        <a:buChar char="–"/>
        <a:defRPr kumimoji="1" sz="2800">
          <a:solidFill>
            <a:schemeClr val="tx1"/>
          </a:solidFill>
          <a:latin typeface="+mn-lt"/>
          <a:ea typeface="+mn-ea"/>
        </a:defRPr>
      </a:lvl2pPr>
      <a:lvl3pPr marL="1142993" indent="-228599" algn="l" rtl="0" eaLnBrk="1" fontAlgn="base" hangingPunct="1">
        <a:spcBef>
          <a:spcPct val="20000"/>
        </a:spcBef>
        <a:spcAft>
          <a:spcPct val="0"/>
        </a:spcAft>
        <a:buChar char="•"/>
        <a:defRPr kumimoji="1" sz="2400">
          <a:solidFill>
            <a:schemeClr val="tx1"/>
          </a:solidFill>
          <a:latin typeface="+mn-lt"/>
          <a:ea typeface="+mn-ea"/>
        </a:defRPr>
      </a:lvl3pPr>
      <a:lvl4pPr marL="1600191" indent="-228599" algn="l" rtl="0" eaLnBrk="1" fontAlgn="base" hangingPunct="1">
        <a:spcBef>
          <a:spcPct val="20000"/>
        </a:spcBef>
        <a:spcAft>
          <a:spcPct val="0"/>
        </a:spcAft>
        <a:buChar char="–"/>
        <a:defRPr kumimoji="1" sz="2000">
          <a:solidFill>
            <a:schemeClr val="tx1"/>
          </a:solidFill>
          <a:latin typeface="+mn-lt"/>
          <a:ea typeface="+mn-ea"/>
        </a:defRPr>
      </a:lvl4pPr>
      <a:lvl5pPr marL="2057388" indent="-228599" algn="l" rtl="0" eaLnBrk="1" fontAlgn="base" hangingPunct="1">
        <a:spcBef>
          <a:spcPct val="20000"/>
        </a:spcBef>
        <a:spcAft>
          <a:spcPct val="0"/>
        </a:spcAft>
        <a:buChar char="»"/>
        <a:defRPr kumimoji="1" sz="2000">
          <a:solidFill>
            <a:schemeClr val="tx1"/>
          </a:solidFill>
          <a:latin typeface="+mn-lt"/>
          <a:ea typeface="+mn-ea"/>
        </a:defRPr>
      </a:lvl5pPr>
      <a:lvl6pPr marL="2514585" indent="-228599" algn="l" rtl="0" eaLnBrk="1" fontAlgn="base" hangingPunct="1">
        <a:spcBef>
          <a:spcPct val="20000"/>
        </a:spcBef>
        <a:spcAft>
          <a:spcPct val="0"/>
        </a:spcAft>
        <a:buChar char="»"/>
        <a:defRPr kumimoji="1" sz="2000">
          <a:solidFill>
            <a:schemeClr val="tx1"/>
          </a:solidFill>
          <a:latin typeface="+mn-lt"/>
          <a:ea typeface="+mn-ea"/>
        </a:defRPr>
      </a:lvl6pPr>
      <a:lvl7pPr marL="2971783" indent="-228599" algn="l" rtl="0" eaLnBrk="1" fontAlgn="base" hangingPunct="1">
        <a:spcBef>
          <a:spcPct val="20000"/>
        </a:spcBef>
        <a:spcAft>
          <a:spcPct val="0"/>
        </a:spcAft>
        <a:buChar char="»"/>
        <a:defRPr kumimoji="1" sz="2000">
          <a:solidFill>
            <a:schemeClr val="tx1"/>
          </a:solidFill>
          <a:latin typeface="+mn-lt"/>
          <a:ea typeface="+mn-ea"/>
        </a:defRPr>
      </a:lvl7pPr>
      <a:lvl8pPr marL="3428980" indent="-228599" algn="l" rtl="0" eaLnBrk="1" fontAlgn="base" hangingPunct="1">
        <a:spcBef>
          <a:spcPct val="20000"/>
        </a:spcBef>
        <a:spcAft>
          <a:spcPct val="0"/>
        </a:spcAft>
        <a:buChar char="»"/>
        <a:defRPr kumimoji="1" sz="2000">
          <a:solidFill>
            <a:schemeClr val="tx1"/>
          </a:solidFill>
          <a:latin typeface="+mn-lt"/>
          <a:ea typeface="+mn-ea"/>
        </a:defRPr>
      </a:lvl8pPr>
      <a:lvl9pPr marL="3886177" indent="-228599"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395" rtl="0" eaLnBrk="1" latinLnBrk="0" hangingPunct="1">
        <a:defRPr kumimoji="1" sz="1800" kern="1200">
          <a:solidFill>
            <a:schemeClr val="tx1"/>
          </a:solidFill>
          <a:latin typeface="+mn-lt"/>
          <a:ea typeface="+mn-ea"/>
          <a:cs typeface="+mn-cs"/>
        </a:defRPr>
      </a:lvl1pPr>
      <a:lvl2pPr marL="457197" algn="l" defTabSz="914395" rtl="0" eaLnBrk="1" latinLnBrk="0" hangingPunct="1">
        <a:defRPr kumimoji="1" sz="1800" kern="1200">
          <a:solidFill>
            <a:schemeClr val="tx1"/>
          </a:solidFill>
          <a:latin typeface="+mn-lt"/>
          <a:ea typeface="+mn-ea"/>
          <a:cs typeface="+mn-cs"/>
        </a:defRPr>
      </a:lvl2pPr>
      <a:lvl3pPr marL="914395" algn="l" defTabSz="914395" rtl="0" eaLnBrk="1" latinLnBrk="0" hangingPunct="1">
        <a:defRPr kumimoji="1" sz="1800" kern="1200">
          <a:solidFill>
            <a:schemeClr val="tx1"/>
          </a:solidFill>
          <a:latin typeface="+mn-lt"/>
          <a:ea typeface="+mn-ea"/>
          <a:cs typeface="+mn-cs"/>
        </a:defRPr>
      </a:lvl3pPr>
      <a:lvl4pPr marL="1371592" algn="l" defTabSz="914395" rtl="0" eaLnBrk="1" latinLnBrk="0" hangingPunct="1">
        <a:defRPr kumimoji="1" sz="1800" kern="1200">
          <a:solidFill>
            <a:schemeClr val="tx1"/>
          </a:solidFill>
          <a:latin typeface="+mn-lt"/>
          <a:ea typeface="+mn-ea"/>
          <a:cs typeface="+mn-cs"/>
        </a:defRPr>
      </a:lvl4pPr>
      <a:lvl5pPr marL="1828789" algn="l" defTabSz="914395" rtl="0" eaLnBrk="1" latinLnBrk="0" hangingPunct="1">
        <a:defRPr kumimoji="1" sz="1800" kern="1200">
          <a:solidFill>
            <a:schemeClr val="tx1"/>
          </a:solidFill>
          <a:latin typeface="+mn-lt"/>
          <a:ea typeface="+mn-ea"/>
          <a:cs typeface="+mn-cs"/>
        </a:defRPr>
      </a:lvl5pPr>
      <a:lvl6pPr marL="2285987" algn="l" defTabSz="914395" rtl="0" eaLnBrk="1" latinLnBrk="0" hangingPunct="1">
        <a:defRPr kumimoji="1" sz="1800" kern="1200">
          <a:solidFill>
            <a:schemeClr val="tx1"/>
          </a:solidFill>
          <a:latin typeface="+mn-lt"/>
          <a:ea typeface="+mn-ea"/>
          <a:cs typeface="+mn-cs"/>
        </a:defRPr>
      </a:lvl6pPr>
      <a:lvl7pPr marL="2743184" algn="l" defTabSz="914395" rtl="0" eaLnBrk="1" latinLnBrk="0" hangingPunct="1">
        <a:defRPr kumimoji="1" sz="1800" kern="1200">
          <a:solidFill>
            <a:schemeClr val="tx1"/>
          </a:solidFill>
          <a:latin typeface="+mn-lt"/>
          <a:ea typeface="+mn-ea"/>
          <a:cs typeface="+mn-cs"/>
        </a:defRPr>
      </a:lvl7pPr>
      <a:lvl8pPr marL="3200381" algn="l" defTabSz="914395" rtl="0" eaLnBrk="1" latinLnBrk="0" hangingPunct="1">
        <a:defRPr kumimoji="1" sz="1800" kern="1200">
          <a:solidFill>
            <a:schemeClr val="tx1"/>
          </a:solidFill>
          <a:latin typeface="+mn-lt"/>
          <a:ea typeface="+mn-ea"/>
          <a:cs typeface="+mn-cs"/>
        </a:defRPr>
      </a:lvl8pPr>
      <a:lvl9pPr marL="3657579" algn="l" defTabSz="914395"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01" name="Rectangle 3"/>
          <p:cNvSpPr>
            <a:spLocks noGrp="1" noChangeArrowheads="1"/>
          </p:cNvSpPr>
          <p:nvPr>
            <p:ph type="body" idx="1"/>
          </p:nvPr>
        </p:nvSpPr>
        <p:spPr>
          <a:xfrm>
            <a:off x="495300" y="1600201"/>
            <a:ext cx="8915400" cy="4525963"/>
          </a:xfrm>
          <a:prstGeom prst="rect">
            <a:avLst/>
          </a:prstGeom>
          <a:noFill/>
          <a:ln>
            <a:noFill/>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2" name="Rectangle 4"/>
          <p:cNvSpPr>
            <a:spLocks noGrp="1" noChangeArrowheads="1"/>
          </p:cNvSpPr>
          <p:nvPr>
            <p:ph type="dt" sz="half" idx="2"/>
          </p:nvPr>
        </p:nvSpPr>
        <p:spPr>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ＭＳ Ｐゴシック" pitchFamily="50" charset="-128"/>
              </a:defRPr>
            </a:lvl1pPr>
          </a:lstStyle>
          <a:p>
            <a:pPr>
              <a:defRPr/>
            </a:pPr>
            <a:endParaRPr lang="en-US" altLang="ja-JP"/>
          </a:p>
        </p:txBody>
      </p:sp>
      <p:sp>
        <p:nvSpPr>
          <p:cNvPr id="1103" name="Rectangle 5"/>
          <p:cNvSpPr>
            <a:spLocks noGrp="1" noChangeArrowheads="1"/>
          </p:cNvSpPr>
          <p:nvPr>
            <p:ph type="ftr" sz="quarter" idx="3"/>
          </p:nvPr>
        </p:nvSpPr>
        <p:spPr>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50" charset="-128"/>
              </a:defRPr>
            </a:lvl1pPr>
          </a:lstStyle>
          <a:p>
            <a:pPr>
              <a:defRPr/>
            </a:pPr>
            <a:endParaRPr lang="en-US" altLang="ja-JP"/>
          </a:p>
        </p:txBody>
      </p:sp>
      <p:sp>
        <p:nvSpPr>
          <p:cNvPr id="1104" name="Rectangle 6"/>
          <p:cNvSpPr>
            <a:spLocks noGrp="1" noChangeArrowheads="1"/>
          </p:cNvSpPr>
          <p:nvPr>
            <p:ph type="sldNum" sz="quarter" idx="4"/>
          </p:nvPr>
        </p:nvSpPr>
        <p:spPr>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pitchFamily="50" charset="-128"/>
              </a:defRPr>
            </a:lvl1pPr>
          </a:lstStyle>
          <a:p>
            <a:pPr>
              <a:defRPr/>
            </a:pPr>
            <a:fld id="{FFDCE21E-3BF4-4A13-BE4A-B95BE9787BE2}" type="slidenum">
              <a:rPr lang="en-US" altLang="ja-JP"/>
              <a:pPr>
                <a:defRPr/>
              </a:pPr>
              <a:t>‹#›</a:t>
            </a:fld>
            <a:endParaRPr lang="en-US" altLang="ja-JP"/>
          </a:p>
        </p:txBody>
      </p:sp>
      <p:grpSp>
        <p:nvGrpSpPr>
          <p:cNvPr id="1105" name="Group 18"/>
          <p:cNvGrpSpPr/>
          <p:nvPr userDrawn="1"/>
        </p:nvGrpSpPr>
        <p:grpSpPr>
          <a:xfrm>
            <a:off x="0" y="0"/>
            <a:ext cx="9906000" cy="546100"/>
            <a:chOff x="0" y="0"/>
            <a:chExt cx="5760" cy="344"/>
          </a:xfrm>
        </p:grpSpPr>
        <p:pic>
          <p:nvPicPr>
            <p:cNvPr id="1106" name="Picture 9" descr="mlit_top"/>
            <p:cNvPicPr>
              <a:picLocks noChangeAspect="1" noChangeArrowheads="1"/>
            </p:cNvPicPr>
            <p:nvPr userDrawn="1"/>
          </p:nvPicPr>
          <p:blipFill>
            <a:blip r:embed="rId13"/>
            <a:srcRect t="26801" b="65286"/>
            <a:stretch>
              <a:fillRect/>
            </a:stretch>
          </p:blipFill>
          <p:spPr>
            <a:xfrm>
              <a:off x="0" y="300"/>
              <a:ext cx="5760" cy="44"/>
            </a:xfrm>
            <a:prstGeom prst="rect">
              <a:avLst/>
            </a:prstGeom>
            <a:noFill/>
            <a:ln>
              <a:noFill/>
            </a:ln>
          </p:spPr>
        </p:pic>
        <p:grpSp>
          <p:nvGrpSpPr>
            <p:cNvPr id="1107" name="Group 17"/>
            <p:cNvGrpSpPr/>
            <p:nvPr userDrawn="1"/>
          </p:nvGrpSpPr>
          <p:grpSpPr>
            <a:xfrm>
              <a:off x="0" y="0"/>
              <a:ext cx="5760" cy="318"/>
              <a:chOff x="0" y="0"/>
              <a:chExt cx="5760" cy="318"/>
            </a:xfrm>
          </p:grpSpPr>
          <p:pic>
            <p:nvPicPr>
              <p:cNvPr id="1108" name="Picture 11" descr="mlit_top"/>
              <p:cNvPicPr>
                <a:picLocks noChangeAspect="1" noChangeArrowheads="1"/>
              </p:cNvPicPr>
              <p:nvPr userDrawn="1"/>
            </p:nvPicPr>
            <p:blipFill>
              <a:blip r:embed="rId14"/>
              <a:srcRect r="66945" b="42805"/>
              <a:stretch>
                <a:fillRect/>
              </a:stretch>
            </p:blipFill>
            <p:spPr>
              <a:xfrm>
                <a:off x="3856" y="0"/>
                <a:ext cx="1904" cy="318"/>
              </a:xfrm>
              <a:prstGeom prst="rect">
                <a:avLst/>
              </a:prstGeom>
              <a:noFill/>
              <a:ln>
                <a:noFill/>
              </a:ln>
            </p:spPr>
          </p:pic>
          <p:pic>
            <p:nvPicPr>
              <p:cNvPr id="1109" name="Picture 16" descr="mlit_top"/>
              <p:cNvPicPr>
                <a:picLocks noChangeAspect="1" noChangeArrowheads="1"/>
              </p:cNvPicPr>
              <p:nvPr userDrawn="1"/>
            </p:nvPicPr>
            <p:blipFill>
              <a:blip r:embed="rId15"/>
              <a:srcRect l="50000" b="42805"/>
              <a:stretch>
                <a:fillRect/>
              </a:stretch>
            </p:blipFill>
            <p:spPr>
              <a:xfrm>
                <a:off x="1043" y="0"/>
                <a:ext cx="2880" cy="318"/>
              </a:xfrm>
              <a:prstGeom prst="rect">
                <a:avLst/>
              </a:prstGeom>
              <a:noFill/>
              <a:ln>
                <a:noFill/>
              </a:ln>
            </p:spPr>
          </p:pic>
          <p:pic>
            <p:nvPicPr>
              <p:cNvPr id="1110" name="Picture 10" descr="mlit_top"/>
              <p:cNvPicPr>
                <a:picLocks noChangeAspect="1" noChangeArrowheads="1"/>
              </p:cNvPicPr>
              <p:nvPr userDrawn="1"/>
            </p:nvPicPr>
            <p:blipFill>
              <a:blip r:embed="rId15"/>
              <a:srcRect l="68906" b="42805"/>
              <a:stretch>
                <a:fillRect/>
              </a:stretch>
            </p:blipFill>
            <p:spPr>
              <a:xfrm>
                <a:off x="0" y="0"/>
                <a:ext cx="1791" cy="318"/>
              </a:xfrm>
              <a:prstGeom prst="rect">
                <a:avLst/>
              </a:prstGeom>
              <a:noFill/>
              <a:ln>
                <a:noFill/>
              </a:ln>
            </p:spPr>
          </p:pic>
        </p:grpSp>
      </p:grpSp>
      <p:sp>
        <p:nvSpPr>
          <p:cNvPr id="1111" name="Rectangle 2"/>
          <p:cNvSpPr>
            <a:spLocks noGrp="1" noChangeArrowheads="1"/>
          </p:cNvSpPr>
          <p:nvPr>
            <p:ph type="title"/>
          </p:nvPr>
        </p:nvSpPr>
        <p:spPr>
          <a:xfrm>
            <a:off x="1" y="0"/>
            <a:ext cx="5343393" cy="47625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Tree>
    <p:extLst>
      <p:ext uri="{BB962C8B-B14F-4D97-AF65-F5344CB8AC3E}">
        <p14:creationId xmlns:p14="http://schemas.microsoft.com/office/powerpoint/2010/main" val="1711748555"/>
      </p:ext>
    </p:extLst>
  </p:cSld>
  <p:clrMap bg1="lt1" tx1="dk1" bg2="lt2" tx2="dk2" accent1="accent1" accent2="accent2" accent3="accent3" accent4="accent4" accent5="accent5" accent6="accent6" hlink="hlink" folHlink="folHlink"/>
  <p:sldLayoutIdLst>
    <p:sldLayoutId id="2147483861" r:id="rId1"/>
    <p:sldLayoutId id="2147483862" r:id="rId2"/>
    <p:sldLayoutId id="2147483863" r:id="rId3"/>
    <p:sldLayoutId id="2147483864" r:id="rId4"/>
    <p:sldLayoutId id="2147483865" r:id="rId5"/>
    <p:sldLayoutId id="2147483866" r:id="rId6"/>
    <p:sldLayoutId id="2147483867" r:id="rId7"/>
    <p:sldLayoutId id="2147483868" r:id="rId8"/>
    <p:sldLayoutId id="2147483869" r:id="rId9"/>
    <p:sldLayoutId id="2147483870" r:id="rId10"/>
    <p:sldLayoutId id="2147483871" r:id="rId11"/>
  </p:sldLayoutIdLst>
  <p:txStyles>
    <p:title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emf"/><Relationship Id="rId2" Type="http://schemas.openxmlformats.org/officeDocument/2006/relationships/notesSlide" Target="../notesSlides/notesSlide1.xml"/><Relationship Id="rId1" Type="http://schemas.openxmlformats.org/officeDocument/2006/relationships/slideLayout" Target="../slideLayouts/slideLayout18.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1" name="角丸四角形 89"/>
          <p:cNvSpPr/>
          <p:nvPr/>
        </p:nvSpPr>
        <p:spPr>
          <a:xfrm>
            <a:off x="3360913" y="2492896"/>
            <a:ext cx="3240098" cy="4319439"/>
          </a:xfrm>
          <a:prstGeom prst="roundRect">
            <a:avLst>
              <a:gd name="adj" fmla="val 2926"/>
            </a:avLst>
          </a:prstGeom>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1232" name="楕円 126"/>
          <p:cNvSpPr/>
          <p:nvPr/>
        </p:nvSpPr>
        <p:spPr>
          <a:xfrm>
            <a:off x="3413837" y="2706788"/>
            <a:ext cx="3109083" cy="1240172"/>
          </a:xfrm>
          <a:prstGeom prst="ellipse">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1233" name="テキスト ボックス 127"/>
          <p:cNvSpPr txBox="1"/>
          <p:nvPr/>
        </p:nvSpPr>
        <p:spPr>
          <a:xfrm>
            <a:off x="4031376" y="2717398"/>
            <a:ext cx="1800493" cy="369332"/>
          </a:xfrm>
          <a:prstGeom prst="rect">
            <a:avLst/>
          </a:prstGeom>
          <a:noFill/>
        </p:spPr>
        <p:txBody>
          <a:bodyPr vertOverflow="overflow" horzOverflow="overflow"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smtClean="0">
                <a:ln>
                  <a:noFill/>
                </a:ln>
                <a:solidFill>
                  <a:srgbClr val="FF6600"/>
                </a:solidFill>
                <a:effectLst/>
                <a:uLnTx/>
                <a:uFillTx/>
                <a:latin typeface="BIZ UDPゴシック"/>
                <a:ea typeface="BIZ UDPゴシック"/>
                <a:cs typeface="+mn-cs"/>
              </a:rPr>
              <a:t>自立訓練の実施</a:t>
            </a:r>
          </a:p>
        </p:txBody>
      </p:sp>
      <p:sp>
        <p:nvSpPr>
          <p:cNvPr id="1234" name="角丸四角形 6"/>
          <p:cNvSpPr/>
          <p:nvPr/>
        </p:nvSpPr>
        <p:spPr>
          <a:xfrm>
            <a:off x="62543" y="2492896"/>
            <a:ext cx="3240098" cy="4294727"/>
          </a:xfrm>
          <a:prstGeom prst="roundRect">
            <a:avLst>
              <a:gd name="adj" fmla="val 2926"/>
            </a:avLst>
          </a:prstGeom>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1235" name="楕円 9"/>
          <p:cNvSpPr/>
          <p:nvPr/>
        </p:nvSpPr>
        <p:spPr>
          <a:xfrm>
            <a:off x="97987" y="2687907"/>
            <a:ext cx="3109083" cy="1240172"/>
          </a:xfrm>
          <a:prstGeom prst="ellipse">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1236" name="Rectangle 4"/>
          <p:cNvSpPr>
            <a:spLocks noChangeArrowheads="1"/>
          </p:cNvSpPr>
          <p:nvPr/>
        </p:nvSpPr>
        <p:spPr>
          <a:xfrm>
            <a:off x="3035575" y="26171"/>
            <a:ext cx="3903059" cy="439615"/>
          </a:xfrm>
          <a:prstGeom prst="rect">
            <a:avLst/>
          </a:prstGeom>
          <a:noFill/>
          <a:ln w="12700" algn="ctr">
            <a:noFill/>
            <a:miter lim="800000"/>
            <a:headEnd/>
            <a:tailEnd/>
          </a:ln>
        </p:spPr>
        <p:txBody>
          <a:bodyPr wrap="none" lIns="0" tIns="0" rIns="0" bIns="0" anchor="ctr"/>
          <a:lstStyle/>
          <a:p>
            <a:pPr marL="0" marR="0" lvl="0" indent="0" algn="l" defTabSz="844078" rtl="0" eaLnBrk="1" fontAlgn="base" latinLnBrk="0" hangingPunct="1">
              <a:lnSpc>
                <a:spcPct val="100000"/>
              </a:lnSpc>
              <a:spcBef>
                <a:spcPct val="0"/>
              </a:spcBef>
              <a:spcAft>
                <a:spcPct val="0"/>
              </a:spcAft>
              <a:buClrTx/>
              <a:buSzTx/>
              <a:buFontTx/>
              <a:buNone/>
              <a:tabLst/>
              <a:defRPr/>
            </a:pPr>
            <a:r>
              <a:rPr kumimoji="1" lang="ja-JP" altLang="en-US" sz="2000" b="0" i="0" u="none" strike="noStrike" kern="1200" cap="none" spc="0" normalizeH="0" baseline="0" noProof="0" dirty="0" smtClean="0">
                <a:ln>
                  <a:noFill/>
                </a:ln>
                <a:solidFill>
                  <a:srgbClr val="000000"/>
                </a:solidFill>
                <a:effectLst/>
                <a:uLnTx/>
                <a:uFillTx/>
                <a:latin typeface="BIZ UDPゴシック" panose="020B0400000000000000" pitchFamily="50" charset="-128"/>
                <a:ea typeface="BIZ UDPゴシック" panose="020B0400000000000000" pitchFamily="50" charset="-128"/>
                <a:cs typeface="メイリオ" panose="020B0604030504040204" pitchFamily="50" charset="-128"/>
              </a:rPr>
              <a:t>具体的な支援メニューのイメージ</a:t>
            </a:r>
            <a:endParaRPr kumimoji="1" lang="ja-JP" altLang="en-US" sz="20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1237" name="正方形/長方形 40"/>
          <p:cNvSpPr/>
          <p:nvPr/>
        </p:nvSpPr>
        <p:spPr>
          <a:xfrm>
            <a:off x="56456" y="581960"/>
            <a:ext cx="9815992" cy="1595889"/>
          </a:xfrm>
          <a:prstGeom prst="rect">
            <a:avLst/>
          </a:prstGeom>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1239" name="テキスト ボックス 42"/>
          <p:cNvSpPr txBox="1"/>
          <p:nvPr/>
        </p:nvSpPr>
        <p:spPr>
          <a:xfrm>
            <a:off x="-33027" y="628626"/>
            <a:ext cx="9804394" cy="1508105"/>
          </a:xfrm>
          <a:prstGeom prst="rect">
            <a:avLst/>
          </a:prstGeom>
          <a:noFill/>
        </p:spPr>
        <p:txBody>
          <a:bodyPr vertOverflow="overflow" horzOverflow="overflow" wrap="square" rtlCol="0">
            <a:spAutoFit/>
          </a:bodyPr>
          <a:lstStyle/>
          <a:p>
            <a:pPr marR="0" lvl="0" algn="just" defTabSz="914400" rtl="0" eaLnBrk="1" fontAlgn="base" latinLnBrk="0" hangingPunct="1">
              <a:lnSpc>
                <a:spcPct val="100000"/>
              </a:lnSpc>
              <a:spcBef>
                <a:spcPct val="0"/>
              </a:spcBef>
              <a:spcAft>
                <a:spcPct val="0"/>
              </a:spcAft>
              <a:buClrTx/>
              <a:buSzTx/>
              <a:tabLst/>
              <a:defRPr/>
            </a:pPr>
            <a:r>
              <a:rPr kumimoji="1" lang="ja-JP" altLang="en-US" sz="1600" b="0" i="0" u="none" strike="noStrike" kern="1200" cap="none" spc="0" normalizeH="0" baseline="0" noProof="0" dirty="0" smtClean="0">
                <a:ln>
                  <a:noFill/>
                </a:ln>
                <a:solidFill>
                  <a:srgbClr val="4D4D4D">
                    <a:lumMod val="50000"/>
                  </a:srgbClr>
                </a:solidFill>
                <a:effectLst/>
                <a:uLnTx/>
                <a:uFillTx/>
                <a:latin typeface="BIZ UDPゴシック"/>
                <a:ea typeface="BIZ UDPゴシック"/>
                <a:cs typeface="+mn-cs"/>
              </a:rPr>
              <a:t>　＜基本的な考え方＞</a:t>
            </a:r>
            <a:endParaRPr kumimoji="1" lang="en-US" altLang="ja-JP" sz="1600" b="0" i="0" u="none" strike="noStrike" kern="1200" cap="none" spc="0" normalizeH="0" baseline="0" noProof="0" dirty="0" smtClean="0">
              <a:ln>
                <a:noFill/>
              </a:ln>
              <a:solidFill>
                <a:srgbClr val="4D4D4D">
                  <a:lumMod val="50000"/>
                </a:srgbClr>
              </a:solidFill>
              <a:effectLst/>
              <a:uLnTx/>
              <a:uFillTx/>
              <a:latin typeface="BIZ UDPゴシック"/>
              <a:ea typeface="BIZ UDPゴシック"/>
              <a:cs typeface="+mn-cs"/>
            </a:endParaRPr>
          </a:p>
          <a:p>
            <a:pPr marL="285749" marR="0" lvl="0" indent="-285749" algn="just"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r>
              <a:rPr kumimoji="1" lang="ja-JP" altLang="en-US" sz="1600" b="0" i="0" u="none" strike="noStrike" kern="1200" cap="none" spc="0" normalizeH="0" baseline="0" noProof="0" dirty="0" smtClean="0">
                <a:ln>
                  <a:noFill/>
                </a:ln>
                <a:solidFill>
                  <a:srgbClr val="4D4D4D">
                    <a:lumMod val="50000"/>
                  </a:srgbClr>
                </a:solidFill>
                <a:effectLst/>
                <a:uLnTx/>
                <a:uFillTx/>
                <a:latin typeface="BIZ UDPゴシック"/>
                <a:ea typeface="BIZ UDPゴシック"/>
                <a:cs typeface="+mn-cs"/>
              </a:rPr>
              <a:t>以下に掲げる支援を組み合わせた</a:t>
            </a:r>
            <a:r>
              <a:rPr kumimoji="1" lang="ja-JP" altLang="en-US" sz="1600" b="0" i="0" u="none" strike="noStrike" kern="1200" cap="none" spc="0" normalizeH="0" baseline="0" noProof="0" dirty="0" smtClean="0">
                <a:ln>
                  <a:noFill/>
                </a:ln>
                <a:solidFill>
                  <a:srgbClr val="000000"/>
                </a:solidFill>
                <a:effectLst/>
                <a:uLnTx/>
                <a:uFillTx/>
                <a:latin typeface="BIZ UDPゴシック"/>
                <a:ea typeface="BIZ UDPゴシック"/>
                <a:cs typeface="+mn-cs"/>
              </a:rPr>
              <a:t>モデル事業を実施する</a:t>
            </a:r>
            <a:r>
              <a:rPr kumimoji="1" lang="ja-JP" altLang="en-US" sz="1600" b="0" i="0" u="none" strike="noStrike" kern="1200" cap="none" spc="0" normalizeH="0" baseline="0" noProof="0" dirty="0" smtClean="0">
                <a:ln>
                  <a:noFill/>
                </a:ln>
                <a:solidFill>
                  <a:srgbClr val="4D4D4D">
                    <a:lumMod val="50000"/>
                  </a:srgbClr>
                </a:solidFill>
                <a:effectLst/>
                <a:uLnTx/>
                <a:uFillTx/>
                <a:latin typeface="BIZ UDPゴシック"/>
                <a:ea typeface="BIZ UDPゴシック"/>
                <a:cs typeface="+mn-cs"/>
              </a:rPr>
              <a:t>ことにより、</a:t>
            </a:r>
            <a:r>
              <a:rPr kumimoji="1" lang="ja-JP" altLang="en-US" sz="1600" b="0" i="0" u="sng" strike="noStrike" kern="1200" cap="none" spc="0" normalizeH="0" baseline="0" noProof="0" dirty="0" smtClean="0">
                <a:ln>
                  <a:noFill/>
                </a:ln>
                <a:solidFill>
                  <a:srgbClr val="FF5050"/>
                </a:solidFill>
                <a:effectLst/>
                <a:uLnTx/>
                <a:uFillTx/>
                <a:latin typeface="BIZ UDPゴシック"/>
                <a:ea typeface="BIZ UDPゴシック"/>
                <a:cs typeface="+mn-cs"/>
              </a:rPr>
              <a:t>高次脳機能障害の把握から自立訓練、地元復帰まで切れ目のない支援の実施を可能とするための方策の実現</a:t>
            </a:r>
            <a:r>
              <a:rPr kumimoji="1" lang="ja-JP" altLang="en-US" sz="1600" b="0" i="0" u="none" strike="noStrike" kern="1200" cap="none" spc="0" normalizeH="0" baseline="0" noProof="0" dirty="0" smtClean="0">
                <a:ln>
                  <a:noFill/>
                </a:ln>
                <a:solidFill>
                  <a:srgbClr val="4D4D4D">
                    <a:lumMod val="50000"/>
                  </a:srgbClr>
                </a:solidFill>
                <a:effectLst/>
                <a:uLnTx/>
                <a:uFillTx/>
                <a:latin typeface="BIZ UDPゴシック"/>
                <a:ea typeface="BIZ UDPゴシック"/>
                <a:cs typeface="+mn-cs"/>
              </a:rPr>
              <a:t>に向けた取り組みの検証を行う。</a:t>
            </a:r>
            <a:endParaRPr kumimoji="1" lang="en-US" altLang="ja-JP" sz="1600" b="0" i="0" u="none" strike="noStrike" kern="1200" cap="none" spc="0" normalizeH="0" baseline="0" noProof="0" dirty="0" smtClean="0">
              <a:ln>
                <a:noFill/>
              </a:ln>
              <a:solidFill>
                <a:srgbClr val="4D4D4D">
                  <a:lumMod val="50000"/>
                </a:srgbClr>
              </a:solidFill>
              <a:effectLst/>
              <a:uLnTx/>
              <a:uFillTx/>
              <a:latin typeface="BIZ UDPゴシック"/>
              <a:ea typeface="BIZ UDPゴシック"/>
              <a:cs typeface="+mn-cs"/>
            </a:endParaRPr>
          </a:p>
          <a:p>
            <a:pPr marL="285749" marR="0" lvl="0" indent="-285749" algn="just"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endParaRPr lang="en-US" altLang="ja-JP" sz="1200" dirty="0">
              <a:solidFill>
                <a:srgbClr val="4D4D4D">
                  <a:lumMod val="50000"/>
                </a:srgbClr>
              </a:solidFill>
              <a:latin typeface="BIZ UDPゴシック"/>
              <a:ea typeface="BIZ UDPゴシック"/>
            </a:endParaRPr>
          </a:p>
          <a:p>
            <a:pPr marR="0" lvl="0" algn="just" defTabSz="914400" rtl="0" eaLnBrk="1" fontAlgn="base" latinLnBrk="0" hangingPunct="1">
              <a:lnSpc>
                <a:spcPct val="100000"/>
              </a:lnSpc>
              <a:spcBef>
                <a:spcPct val="0"/>
              </a:spcBef>
              <a:spcAft>
                <a:spcPct val="0"/>
              </a:spcAft>
              <a:buClrTx/>
              <a:buSzTx/>
              <a:tabLst/>
              <a:defRPr/>
            </a:pPr>
            <a:r>
              <a:rPr kumimoji="1" lang="ja-JP" altLang="en-US" sz="1600" b="0" i="0" u="none" strike="noStrike" kern="1200" cap="none" spc="0" normalizeH="0" baseline="0" noProof="0" dirty="0" smtClean="0">
                <a:ln>
                  <a:noFill/>
                </a:ln>
                <a:solidFill>
                  <a:srgbClr val="4D4D4D">
                    <a:lumMod val="50000"/>
                  </a:srgbClr>
                </a:solidFill>
                <a:effectLst/>
                <a:uLnTx/>
                <a:uFillTx/>
                <a:latin typeface="BIZ UDPゴシック"/>
                <a:ea typeface="BIZ UDPゴシック"/>
                <a:cs typeface="+mn-cs"/>
              </a:rPr>
              <a:t>　＜補助対象＞　</a:t>
            </a:r>
            <a:endParaRPr kumimoji="1" lang="en-US" altLang="ja-JP" sz="1600" b="0" i="0" u="none" strike="noStrike" kern="1200" cap="none" spc="0" normalizeH="0" baseline="0" noProof="0" dirty="0" smtClean="0">
              <a:ln>
                <a:noFill/>
              </a:ln>
              <a:solidFill>
                <a:srgbClr val="4D4D4D">
                  <a:lumMod val="50000"/>
                </a:srgbClr>
              </a:solidFill>
              <a:effectLst/>
              <a:uLnTx/>
              <a:uFillTx/>
              <a:latin typeface="BIZ UDPゴシック"/>
              <a:ea typeface="BIZ UDPゴシック"/>
              <a:cs typeface="+mn-cs"/>
            </a:endParaRPr>
          </a:p>
          <a:p>
            <a:pPr marL="285749" marR="0" lvl="0" indent="-285749" algn="just"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r>
              <a:rPr kumimoji="1" lang="ja-JP" altLang="en-US" sz="1600" b="0" i="0" u="none" strike="noStrike" kern="1200" cap="none" spc="0" normalizeH="0" baseline="0" noProof="0" dirty="0" smtClean="0">
                <a:ln>
                  <a:noFill/>
                </a:ln>
                <a:solidFill>
                  <a:srgbClr val="4D4D4D">
                    <a:lumMod val="50000"/>
                  </a:srgbClr>
                </a:solidFill>
                <a:effectLst/>
                <a:uLnTx/>
                <a:uFillTx/>
                <a:latin typeface="BIZ UDPゴシック"/>
                <a:ea typeface="BIZ UDPゴシック"/>
                <a:cs typeface="+mn-cs"/>
              </a:rPr>
              <a:t>自動車事故により高次脳機能障害を有する者が利用する自立訓練事業所（機能訓練、生活訓練）</a:t>
            </a:r>
            <a:endParaRPr kumimoji="1" lang="ja-JP" altLang="en-US" sz="1600" b="0" i="0" u="none" strike="noStrike" kern="1200" cap="none" spc="0" normalizeH="0" baseline="0" noProof="0" dirty="0">
              <a:ln>
                <a:noFill/>
              </a:ln>
              <a:solidFill>
                <a:srgbClr val="4D4D4D">
                  <a:lumMod val="50000"/>
                </a:srgbClr>
              </a:solidFill>
              <a:effectLst/>
              <a:uLnTx/>
              <a:uFillTx/>
              <a:latin typeface="BIZ UDPゴシック"/>
              <a:ea typeface="BIZ UDPゴシック"/>
              <a:cs typeface="+mn-cs"/>
            </a:endParaRPr>
          </a:p>
        </p:txBody>
      </p:sp>
      <p:sp>
        <p:nvSpPr>
          <p:cNvPr id="1240" name="テキスト ボックス 7"/>
          <p:cNvSpPr txBox="1"/>
          <p:nvPr/>
        </p:nvSpPr>
        <p:spPr>
          <a:xfrm>
            <a:off x="413315" y="2245062"/>
            <a:ext cx="2327881" cy="369332"/>
          </a:xfrm>
          <a:prstGeom prst="rect">
            <a:avLst/>
          </a:prstGeom>
          <a:solidFill>
            <a:schemeClr val="bg1"/>
          </a:solidFill>
        </p:spPr>
        <p:txBody>
          <a:bodyPr vertOverflow="overflow" horzOverflow="overflow"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smtClean="0">
                <a:ln>
                  <a:noFill/>
                </a:ln>
                <a:solidFill>
                  <a:srgbClr val="0071BC"/>
                </a:solidFill>
                <a:effectLst/>
                <a:uLnTx/>
                <a:uFillTx/>
                <a:latin typeface="BIZ UDPゴシック"/>
                <a:ea typeface="BIZ UDPゴシック"/>
                <a:cs typeface="+mn-cs"/>
              </a:rPr>
              <a:t>ネットワーク構築支援</a:t>
            </a:r>
          </a:p>
        </p:txBody>
      </p:sp>
      <p:pic>
        <p:nvPicPr>
          <p:cNvPr id="1241" name="図 43"/>
          <p:cNvPicPr>
            <a:picLocks noChangeAspect="1"/>
          </p:cNvPicPr>
          <p:nvPr/>
        </p:nvPicPr>
        <p:blipFill>
          <a:blip r:embed="rId3"/>
          <a:stretch>
            <a:fillRect/>
          </a:stretch>
        </p:blipFill>
        <p:spPr>
          <a:xfrm>
            <a:off x="328278" y="2763440"/>
            <a:ext cx="952944" cy="952944"/>
          </a:xfrm>
          <a:prstGeom prst="rect">
            <a:avLst/>
          </a:prstGeom>
        </p:spPr>
      </p:pic>
      <p:sp>
        <p:nvSpPr>
          <p:cNvPr id="1242" name="テキスト ボックス 44"/>
          <p:cNvSpPr txBox="1"/>
          <p:nvPr/>
        </p:nvSpPr>
        <p:spPr>
          <a:xfrm>
            <a:off x="113893" y="3727786"/>
            <a:ext cx="1352912" cy="276999"/>
          </a:xfrm>
          <a:prstGeom prst="rect">
            <a:avLst/>
          </a:prstGeom>
          <a:noFill/>
        </p:spPr>
        <p:txBody>
          <a:bodyPr vertOverflow="overflow" horzOverflow="overflow"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4D4D4D">
                    <a:lumMod val="50000"/>
                  </a:srgbClr>
                </a:solidFill>
                <a:effectLst/>
                <a:uLnTx/>
                <a:uFillTx/>
                <a:latin typeface="BIZ UDPゴシック"/>
                <a:ea typeface="BIZ UDPゴシック"/>
                <a:cs typeface="+mn-cs"/>
              </a:rPr>
              <a:t>急性期病院</a:t>
            </a:r>
            <a:endParaRPr kumimoji="1" lang="en-US" altLang="ja-JP" sz="1200" b="0" i="0" u="none" strike="noStrike" kern="1200" cap="none" spc="0" normalizeH="0" baseline="0" noProof="0" dirty="0">
              <a:ln>
                <a:noFill/>
              </a:ln>
              <a:solidFill>
                <a:srgbClr val="4D4D4D">
                  <a:lumMod val="50000"/>
                </a:srgbClr>
              </a:solidFill>
              <a:effectLst/>
              <a:uLnTx/>
              <a:uFillTx/>
              <a:latin typeface="BIZ UDPゴシック"/>
              <a:ea typeface="BIZ UDPゴシック"/>
              <a:cs typeface="+mn-cs"/>
            </a:endParaRPr>
          </a:p>
        </p:txBody>
      </p:sp>
      <p:pic>
        <p:nvPicPr>
          <p:cNvPr id="1243" name="図 45"/>
          <p:cNvPicPr>
            <a:picLocks noChangeAspect="1"/>
          </p:cNvPicPr>
          <p:nvPr/>
        </p:nvPicPr>
        <p:blipFill>
          <a:blip r:embed="rId4"/>
          <a:stretch>
            <a:fillRect/>
          </a:stretch>
        </p:blipFill>
        <p:spPr>
          <a:xfrm>
            <a:off x="2234526" y="2823766"/>
            <a:ext cx="768566" cy="768566"/>
          </a:xfrm>
          <a:prstGeom prst="rect">
            <a:avLst/>
          </a:prstGeom>
        </p:spPr>
      </p:pic>
      <p:sp>
        <p:nvSpPr>
          <p:cNvPr id="1244" name="テキスト ボックス 49"/>
          <p:cNvSpPr txBox="1"/>
          <p:nvPr/>
        </p:nvSpPr>
        <p:spPr>
          <a:xfrm>
            <a:off x="1711251" y="3609409"/>
            <a:ext cx="1785405" cy="461665"/>
          </a:xfrm>
          <a:prstGeom prst="rect">
            <a:avLst/>
          </a:prstGeom>
          <a:noFill/>
        </p:spPr>
        <p:txBody>
          <a:bodyPr vertOverflow="overflow" horzOverflow="overflow"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smtClean="0">
                <a:ln>
                  <a:noFill/>
                </a:ln>
                <a:solidFill>
                  <a:srgbClr val="4D4D4D">
                    <a:lumMod val="50000"/>
                  </a:srgbClr>
                </a:solidFill>
                <a:effectLst/>
                <a:uLnTx/>
                <a:uFillTx/>
                <a:latin typeface="BIZ UDPゴシック"/>
                <a:ea typeface="BIZ UDPゴシック"/>
                <a:cs typeface="+mn-cs"/>
              </a:rPr>
              <a:t>自立</a:t>
            </a:r>
            <a:r>
              <a:rPr kumimoji="1" lang="ja-JP" altLang="en-US" sz="1200" b="0" i="0" u="none" strike="noStrike" kern="1200" cap="none" spc="0" normalizeH="0" baseline="0" noProof="0" dirty="0">
                <a:ln>
                  <a:noFill/>
                </a:ln>
                <a:solidFill>
                  <a:srgbClr val="4D4D4D">
                    <a:lumMod val="50000"/>
                  </a:srgbClr>
                </a:solidFill>
                <a:effectLst/>
                <a:uLnTx/>
                <a:uFillTx/>
                <a:latin typeface="BIZ UDPゴシック"/>
                <a:ea typeface="BIZ UDPゴシック"/>
                <a:cs typeface="+mn-cs"/>
              </a:rPr>
              <a:t>訓練を提供</a:t>
            </a:r>
            <a:r>
              <a:rPr kumimoji="1" lang="ja-JP" altLang="en-US" sz="1200" b="0" i="0" u="none" strike="noStrike" kern="1200" cap="none" spc="0" normalizeH="0" baseline="0" noProof="0" dirty="0" smtClean="0">
                <a:ln>
                  <a:noFill/>
                </a:ln>
                <a:solidFill>
                  <a:srgbClr val="4D4D4D">
                    <a:lumMod val="50000"/>
                  </a:srgbClr>
                </a:solidFill>
                <a:effectLst/>
                <a:uLnTx/>
                <a:uFillTx/>
                <a:latin typeface="BIZ UDPゴシック"/>
                <a:ea typeface="BIZ UDPゴシック"/>
                <a:cs typeface="+mn-cs"/>
              </a:rPr>
              <a:t>する</a:t>
            </a:r>
            <a:endParaRPr kumimoji="1" lang="en-US" altLang="ja-JP" sz="1200" b="0" i="0" u="none" strike="noStrike" kern="1200" cap="none" spc="0" normalizeH="0" baseline="0" noProof="0" dirty="0" smtClean="0">
              <a:ln>
                <a:noFill/>
              </a:ln>
              <a:solidFill>
                <a:srgbClr val="4D4D4D">
                  <a:lumMod val="50000"/>
                </a:srgbClr>
              </a:solidFill>
              <a:effectLst/>
              <a:uLnTx/>
              <a:uFillTx/>
              <a:latin typeface="BIZ UDPゴシック"/>
              <a:ea typeface="BIZ UDPゴシック"/>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smtClean="0">
                <a:ln>
                  <a:noFill/>
                </a:ln>
                <a:solidFill>
                  <a:srgbClr val="4D4D4D">
                    <a:lumMod val="50000"/>
                  </a:srgbClr>
                </a:solidFill>
                <a:effectLst/>
                <a:uLnTx/>
                <a:uFillTx/>
                <a:latin typeface="BIZ UDPゴシック"/>
                <a:ea typeface="BIZ UDPゴシック"/>
                <a:cs typeface="+mn-cs"/>
              </a:rPr>
              <a:t>事業所</a:t>
            </a:r>
            <a:r>
              <a:rPr kumimoji="1" lang="ja-JP" altLang="en-US" sz="1200" b="0" i="0" u="none" strike="noStrike" kern="1200" cap="none" spc="0" normalizeH="0" baseline="0" noProof="0" dirty="0">
                <a:ln>
                  <a:noFill/>
                </a:ln>
                <a:solidFill>
                  <a:srgbClr val="4D4D4D">
                    <a:lumMod val="50000"/>
                  </a:srgbClr>
                </a:solidFill>
                <a:effectLst/>
                <a:uLnTx/>
                <a:uFillTx/>
                <a:latin typeface="BIZ UDPゴシック"/>
                <a:ea typeface="BIZ UDPゴシック"/>
                <a:cs typeface="+mn-cs"/>
              </a:rPr>
              <a:t>等</a:t>
            </a:r>
            <a:endParaRPr kumimoji="1" lang="en-US" altLang="ja-JP" sz="1200" b="0" i="0" u="none" strike="noStrike" kern="1200" cap="none" spc="0" normalizeH="0" baseline="0" noProof="0" dirty="0">
              <a:ln>
                <a:noFill/>
              </a:ln>
              <a:solidFill>
                <a:srgbClr val="4D4D4D">
                  <a:lumMod val="50000"/>
                </a:srgbClr>
              </a:solidFill>
              <a:effectLst/>
              <a:uLnTx/>
              <a:uFillTx/>
              <a:latin typeface="BIZ UDPゴシック"/>
              <a:ea typeface="BIZ UDPゴシック"/>
              <a:cs typeface="+mn-cs"/>
            </a:endParaRPr>
          </a:p>
        </p:txBody>
      </p:sp>
      <p:sp>
        <p:nvSpPr>
          <p:cNvPr id="1245" name="テキスト ボックス 50"/>
          <p:cNvSpPr txBox="1"/>
          <p:nvPr/>
        </p:nvSpPr>
        <p:spPr>
          <a:xfrm>
            <a:off x="1253145" y="2657104"/>
            <a:ext cx="800219" cy="369332"/>
          </a:xfrm>
          <a:prstGeom prst="rect">
            <a:avLst/>
          </a:prstGeom>
          <a:noFill/>
        </p:spPr>
        <p:txBody>
          <a:bodyPr vertOverflow="overflow" horzOverflow="overflow"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smtClean="0">
                <a:ln>
                  <a:noFill/>
                </a:ln>
                <a:solidFill>
                  <a:srgbClr val="FF6600"/>
                </a:solidFill>
                <a:effectLst/>
                <a:uLnTx/>
                <a:uFillTx/>
                <a:latin typeface="BIZ UDPゴシック"/>
                <a:ea typeface="BIZ UDPゴシック"/>
                <a:cs typeface="+mn-cs"/>
              </a:rPr>
              <a:t>協　力</a:t>
            </a:r>
          </a:p>
        </p:txBody>
      </p:sp>
      <p:sp>
        <p:nvSpPr>
          <p:cNvPr id="1246" name="テキスト ボックス 10"/>
          <p:cNvSpPr txBox="1"/>
          <p:nvPr/>
        </p:nvSpPr>
        <p:spPr>
          <a:xfrm>
            <a:off x="9746" y="5524001"/>
            <a:ext cx="3227216" cy="738664"/>
          </a:xfrm>
          <a:prstGeom prst="rect">
            <a:avLst/>
          </a:prstGeom>
          <a:noFill/>
        </p:spPr>
        <p:txBody>
          <a:bodyPr vertOverflow="overflow" horzOverflow="overflow" wrap="square" rtlCol="0">
            <a:spAutoFit/>
          </a:bodyPr>
          <a:lstStyle/>
          <a:p>
            <a:pPr marL="176213" marR="0" lvl="0" indent="-176213" algn="just" defTabSz="914400" rtl="0" eaLnBrk="1" fontAlgn="base" latinLnBrk="0" hangingPunct="1">
              <a:lnSpc>
                <a:spcPct val="100000"/>
              </a:lnSpc>
              <a:spcBef>
                <a:spcPct val="0"/>
              </a:spcBef>
              <a:spcAft>
                <a:spcPct val="0"/>
              </a:spcAft>
              <a:buClrTx/>
              <a:buSzTx/>
              <a:buFont typeface="Wingdings" panose="05000000000000000000" pitchFamily="2" charset="2"/>
              <a:buChar char="Ø"/>
              <a:tabLst/>
              <a:defRPr/>
            </a:pPr>
            <a:r>
              <a:rPr kumimoji="1" lang="ja-JP" altLang="en-US" sz="1400" b="0" i="0" u="none" strike="noStrike" kern="1200" cap="none" spc="0" normalizeH="0" baseline="0" noProof="0" dirty="0" smtClean="0">
                <a:ln>
                  <a:noFill/>
                </a:ln>
                <a:solidFill>
                  <a:srgbClr val="4D4D4D">
                    <a:lumMod val="50000"/>
                  </a:srgbClr>
                </a:solidFill>
                <a:effectLst/>
                <a:uLnTx/>
                <a:uFillTx/>
                <a:latin typeface="BIZ UDPゴシック"/>
                <a:ea typeface="BIZ UDPゴシック"/>
                <a:cs typeface="+mn-cs"/>
              </a:rPr>
              <a:t>病院・事業所がそれぞれ得意とする観点から患者の評価を行い、協力した退院後のコーディネートを目指す。</a:t>
            </a:r>
          </a:p>
        </p:txBody>
      </p:sp>
      <p:sp>
        <p:nvSpPr>
          <p:cNvPr id="1247" name="角丸四角形 11"/>
          <p:cNvSpPr/>
          <p:nvPr/>
        </p:nvSpPr>
        <p:spPr>
          <a:xfrm>
            <a:off x="113893" y="4187914"/>
            <a:ext cx="3109083" cy="510371"/>
          </a:xfrm>
          <a:prstGeom prst="roundRect">
            <a:avLst>
              <a:gd name="adj" fmla="val 13194"/>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1248" name="テキスト ボックス 52"/>
          <p:cNvSpPr txBox="1"/>
          <p:nvPr/>
        </p:nvSpPr>
        <p:spPr>
          <a:xfrm>
            <a:off x="904247" y="4001592"/>
            <a:ext cx="1438214" cy="307777"/>
          </a:xfrm>
          <a:prstGeom prst="rect">
            <a:avLst/>
          </a:prstGeom>
          <a:noFill/>
        </p:spPr>
        <p:txBody>
          <a:bodyPr vertOverflow="overflow" horzOverflow="overflow"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smtClean="0">
                <a:ln>
                  <a:noFill/>
                </a:ln>
                <a:solidFill>
                  <a:srgbClr val="0071BC"/>
                </a:solidFill>
                <a:effectLst/>
                <a:uLnTx/>
                <a:uFillTx/>
                <a:latin typeface="BIZ UDPゴシック"/>
                <a:ea typeface="BIZ UDPゴシック"/>
                <a:cs typeface="+mn-cs"/>
              </a:rPr>
              <a:t>病院の得意な点</a:t>
            </a:r>
          </a:p>
        </p:txBody>
      </p:sp>
      <p:sp>
        <p:nvSpPr>
          <p:cNvPr id="1249" name="テキスト ボックス 59"/>
          <p:cNvSpPr txBox="1"/>
          <p:nvPr/>
        </p:nvSpPr>
        <p:spPr>
          <a:xfrm>
            <a:off x="84245" y="4256861"/>
            <a:ext cx="3334993" cy="307777"/>
          </a:xfrm>
          <a:prstGeom prst="rect">
            <a:avLst/>
          </a:prstGeom>
          <a:noFill/>
        </p:spPr>
        <p:txBody>
          <a:bodyPr vertOverflow="overflow" horzOverflow="overflow"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smtClean="0">
                <a:ln>
                  <a:noFill/>
                </a:ln>
                <a:solidFill>
                  <a:srgbClr val="4D4D4D">
                    <a:lumMod val="50000"/>
                  </a:srgbClr>
                </a:solidFill>
                <a:effectLst/>
                <a:uLnTx/>
                <a:uFillTx/>
                <a:latin typeface="BIZ UDPゴシック"/>
                <a:ea typeface="BIZ UDPゴシック"/>
                <a:cs typeface="+mn-cs"/>
              </a:rPr>
              <a:t>高次脳機能障害に対する医学的な評価</a:t>
            </a:r>
            <a:endParaRPr kumimoji="1" lang="en-US" altLang="ja-JP" sz="1400" b="0" i="0" u="none" strike="noStrike" kern="1200" cap="none" spc="0" normalizeH="0" baseline="0" noProof="0" dirty="0">
              <a:ln>
                <a:noFill/>
              </a:ln>
              <a:solidFill>
                <a:srgbClr val="4D4D4D">
                  <a:lumMod val="50000"/>
                </a:srgbClr>
              </a:solidFill>
              <a:effectLst/>
              <a:uLnTx/>
              <a:uFillTx/>
              <a:latin typeface="BIZ UDPゴシック"/>
              <a:ea typeface="BIZ UDPゴシック"/>
              <a:cs typeface="+mn-cs"/>
            </a:endParaRPr>
          </a:p>
        </p:txBody>
      </p:sp>
      <p:sp>
        <p:nvSpPr>
          <p:cNvPr id="1250" name="角丸四角形 64"/>
          <p:cNvSpPr/>
          <p:nvPr/>
        </p:nvSpPr>
        <p:spPr>
          <a:xfrm>
            <a:off x="97987" y="4929846"/>
            <a:ext cx="3109083" cy="510371"/>
          </a:xfrm>
          <a:prstGeom prst="roundRect">
            <a:avLst>
              <a:gd name="adj" fmla="val 13194"/>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1251" name="テキスト ボックス 65"/>
          <p:cNvSpPr txBox="1"/>
          <p:nvPr/>
        </p:nvSpPr>
        <p:spPr>
          <a:xfrm>
            <a:off x="454084" y="4679088"/>
            <a:ext cx="2308644" cy="523220"/>
          </a:xfrm>
          <a:prstGeom prst="rect">
            <a:avLst/>
          </a:prstGeom>
          <a:noFill/>
        </p:spPr>
        <p:txBody>
          <a:bodyPr vertOverflow="overflow" horzOverflow="overflow" wrap="non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smtClean="0">
                <a:ln>
                  <a:noFill/>
                </a:ln>
                <a:solidFill>
                  <a:srgbClr val="FF5050"/>
                </a:solidFill>
                <a:effectLst/>
                <a:uLnTx/>
                <a:uFillTx/>
                <a:latin typeface="BIZ UDPゴシック"/>
                <a:ea typeface="BIZ UDPゴシック"/>
                <a:cs typeface="+mn-cs"/>
              </a:rPr>
              <a:t>事業所の得意な点</a:t>
            </a:r>
            <a:endParaRPr kumimoji="1" lang="en-US" altLang="ja-JP" sz="1400" b="0" i="0" u="none" strike="noStrike" kern="1200" cap="none" spc="0" normalizeH="0" baseline="0" noProof="0" dirty="0" smtClean="0">
              <a:ln>
                <a:noFill/>
              </a:ln>
              <a:solidFill>
                <a:srgbClr val="FF5050"/>
              </a:solidFill>
              <a:effectLst/>
              <a:uLnTx/>
              <a:uFillTx/>
              <a:latin typeface="BIZ UDPゴシック"/>
              <a:ea typeface="BIZ UDPゴシック"/>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smtClean="0">
                <a:ln>
                  <a:noFill/>
                </a:ln>
                <a:solidFill>
                  <a:srgbClr val="FF5050"/>
                </a:solidFill>
                <a:effectLst/>
                <a:uLnTx/>
                <a:uFillTx/>
                <a:latin typeface="BIZ UDPゴシック"/>
                <a:ea typeface="BIZ UDPゴシック"/>
                <a:cs typeface="+mn-cs"/>
              </a:rPr>
              <a:t>（病院での評価が難しい点）</a:t>
            </a:r>
          </a:p>
        </p:txBody>
      </p:sp>
      <p:sp>
        <p:nvSpPr>
          <p:cNvPr id="1252" name="テキスト ボックス 66"/>
          <p:cNvSpPr txBox="1"/>
          <p:nvPr/>
        </p:nvSpPr>
        <p:spPr>
          <a:xfrm>
            <a:off x="25920" y="5126219"/>
            <a:ext cx="3334993" cy="307777"/>
          </a:xfrm>
          <a:prstGeom prst="rect">
            <a:avLst/>
          </a:prstGeom>
          <a:noFill/>
        </p:spPr>
        <p:txBody>
          <a:bodyPr vertOverflow="overflow" horzOverflow="overflow"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smtClean="0">
                <a:ln>
                  <a:noFill/>
                </a:ln>
                <a:solidFill>
                  <a:srgbClr val="4D4D4D">
                    <a:lumMod val="50000"/>
                  </a:srgbClr>
                </a:solidFill>
                <a:effectLst/>
                <a:uLnTx/>
                <a:uFillTx/>
                <a:latin typeface="BIZ UDPゴシック"/>
                <a:ea typeface="BIZ UDPゴシック"/>
                <a:cs typeface="+mn-cs"/>
              </a:rPr>
              <a:t>病院から社会に出たときの評価</a:t>
            </a:r>
            <a:endParaRPr kumimoji="1" lang="en-US" altLang="ja-JP" sz="1400" b="0" i="0" u="none" strike="noStrike" kern="1200" cap="none" spc="0" normalizeH="0" baseline="0" noProof="0" dirty="0">
              <a:ln>
                <a:noFill/>
              </a:ln>
              <a:solidFill>
                <a:srgbClr val="4D4D4D">
                  <a:lumMod val="50000"/>
                </a:srgbClr>
              </a:solidFill>
              <a:effectLst/>
              <a:uLnTx/>
              <a:uFillTx/>
              <a:latin typeface="BIZ UDPゴシック"/>
              <a:ea typeface="BIZ UDPゴシック"/>
              <a:cs typeface="+mn-cs"/>
            </a:endParaRPr>
          </a:p>
        </p:txBody>
      </p:sp>
      <p:sp>
        <p:nvSpPr>
          <p:cNvPr id="1253" name="テキスト ボックス 68"/>
          <p:cNvSpPr txBox="1"/>
          <p:nvPr/>
        </p:nvSpPr>
        <p:spPr>
          <a:xfrm>
            <a:off x="56456" y="6313952"/>
            <a:ext cx="3223959" cy="369332"/>
          </a:xfrm>
          <a:prstGeom prst="rect">
            <a:avLst/>
          </a:prstGeom>
          <a:noFill/>
        </p:spPr>
        <p:txBody>
          <a:bodyPr vertOverflow="overflow" horzOverflow="overflow"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smtClean="0">
                <a:ln>
                  <a:noFill/>
                </a:ln>
                <a:solidFill>
                  <a:srgbClr val="FF5050"/>
                </a:solidFill>
                <a:effectLst/>
                <a:uLnTx/>
                <a:uFillTx/>
                <a:latin typeface="BIZ UDPゴシック"/>
                <a:ea typeface="BIZ UDPゴシック"/>
                <a:cs typeface="+mn-cs"/>
              </a:rPr>
              <a:t>相談ネットワークの構築を支援</a:t>
            </a:r>
          </a:p>
        </p:txBody>
      </p:sp>
      <p:sp>
        <p:nvSpPr>
          <p:cNvPr id="1254" name="テキスト ボックス 93"/>
          <p:cNvSpPr txBox="1"/>
          <p:nvPr/>
        </p:nvSpPr>
        <p:spPr>
          <a:xfrm>
            <a:off x="3948789" y="2260033"/>
            <a:ext cx="2031325" cy="369332"/>
          </a:xfrm>
          <a:prstGeom prst="rect">
            <a:avLst/>
          </a:prstGeom>
          <a:solidFill>
            <a:schemeClr val="bg1"/>
          </a:solidFill>
        </p:spPr>
        <p:txBody>
          <a:bodyPr vertOverflow="overflow" horzOverflow="overflow"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smtClean="0">
                <a:ln>
                  <a:noFill/>
                </a:ln>
                <a:solidFill>
                  <a:srgbClr val="0071BC"/>
                </a:solidFill>
                <a:effectLst/>
                <a:uLnTx/>
                <a:uFillTx/>
                <a:latin typeface="BIZ UDPゴシック"/>
                <a:ea typeface="BIZ UDPゴシック"/>
                <a:cs typeface="+mn-cs"/>
              </a:rPr>
              <a:t>自立訓練提供支援</a:t>
            </a:r>
          </a:p>
        </p:txBody>
      </p:sp>
      <p:sp>
        <p:nvSpPr>
          <p:cNvPr id="1255" name="テキスト ボックス 107"/>
          <p:cNvSpPr txBox="1"/>
          <p:nvPr/>
        </p:nvSpPr>
        <p:spPr>
          <a:xfrm>
            <a:off x="3930140" y="6064963"/>
            <a:ext cx="2026517" cy="646331"/>
          </a:xfrm>
          <a:prstGeom prst="rect">
            <a:avLst/>
          </a:prstGeom>
          <a:noFill/>
        </p:spPr>
        <p:txBody>
          <a:bodyPr vertOverflow="overflow" horzOverflow="overflow"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smtClean="0">
                <a:ln>
                  <a:noFill/>
                </a:ln>
                <a:solidFill>
                  <a:srgbClr val="FF5050"/>
                </a:solidFill>
                <a:effectLst/>
                <a:uLnTx/>
                <a:uFillTx/>
                <a:latin typeface="BIZ UDPゴシック"/>
                <a:ea typeface="BIZ UDPゴシック"/>
                <a:cs typeface="+mn-cs"/>
              </a:rPr>
              <a:t>専門的知識を持つ</a:t>
            </a:r>
            <a:endParaRPr kumimoji="1" lang="en-US" altLang="ja-JP" sz="1800" b="0" i="0" u="none" strike="noStrike" kern="1200" cap="none" spc="0" normalizeH="0" baseline="0" noProof="0" dirty="0" smtClean="0">
              <a:ln>
                <a:noFill/>
              </a:ln>
              <a:solidFill>
                <a:srgbClr val="FF5050"/>
              </a:solidFill>
              <a:effectLst/>
              <a:uLnTx/>
              <a:uFillTx/>
              <a:latin typeface="BIZ UDPゴシック"/>
              <a:ea typeface="BIZ UDPゴシック"/>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smtClean="0">
                <a:ln>
                  <a:noFill/>
                </a:ln>
                <a:solidFill>
                  <a:srgbClr val="FF5050"/>
                </a:solidFill>
                <a:effectLst/>
                <a:uLnTx/>
                <a:uFillTx/>
                <a:latin typeface="BIZ UDPゴシック"/>
                <a:ea typeface="BIZ UDPゴシック"/>
                <a:cs typeface="+mn-cs"/>
              </a:rPr>
              <a:t>職員の確保を支援</a:t>
            </a:r>
          </a:p>
        </p:txBody>
      </p:sp>
      <p:sp>
        <p:nvSpPr>
          <p:cNvPr id="1256" name="角丸四角形 108"/>
          <p:cNvSpPr/>
          <p:nvPr/>
        </p:nvSpPr>
        <p:spPr>
          <a:xfrm>
            <a:off x="6632350" y="2492897"/>
            <a:ext cx="3240098" cy="4319438"/>
          </a:xfrm>
          <a:prstGeom prst="roundRect">
            <a:avLst>
              <a:gd name="adj" fmla="val 2926"/>
            </a:avLst>
          </a:prstGeom>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1257" name="楕円 109"/>
          <p:cNvSpPr/>
          <p:nvPr/>
        </p:nvSpPr>
        <p:spPr>
          <a:xfrm>
            <a:off x="6638305" y="2686597"/>
            <a:ext cx="3109083" cy="1240172"/>
          </a:xfrm>
          <a:prstGeom prst="ellipse">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1258" name="テキスト ボックス 110"/>
          <p:cNvSpPr txBox="1"/>
          <p:nvPr/>
        </p:nvSpPr>
        <p:spPr>
          <a:xfrm>
            <a:off x="7465588" y="2287772"/>
            <a:ext cx="1569660" cy="369332"/>
          </a:xfrm>
          <a:prstGeom prst="rect">
            <a:avLst/>
          </a:prstGeom>
          <a:solidFill>
            <a:schemeClr val="bg1"/>
          </a:solidFill>
        </p:spPr>
        <p:txBody>
          <a:bodyPr vertOverflow="overflow" horzOverflow="overflow"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smtClean="0">
                <a:ln>
                  <a:noFill/>
                </a:ln>
                <a:solidFill>
                  <a:srgbClr val="0071BC"/>
                </a:solidFill>
                <a:effectLst/>
                <a:uLnTx/>
                <a:uFillTx/>
                <a:latin typeface="BIZ UDPゴシック"/>
                <a:ea typeface="BIZ UDPゴシック"/>
                <a:cs typeface="+mn-cs"/>
              </a:rPr>
              <a:t>地域連携支援</a:t>
            </a:r>
          </a:p>
        </p:txBody>
      </p:sp>
      <p:pic>
        <p:nvPicPr>
          <p:cNvPr id="1259" name="図 113"/>
          <p:cNvPicPr>
            <a:picLocks noChangeAspect="1"/>
          </p:cNvPicPr>
          <p:nvPr/>
        </p:nvPicPr>
        <p:blipFill>
          <a:blip r:embed="rId4"/>
          <a:stretch>
            <a:fillRect/>
          </a:stretch>
        </p:blipFill>
        <p:spPr>
          <a:xfrm>
            <a:off x="6842833" y="2808922"/>
            <a:ext cx="861980" cy="861980"/>
          </a:xfrm>
          <a:prstGeom prst="rect">
            <a:avLst/>
          </a:prstGeom>
        </p:spPr>
      </p:pic>
      <p:sp>
        <p:nvSpPr>
          <p:cNvPr id="1260" name="テキスト ボックス 114"/>
          <p:cNvSpPr txBox="1"/>
          <p:nvPr/>
        </p:nvSpPr>
        <p:spPr>
          <a:xfrm>
            <a:off x="6465013" y="3653358"/>
            <a:ext cx="1785405" cy="461665"/>
          </a:xfrm>
          <a:prstGeom prst="rect">
            <a:avLst/>
          </a:prstGeom>
          <a:noFill/>
        </p:spPr>
        <p:txBody>
          <a:bodyPr vertOverflow="overflow" horzOverflow="overflow"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smtClean="0">
                <a:ln>
                  <a:noFill/>
                </a:ln>
                <a:solidFill>
                  <a:srgbClr val="4D4D4D">
                    <a:lumMod val="50000"/>
                  </a:srgbClr>
                </a:solidFill>
                <a:effectLst/>
                <a:uLnTx/>
                <a:uFillTx/>
                <a:latin typeface="BIZ UDPゴシック"/>
                <a:ea typeface="BIZ UDPゴシック"/>
                <a:cs typeface="+mn-cs"/>
              </a:rPr>
              <a:t>自立</a:t>
            </a:r>
            <a:r>
              <a:rPr kumimoji="1" lang="ja-JP" altLang="en-US" sz="1200" b="0" i="0" u="none" strike="noStrike" kern="1200" cap="none" spc="0" normalizeH="0" baseline="0" noProof="0" dirty="0">
                <a:ln>
                  <a:noFill/>
                </a:ln>
                <a:solidFill>
                  <a:srgbClr val="4D4D4D">
                    <a:lumMod val="50000"/>
                  </a:srgbClr>
                </a:solidFill>
                <a:effectLst/>
                <a:uLnTx/>
                <a:uFillTx/>
                <a:latin typeface="BIZ UDPゴシック"/>
                <a:ea typeface="BIZ UDPゴシック"/>
                <a:cs typeface="+mn-cs"/>
              </a:rPr>
              <a:t>訓練を提供</a:t>
            </a:r>
            <a:r>
              <a:rPr kumimoji="1" lang="ja-JP" altLang="en-US" sz="1200" b="0" i="0" u="none" strike="noStrike" kern="1200" cap="none" spc="0" normalizeH="0" baseline="0" noProof="0" dirty="0" smtClean="0">
                <a:ln>
                  <a:noFill/>
                </a:ln>
                <a:solidFill>
                  <a:srgbClr val="4D4D4D">
                    <a:lumMod val="50000"/>
                  </a:srgbClr>
                </a:solidFill>
                <a:effectLst/>
                <a:uLnTx/>
                <a:uFillTx/>
                <a:latin typeface="BIZ UDPゴシック"/>
                <a:ea typeface="BIZ UDPゴシック"/>
                <a:cs typeface="+mn-cs"/>
              </a:rPr>
              <a:t>する</a:t>
            </a:r>
            <a:endParaRPr kumimoji="1" lang="en-US" altLang="ja-JP" sz="1200" b="0" i="0" u="none" strike="noStrike" kern="1200" cap="none" spc="0" normalizeH="0" baseline="0" noProof="0" dirty="0" smtClean="0">
              <a:ln>
                <a:noFill/>
              </a:ln>
              <a:solidFill>
                <a:srgbClr val="4D4D4D">
                  <a:lumMod val="50000"/>
                </a:srgbClr>
              </a:solidFill>
              <a:effectLst/>
              <a:uLnTx/>
              <a:uFillTx/>
              <a:latin typeface="BIZ UDPゴシック"/>
              <a:ea typeface="BIZ UDPゴシック"/>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smtClean="0">
                <a:ln>
                  <a:noFill/>
                </a:ln>
                <a:solidFill>
                  <a:srgbClr val="4D4D4D">
                    <a:lumMod val="50000"/>
                  </a:srgbClr>
                </a:solidFill>
                <a:effectLst/>
                <a:uLnTx/>
                <a:uFillTx/>
                <a:latin typeface="BIZ UDPゴシック"/>
                <a:ea typeface="BIZ UDPゴシック"/>
                <a:cs typeface="+mn-cs"/>
              </a:rPr>
              <a:t>事業所</a:t>
            </a:r>
            <a:r>
              <a:rPr kumimoji="1" lang="ja-JP" altLang="en-US" sz="1200" b="0" i="0" u="none" strike="noStrike" kern="1200" cap="none" spc="0" normalizeH="0" baseline="0" noProof="0" dirty="0">
                <a:ln>
                  <a:noFill/>
                </a:ln>
                <a:solidFill>
                  <a:srgbClr val="4D4D4D">
                    <a:lumMod val="50000"/>
                  </a:srgbClr>
                </a:solidFill>
                <a:effectLst/>
                <a:uLnTx/>
                <a:uFillTx/>
                <a:latin typeface="BIZ UDPゴシック"/>
                <a:ea typeface="BIZ UDPゴシック"/>
                <a:cs typeface="+mn-cs"/>
              </a:rPr>
              <a:t>等</a:t>
            </a:r>
            <a:endParaRPr kumimoji="1" lang="en-US" altLang="ja-JP" sz="1200" b="0" i="0" u="none" strike="noStrike" kern="1200" cap="none" spc="0" normalizeH="0" baseline="0" noProof="0" dirty="0">
              <a:ln>
                <a:noFill/>
              </a:ln>
              <a:solidFill>
                <a:srgbClr val="4D4D4D">
                  <a:lumMod val="50000"/>
                </a:srgbClr>
              </a:solidFill>
              <a:effectLst/>
              <a:uLnTx/>
              <a:uFillTx/>
              <a:latin typeface="BIZ UDPゴシック"/>
              <a:ea typeface="BIZ UDPゴシック"/>
              <a:cs typeface="+mn-cs"/>
            </a:endParaRPr>
          </a:p>
        </p:txBody>
      </p:sp>
      <p:sp>
        <p:nvSpPr>
          <p:cNvPr id="1261" name="テキスト ボックス 115"/>
          <p:cNvSpPr txBox="1"/>
          <p:nvPr/>
        </p:nvSpPr>
        <p:spPr>
          <a:xfrm>
            <a:off x="7836241" y="2666095"/>
            <a:ext cx="800219" cy="369332"/>
          </a:xfrm>
          <a:prstGeom prst="rect">
            <a:avLst/>
          </a:prstGeom>
          <a:noFill/>
        </p:spPr>
        <p:txBody>
          <a:bodyPr vertOverflow="overflow" horzOverflow="overflow"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smtClean="0">
                <a:ln>
                  <a:noFill/>
                </a:ln>
                <a:solidFill>
                  <a:srgbClr val="FF6600"/>
                </a:solidFill>
                <a:effectLst/>
                <a:uLnTx/>
                <a:uFillTx/>
                <a:latin typeface="BIZ UDPゴシック"/>
                <a:ea typeface="BIZ UDPゴシック"/>
                <a:cs typeface="+mn-cs"/>
              </a:rPr>
              <a:t>協　力</a:t>
            </a:r>
          </a:p>
        </p:txBody>
      </p:sp>
      <p:sp>
        <p:nvSpPr>
          <p:cNvPr id="1262" name="テキスト ボックス 123"/>
          <p:cNvSpPr txBox="1"/>
          <p:nvPr/>
        </p:nvSpPr>
        <p:spPr>
          <a:xfrm>
            <a:off x="6678684" y="6341962"/>
            <a:ext cx="3246402" cy="369332"/>
          </a:xfrm>
          <a:prstGeom prst="rect">
            <a:avLst/>
          </a:prstGeom>
          <a:noFill/>
        </p:spPr>
        <p:txBody>
          <a:bodyPr vertOverflow="overflow" horzOverflow="overflow"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smtClean="0">
                <a:ln>
                  <a:noFill/>
                </a:ln>
                <a:solidFill>
                  <a:srgbClr val="FF5050"/>
                </a:solidFill>
                <a:effectLst/>
                <a:uLnTx/>
                <a:uFillTx/>
                <a:latin typeface="BIZ UDPゴシック"/>
                <a:ea typeface="BIZ UDPゴシック"/>
                <a:cs typeface="+mn-cs"/>
              </a:rPr>
              <a:t>地域ネットワークの構築を支援</a:t>
            </a:r>
          </a:p>
        </p:txBody>
      </p:sp>
      <p:pic>
        <p:nvPicPr>
          <p:cNvPr id="1263" name="Picture 16" descr="C:\Users\Yuichiro Kisaka\AppData\Local\Microsoft\Windows\Temporary Internet Files\Low\Content.IE5\82K3AEMM\MC900434874[1].PNG"/>
          <p:cNvPicPr>
            <a:picLocks noChangeAspect="1" noChangeArrowheads="1"/>
          </p:cNvPicPr>
          <p:nvPr/>
        </p:nvPicPr>
        <p:blipFill>
          <a:blip r:embed="rId5"/>
          <a:stretch>
            <a:fillRect/>
          </a:stretch>
        </p:blipFill>
        <p:spPr>
          <a:xfrm>
            <a:off x="3634123" y="2986403"/>
            <a:ext cx="927115" cy="927115"/>
          </a:xfrm>
          <a:prstGeom prst="rect">
            <a:avLst/>
          </a:prstGeom>
          <a:noFill/>
        </p:spPr>
      </p:pic>
      <p:sp>
        <p:nvSpPr>
          <p:cNvPr id="1264" name="AutoShape 8" descr="そろばんを使う男の子のイラスト"/>
          <p:cNvSpPr>
            <a:spLocks noChangeAspect="1" noChangeArrowheads="1"/>
          </p:cNvSpPr>
          <p:nvPr/>
        </p:nvSpPr>
        <p:spPr>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4D4D4D"/>
              </a:solidFill>
              <a:effectLst/>
              <a:uLnTx/>
              <a:uFillTx/>
              <a:latin typeface="Arial" charset="0"/>
              <a:ea typeface="ＭＳ Ｐゴシック" charset="-128"/>
              <a:cs typeface="+mn-cs"/>
            </a:endParaRPr>
          </a:p>
        </p:txBody>
      </p:sp>
      <p:pic>
        <p:nvPicPr>
          <p:cNvPr id="1265" name="図 20"/>
          <p:cNvPicPr>
            <a:picLocks noChangeAspect="1"/>
          </p:cNvPicPr>
          <p:nvPr/>
        </p:nvPicPr>
        <p:blipFill>
          <a:blip r:embed="rId6"/>
          <a:stretch>
            <a:fillRect/>
          </a:stretch>
        </p:blipFill>
        <p:spPr>
          <a:xfrm>
            <a:off x="5289495" y="3035728"/>
            <a:ext cx="845395" cy="845395"/>
          </a:xfrm>
          <a:prstGeom prst="rect">
            <a:avLst/>
          </a:prstGeom>
        </p:spPr>
      </p:pic>
      <p:sp>
        <p:nvSpPr>
          <p:cNvPr id="1266" name="角丸四角形 128"/>
          <p:cNvSpPr/>
          <p:nvPr/>
        </p:nvSpPr>
        <p:spPr>
          <a:xfrm>
            <a:off x="3460026" y="4199238"/>
            <a:ext cx="3109083" cy="892225"/>
          </a:xfrm>
          <a:prstGeom prst="roundRect">
            <a:avLst>
              <a:gd name="adj" fmla="val 13194"/>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1267" name="テキスト ボックス 129"/>
          <p:cNvSpPr txBox="1"/>
          <p:nvPr/>
        </p:nvSpPr>
        <p:spPr>
          <a:xfrm>
            <a:off x="3536707" y="4043546"/>
            <a:ext cx="543739" cy="307777"/>
          </a:xfrm>
          <a:prstGeom prst="rect">
            <a:avLst/>
          </a:prstGeom>
          <a:noFill/>
        </p:spPr>
        <p:txBody>
          <a:bodyPr vertOverflow="overflow" horzOverflow="overflow"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smtClean="0">
                <a:ln>
                  <a:noFill/>
                </a:ln>
                <a:solidFill>
                  <a:srgbClr val="0071BC"/>
                </a:solidFill>
                <a:effectLst/>
                <a:uLnTx/>
                <a:uFillTx/>
                <a:latin typeface="BIZ UDPゴシック"/>
                <a:ea typeface="BIZ UDPゴシック"/>
                <a:cs typeface="+mn-cs"/>
              </a:rPr>
              <a:t>課題</a:t>
            </a:r>
          </a:p>
        </p:txBody>
      </p:sp>
      <p:sp>
        <p:nvSpPr>
          <p:cNvPr id="1268" name="テキスト ボックス 130"/>
          <p:cNvSpPr txBox="1"/>
          <p:nvPr/>
        </p:nvSpPr>
        <p:spPr>
          <a:xfrm>
            <a:off x="3457904" y="4312626"/>
            <a:ext cx="3113325" cy="738664"/>
          </a:xfrm>
          <a:prstGeom prst="rect">
            <a:avLst/>
          </a:prstGeom>
          <a:noFill/>
        </p:spPr>
        <p:txBody>
          <a:bodyPr vertOverflow="overflow" horzOverflow="overflow"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smtClean="0">
                <a:ln>
                  <a:noFill/>
                </a:ln>
                <a:solidFill>
                  <a:srgbClr val="4D4D4D">
                    <a:lumMod val="50000"/>
                  </a:srgbClr>
                </a:solidFill>
                <a:effectLst/>
                <a:uLnTx/>
                <a:uFillTx/>
                <a:latin typeface="BIZ UDPゴシック"/>
                <a:ea typeface="BIZ UDPゴシック"/>
                <a:cs typeface="+mn-cs"/>
              </a:rPr>
              <a:t>高次脳機能障害に対応できる専門的知識を持つ職員を賃金水準の低さ等を要因として確保が困難</a:t>
            </a:r>
            <a:endParaRPr kumimoji="1" lang="en-US" altLang="ja-JP" sz="1400" b="0" i="0" u="none" strike="noStrike" kern="1200" cap="none" spc="0" normalizeH="0" baseline="0" noProof="0" dirty="0">
              <a:ln>
                <a:noFill/>
              </a:ln>
              <a:solidFill>
                <a:srgbClr val="4D4D4D">
                  <a:lumMod val="50000"/>
                </a:srgbClr>
              </a:solidFill>
              <a:effectLst/>
              <a:uLnTx/>
              <a:uFillTx/>
              <a:latin typeface="BIZ UDPゴシック"/>
              <a:ea typeface="BIZ UDPゴシック"/>
              <a:cs typeface="+mn-cs"/>
            </a:endParaRPr>
          </a:p>
        </p:txBody>
      </p:sp>
      <p:sp>
        <p:nvSpPr>
          <p:cNvPr id="1269" name="テキスト ボックス 132"/>
          <p:cNvSpPr txBox="1"/>
          <p:nvPr/>
        </p:nvSpPr>
        <p:spPr>
          <a:xfrm>
            <a:off x="3352023" y="5141620"/>
            <a:ext cx="3227216" cy="954107"/>
          </a:xfrm>
          <a:prstGeom prst="rect">
            <a:avLst/>
          </a:prstGeom>
          <a:noFill/>
        </p:spPr>
        <p:txBody>
          <a:bodyPr vertOverflow="overflow" horzOverflow="overflow" wrap="square" rtlCol="0">
            <a:spAutoFit/>
          </a:bodyPr>
          <a:lstStyle/>
          <a:p>
            <a:pPr marL="176213" marR="0" lvl="0" indent="-176213" algn="just" defTabSz="914400" rtl="0" eaLnBrk="1" fontAlgn="base" latinLnBrk="0" hangingPunct="1">
              <a:lnSpc>
                <a:spcPct val="100000"/>
              </a:lnSpc>
              <a:spcBef>
                <a:spcPct val="0"/>
              </a:spcBef>
              <a:spcAft>
                <a:spcPct val="0"/>
              </a:spcAft>
              <a:buClrTx/>
              <a:buSzTx/>
              <a:buFont typeface="Wingdings" panose="05000000000000000000" pitchFamily="2" charset="2"/>
              <a:buChar char="Ø"/>
              <a:tabLst/>
              <a:defRPr/>
            </a:pPr>
            <a:r>
              <a:rPr kumimoji="1" lang="ja-JP" altLang="en-US" sz="1400" b="0" i="0" u="none" strike="noStrike" kern="1200" cap="none" spc="0" normalizeH="0" baseline="0" noProof="0" dirty="0" smtClean="0">
                <a:ln>
                  <a:noFill/>
                </a:ln>
                <a:solidFill>
                  <a:srgbClr val="4D4D4D">
                    <a:lumMod val="50000"/>
                  </a:srgbClr>
                </a:solidFill>
                <a:effectLst/>
                <a:uLnTx/>
                <a:uFillTx/>
                <a:latin typeface="BIZ UDPゴシック"/>
                <a:ea typeface="BIZ UDPゴシック"/>
                <a:cs typeface="+mn-cs"/>
              </a:rPr>
              <a:t>事業所等が専門的知識を有する者を確保して、自立訓練を提供する場合に係る経費を支援し、専門的知識を有する職員による事業実施を目指す。</a:t>
            </a:r>
            <a:endParaRPr kumimoji="1" lang="ja-JP" altLang="en-US" sz="1400" b="0" i="0" u="none" strike="noStrike" kern="1200" cap="none" spc="0" normalizeH="0" baseline="0" noProof="0" dirty="0">
              <a:ln>
                <a:noFill/>
              </a:ln>
              <a:solidFill>
                <a:srgbClr val="4D4D4D">
                  <a:lumMod val="50000"/>
                </a:srgbClr>
              </a:solidFill>
              <a:effectLst/>
              <a:uLnTx/>
              <a:uFillTx/>
              <a:latin typeface="BIZ UDPゴシック"/>
              <a:ea typeface="BIZ UDPゴシック"/>
              <a:cs typeface="+mn-cs"/>
            </a:endParaRPr>
          </a:p>
        </p:txBody>
      </p:sp>
      <p:pic>
        <p:nvPicPr>
          <p:cNvPr id="1270" name="Picture 31"/>
          <p:cNvPicPr>
            <a:picLocks noChangeAspect="1" noChangeArrowheads="1"/>
          </p:cNvPicPr>
          <p:nvPr/>
        </p:nvPicPr>
        <p:blipFill>
          <a:blip r:embed="rId7"/>
          <a:stretch>
            <a:fillRect/>
          </a:stretch>
        </p:blipFill>
        <p:spPr>
          <a:xfrm>
            <a:off x="8482612" y="2982319"/>
            <a:ext cx="1262901" cy="710035"/>
          </a:xfrm>
          <a:prstGeom prst="rect">
            <a:avLst/>
          </a:prstGeom>
          <a:noFill/>
          <a:ln>
            <a:noFill/>
          </a:ln>
          <a:effectLst/>
        </p:spPr>
      </p:pic>
      <p:sp>
        <p:nvSpPr>
          <p:cNvPr id="1271" name="テキスト ボックス 134"/>
          <p:cNvSpPr txBox="1"/>
          <p:nvPr/>
        </p:nvSpPr>
        <p:spPr>
          <a:xfrm>
            <a:off x="8472656" y="3711083"/>
            <a:ext cx="1360162" cy="276999"/>
          </a:xfrm>
          <a:prstGeom prst="rect">
            <a:avLst/>
          </a:prstGeom>
          <a:noFill/>
        </p:spPr>
        <p:txBody>
          <a:bodyPr vertOverflow="overflow" horzOverflow="overflow"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4D4D4D">
                    <a:lumMod val="50000"/>
                  </a:srgbClr>
                </a:solidFill>
                <a:effectLst/>
                <a:uLnTx/>
                <a:uFillTx/>
                <a:latin typeface="BIZ UDPゴシック"/>
                <a:ea typeface="BIZ UDPゴシック"/>
                <a:cs typeface="+mn-cs"/>
              </a:rPr>
              <a:t>地元</a:t>
            </a:r>
            <a:r>
              <a:rPr kumimoji="1" lang="ja-JP" altLang="en-US" sz="1200" b="0" i="0" u="none" strike="noStrike" kern="1200" cap="none" spc="0" normalizeH="0" baseline="0" noProof="0" dirty="0" smtClean="0">
                <a:ln>
                  <a:noFill/>
                </a:ln>
                <a:solidFill>
                  <a:srgbClr val="4D4D4D">
                    <a:lumMod val="50000"/>
                  </a:srgbClr>
                </a:solidFill>
                <a:effectLst/>
                <a:uLnTx/>
                <a:uFillTx/>
                <a:latin typeface="BIZ UDPゴシック"/>
                <a:ea typeface="BIZ UDPゴシック"/>
                <a:cs typeface="+mn-cs"/>
              </a:rPr>
              <a:t>の事業所</a:t>
            </a:r>
            <a:endParaRPr kumimoji="1" lang="en-US" altLang="ja-JP" sz="1200" b="0" i="0" u="none" strike="noStrike" kern="1200" cap="none" spc="0" normalizeH="0" baseline="0" noProof="0" dirty="0">
              <a:ln>
                <a:noFill/>
              </a:ln>
              <a:solidFill>
                <a:srgbClr val="4D4D4D">
                  <a:lumMod val="50000"/>
                </a:srgbClr>
              </a:solidFill>
              <a:effectLst/>
              <a:uLnTx/>
              <a:uFillTx/>
              <a:latin typeface="BIZ UDPゴシック"/>
              <a:ea typeface="BIZ UDPゴシック"/>
              <a:cs typeface="+mn-cs"/>
            </a:endParaRPr>
          </a:p>
        </p:txBody>
      </p:sp>
      <p:sp>
        <p:nvSpPr>
          <p:cNvPr id="1272" name="角丸四角形 135"/>
          <p:cNvSpPr/>
          <p:nvPr/>
        </p:nvSpPr>
        <p:spPr>
          <a:xfrm>
            <a:off x="6723735" y="4243390"/>
            <a:ext cx="3109083" cy="879082"/>
          </a:xfrm>
          <a:prstGeom prst="roundRect">
            <a:avLst>
              <a:gd name="adj" fmla="val 13194"/>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1273" name="テキスト ボックス 136"/>
          <p:cNvSpPr txBox="1"/>
          <p:nvPr/>
        </p:nvSpPr>
        <p:spPr>
          <a:xfrm>
            <a:off x="6741005" y="4079772"/>
            <a:ext cx="543739" cy="307777"/>
          </a:xfrm>
          <a:prstGeom prst="rect">
            <a:avLst/>
          </a:prstGeom>
          <a:noFill/>
        </p:spPr>
        <p:txBody>
          <a:bodyPr vertOverflow="overflow" horzOverflow="overflow"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smtClean="0">
                <a:ln>
                  <a:noFill/>
                </a:ln>
                <a:solidFill>
                  <a:srgbClr val="0071BC"/>
                </a:solidFill>
                <a:effectLst/>
                <a:uLnTx/>
                <a:uFillTx/>
                <a:latin typeface="BIZ UDPゴシック"/>
                <a:ea typeface="BIZ UDPゴシック"/>
                <a:cs typeface="+mn-cs"/>
              </a:rPr>
              <a:t>課題</a:t>
            </a:r>
          </a:p>
        </p:txBody>
      </p:sp>
      <p:sp>
        <p:nvSpPr>
          <p:cNvPr id="1274" name="テキスト ボックス 137"/>
          <p:cNvSpPr txBox="1"/>
          <p:nvPr/>
        </p:nvSpPr>
        <p:spPr>
          <a:xfrm>
            <a:off x="6708352" y="4312626"/>
            <a:ext cx="3113325" cy="738664"/>
          </a:xfrm>
          <a:prstGeom prst="rect">
            <a:avLst/>
          </a:prstGeom>
          <a:noFill/>
        </p:spPr>
        <p:txBody>
          <a:bodyPr vertOverflow="overflow" horzOverflow="overflow" wrap="square" rtlCol="0">
            <a:spAutoFit/>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smtClean="0">
                <a:ln>
                  <a:noFill/>
                </a:ln>
                <a:solidFill>
                  <a:srgbClr val="4D4D4D">
                    <a:lumMod val="50000"/>
                  </a:srgbClr>
                </a:solidFill>
                <a:effectLst/>
                <a:uLnTx/>
                <a:uFillTx/>
                <a:latin typeface="BIZ UDPゴシック"/>
                <a:ea typeface="BIZ UDPゴシック"/>
                <a:cs typeface="+mn-cs"/>
              </a:rPr>
              <a:t>地域において高次脳機能障害に対する十分な理解・対応力を有する社会資源の存在は限定的</a:t>
            </a:r>
            <a:endParaRPr kumimoji="1" lang="en-US" altLang="ja-JP" sz="1400" b="0" i="0" u="none" strike="noStrike" kern="1200" cap="none" spc="0" normalizeH="0" baseline="0" noProof="0" dirty="0">
              <a:ln>
                <a:noFill/>
              </a:ln>
              <a:solidFill>
                <a:srgbClr val="4D4D4D">
                  <a:lumMod val="50000"/>
                </a:srgbClr>
              </a:solidFill>
              <a:effectLst/>
              <a:uLnTx/>
              <a:uFillTx/>
              <a:latin typeface="BIZ UDPゴシック"/>
              <a:ea typeface="BIZ UDPゴシック"/>
              <a:cs typeface="+mn-cs"/>
            </a:endParaRPr>
          </a:p>
        </p:txBody>
      </p:sp>
      <p:sp>
        <p:nvSpPr>
          <p:cNvPr id="1275" name="テキスト ボックス 138"/>
          <p:cNvSpPr txBox="1"/>
          <p:nvPr/>
        </p:nvSpPr>
        <p:spPr>
          <a:xfrm>
            <a:off x="6579239" y="5165637"/>
            <a:ext cx="3227216" cy="1169551"/>
          </a:xfrm>
          <a:prstGeom prst="rect">
            <a:avLst/>
          </a:prstGeom>
          <a:noFill/>
        </p:spPr>
        <p:txBody>
          <a:bodyPr vertOverflow="overflow" horzOverflow="overflow" wrap="square" rtlCol="0">
            <a:spAutoFit/>
          </a:bodyPr>
          <a:lstStyle/>
          <a:p>
            <a:pPr marL="176213" marR="0" lvl="0" indent="-176213" algn="just" defTabSz="914400" rtl="0" eaLnBrk="1" fontAlgn="base" latinLnBrk="0" hangingPunct="1">
              <a:lnSpc>
                <a:spcPct val="100000"/>
              </a:lnSpc>
              <a:spcBef>
                <a:spcPct val="0"/>
              </a:spcBef>
              <a:spcAft>
                <a:spcPct val="0"/>
              </a:spcAft>
              <a:buClrTx/>
              <a:buSzTx/>
              <a:buFont typeface="Wingdings" panose="05000000000000000000" pitchFamily="2" charset="2"/>
              <a:buChar char="Ø"/>
              <a:tabLst/>
              <a:defRPr/>
            </a:pPr>
            <a:r>
              <a:rPr kumimoji="1" lang="ja-JP" altLang="en-US" sz="1400" b="0" i="0" u="none" strike="noStrike" kern="1200" cap="none" spc="0" normalizeH="0" baseline="0" noProof="0" dirty="0" smtClean="0">
                <a:ln>
                  <a:noFill/>
                </a:ln>
                <a:solidFill>
                  <a:srgbClr val="4D4D4D">
                    <a:lumMod val="50000"/>
                  </a:srgbClr>
                </a:solidFill>
                <a:effectLst/>
                <a:uLnTx/>
                <a:uFillTx/>
                <a:latin typeface="BIZ UDPゴシック"/>
                <a:ea typeface="BIZ UDPゴシック"/>
                <a:cs typeface="+mn-cs"/>
              </a:rPr>
              <a:t>高次脳機能障害に対する十分な理解・対応力を有する自立訓練を提供する事業所が地元の事業所等と連携することにより、</a:t>
            </a:r>
            <a:r>
              <a:rPr kumimoji="1" lang="ja-JP" altLang="en-US" sz="1400" b="0" i="0" u="none" strike="noStrike" kern="1200" cap="none" spc="0" normalizeH="0" baseline="0" noProof="0" dirty="0">
                <a:ln>
                  <a:noFill/>
                </a:ln>
                <a:solidFill>
                  <a:srgbClr val="4D4D4D">
                    <a:lumMod val="50000"/>
                  </a:srgbClr>
                </a:solidFill>
                <a:effectLst/>
                <a:uLnTx/>
                <a:uFillTx/>
                <a:latin typeface="BIZ UDPゴシック"/>
                <a:ea typeface="BIZ UDPゴシック"/>
                <a:cs typeface="+mn-cs"/>
              </a:rPr>
              <a:t>地元での生活への円滑な</a:t>
            </a:r>
            <a:r>
              <a:rPr kumimoji="1" lang="ja-JP" altLang="en-US" sz="1400" b="0" i="0" u="none" strike="noStrike" kern="1200" cap="none" spc="0" normalizeH="0" baseline="0" noProof="0" dirty="0" smtClean="0">
                <a:ln>
                  <a:noFill/>
                </a:ln>
                <a:solidFill>
                  <a:srgbClr val="4D4D4D">
                    <a:lumMod val="50000"/>
                  </a:srgbClr>
                </a:solidFill>
                <a:effectLst/>
                <a:uLnTx/>
                <a:uFillTx/>
                <a:latin typeface="BIZ UDPゴシック"/>
                <a:ea typeface="BIZ UDPゴシック"/>
                <a:cs typeface="+mn-cs"/>
              </a:rPr>
              <a:t>移行を目指す。</a:t>
            </a:r>
            <a:endParaRPr kumimoji="1" lang="ja-JP" altLang="en-US" sz="1400" b="0" i="0" u="none" strike="noStrike" kern="1200" cap="none" spc="0" normalizeH="0" baseline="0" noProof="0" dirty="0">
              <a:ln>
                <a:noFill/>
              </a:ln>
              <a:solidFill>
                <a:srgbClr val="4D4D4D">
                  <a:lumMod val="50000"/>
                </a:srgbClr>
              </a:solidFill>
              <a:effectLst/>
              <a:uLnTx/>
              <a:uFillTx/>
              <a:latin typeface="BIZ UDPゴシック"/>
              <a:ea typeface="BIZ UDPゴシック"/>
              <a:cs typeface="+mn-cs"/>
            </a:endParaRPr>
          </a:p>
        </p:txBody>
      </p:sp>
      <p:sp>
        <p:nvSpPr>
          <p:cNvPr id="1276" name="正方形/長方形 47"/>
          <p:cNvSpPr/>
          <p:nvPr/>
        </p:nvSpPr>
        <p:spPr>
          <a:xfrm>
            <a:off x="56456" y="66817"/>
            <a:ext cx="2880000" cy="3600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smtClean="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rPr>
              <a:t>社会復帰促進事業</a:t>
            </a:r>
            <a:endParaRPr kumimoji="1" lang="ja-JP" altLang="en-US" sz="1800" b="0" i="0" u="none" strike="noStrike" kern="120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endParaRPr>
          </a:p>
        </p:txBody>
      </p:sp>
      <p:sp>
        <p:nvSpPr>
          <p:cNvPr id="47" name="正方形/長方形 46"/>
          <p:cNvSpPr/>
          <p:nvPr/>
        </p:nvSpPr>
        <p:spPr>
          <a:xfrm>
            <a:off x="8801329" y="384656"/>
            <a:ext cx="901058" cy="326503"/>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dirty="0" smtClean="0"/>
              <a:t>別紙２</a:t>
            </a:r>
            <a:endParaRPr kumimoji="1" lang="ja-JP" altLang="en-US" dirty="0"/>
          </a:p>
        </p:txBody>
      </p:sp>
    </p:spTree>
    <p:extLst>
      <p:ext uri="{BB962C8B-B14F-4D97-AF65-F5344CB8AC3E}">
        <p14:creationId xmlns:p14="http://schemas.microsoft.com/office/powerpoint/2010/main" val="1938785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2" name="タイトル 1"/>
          <p:cNvSpPr>
            <a:spLocks noGrp="1"/>
          </p:cNvSpPr>
          <p:nvPr>
            <p:ph type="title"/>
          </p:nvPr>
        </p:nvSpPr>
        <p:spPr>
          <a:xfrm>
            <a:off x="-15552" y="24304"/>
            <a:ext cx="9767229" cy="476250"/>
          </a:xfrm>
          <a:noFill/>
          <a:ln>
            <a:noFill/>
          </a:ln>
        </p:spPr>
        <p:txBody>
          <a:bodyPr vert="horz" wrap="square" lIns="91440" tIns="45720" rIns="91440" bIns="45720" numCol="1" anchor="ctr" anchorCtr="0" compatLnSpc="1">
            <a:prstTxWarp prst="textNoShape">
              <a:avLst/>
            </a:prstTxWarp>
          </a:bodyPr>
          <a:lstStyle/>
          <a:p>
            <a:r>
              <a:rPr lang="ja-JP" altLang="en-US" sz="2000" dirty="0">
                <a:solidFill>
                  <a:schemeClr val="tx1">
                    <a:lumMod val="50000"/>
                  </a:schemeClr>
                </a:solidFill>
                <a:latin typeface="BIZ UDPゴシック" panose="020B0400000000000000" pitchFamily="50" charset="-128"/>
                <a:ea typeface="BIZ UDPゴシック" panose="020B0400000000000000" pitchFamily="50" charset="-128"/>
              </a:rPr>
              <a:t>高次脳機能障害者の社会復帰等を促進するための環境整備の支援スキーム</a:t>
            </a:r>
          </a:p>
        </p:txBody>
      </p:sp>
      <p:sp>
        <p:nvSpPr>
          <p:cNvPr id="1433" name="角丸四角形 64"/>
          <p:cNvSpPr/>
          <p:nvPr/>
        </p:nvSpPr>
        <p:spPr>
          <a:xfrm>
            <a:off x="6638893" y="5748177"/>
            <a:ext cx="1637034" cy="842541"/>
          </a:xfrm>
          <a:prstGeom prst="roundRect">
            <a:avLst>
              <a:gd name="adj" fmla="val 13194"/>
            </a:avLst>
          </a:prstGeom>
          <a:solidFill>
            <a:srgbClr val="FFCCCC"/>
          </a:solidFill>
          <a:ln w="25400" cap="flat" cmpd="sng" algn="ctr">
            <a:noFill/>
            <a:prstDash val="solid"/>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0" lang="ja-JP" altLang="en-US" sz="1662"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1434" name="角丸四角形 64"/>
          <p:cNvSpPr/>
          <p:nvPr/>
        </p:nvSpPr>
        <p:spPr>
          <a:xfrm>
            <a:off x="3474711" y="5741632"/>
            <a:ext cx="1594247" cy="908703"/>
          </a:xfrm>
          <a:prstGeom prst="roundRect">
            <a:avLst>
              <a:gd name="adj" fmla="val 13194"/>
            </a:avLst>
          </a:prstGeom>
          <a:solidFill>
            <a:srgbClr val="FFCCCC"/>
          </a:solidFill>
          <a:ln w="25400" cap="flat" cmpd="sng" algn="ctr">
            <a:noFill/>
            <a:prstDash val="solid"/>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0" lang="ja-JP" altLang="en-US" sz="1662"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1435" name="角丸四角形 11"/>
          <p:cNvSpPr/>
          <p:nvPr/>
        </p:nvSpPr>
        <p:spPr>
          <a:xfrm>
            <a:off x="6665191" y="4863204"/>
            <a:ext cx="2951032" cy="755849"/>
          </a:xfrm>
          <a:prstGeom prst="roundRect">
            <a:avLst>
              <a:gd name="adj" fmla="val 13194"/>
            </a:avLst>
          </a:prstGeom>
          <a:solidFill>
            <a:srgbClr val="E2F1FA"/>
          </a:solidFill>
          <a:ln w="25400" cap="flat" cmpd="sng" algn="ctr">
            <a:noFill/>
            <a:prstDash val="solid"/>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0" lang="ja-JP" altLang="en-US" sz="1662"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1436" name="角丸四角形 11"/>
          <p:cNvSpPr/>
          <p:nvPr/>
        </p:nvSpPr>
        <p:spPr>
          <a:xfrm>
            <a:off x="3476346" y="4873007"/>
            <a:ext cx="2951032" cy="746046"/>
          </a:xfrm>
          <a:prstGeom prst="roundRect">
            <a:avLst>
              <a:gd name="adj" fmla="val 13194"/>
            </a:avLst>
          </a:prstGeom>
          <a:solidFill>
            <a:srgbClr val="E2F1FA"/>
          </a:solidFill>
          <a:ln w="25400" cap="flat" cmpd="sng" algn="ctr">
            <a:noFill/>
            <a:prstDash val="solid"/>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0" lang="ja-JP" altLang="en-US" sz="1662"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1437" name="角丸四角形 11"/>
          <p:cNvSpPr/>
          <p:nvPr/>
        </p:nvSpPr>
        <p:spPr>
          <a:xfrm>
            <a:off x="289961" y="4865627"/>
            <a:ext cx="3020321" cy="759074"/>
          </a:xfrm>
          <a:prstGeom prst="roundRect">
            <a:avLst>
              <a:gd name="adj" fmla="val 13194"/>
            </a:avLst>
          </a:prstGeom>
          <a:solidFill>
            <a:srgbClr val="E2F1FA"/>
          </a:solidFill>
          <a:ln w="25400" cap="flat" cmpd="sng" algn="ctr">
            <a:noFill/>
            <a:prstDash val="solid"/>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0" lang="ja-JP" altLang="en-US" sz="1662"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1438" name="角丸四角形 64"/>
          <p:cNvSpPr/>
          <p:nvPr/>
        </p:nvSpPr>
        <p:spPr>
          <a:xfrm>
            <a:off x="289962" y="5741631"/>
            <a:ext cx="1636668" cy="885642"/>
          </a:xfrm>
          <a:prstGeom prst="roundRect">
            <a:avLst>
              <a:gd name="adj" fmla="val 13194"/>
            </a:avLst>
          </a:prstGeom>
          <a:solidFill>
            <a:srgbClr val="FFCCCC"/>
          </a:solidFill>
          <a:ln w="25400" cap="flat" cmpd="sng" algn="ctr">
            <a:noFill/>
            <a:prstDash val="solid"/>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0" lang="ja-JP" altLang="en-US" sz="1662"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1439" name="四角形 96"/>
          <p:cNvSpPr/>
          <p:nvPr/>
        </p:nvSpPr>
        <p:spPr>
          <a:xfrm>
            <a:off x="125304" y="1698865"/>
            <a:ext cx="9648000" cy="2631173"/>
          </a:xfrm>
          <a:prstGeom prst="rect">
            <a:avLst/>
          </a:prstGeom>
          <a:noFill/>
          <a:ln w="19050" cap="flat" cmpd="sng" algn="ctr">
            <a:solidFill>
              <a:srgbClr val="4D4D4D">
                <a:lumMod val="50000"/>
              </a:srgbClr>
            </a:solidFill>
            <a:prstDash val="solid"/>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lang="ja-JP" altLang="en-US"/>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1440" name="正方形/長方形 156"/>
          <p:cNvSpPr/>
          <p:nvPr/>
        </p:nvSpPr>
        <p:spPr>
          <a:xfrm>
            <a:off x="108707" y="655524"/>
            <a:ext cx="9711310" cy="824452"/>
          </a:xfrm>
          <a:prstGeom prst="rect">
            <a:avLst/>
          </a:prstGeom>
          <a:solidFill>
            <a:srgbClr val="FFFFFF"/>
          </a:solidFill>
          <a:ln w="25400" cap="flat" cmpd="sng" algn="ctr">
            <a:solidFill>
              <a:srgbClr val="0071BC"/>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1441" name="正方形/長方形 157"/>
          <p:cNvSpPr/>
          <p:nvPr/>
        </p:nvSpPr>
        <p:spPr>
          <a:xfrm>
            <a:off x="105207" y="516891"/>
            <a:ext cx="1565906" cy="214766"/>
          </a:xfrm>
          <a:prstGeom prst="rect">
            <a:avLst/>
          </a:prstGeom>
          <a:solidFill>
            <a:srgbClr val="0071BC"/>
          </a:solidFill>
          <a:ln w="25400" cap="flat" cmpd="sng" algn="ctr">
            <a:solidFill>
              <a:srgbClr val="0071BC"/>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基本的な考え方</a:t>
            </a:r>
          </a:p>
        </p:txBody>
      </p:sp>
      <p:sp>
        <p:nvSpPr>
          <p:cNvPr id="1442" name="テキスト ボックス 158"/>
          <p:cNvSpPr txBox="1"/>
          <p:nvPr/>
        </p:nvSpPr>
        <p:spPr>
          <a:xfrm>
            <a:off x="70458" y="719538"/>
            <a:ext cx="9749559" cy="769441"/>
          </a:xfrm>
          <a:prstGeom prst="rect">
            <a:avLst/>
          </a:prstGeom>
          <a:noFill/>
        </p:spPr>
        <p:txBody>
          <a:bodyPr vertOverflow="overflow" horzOverflow="overflow"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1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予定している活動項目（①～③）に応じて、</a:t>
            </a:r>
            <a:r>
              <a:rPr kumimoji="1" lang="ja-JP" altLang="en-US" sz="11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支援体制の整備</a:t>
            </a:r>
            <a:r>
              <a:rPr kumimoji="1" lang="ja-JP" altLang="en-US" sz="1100" b="1" i="0" u="sng" strike="noStrike" kern="1200" cap="none" spc="0" normalizeH="0" baseline="0" noProof="0" dirty="0">
                <a:ln>
                  <a:noFill/>
                </a:ln>
                <a:solidFill>
                  <a:srgbClr val="0000FF"/>
                </a:solidFill>
                <a:effectLst/>
                <a:uLnTx/>
                <a:uFillTx/>
                <a:latin typeface="BIZ UDPゴシック" panose="020B0400000000000000" pitchFamily="50" charset="-128"/>
                <a:ea typeface="BIZ UDPゴシック" panose="020B0400000000000000" pitchFamily="50" charset="-128"/>
                <a:cs typeface="+mn-cs"/>
              </a:rPr>
              <a:t>（基本項目）</a:t>
            </a:r>
            <a:r>
              <a:rPr kumimoji="1" lang="ja-JP" altLang="en-US" sz="11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と</a:t>
            </a:r>
            <a:r>
              <a:rPr kumimoji="1" lang="ja-JP" altLang="en-US" sz="1100" b="1" i="0" u="sng"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実績見込みの設定</a:t>
            </a:r>
            <a:r>
              <a:rPr kumimoji="1" lang="ja-JP" altLang="en-US" sz="1100" b="1" i="0" u="sng"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（加算項目）</a:t>
            </a:r>
            <a:r>
              <a:rPr kumimoji="1" lang="ja-JP" altLang="en-US" sz="11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により年度当初の交付決定額を一旦決定。（中間検査を踏まえて、最終的な交付決定額を決める予定。）</a:t>
            </a:r>
            <a:endParaRPr kumimoji="1" lang="en-US" altLang="ja-JP" sz="11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1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高次脳機能障害の把握から自立訓練、地元復帰までの切れ目のない支援の実施を可能とするための方策の実現に向け、最長</a:t>
            </a:r>
            <a:r>
              <a:rPr kumimoji="1" lang="en-US" altLang="ja-JP" sz="11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6</a:t>
            </a:r>
            <a:r>
              <a:rPr kumimoji="1" lang="ja-JP" altLang="en-US" sz="11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年間、国土交通省から事業実施にかかる経費の補助を行い、</a:t>
            </a:r>
            <a:r>
              <a:rPr kumimoji="1" lang="en-US" altLang="ja-JP" sz="11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7</a:t>
            </a:r>
            <a:r>
              <a:rPr kumimoji="1" lang="ja-JP" altLang="en-US" sz="1100" b="0"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年目</a:t>
            </a:r>
            <a:r>
              <a:rPr kumimoji="1" lang="ja-JP" altLang="en-US" sz="11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以降は事業者による自主財源により事業を継続。</a:t>
            </a:r>
            <a:endParaRPr kumimoji="1" lang="en-US" altLang="ja-JP" sz="11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443" name="正方形/長方形 8"/>
          <p:cNvSpPr/>
          <p:nvPr/>
        </p:nvSpPr>
        <p:spPr>
          <a:xfrm>
            <a:off x="159482" y="1875475"/>
            <a:ext cx="3974033" cy="2437910"/>
          </a:xfrm>
          <a:prstGeom prst="rect">
            <a:avLst/>
          </a:prstGeom>
          <a:solidFill>
            <a:srgbClr val="FFFFFF">
              <a:lumMod val="40000"/>
              <a:lumOff val="60000"/>
            </a:srgbClr>
          </a:solidFill>
          <a:ln w="25400" cap="flat" cmpd="sng" algn="ctr">
            <a:solidFill>
              <a:srgbClr val="0071BC"/>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graphicFrame>
        <p:nvGraphicFramePr>
          <p:cNvPr id="1444" name="表 9"/>
          <p:cNvGraphicFramePr>
            <a:graphicFrameLocks noGrp="1"/>
          </p:cNvGraphicFramePr>
          <p:nvPr>
            <p:extLst/>
          </p:nvPr>
        </p:nvGraphicFramePr>
        <p:xfrm>
          <a:off x="259992" y="2172001"/>
          <a:ext cx="3762734" cy="1826028"/>
        </p:xfrm>
        <a:graphic>
          <a:graphicData uri="http://schemas.openxmlformats.org/drawingml/2006/table">
            <a:tbl>
              <a:tblPr firstRow="1" bandRow="1"/>
              <a:tblGrid>
                <a:gridCol w="1509538">
                  <a:extLst>
                    <a:ext uri="{9D8B030D-6E8A-4147-A177-3AD203B41FA5}">
                      <a16:colId xmlns:a16="http://schemas.microsoft.com/office/drawing/2014/main" val="20000"/>
                    </a:ext>
                  </a:extLst>
                </a:gridCol>
                <a:gridCol w="2253196">
                  <a:extLst>
                    <a:ext uri="{9D8B030D-6E8A-4147-A177-3AD203B41FA5}">
                      <a16:colId xmlns:a16="http://schemas.microsoft.com/office/drawing/2014/main" val="20001"/>
                    </a:ext>
                  </a:extLst>
                </a:gridCol>
              </a:tblGrid>
              <a:tr h="280973">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lang="ja-JP" altLang="en-US" sz="800" dirty="0">
                          <a:solidFill>
                            <a:schemeClr val="tx1">
                              <a:lumMod val="50000"/>
                            </a:schemeClr>
                          </a:solidFill>
                          <a:latin typeface="BIZ UDPゴシック" panose="020B0400000000000000" pitchFamily="50" charset="-128"/>
                          <a:ea typeface="BIZ UDPゴシック" panose="020B0400000000000000" pitchFamily="50" charset="-128"/>
                        </a:rPr>
                        <a:t>活動項目</a:t>
                      </a:r>
                      <a:endParaRPr sz="800" dirty="0">
                        <a:solidFill>
                          <a:schemeClr val="tx1">
                            <a:lumMod val="50000"/>
                          </a:schemeClr>
                        </a:solidFill>
                        <a:latin typeface="BIZ UDPゴシック" panose="020B0400000000000000" pitchFamily="50" charset="-128"/>
                        <a:ea typeface="BIZ UDPゴシック" panose="020B0400000000000000" pitchFamily="50" charset="-128"/>
                      </a:endParaRPr>
                    </a:p>
                  </a:txBody>
                  <a:tcPr marL="36000" marR="36000" marT="36000" marB="36000"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lnSpc>
                          <a:spcPts val="1800"/>
                        </a:lnSpc>
                      </a:pPr>
                      <a:r>
                        <a:rPr kumimoji="1" lang="ja-JP" altLang="en-US" sz="800" b="0" dirty="0">
                          <a:solidFill>
                            <a:schemeClr val="tx1">
                              <a:lumMod val="50000"/>
                            </a:schemeClr>
                          </a:solidFill>
                          <a:latin typeface="BIZ UDPゴシック" panose="020B0400000000000000" pitchFamily="50" charset="-128"/>
                          <a:ea typeface="BIZ UDPゴシック" panose="020B0400000000000000" pitchFamily="50" charset="-128"/>
                        </a:rPr>
                        <a:t>事業内容</a:t>
                      </a:r>
                      <a:endParaRPr kumimoji="1" lang="en-US" altLang="ja-JP" sz="800" b="0" dirty="0">
                        <a:solidFill>
                          <a:schemeClr val="tx1">
                            <a:lumMod val="50000"/>
                          </a:schemeClr>
                        </a:solidFill>
                        <a:latin typeface="BIZ UDPゴシック" panose="020B0400000000000000" pitchFamily="50" charset="-128"/>
                        <a:ea typeface="BIZ UDPゴシック" panose="020B0400000000000000" pitchFamily="50" charset="-128"/>
                      </a:endParaRPr>
                    </a:p>
                  </a:txBody>
                  <a:tcPr marL="36000" marR="36000" marT="36000" marB="36000"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0"/>
                  </a:ext>
                </a:extLst>
              </a:tr>
              <a:tr h="424753">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spcAft>
                          <a:spcPts val="600"/>
                        </a:spcAft>
                      </a:pPr>
                      <a:r>
                        <a:rPr kumimoji="1" lang="ja-JP" altLang="en-US" sz="800" b="1" dirty="0">
                          <a:solidFill>
                            <a:schemeClr val="tx1">
                              <a:lumMod val="50000"/>
                            </a:schemeClr>
                          </a:solidFill>
                          <a:latin typeface="BIZ UDPゴシック" panose="020B0400000000000000" pitchFamily="50" charset="-128"/>
                          <a:ea typeface="BIZ UDPゴシック" panose="020B0400000000000000" pitchFamily="50" charset="-128"/>
                        </a:rPr>
                        <a:t>①ネットワーク構築支援</a:t>
                      </a:r>
                      <a:endParaRPr kumimoji="1" lang="en-US" altLang="ja-JP" sz="800" b="1" dirty="0">
                        <a:solidFill>
                          <a:schemeClr val="tx1">
                            <a:lumMod val="50000"/>
                          </a:schemeClr>
                        </a:solidFill>
                        <a:latin typeface="BIZ UDPゴシック" panose="020B0400000000000000" pitchFamily="50" charset="-128"/>
                        <a:ea typeface="BIZ UDPゴシック" panose="020B0400000000000000" pitchFamily="50" charset="-128"/>
                      </a:endParaRPr>
                    </a:p>
                    <a:p>
                      <a:pPr algn="ctr"/>
                      <a:r>
                        <a:rPr kumimoji="1" lang="en-US" altLang="ja-JP" sz="800" b="1" dirty="0">
                          <a:solidFill>
                            <a:schemeClr val="accent2"/>
                          </a:solidFill>
                          <a:latin typeface="BIZ UDPゴシック" panose="020B0400000000000000" pitchFamily="50" charset="-128"/>
                          <a:ea typeface="BIZ UDPゴシック" panose="020B0400000000000000" pitchFamily="50" charset="-128"/>
                        </a:rPr>
                        <a:t>【</a:t>
                      </a:r>
                      <a:r>
                        <a:rPr kumimoji="1" lang="ja-JP" altLang="en-US" sz="800" b="1" dirty="0">
                          <a:solidFill>
                            <a:schemeClr val="accent2"/>
                          </a:solidFill>
                          <a:latin typeface="BIZ UDPゴシック" panose="020B0400000000000000" pitchFamily="50" charset="-128"/>
                          <a:ea typeface="BIZ UDPゴシック" panose="020B0400000000000000" pitchFamily="50" charset="-128"/>
                        </a:rPr>
                        <a:t>任意</a:t>
                      </a:r>
                      <a:r>
                        <a:rPr kumimoji="1" lang="en-US" altLang="ja-JP" sz="800" b="1" dirty="0">
                          <a:solidFill>
                            <a:schemeClr val="accent2"/>
                          </a:solidFill>
                          <a:latin typeface="BIZ UDPゴシック" panose="020B0400000000000000" pitchFamily="50" charset="-128"/>
                          <a:ea typeface="BIZ UDPゴシック" panose="020B0400000000000000" pitchFamily="50" charset="-128"/>
                        </a:rPr>
                        <a:t>】</a:t>
                      </a:r>
                      <a:endParaRPr kumimoji="1" lang="ja-JP" altLang="en-US" sz="800" b="1" dirty="0">
                        <a:solidFill>
                          <a:schemeClr val="accent2"/>
                        </a:solidFill>
                        <a:latin typeface="BIZ UDPゴシック" panose="020B0400000000000000" pitchFamily="50" charset="-128"/>
                        <a:ea typeface="BIZ UDPゴシック" panose="020B0400000000000000" pitchFamily="50" charset="-128"/>
                      </a:endParaRPr>
                    </a:p>
                  </a:txBody>
                  <a:tcPr marL="0" marR="0" marT="36000" marB="36000"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ja-JP" altLang="en-US" sz="800" dirty="0">
                          <a:solidFill>
                            <a:schemeClr val="tx1">
                              <a:lumMod val="50000"/>
                            </a:schemeClr>
                          </a:solidFill>
                          <a:latin typeface="BIZ UDPゴシック" panose="020B0400000000000000" pitchFamily="50" charset="-128"/>
                          <a:ea typeface="BIZ UDPゴシック" panose="020B0400000000000000" pitchFamily="50" charset="-128"/>
                        </a:rPr>
                        <a:t>病院等とのネットワークを構築し、病院等と連携した高次脳機能障害の評価実施につながる取組みの実施</a:t>
                      </a:r>
                    </a:p>
                  </a:txBody>
                  <a:tcPr marL="36000" marR="36000" marT="36000" marB="36000"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366443">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spcAft>
                          <a:spcPts val="600"/>
                        </a:spcAft>
                      </a:pPr>
                      <a:r>
                        <a:rPr kumimoji="1" lang="ja-JP" altLang="en-US" sz="800" b="1" dirty="0">
                          <a:solidFill>
                            <a:schemeClr val="tx1">
                              <a:lumMod val="50000"/>
                            </a:schemeClr>
                          </a:solidFill>
                          <a:latin typeface="BIZ UDPゴシック" panose="020B0400000000000000" pitchFamily="50" charset="-128"/>
                          <a:ea typeface="BIZ UDPゴシック" panose="020B0400000000000000" pitchFamily="50" charset="-128"/>
                        </a:rPr>
                        <a:t>②</a:t>
                      </a:r>
                      <a:r>
                        <a:rPr kumimoji="1" lang="zh-TW" altLang="en-US" sz="800" b="1" dirty="0">
                          <a:solidFill>
                            <a:schemeClr val="tx1">
                              <a:lumMod val="50000"/>
                            </a:schemeClr>
                          </a:solidFill>
                          <a:latin typeface="BIZ UDPゴシック" panose="020B0400000000000000" pitchFamily="50" charset="-128"/>
                          <a:ea typeface="BIZ UDPゴシック" panose="020B0400000000000000" pitchFamily="50" charset="-128"/>
                        </a:rPr>
                        <a:t>自立訓練提供支援</a:t>
                      </a:r>
                      <a:r>
                        <a:rPr kumimoji="1" lang="en-US" altLang="ja-JP" sz="800" b="1" dirty="0">
                          <a:solidFill>
                            <a:schemeClr val="tx1">
                              <a:lumMod val="50000"/>
                            </a:schemeClr>
                          </a:solidFill>
                          <a:latin typeface="BIZ UDPゴシック" panose="020B0400000000000000" pitchFamily="50" charset="-128"/>
                          <a:ea typeface="BIZ UDPゴシック" panose="020B0400000000000000" pitchFamily="50" charset="-128"/>
                        </a:rPr>
                        <a:t>※</a:t>
                      </a:r>
                    </a:p>
                    <a:p>
                      <a:pPr algn="ctr"/>
                      <a:r>
                        <a:rPr kumimoji="1" lang="en-US" altLang="ja-JP" sz="800" b="1" dirty="0">
                          <a:solidFill>
                            <a:schemeClr val="accent2"/>
                          </a:solidFill>
                          <a:latin typeface="BIZ UDPゴシック" panose="020B0400000000000000" pitchFamily="50" charset="-128"/>
                          <a:ea typeface="BIZ UDPゴシック" panose="020B0400000000000000" pitchFamily="50" charset="-128"/>
                        </a:rPr>
                        <a:t>【</a:t>
                      </a:r>
                      <a:r>
                        <a:rPr kumimoji="1" lang="ja-JP" altLang="en-US" sz="800" b="1" dirty="0">
                          <a:solidFill>
                            <a:schemeClr val="accent2"/>
                          </a:solidFill>
                          <a:latin typeface="BIZ UDPゴシック" panose="020B0400000000000000" pitchFamily="50" charset="-128"/>
                          <a:ea typeface="BIZ UDPゴシック" panose="020B0400000000000000" pitchFamily="50" charset="-128"/>
                        </a:rPr>
                        <a:t>任意</a:t>
                      </a:r>
                      <a:r>
                        <a:rPr kumimoji="1" lang="en-US" altLang="ja-JP" sz="800" b="1" dirty="0">
                          <a:solidFill>
                            <a:schemeClr val="accent2"/>
                          </a:solidFill>
                          <a:latin typeface="BIZ UDPゴシック" panose="020B0400000000000000" pitchFamily="50" charset="-128"/>
                          <a:ea typeface="BIZ UDPゴシック" panose="020B0400000000000000" pitchFamily="50" charset="-128"/>
                        </a:rPr>
                        <a:t>】</a:t>
                      </a:r>
                      <a:endParaRPr kumimoji="1" lang="ja-JP" altLang="en-US" sz="800" b="1" dirty="0">
                        <a:solidFill>
                          <a:schemeClr val="accent2"/>
                        </a:solidFill>
                        <a:latin typeface="BIZ UDPゴシック" panose="020B0400000000000000" pitchFamily="50" charset="-128"/>
                        <a:ea typeface="BIZ UDPゴシック" panose="020B0400000000000000" pitchFamily="50" charset="-128"/>
                      </a:endParaRPr>
                    </a:p>
                  </a:txBody>
                  <a:tcPr marL="0" marR="0" marT="36000" marB="36000"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nSpc>
                          <a:spcPts val="1800"/>
                        </a:lnSpc>
                      </a:pPr>
                      <a:r>
                        <a:rPr lang="ja-JP" altLang="en-US" sz="800" dirty="0">
                          <a:solidFill>
                            <a:schemeClr val="tx1">
                              <a:lumMod val="50000"/>
                            </a:schemeClr>
                          </a:solidFill>
                          <a:latin typeface="BIZ UDPゴシック" panose="020B0400000000000000" pitchFamily="50" charset="-128"/>
                          <a:ea typeface="BIZ UDPゴシック" panose="020B0400000000000000" pitchFamily="50" charset="-128"/>
                          <a:cs typeface="メイリオ" panose="020B0604030504040204" pitchFamily="50" charset="-128"/>
                        </a:rPr>
                        <a:t>高次脳機能障害に合わせた自立訓練の提供</a:t>
                      </a:r>
                      <a:endParaRPr sz="800" dirty="0">
                        <a:solidFill>
                          <a:schemeClr val="tx1">
                            <a:lumMod val="50000"/>
                          </a:schemeClr>
                        </a:solidFill>
                        <a:latin typeface="BIZ UDPゴシック" panose="020B0400000000000000" pitchFamily="50" charset="-128"/>
                        <a:ea typeface="BIZ UDPゴシック" panose="020B0400000000000000" pitchFamily="50" charset="-128"/>
                      </a:endParaRPr>
                    </a:p>
                  </a:txBody>
                  <a:tcPr marL="36000" marR="36000" marT="36000" marB="36000">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708322">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spcAft>
                          <a:spcPts val="600"/>
                        </a:spcAft>
                      </a:pPr>
                      <a:r>
                        <a:rPr kumimoji="1" lang="ja-JP" altLang="en-US" sz="800" b="1" dirty="0">
                          <a:solidFill>
                            <a:schemeClr val="tx1">
                              <a:lumMod val="50000"/>
                            </a:schemeClr>
                          </a:solidFill>
                          <a:latin typeface="BIZ UDPゴシック" panose="020B0400000000000000" pitchFamily="50" charset="-128"/>
                          <a:ea typeface="BIZ UDPゴシック" panose="020B0400000000000000" pitchFamily="50" charset="-128"/>
                        </a:rPr>
                        <a:t>③地域連携支援</a:t>
                      </a:r>
                    </a:p>
                    <a:p>
                      <a:pPr algn="ctr"/>
                      <a:r>
                        <a:rPr kumimoji="1" lang="en-US" altLang="ja-JP" sz="800" b="1" dirty="0">
                          <a:solidFill>
                            <a:schemeClr val="accent3"/>
                          </a:solidFill>
                          <a:latin typeface="BIZ UDPゴシック" panose="020B0400000000000000" pitchFamily="50" charset="-128"/>
                          <a:ea typeface="BIZ UDPゴシック" panose="020B0400000000000000" pitchFamily="50" charset="-128"/>
                        </a:rPr>
                        <a:t>【</a:t>
                      </a:r>
                      <a:r>
                        <a:rPr kumimoji="1" lang="ja-JP" altLang="en-US" sz="800" b="1" dirty="0">
                          <a:solidFill>
                            <a:schemeClr val="accent3"/>
                          </a:solidFill>
                          <a:latin typeface="BIZ UDPゴシック" panose="020B0400000000000000" pitchFamily="50" charset="-128"/>
                          <a:ea typeface="BIZ UDPゴシック" panose="020B0400000000000000" pitchFamily="50" charset="-128"/>
                        </a:rPr>
                        <a:t>必須</a:t>
                      </a:r>
                      <a:r>
                        <a:rPr kumimoji="1" lang="en-US" altLang="ja-JP" sz="800" b="1" dirty="0">
                          <a:solidFill>
                            <a:schemeClr val="accent3"/>
                          </a:solidFill>
                          <a:latin typeface="BIZ UDPゴシック" panose="020B0400000000000000" pitchFamily="50" charset="-128"/>
                          <a:ea typeface="BIZ UDPゴシック" panose="020B0400000000000000" pitchFamily="50" charset="-128"/>
                        </a:rPr>
                        <a:t>】</a:t>
                      </a:r>
                      <a:endParaRPr kumimoji="1" lang="ja-JP" altLang="en-US" sz="800" b="1" dirty="0">
                        <a:solidFill>
                          <a:schemeClr val="accent3"/>
                        </a:solidFill>
                        <a:latin typeface="BIZ UDPゴシック" panose="020B0400000000000000" pitchFamily="50" charset="-128"/>
                        <a:ea typeface="BIZ UDPゴシック" panose="020B0400000000000000" pitchFamily="50" charset="-128"/>
                      </a:endParaRPr>
                    </a:p>
                  </a:txBody>
                  <a:tcPr marL="0" marR="0" marT="36000" marB="36000"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nSpc>
                          <a:spcPts val="1800"/>
                        </a:lnSpc>
                      </a:pPr>
                      <a:r>
                        <a:rPr lang="ja-JP" altLang="en-US" sz="800" dirty="0">
                          <a:solidFill>
                            <a:schemeClr val="tx1">
                              <a:lumMod val="50000"/>
                            </a:schemeClr>
                          </a:solidFill>
                          <a:latin typeface="BIZ UDPゴシック" panose="020B0400000000000000" pitchFamily="50" charset="-128"/>
                          <a:ea typeface="BIZ UDPゴシック" panose="020B0400000000000000" pitchFamily="50" charset="-128"/>
                          <a:cs typeface="メイリオ" panose="020B0604030504040204" pitchFamily="50" charset="-128"/>
                        </a:rPr>
                        <a:t>高次脳機能障害者の支援に係る専門的知識を有する者が事業所等に訪問する等地域との連携を図る取組みを実施</a:t>
                      </a:r>
                    </a:p>
                  </a:txBody>
                  <a:tcPr marL="36000" marR="36000" marT="36000" marB="36000"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bl>
          </a:graphicData>
        </a:graphic>
      </p:graphicFrame>
      <p:sp>
        <p:nvSpPr>
          <p:cNvPr id="1445" name="角丸四角形 241"/>
          <p:cNvSpPr/>
          <p:nvPr/>
        </p:nvSpPr>
        <p:spPr>
          <a:xfrm>
            <a:off x="4088659" y="2882605"/>
            <a:ext cx="429953" cy="461737"/>
          </a:xfrm>
          <a:prstGeom prst="roundRect">
            <a:avLst>
              <a:gd name="adj" fmla="val 37819"/>
            </a:avLst>
          </a:prstGeom>
          <a:noFill/>
          <a:ln w="12700" cap="flat" cmpd="sng" algn="ctr">
            <a:noFill/>
            <a:prstDash val="sysDash"/>
          </a:ln>
          <a:effectLst/>
        </p:spPr>
        <p:txBody>
          <a:bodyPr lIns="36000" tIns="36000" rIns="36000" bIns="36000"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2800" b="1" i="0" u="none" strike="noStrike" kern="0" cap="none" spc="0" normalizeH="0" baseline="0" noProof="0" dirty="0">
                <a:ln>
                  <a:noFill/>
                </a:ln>
                <a:solidFill>
                  <a:srgbClr val="002060"/>
                </a:solidFill>
                <a:effectLst/>
                <a:uLnTx/>
                <a:uFillTx/>
                <a:latin typeface="AR Pゴシック体S"/>
                <a:ea typeface="AR Pゴシック体S"/>
                <a:cs typeface="+mn-cs"/>
              </a:rPr>
              <a:t>＋</a:t>
            </a:r>
          </a:p>
        </p:txBody>
      </p:sp>
      <p:sp>
        <p:nvSpPr>
          <p:cNvPr id="1446" name="角丸四角形 209"/>
          <p:cNvSpPr/>
          <p:nvPr/>
        </p:nvSpPr>
        <p:spPr>
          <a:xfrm>
            <a:off x="886414" y="1818930"/>
            <a:ext cx="2552833" cy="179779"/>
          </a:xfrm>
          <a:prstGeom prst="roundRect">
            <a:avLst/>
          </a:prstGeom>
          <a:solidFill>
            <a:srgbClr val="0071BC"/>
          </a:solidFill>
          <a:ln w="19050" cap="flat" cmpd="sng" algn="ctr">
            <a:noFill/>
            <a:prstDash val="solid"/>
          </a:ln>
          <a:effectLst>
            <a:outerShdw blurRad="50800" dist="38100" dir="2700000" algn="tl" rotWithShape="0">
              <a:prstClr val="black">
                <a:alpha val="40000"/>
              </a:prstClr>
            </a:outerShdw>
          </a:effectLst>
        </p:spPr>
        <p:txBody>
          <a:bodyPr vert="horz" lIns="36000" tIns="36000" rIns="36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900" b="1" i="0" u="none" strike="noStrike" kern="0" cap="none" spc="0" normalizeH="0" baseline="0" noProof="0" dirty="0">
                <a:ln>
                  <a:noFill/>
                </a:ln>
                <a:solidFill>
                  <a:srgbClr val="FFFFFF"/>
                </a:solidFill>
                <a:effectLst/>
                <a:uLnTx/>
                <a:uFillTx/>
                <a:latin typeface="HG丸ｺﾞｼｯｸM-PRO" panose="020F0600000000000000" pitchFamily="50" charset="-128"/>
                <a:ea typeface="HG丸ｺﾞｼｯｸM-PRO" panose="020F0600000000000000" pitchFamily="50" charset="-128"/>
                <a:cs typeface="+mn-cs"/>
              </a:rPr>
              <a:t>基本項目</a:t>
            </a:r>
            <a:r>
              <a:rPr kumimoji="0" lang="en-US" altLang="ja-JP" sz="900" b="1" i="0" u="none" strike="noStrike" kern="0" cap="none" spc="0" normalizeH="0" baseline="0" noProof="0" dirty="0">
                <a:ln>
                  <a:noFill/>
                </a:ln>
                <a:solidFill>
                  <a:srgbClr val="FFFFFF"/>
                </a:solidFill>
                <a:effectLst/>
                <a:uLnTx/>
                <a:uFillTx/>
                <a:latin typeface="HG丸ｺﾞｼｯｸM-PRO" panose="020F0600000000000000" pitchFamily="50" charset="-128"/>
                <a:ea typeface="HG丸ｺﾞｼｯｸM-PRO" panose="020F0600000000000000" pitchFamily="50" charset="-128"/>
                <a:cs typeface="+mn-cs"/>
              </a:rPr>
              <a:t>【</a:t>
            </a:r>
            <a:r>
              <a:rPr kumimoji="0" lang="ja-JP" altLang="en-US" sz="900" b="1" i="0" u="none" strike="noStrike" kern="0" cap="none" spc="0" normalizeH="0" baseline="0" noProof="0" dirty="0">
                <a:ln>
                  <a:noFill/>
                </a:ln>
                <a:solidFill>
                  <a:srgbClr val="FFFFFF"/>
                </a:solidFill>
                <a:effectLst/>
                <a:uLnTx/>
                <a:uFillTx/>
                <a:latin typeface="HG丸ｺﾞｼｯｸM-PRO" panose="020F0600000000000000" pitchFamily="50" charset="-128"/>
                <a:ea typeface="HG丸ｺﾞｼｯｸM-PRO" panose="020F0600000000000000" pitchFamily="50" charset="-128"/>
                <a:cs typeface="+mn-cs"/>
              </a:rPr>
              <a:t>③</a:t>
            </a:r>
            <a:r>
              <a:rPr kumimoji="0" lang="en-US" altLang="ja-JP" sz="900" b="1" i="0" u="none" strike="noStrike" kern="0" cap="none" spc="0" normalizeH="0" baseline="0" noProof="0" dirty="0">
                <a:ln>
                  <a:noFill/>
                </a:ln>
                <a:solidFill>
                  <a:srgbClr val="FFFFFF"/>
                </a:solidFill>
                <a:effectLst/>
                <a:uLnTx/>
                <a:uFillTx/>
                <a:latin typeface="HG丸ｺﾞｼｯｸM-PRO" panose="020F0600000000000000" pitchFamily="50" charset="-128"/>
                <a:ea typeface="HG丸ｺﾞｼｯｸM-PRO" panose="020F0600000000000000" pitchFamily="50" charset="-128"/>
                <a:cs typeface="+mn-cs"/>
              </a:rPr>
              <a:t>は</a:t>
            </a:r>
            <a:r>
              <a:rPr kumimoji="0" lang="ja-JP" altLang="en-US" sz="900" b="1" i="0" u="none" strike="noStrike" kern="0" cap="none" spc="0" normalizeH="0" baseline="0" noProof="0" dirty="0">
                <a:ln>
                  <a:noFill/>
                </a:ln>
                <a:solidFill>
                  <a:srgbClr val="FFFFFF"/>
                </a:solidFill>
                <a:effectLst/>
                <a:uLnTx/>
                <a:uFillTx/>
                <a:latin typeface="HG丸ｺﾞｼｯｸM-PRO" panose="020F0600000000000000" pitchFamily="50" charset="-128"/>
                <a:ea typeface="HG丸ｺﾞｼｯｸM-PRO" panose="020F0600000000000000" pitchFamily="50" charset="-128"/>
                <a:cs typeface="+mn-cs"/>
              </a:rPr>
              <a:t>必須</a:t>
            </a:r>
            <a:r>
              <a:rPr kumimoji="0" lang="en-US" altLang="ja-JP" sz="900" b="1" i="0" u="none" strike="noStrike" kern="0" cap="none" spc="0" normalizeH="0" baseline="0" noProof="0" dirty="0">
                <a:ln>
                  <a:noFill/>
                </a:ln>
                <a:solidFill>
                  <a:srgbClr val="FFFFFF"/>
                </a:solidFill>
                <a:effectLst/>
                <a:uLnTx/>
                <a:uFillTx/>
                <a:latin typeface="HG丸ｺﾞｼｯｸM-PRO" panose="020F0600000000000000" pitchFamily="50" charset="-128"/>
                <a:ea typeface="HG丸ｺﾞｼｯｸM-PRO" panose="020F0600000000000000" pitchFamily="50" charset="-128"/>
                <a:cs typeface="+mn-cs"/>
              </a:rPr>
              <a:t>】</a:t>
            </a:r>
            <a:endParaRPr kumimoji="0" lang="ja-JP" altLang="en-US" sz="900" b="1" i="0" u="none" strike="noStrike" kern="0" cap="none" spc="0" normalizeH="0" baseline="0" noProof="0" dirty="0">
              <a:ln>
                <a:noFill/>
              </a:ln>
              <a:solidFill>
                <a:srgbClr val="FFFFFF"/>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1447" name="正方形/長方形 21"/>
          <p:cNvSpPr/>
          <p:nvPr/>
        </p:nvSpPr>
        <p:spPr>
          <a:xfrm>
            <a:off x="4449996" y="1875474"/>
            <a:ext cx="3142554" cy="2400841"/>
          </a:xfrm>
          <a:prstGeom prst="rect">
            <a:avLst/>
          </a:prstGeom>
          <a:solidFill>
            <a:srgbClr val="FF5050">
              <a:lumMod val="20000"/>
              <a:lumOff val="80000"/>
            </a:srgbClr>
          </a:solidFill>
          <a:ln w="25400" cap="flat" cmpd="sng" algn="ctr">
            <a:solidFill>
              <a:srgbClr val="FF5050"/>
            </a:solidFill>
            <a:prstDash val="solid"/>
          </a:ln>
          <a:effectLst/>
        </p:spPr>
        <p:txBody>
          <a:bodyPr rtlCol="0" anchor="t" anchorCtr="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1448" name="角丸四角形 210"/>
          <p:cNvSpPr/>
          <p:nvPr/>
        </p:nvSpPr>
        <p:spPr>
          <a:xfrm>
            <a:off x="5361251" y="1825179"/>
            <a:ext cx="1364465" cy="171106"/>
          </a:xfrm>
          <a:prstGeom prst="roundRect">
            <a:avLst/>
          </a:prstGeom>
          <a:solidFill>
            <a:srgbClr val="FF5050"/>
          </a:solidFill>
          <a:ln w="19050" cap="flat" cmpd="sng" algn="ctr">
            <a:solidFill>
              <a:srgbClr val="FF5050"/>
            </a:solidFill>
            <a:prstDash val="solid"/>
          </a:ln>
          <a:effectLst>
            <a:outerShdw blurRad="50800" dist="38100" dir="2700000" algn="tl" rotWithShape="0">
              <a:prstClr val="black">
                <a:alpha val="40000"/>
              </a:prstClr>
            </a:outerShdw>
          </a:effectLst>
        </p:spPr>
        <p:txBody>
          <a:bodyPr vert="horz" lIns="36000" tIns="36000" rIns="36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900" b="1" i="0" u="none" strike="noStrike" kern="0" cap="none" spc="0" normalizeH="0" baseline="0" noProof="0" dirty="0">
                <a:ln>
                  <a:noFill/>
                </a:ln>
                <a:solidFill>
                  <a:srgbClr val="FFFFFF"/>
                </a:solidFill>
                <a:effectLst/>
                <a:uLnTx/>
                <a:uFillTx/>
                <a:latin typeface="HG丸ｺﾞｼｯｸM-PRO" panose="020F0600000000000000" pitchFamily="50" charset="-128"/>
                <a:ea typeface="HG丸ｺﾞｼｯｸM-PRO" panose="020F0600000000000000" pitchFamily="50" charset="-128"/>
                <a:cs typeface="+mn-cs"/>
              </a:rPr>
              <a:t>加算項目【任意】</a:t>
            </a:r>
          </a:p>
        </p:txBody>
      </p:sp>
      <p:sp>
        <p:nvSpPr>
          <p:cNvPr id="1449" name="角丸四角形 217"/>
          <p:cNvSpPr/>
          <p:nvPr/>
        </p:nvSpPr>
        <p:spPr>
          <a:xfrm>
            <a:off x="4616862" y="2123995"/>
            <a:ext cx="2492501" cy="231439"/>
          </a:xfrm>
          <a:prstGeom prst="roundRect">
            <a:avLst>
              <a:gd name="adj" fmla="val 0"/>
            </a:avLst>
          </a:prstGeom>
          <a:solidFill>
            <a:srgbClr val="FFFFFF">
              <a:lumMod val="40000"/>
              <a:lumOff val="60000"/>
            </a:srgbClr>
          </a:solidFill>
          <a:ln w="25400" cap="flat" cmpd="sng" algn="ctr">
            <a:solidFill>
              <a:srgbClr val="4D4D4D"/>
            </a:solidFill>
            <a:prstDash val="solid"/>
          </a:ln>
          <a:effectLst/>
        </p:spPr>
        <p:txBody>
          <a:bodyPr lIns="36000" tIns="36000" rIns="36000" bIns="3600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50" b="1" i="0" u="none" strike="noStrike" kern="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rPr>
              <a:t>①ネットワーク構築支援実施</a:t>
            </a:r>
            <a:endParaRPr kumimoji="0" sz="1050" b="1" i="0" u="none" strike="noStrike" kern="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endParaRPr>
          </a:p>
        </p:txBody>
      </p:sp>
      <p:sp>
        <p:nvSpPr>
          <p:cNvPr id="1450" name="角丸四角形 218"/>
          <p:cNvSpPr/>
          <p:nvPr/>
        </p:nvSpPr>
        <p:spPr>
          <a:xfrm>
            <a:off x="4616857" y="3664869"/>
            <a:ext cx="2492506" cy="211210"/>
          </a:xfrm>
          <a:prstGeom prst="roundRect">
            <a:avLst>
              <a:gd name="adj" fmla="val 0"/>
            </a:avLst>
          </a:prstGeom>
          <a:solidFill>
            <a:srgbClr val="FFFFFF">
              <a:lumMod val="40000"/>
              <a:lumOff val="60000"/>
            </a:srgbClr>
          </a:solidFill>
          <a:ln w="25400" cap="flat" cmpd="sng" algn="ctr">
            <a:solidFill>
              <a:srgbClr val="4D4D4D"/>
            </a:solidFill>
            <a:prstDash val="solid"/>
          </a:ln>
          <a:effectLst/>
        </p:spPr>
        <p:txBody>
          <a:bodyPr lIns="36000" tIns="36000" rIns="36000" bIns="3600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50" b="1" i="0" u="none" strike="noStrike" kern="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rPr>
              <a:t>③ 研修、勉強会等開催・参加</a:t>
            </a:r>
          </a:p>
        </p:txBody>
      </p:sp>
      <p:sp>
        <p:nvSpPr>
          <p:cNvPr id="1451" name="角丸四角形 229"/>
          <p:cNvSpPr/>
          <p:nvPr/>
        </p:nvSpPr>
        <p:spPr>
          <a:xfrm>
            <a:off x="4683256" y="2565742"/>
            <a:ext cx="4081213" cy="211203"/>
          </a:xfrm>
          <a:prstGeom prst="roundRect">
            <a:avLst>
              <a:gd name="adj" fmla="val 0"/>
            </a:avLst>
          </a:prstGeom>
          <a:noFill/>
          <a:ln w="25400" cap="flat" cmpd="sng" algn="ctr">
            <a:noFill/>
            <a:prstDash val="solid"/>
          </a:ln>
          <a:effectLst/>
        </p:spPr>
        <p:txBody>
          <a:bodyPr wrap="square" lIns="36000" tIns="36000" rIns="36000" bIns="3600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900" b="1" i="0" u="none" strike="noStrike" kern="0" cap="none" spc="0" normalizeH="0" baseline="0" noProof="0" dirty="0">
                <a:ln>
                  <a:noFill/>
                </a:ln>
                <a:solidFill>
                  <a:srgbClr val="002060"/>
                </a:solidFill>
                <a:effectLst/>
                <a:uLnTx/>
                <a:uFillTx/>
                <a:latin typeface="BIZ UDPゴシック" panose="020B0400000000000000" pitchFamily="50" charset="-128"/>
                <a:ea typeface="BIZ UDPゴシック" panose="020B0400000000000000" pitchFamily="50" charset="-128"/>
                <a:cs typeface="+mn-cs"/>
              </a:rPr>
              <a:t>「</a:t>
            </a:r>
            <a:r>
              <a:rPr kumimoji="0" lang="ja-JP" altLang="en-US" sz="900" b="1" i="0" u="sng" strike="noStrike" kern="0" cap="none" spc="0" normalizeH="0" baseline="0" noProof="0" dirty="0">
                <a:ln>
                  <a:noFill/>
                </a:ln>
                <a:solidFill>
                  <a:srgbClr val="002060"/>
                </a:solidFill>
                <a:effectLst/>
                <a:uLnTx/>
                <a:uFillTx/>
                <a:latin typeface="BIZ UDPゴシック" panose="020B0400000000000000" pitchFamily="50" charset="-128"/>
                <a:ea typeface="BIZ UDPゴシック" panose="020B0400000000000000" pitchFamily="50" charset="-128"/>
                <a:cs typeface="+mn-cs"/>
              </a:rPr>
              <a:t>訪問等件数」 </a:t>
            </a:r>
            <a:r>
              <a:rPr kumimoji="0" lang="en-US" altLang="ja-JP" sz="900" b="1" i="0" u="sng" strike="noStrike" kern="0" cap="none" spc="0" normalizeH="0" baseline="0" noProof="0" dirty="0">
                <a:ln>
                  <a:noFill/>
                </a:ln>
                <a:solidFill>
                  <a:srgbClr val="002060"/>
                </a:solidFill>
                <a:effectLst/>
                <a:uLnTx/>
                <a:uFillTx/>
                <a:latin typeface="BIZ UDPゴシック" panose="020B0400000000000000" pitchFamily="50" charset="-128"/>
                <a:ea typeface="BIZ UDPゴシック" panose="020B0400000000000000" pitchFamily="50" charset="-128"/>
                <a:cs typeface="+mn-cs"/>
              </a:rPr>
              <a:t>×「</a:t>
            </a:r>
            <a:r>
              <a:rPr kumimoji="0" lang="ja-JP" altLang="en-US" sz="900" b="1" i="0" u="sng" strike="noStrike" kern="0" cap="none" spc="0" normalizeH="0" baseline="0" noProof="0" dirty="0">
                <a:ln>
                  <a:noFill/>
                </a:ln>
                <a:solidFill>
                  <a:srgbClr val="002060"/>
                </a:solidFill>
                <a:effectLst/>
                <a:uLnTx/>
                <a:uFillTx/>
                <a:latin typeface="BIZ UDPゴシック" panose="020B0400000000000000" pitchFamily="50" charset="-128"/>
                <a:ea typeface="BIZ UDPゴシック" panose="020B0400000000000000" pitchFamily="50" charset="-128"/>
                <a:cs typeface="+mn-cs"/>
              </a:rPr>
              <a:t>単価</a:t>
            </a:r>
            <a:r>
              <a:rPr kumimoji="0" lang="ja-JP" altLang="en-US" sz="900" b="1" i="0" u="none" strike="noStrike" kern="0" cap="none" spc="0" normalizeH="0" baseline="0" noProof="0" dirty="0">
                <a:ln>
                  <a:noFill/>
                </a:ln>
                <a:solidFill>
                  <a:srgbClr val="002060"/>
                </a:solidFill>
                <a:effectLst/>
                <a:uLnTx/>
                <a:uFillTx/>
                <a:latin typeface="BIZ UDPゴシック" panose="020B0400000000000000" pitchFamily="50" charset="-128"/>
                <a:ea typeface="BIZ UDPゴシック" panose="020B0400000000000000" pitchFamily="50" charset="-128"/>
                <a:cs typeface="+mn-cs"/>
              </a:rPr>
              <a:t>」</a:t>
            </a:r>
            <a:r>
              <a:rPr kumimoji="0" lang="ja-JP" altLang="en-US" sz="900" b="1" i="0" u="none" strike="noStrike" kern="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rPr>
              <a:t>　</a:t>
            </a:r>
            <a:r>
              <a:rPr kumimoji="0" lang="ja-JP" altLang="en-US" sz="900" b="0" i="0" u="none" strike="noStrike" kern="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rPr>
              <a:t>（単価：</a:t>
            </a:r>
            <a:r>
              <a:rPr kumimoji="0" lang="en-US" altLang="ja-JP" sz="900" b="0" i="0" u="none" strike="noStrike" kern="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rPr>
              <a:t>1</a:t>
            </a:r>
            <a:r>
              <a:rPr kumimoji="0" lang="ja-JP" altLang="en-US" sz="900" b="0" i="0" u="none" strike="noStrike" kern="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rPr>
              <a:t>件あたり５万円）</a:t>
            </a:r>
          </a:p>
        </p:txBody>
      </p:sp>
      <p:sp>
        <p:nvSpPr>
          <p:cNvPr id="1452" name="角丸四角形 239"/>
          <p:cNvSpPr/>
          <p:nvPr/>
        </p:nvSpPr>
        <p:spPr>
          <a:xfrm>
            <a:off x="4615315" y="3917009"/>
            <a:ext cx="2898836" cy="211203"/>
          </a:xfrm>
          <a:prstGeom prst="roundRect">
            <a:avLst>
              <a:gd name="adj" fmla="val 0"/>
            </a:avLst>
          </a:prstGeom>
          <a:noFill/>
          <a:ln w="12700" cap="flat" cmpd="sng" algn="ctr">
            <a:noFill/>
            <a:prstDash val="sysDash"/>
          </a:ln>
          <a:effectLst/>
        </p:spPr>
        <p:txBody>
          <a:bodyPr wrap="square" lIns="36000" tIns="36000" rIns="36000" bIns="36000" rtlCol="0" anchor="t"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rPr>
              <a:t>・地域内の事業所職員育成等を目的とした研修の開催等</a:t>
            </a:r>
          </a:p>
        </p:txBody>
      </p:sp>
      <p:graphicFrame>
        <p:nvGraphicFramePr>
          <p:cNvPr id="1453" name="四角形 90"/>
          <p:cNvGraphicFramePr>
            <a:graphicFrameLocks noGrp="1"/>
          </p:cNvGraphicFramePr>
          <p:nvPr>
            <p:extLst/>
          </p:nvPr>
        </p:nvGraphicFramePr>
        <p:xfrm>
          <a:off x="464228" y="5019403"/>
          <a:ext cx="2681726" cy="544021"/>
        </p:xfrm>
        <a:graphic>
          <a:graphicData uri="http://schemas.openxmlformats.org/drawingml/2006/table">
            <a:tbl>
              <a:tblPr firstRow="1" bandRow="1"/>
              <a:tblGrid>
                <a:gridCol w="668162">
                  <a:extLst>
                    <a:ext uri="{9D8B030D-6E8A-4147-A177-3AD203B41FA5}">
                      <a16:colId xmlns:a16="http://schemas.microsoft.com/office/drawing/2014/main" val="20000"/>
                    </a:ext>
                  </a:extLst>
                </a:gridCol>
                <a:gridCol w="672702">
                  <a:extLst>
                    <a:ext uri="{9D8B030D-6E8A-4147-A177-3AD203B41FA5}">
                      <a16:colId xmlns:a16="http://schemas.microsoft.com/office/drawing/2014/main" val="20001"/>
                    </a:ext>
                  </a:extLst>
                </a:gridCol>
                <a:gridCol w="670431">
                  <a:extLst>
                    <a:ext uri="{9D8B030D-6E8A-4147-A177-3AD203B41FA5}">
                      <a16:colId xmlns:a16="http://schemas.microsoft.com/office/drawing/2014/main" val="20002"/>
                    </a:ext>
                  </a:extLst>
                </a:gridCol>
                <a:gridCol w="670431">
                  <a:extLst>
                    <a:ext uri="{9D8B030D-6E8A-4147-A177-3AD203B41FA5}">
                      <a16:colId xmlns:a16="http://schemas.microsoft.com/office/drawing/2014/main" val="20003"/>
                    </a:ext>
                  </a:extLst>
                </a:gridCol>
              </a:tblGrid>
              <a:tr h="154196">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パターン</a:t>
                      </a:r>
                      <a:endParaRPr kumimoji="1" lang="en-US" altLang="ja-JP" sz="700" dirty="0">
                        <a:latin typeface="Meiryo UI"/>
                        <a:ea typeface="Meiryo UI"/>
                      </a:endParaRP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4D4D4D">
                        <a:lumMod val="20000"/>
                        <a:lumOff val="80000"/>
                      </a:srgbClr>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上限額</a:t>
                      </a: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4D4D4D">
                        <a:lumMod val="20000"/>
                        <a:lumOff val="80000"/>
                      </a:srgbClr>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パターン</a:t>
                      </a: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4D4D4D">
                        <a:lumMod val="20000"/>
                        <a:lumOff val="80000"/>
                      </a:srgbClr>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上限額</a:t>
                      </a: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4D4D4D">
                        <a:lumMod val="20000"/>
                        <a:lumOff val="80000"/>
                      </a:srgbClr>
                    </a:solidFill>
                  </a:tcPr>
                </a:tc>
                <a:extLst>
                  <a:ext uri="{0D108BD9-81ED-4DB2-BD59-A6C34878D82A}">
                    <a16:rowId xmlns:a16="http://schemas.microsoft.com/office/drawing/2014/main" val="10000"/>
                  </a:ext>
                </a:extLst>
              </a:tr>
              <a:tr h="154196">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③のみ</a:t>
                      </a: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en-US" altLang="ja-JP" sz="700" b="1" dirty="0">
                          <a:latin typeface="Meiryo UI"/>
                          <a:ea typeface="Meiryo UI"/>
                        </a:rPr>
                        <a:t>300</a:t>
                      </a:r>
                      <a:r>
                        <a:rPr kumimoji="1" lang="ja-JP" altLang="en-US" sz="700" b="1" dirty="0">
                          <a:latin typeface="Meiryo UI"/>
                          <a:ea typeface="Meiryo UI"/>
                        </a:rPr>
                        <a:t>万円</a:t>
                      </a: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②・③</a:t>
                      </a:r>
                      <a:endParaRPr kumimoji="1" lang="ja-JP" altLang="en-US" sz="500" dirty="0">
                        <a:latin typeface="Meiryo UI"/>
                        <a:ea typeface="Meiryo UI"/>
                      </a:endParaRP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en-US" altLang="ja-JP" sz="700" b="1" dirty="0">
                          <a:latin typeface="Meiryo UI"/>
                          <a:ea typeface="Meiryo UI"/>
                        </a:rPr>
                        <a:t>600</a:t>
                      </a:r>
                      <a:r>
                        <a:rPr kumimoji="1" lang="ja-JP" altLang="en-US" sz="700" b="1" dirty="0">
                          <a:latin typeface="Meiryo UI"/>
                          <a:ea typeface="Meiryo UI"/>
                        </a:rPr>
                        <a:t>万円</a:t>
                      </a:r>
                      <a:endParaRPr kumimoji="1" lang="ja-JP" altLang="en-US" sz="500" b="1" dirty="0">
                        <a:latin typeface="Meiryo UI"/>
                        <a:ea typeface="Meiryo UI"/>
                      </a:endParaRP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187865">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①・③</a:t>
                      </a: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en-US" altLang="ja-JP" sz="700" b="1" dirty="0">
                          <a:latin typeface="Meiryo UI"/>
                          <a:ea typeface="Meiryo UI"/>
                        </a:rPr>
                        <a:t>500</a:t>
                      </a:r>
                      <a:r>
                        <a:rPr kumimoji="1" lang="ja-JP" altLang="en-US" sz="700" b="1" dirty="0">
                          <a:latin typeface="Meiryo UI"/>
                          <a:ea typeface="Meiryo UI"/>
                        </a:rPr>
                        <a:t>万円</a:t>
                      </a: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①・②・③</a:t>
                      </a:r>
                      <a:endParaRPr kumimoji="1" lang="ja-JP" altLang="en-US" sz="500" dirty="0">
                        <a:latin typeface="Meiryo UI"/>
                        <a:ea typeface="Meiryo UI"/>
                      </a:endParaRP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en-US" altLang="ja-JP" sz="700" b="1" dirty="0">
                          <a:latin typeface="Meiryo UI"/>
                          <a:ea typeface="Meiryo UI"/>
                        </a:rPr>
                        <a:t>800</a:t>
                      </a:r>
                      <a:r>
                        <a:rPr kumimoji="1" lang="ja-JP" altLang="en-US" sz="700" b="1" dirty="0">
                          <a:latin typeface="Meiryo UI"/>
                          <a:ea typeface="Meiryo UI"/>
                        </a:rPr>
                        <a:t>万円</a:t>
                      </a:r>
                      <a:endParaRPr kumimoji="1" lang="ja-JP" altLang="en-US" sz="500" b="1" dirty="0">
                        <a:latin typeface="Meiryo UI"/>
                        <a:ea typeface="Meiryo UI"/>
                      </a:endParaRP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bl>
          </a:graphicData>
        </a:graphic>
      </p:graphicFrame>
      <p:sp>
        <p:nvSpPr>
          <p:cNvPr id="1454" name="テキスト 94"/>
          <p:cNvSpPr txBox="1"/>
          <p:nvPr/>
        </p:nvSpPr>
        <p:spPr>
          <a:xfrm>
            <a:off x="-94767" y="1996284"/>
            <a:ext cx="4482530" cy="215444"/>
          </a:xfrm>
          <a:prstGeom prst="rect">
            <a:avLst/>
          </a:prstGeom>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lang="ja-JP" altLang="en-US"/>
            </a:pPr>
            <a:r>
              <a:rPr kumimoji="1" lang="ja-JP" altLang="en-US" sz="800" b="1" i="0" u="none"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下記を実施するための体制が整備されていることが必要</a:t>
            </a:r>
          </a:p>
        </p:txBody>
      </p:sp>
      <p:sp>
        <p:nvSpPr>
          <p:cNvPr id="1455" name="正方形/長方形 37"/>
          <p:cNvSpPr/>
          <p:nvPr/>
        </p:nvSpPr>
        <p:spPr>
          <a:xfrm>
            <a:off x="4547549" y="2402708"/>
            <a:ext cx="4160279" cy="230832"/>
          </a:xfrm>
          <a:prstGeom prst="rect">
            <a:avLst/>
          </a:prstGeom>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900" b="0" i="0" u="sng"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（訪問等した件数に応じて加算）</a:t>
            </a:r>
            <a:endParaRPr kumimoji="1" lang="en-US" altLang="ja-JP" sz="900" b="0" i="0" u="none" strike="noStrike" kern="1200" cap="none" spc="0" normalizeH="0" baseline="0" noProof="0" dirty="0">
              <a:ln>
                <a:noFill/>
              </a:ln>
              <a:solidFill>
                <a:srgbClr val="4D4D4D"/>
              </a:solidFill>
              <a:effectLst/>
              <a:uLnTx/>
              <a:uFillTx/>
              <a:latin typeface="BIZ UDPゴシック" panose="020B0400000000000000" pitchFamily="50" charset="-128"/>
              <a:ea typeface="BIZ UDPゴシック" panose="020B0400000000000000" pitchFamily="50" charset="-128"/>
              <a:cs typeface="+mn-cs"/>
            </a:endParaRPr>
          </a:p>
        </p:txBody>
      </p:sp>
      <p:sp>
        <p:nvSpPr>
          <p:cNvPr id="1456" name="角丸四角形 217"/>
          <p:cNvSpPr/>
          <p:nvPr/>
        </p:nvSpPr>
        <p:spPr>
          <a:xfrm>
            <a:off x="4616970" y="2896143"/>
            <a:ext cx="2492393" cy="228290"/>
          </a:xfrm>
          <a:prstGeom prst="roundRect">
            <a:avLst>
              <a:gd name="adj" fmla="val 0"/>
            </a:avLst>
          </a:prstGeom>
          <a:solidFill>
            <a:srgbClr val="FFFFFF">
              <a:lumMod val="40000"/>
              <a:lumOff val="60000"/>
            </a:srgbClr>
          </a:solidFill>
          <a:ln w="25400" cap="flat" cmpd="sng" algn="ctr">
            <a:solidFill>
              <a:srgbClr val="4D4D4D"/>
            </a:solidFill>
            <a:prstDash val="solid"/>
          </a:ln>
          <a:effectLst/>
        </p:spPr>
        <p:txBody>
          <a:bodyPr lIns="36000" tIns="36000" rIns="36000" bIns="3600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50" b="1" i="0" u="none" strike="noStrike" kern="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rPr>
              <a:t>②地域連携支援実施　</a:t>
            </a:r>
            <a:r>
              <a:rPr kumimoji="0" lang="ja-JP" altLang="en-US" sz="1050" b="0" i="0" u="none" strike="noStrike" kern="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rPr>
              <a:t>　　   　   </a:t>
            </a:r>
            <a:endParaRPr kumimoji="0" sz="1050" b="1" i="0" u="none" strike="noStrike" kern="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endParaRPr>
          </a:p>
        </p:txBody>
      </p:sp>
      <p:sp>
        <p:nvSpPr>
          <p:cNvPr id="1457" name="角丸四角形 229"/>
          <p:cNvSpPr/>
          <p:nvPr/>
        </p:nvSpPr>
        <p:spPr>
          <a:xfrm>
            <a:off x="4679093" y="3315648"/>
            <a:ext cx="4081213" cy="211203"/>
          </a:xfrm>
          <a:prstGeom prst="roundRect">
            <a:avLst>
              <a:gd name="adj" fmla="val 0"/>
            </a:avLst>
          </a:prstGeom>
          <a:noFill/>
          <a:ln w="25400" cap="flat" cmpd="sng" algn="ctr">
            <a:noFill/>
            <a:prstDash val="solid"/>
          </a:ln>
          <a:effectLst/>
        </p:spPr>
        <p:txBody>
          <a:bodyPr wrap="square" lIns="36000" tIns="36000" rIns="36000" bIns="3600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900" b="1" i="0" u="none" strike="noStrike" kern="0" cap="none" spc="0" normalizeH="0" baseline="0" noProof="0" dirty="0">
                <a:ln>
                  <a:noFill/>
                </a:ln>
                <a:solidFill>
                  <a:srgbClr val="002060"/>
                </a:solidFill>
                <a:effectLst/>
                <a:uLnTx/>
                <a:uFillTx/>
                <a:latin typeface="BIZ UDPゴシック" panose="020B0400000000000000" pitchFamily="50" charset="-128"/>
                <a:ea typeface="BIZ UDPゴシック" panose="020B0400000000000000" pitchFamily="50" charset="-128"/>
                <a:cs typeface="+mn-cs"/>
              </a:rPr>
              <a:t>「訪問</a:t>
            </a:r>
            <a:r>
              <a:rPr kumimoji="0" lang="ja-JP" altLang="en-US" sz="900" b="1" i="0" u="sng" strike="noStrike" kern="0" cap="none" spc="0" normalizeH="0" baseline="0" noProof="0" dirty="0">
                <a:ln>
                  <a:noFill/>
                </a:ln>
                <a:solidFill>
                  <a:srgbClr val="002060"/>
                </a:solidFill>
                <a:effectLst/>
                <a:uLnTx/>
                <a:uFillTx/>
                <a:latin typeface="BIZ UDPゴシック" panose="020B0400000000000000" pitchFamily="50" charset="-128"/>
                <a:ea typeface="BIZ UDPゴシック" panose="020B0400000000000000" pitchFamily="50" charset="-128"/>
                <a:cs typeface="+mn-cs"/>
              </a:rPr>
              <a:t>等件数」 </a:t>
            </a:r>
            <a:r>
              <a:rPr kumimoji="0" lang="en-US" altLang="ja-JP" sz="900" b="1" i="0" u="sng" strike="noStrike" kern="0" cap="none" spc="0" normalizeH="0" baseline="0" noProof="0" dirty="0">
                <a:ln>
                  <a:noFill/>
                </a:ln>
                <a:solidFill>
                  <a:srgbClr val="002060"/>
                </a:solidFill>
                <a:effectLst/>
                <a:uLnTx/>
                <a:uFillTx/>
                <a:latin typeface="BIZ UDPゴシック" panose="020B0400000000000000" pitchFamily="50" charset="-128"/>
                <a:ea typeface="BIZ UDPゴシック" panose="020B0400000000000000" pitchFamily="50" charset="-128"/>
                <a:cs typeface="+mn-cs"/>
              </a:rPr>
              <a:t>×「</a:t>
            </a:r>
            <a:r>
              <a:rPr kumimoji="0" lang="ja-JP" altLang="en-US" sz="900" b="1" i="0" u="sng" strike="noStrike" kern="0" cap="none" spc="0" normalizeH="0" baseline="0" noProof="0" dirty="0">
                <a:ln>
                  <a:noFill/>
                </a:ln>
                <a:solidFill>
                  <a:srgbClr val="002060"/>
                </a:solidFill>
                <a:effectLst/>
                <a:uLnTx/>
                <a:uFillTx/>
                <a:latin typeface="BIZ UDPゴシック" panose="020B0400000000000000" pitchFamily="50" charset="-128"/>
                <a:ea typeface="BIZ UDPゴシック" panose="020B0400000000000000" pitchFamily="50" charset="-128"/>
                <a:cs typeface="+mn-cs"/>
              </a:rPr>
              <a:t>単価</a:t>
            </a:r>
            <a:r>
              <a:rPr kumimoji="0" lang="ja-JP" altLang="en-US" sz="900" b="1" i="0" u="none" strike="noStrike" kern="0" cap="none" spc="0" normalizeH="0" baseline="0" noProof="0" dirty="0">
                <a:ln>
                  <a:noFill/>
                </a:ln>
                <a:solidFill>
                  <a:srgbClr val="002060"/>
                </a:solidFill>
                <a:effectLst/>
                <a:uLnTx/>
                <a:uFillTx/>
                <a:latin typeface="BIZ UDPゴシック" panose="020B0400000000000000" pitchFamily="50" charset="-128"/>
                <a:ea typeface="BIZ UDPゴシック" panose="020B0400000000000000" pitchFamily="50" charset="-128"/>
                <a:cs typeface="+mn-cs"/>
              </a:rPr>
              <a:t>」</a:t>
            </a:r>
            <a:r>
              <a:rPr kumimoji="0" lang="ja-JP" altLang="en-US" sz="900" b="1" i="0" u="none" strike="noStrike" kern="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rPr>
              <a:t>　</a:t>
            </a:r>
            <a:r>
              <a:rPr kumimoji="0" lang="ja-JP" altLang="en-US" sz="900" b="0" i="0" u="none" strike="noStrike" kern="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rPr>
              <a:t>（単価：</a:t>
            </a:r>
            <a:r>
              <a:rPr kumimoji="0" lang="en-US" altLang="ja-JP" sz="900" b="0" i="0" u="none" strike="noStrike" kern="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rPr>
              <a:t>1</a:t>
            </a:r>
            <a:r>
              <a:rPr kumimoji="0" lang="ja-JP" altLang="en-US" sz="900" b="0" i="0" u="none" strike="noStrike" kern="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rPr>
              <a:t>件あたり５万円）</a:t>
            </a:r>
          </a:p>
        </p:txBody>
      </p:sp>
      <p:sp>
        <p:nvSpPr>
          <p:cNvPr id="1458" name="正方形/長方形 37"/>
          <p:cNvSpPr/>
          <p:nvPr/>
        </p:nvSpPr>
        <p:spPr>
          <a:xfrm>
            <a:off x="4576932" y="3134187"/>
            <a:ext cx="1997429" cy="230832"/>
          </a:xfrm>
          <a:prstGeom prst="rect">
            <a:avLst/>
          </a:prstGeom>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900" b="0" i="0" u="sng" strike="noStrike" kern="120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（訪問等した件数に応じて加算）</a:t>
            </a:r>
            <a:endParaRPr kumimoji="1" lang="en-US" altLang="ja-JP" sz="900" b="0" i="0" u="none" strike="noStrike" kern="1200" cap="none" spc="0" normalizeH="0" baseline="0" noProof="0" dirty="0">
              <a:ln>
                <a:noFill/>
              </a:ln>
              <a:solidFill>
                <a:srgbClr val="4D4D4D"/>
              </a:solidFill>
              <a:effectLst/>
              <a:uLnTx/>
              <a:uFillTx/>
              <a:latin typeface="BIZ UDPゴシック" panose="020B0400000000000000" pitchFamily="50" charset="-128"/>
              <a:ea typeface="BIZ UDPゴシック" panose="020B0400000000000000" pitchFamily="50" charset="-128"/>
              <a:cs typeface="+mn-cs"/>
            </a:endParaRPr>
          </a:p>
        </p:txBody>
      </p:sp>
      <p:sp>
        <p:nvSpPr>
          <p:cNvPr id="1459" name="正方形/長方形 175"/>
          <p:cNvSpPr/>
          <p:nvPr/>
        </p:nvSpPr>
        <p:spPr>
          <a:xfrm>
            <a:off x="7676240" y="2268521"/>
            <a:ext cx="2039772" cy="1648488"/>
          </a:xfrm>
          <a:prstGeom prst="rect">
            <a:avLst/>
          </a:prstGeom>
          <a:solidFill>
            <a:srgbClr val="FFFFFF"/>
          </a:solidFill>
          <a:ln w="25400" cap="flat" cmpd="sng" algn="ctr">
            <a:solidFill>
              <a:srgbClr val="4D4D4D"/>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1460" name="正方形/長方形 176"/>
          <p:cNvSpPr/>
          <p:nvPr/>
        </p:nvSpPr>
        <p:spPr>
          <a:xfrm>
            <a:off x="7850989" y="2055557"/>
            <a:ext cx="1708649" cy="403284"/>
          </a:xfrm>
          <a:prstGeom prst="rect">
            <a:avLst/>
          </a:prstGeom>
          <a:solidFill>
            <a:srgbClr val="FFFFFF"/>
          </a:solidFill>
          <a:ln w="25400" cap="flat" cmpd="sng" algn="ctr">
            <a:solidFill>
              <a:srgbClr val="4D4D4D"/>
            </a:solidFill>
            <a:prstDash val="solid"/>
          </a:ln>
          <a:effectLst/>
        </p:spPr>
        <p:txBody>
          <a:bodyPr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TW" altLang="en-US" sz="1100" b="0" i="0" u="none" strike="noStrike" kern="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rPr>
              <a:t>自立訓練提供支援</a:t>
            </a:r>
            <a:r>
              <a:rPr kumimoji="0" lang="ja-JP" altLang="en-US" sz="1100" b="0" i="0" u="none" strike="noStrike" kern="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rPr>
              <a:t>の</a:t>
            </a:r>
            <a:r>
              <a:rPr kumimoji="0" lang="en-US" altLang="ja-JP" sz="1100" b="0" i="0" u="none" strike="noStrike" kern="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rPr>
              <a:t/>
            </a:r>
            <a:br>
              <a:rPr kumimoji="0" lang="en-US" altLang="ja-JP" sz="1100" b="0" i="0" u="none" strike="noStrike" kern="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rPr>
            </a:br>
            <a:r>
              <a:rPr kumimoji="0" lang="ja-JP" altLang="en-US" sz="1100" b="0" i="0" u="none" strike="noStrike" kern="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rPr>
              <a:t>具体的イメージ</a:t>
            </a:r>
          </a:p>
        </p:txBody>
      </p:sp>
      <p:sp>
        <p:nvSpPr>
          <p:cNvPr id="1461" name="テキスト ボックス 177"/>
          <p:cNvSpPr txBox="1"/>
          <p:nvPr/>
        </p:nvSpPr>
        <p:spPr>
          <a:xfrm>
            <a:off x="7750048" y="2640458"/>
            <a:ext cx="1866175" cy="1015663"/>
          </a:xfrm>
          <a:prstGeom prst="rect">
            <a:avLst/>
          </a:prstGeom>
          <a:noFill/>
        </p:spPr>
        <p:txBody>
          <a:bodyPr vertOverflow="overflow" horzOverflow="overflow" wrap="square" rtlCol="0">
            <a:spAutoFit/>
          </a:bodyPr>
          <a:lstStyle/>
          <a:p>
            <a:pPr marL="161196" marR="0" lvl="0" indent="-161196" algn="just"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r>
              <a:rPr kumimoji="1" lang="ja-JP" altLang="en-US" sz="1200" b="0" i="0" u="none" strike="noStrike" kern="1200" cap="none" spc="0" normalizeH="0" baseline="0" noProof="0" dirty="0">
                <a:ln>
                  <a:noFill/>
                </a:ln>
                <a:solidFill>
                  <a:srgbClr val="4D4D4D">
                    <a:lumMod val="50000"/>
                  </a:srgbClr>
                </a:solidFill>
                <a:effectLst/>
                <a:uLnTx/>
                <a:uFillTx/>
                <a:latin typeface="BIZ UDPゴシック"/>
                <a:ea typeface="BIZ UDPゴシック"/>
                <a:cs typeface="+mn-cs"/>
              </a:rPr>
              <a:t>求人情報の発信に係る経費</a:t>
            </a:r>
            <a:endParaRPr kumimoji="1" lang="en-US" altLang="ja-JP" sz="1200" b="0" i="0" u="none" strike="noStrike" kern="1200" cap="none" spc="0" normalizeH="0" baseline="0" noProof="0" dirty="0">
              <a:ln>
                <a:noFill/>
              </a:ln>
              <a:solidFill>
                <a:srgbClr val="4D4D4D">
                  <a:lumMod val="50000"/>
                </a:srgbClr>
              </a:solidFill>
              <a:effectLst/>
              <a:uLnTx/>
              <a:uFillTx/>
              <a:latin typeface="BIZ UDPゴシック"/>
              <a:ea typeface="BIZ UDPゴシック"/>
              <a:cs typeface="+mn-cs"/>
            </a:endParaRPr>
          </a:p>
          <a:p>
            <a:pPr marL="161196" marR="0" lvl="0" indent="-161196" algn="just" defTabSz="914400" rtl="0" eaLnBrk="1" fontAlgn="base" latinLnBrk="0" hangingPunct="1">
              <a:lnSpc>
                <a:spcPct val="100000"/>
              </a:lnSpc>
              <a:spcBef>
                <a:spcPct val="0"/>
              </a:spcBef>
              <a:spcAft>
                <a:spcPct val="0"/>
              </a:spcAft>
              <a:buClrTx/>
              <a:buSzTx/>
              <a:buFont typeface="Wingdings" panose="05000000000000000000" pitchFamily="2" charset="2"/>
              <a:buChar char="l"/>
              <a:tabLst/>
              <a:defRPr/>
            </a:pPr>
            <a:r>
              <a:rPr kumimoji="1" lang="ja-JP" altLang="en-US" sz="1200" b="0" i="0" u="none" strike="noStrike" kern="1200" cap="none" spc="0" normalizeH="0" baseline="0" noProof="0" dirty="0">
                <a:ln>
                  <a:noFill/>
                </a:ln>
                <a:solidFill>
                  <a:srgbClr val="4D4D4D">
                    <a:lumMod val="50000"/>
                  </a:srgbClr>
                </a:solidFill>
                <a:effectLst/>
                <a:uLnTx/>
                <a:uFillTx/>
                <a:latin typeface="BIZ UDPゴシック"/>
                <a:ea typeface="BIZ UDPゴシック"/>
                <a:cs typeface="+mn-cs"/>
              </a:rPr>
              <a:t>社会生活支援に向けて専門的知識を有する者の人件費支援</a:t>
            </a:r>
          </a:p>
        </p:txBody>
      </p:sp>
      <p:sp>
        <p:nvSpPr>
          <p:cNvPr id="1462" name="正方形/長方形 85"/>
          <p:cNvSpPr/>
          <p:nvPr/>
        </p:nvSpPr>
        <p:spPr>
          <a:xfrm>
            <a:off x="143415" y="4431913"/>
            <a:ext cx="9586460" cy="2332850"/>
          </a:xfrm>
          <a:prstGeom prst="rect">
            <a:avLst/>
          </a:prstGeom>
          <a:noFill/>
          <a:ln w="25400" cap="flat" cmpd="sng" algn="ctr">
            <a:solidFill>
              <a:srgbClr val="000000"/>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6600"/>
              </a:solidFill>
              <a:effectLst/>
              <a:uLnTx/>
              <a:uFillTx/>
              <a:latin typeface="BIZ UDPゴシック" panose="020B0400000000000000" pitchFamily="50" charset="-128"/>
              <a:ea typeface="BIZ UDPゴシック" panose="020B0400000000000000" pitchFamily="50" charset="-128"/>
              <a:cs typeface="+mn-cs"/>
            </a:endParaRPr>
          </a:p>
        </p:txBody>
      </p:sp>
      <p:sp>
        <p:nvSpPr>
          <p:cNvPr id="1463" name="正方形/長方形 68"/>
          <p:cNvSpPr/>
          <p:nvPr/>
        </p:nvSpPr>
        <p:spPr>
          <a:xfrm>
            <a:off x="6594014" y="4739883"/>
            <a:ext cx="3093386" cy="1919078"/>
          </a:xfrm>
          <a:prstGeom prst="rect">
            <a:avLst/>
          </a:prstGeom>
          <a:noFill/>
          <a:ln w="25400" cap="flat" cmpd="sng" algn="ctr">
            <a:solidFill>
              <a:srgbClr val="4D4D4D"/>
            </a:solidFill>
            <a:prstDash val="sysDot"/>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1464" name="正方形/長方形 91"/>
          <p:cNvSpPr/>
          <p:nvPr/>
        </p:nvSpPr>
        <p:spPr>
          <a:xfrm>
            <a:off x="3404416" y="4736255"/>
            <a:ext cx="3119892" cy="1929345"/>
          </a:xfrm>
          <a:prstGeom prst="rect">
            <a:avLst/>
          </a:prstGeom>
          <a:noFill/>
          <a:ln w="25400" cap="flat" cmpd="sng" algn="ctr">
            <a:solidFill>
              <a:srgbClr val="4D4D4D"/>
            </a:solidFill>
            <a:prstDash val="sysDot"/>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1465" name="テキスト ボックス 355"/>
          <p:cNvSpPr txBox="1">
            <a:spLocks noChangeArrowheads="1"/>
          </p:cNvSpPr>
          <p:nvPr/>
        </p:nvSpPr>
        <p:spPr>
          <a:xfrm>
            <a:off x="3634335" y="4585045"/>
            <a:ext cx="2691420" cy="230832"/>
          </a:xfrm>
          <a:prstGeom prst="rect">
            <a:avLst/>
          </a:prstGeom>
          <a:solidFill>
            <a:srgbClr val="FFFFFF"/>
          </a:solidFill>
          <a:ln w="9525">
            <a:noFill/>
            <a:miter lim="800000"/>
            <a:headEnd/>
            <a:tailEnd/>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900" b="1" i="0" u="none"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２年目・３年目</a:t>
            </a:r>
            <a:r>
              <a:rPr kumimoji="0" lang="en-US" altLang="ja-JP" sz="900" b="1" i="0" u="none"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a:t>
            </a:r>
            <a:r>
              <a:rPr kumimoji="0" lang="ja-JP" altLang="en-US" sz="900" b="1" i="0" u="none"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上限</a:t>
            </a:r>
            <a:r>
              <a:rPr kumimoji="0" lang="en-US" altLang="ja-JP" sz="900" b="1" i="0" u="none"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1,000</a:t>
            </a:r>
            <a:r>
              <a:rPr kumimoji="0" lang="ja-JP" altLang="en-US" sz="900" b="1" i="0" u="none"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万円</a:t>
            </a:r>
            <a:r>
              <a:rPr kumimoji="0" lang="en-US" altLang="ja-JP" sz="900" b="1" i="0" u="none"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a:t>
            </a:r>
            <a:r>
              <a:rPr kumimoji="0" lang="ja-JP" altLang="en-US" sz="900" b="1" i="0" u="none"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補助率</a:t>
            </a:r>
            <a:r>
              <a:rPr kumimoji="0" lang="en-US" altLang="ja-JP" sz="900" b="1" i="0" u="none"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10/10))</a:t>
            </a:r>
            <a:endParaRPr kumimoji="0" lang="zh-TW" altLang="en-US" sz="1000" b="1" i="0" u="none"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endParaRPr>
          </a:p>
        </p:txBody>
      </p:sp>
      <p:sp>
        <p:nvSpPr>
          <p:cNvPr id="1466" name="正方形/長方形 182"/>
          <p:cNvSpPr/>
          <p:nvPr/>
        </p:nvSpPr>
        <p:spPr>
          <a:xfrm>
            <a:off x="251997" y="4736726"/>
            <a:ext cx="3097082" cy="1928873"/>
          </a:xfrm>
          <a:prstGeom prst="rect">
            <a:avLst/>
          </a:prstGeom>
          <a:noFill/>
          <a:ln w="25400" cap="flat" cmpd="sng" algn="ctr">
            <a:solidFill>
              <a:srgbClr val="4D4D4D"/>
            </a:solidFill>
            <a:prstDash val="sysDot"/>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1467" name="テキスト ボックス 183"/>
          <p:cNvSpPr txBox="1"/>
          <p:nvPr/>
        </p:nvSpPr>
        <p:spPr>
          <a:xfrm>
            <a:off x="264775" y="4764398"/>
            <a:ext cx="1262322" cy="230832"/>
          </a:xfrm>
          <a:prstGeom prst="rect">
            <a:avLst/>
          </a:prstGeom>
          <a:noFill/>
        </p:spPr>
        <p:txBody>
          <a:bodyPr vertOverflow="overflow" horzOverflow="overflow" wrap="square" rtlCol="0">
            <a:spAutoFit/>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rgbClr val="0071BC"/>
                </a:solidFill>
                <a:effectLst/>
                <a:uLnTx/>
                <a:uFillTx/>
                <a:latin typeface="BIZ UDPゴシック"/>
                <a:ea typeface="BIZ UDPゴシック"/>
                <a:cs typeface="+mn-cs"/>
              </a:rPr>
              <a:t>基本項目（③は必須）</a:t>
            </a:r>
          </a:p>
        </p:txBody>
      </p:sp>
      <p:sp>
        <p:nvSpPr>
          <p:cNvPr id="1468" name="テキスト ボックス 184"/>
          <p:cNvSpPr txBox="1"/>
          <p:nvPr/>
        </p:nvSpPr>
        <p:spPr>
          <a:xfrm>
            <a:off x="275589" y="5624701"/>
            <a:ext cx="1035677" cy="230832"/>
          </a:xfrm>
          <a:prstGeom prst="rect">
            <a:avLst/>
          </a:prstGeom>
          <a:noFill/>
        </p:spPr>
        <p:txBody>
          <a:bodyPr vertOverflow="overflow" horzOverflow="overflow" wrap="square" rtlCol="0">
            <a:spAutoFit/>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rgbClr val="FF5050"/>
                </a:solidFill>
                <a:effectLst/>
                <a:uLnTx/>
                <a:uFillTx/>
                <a:latin typeface="BIZ UDPゴシック"/>
                <a:ea typeface="BIZ UDPゴシック"/>
                <a:cs typeface="+mn-cs"/>
              </a:rPr>
              <a:t>加算項目（任意）</a:t>
            </a:r>
          </a:p>
        </p:txBody>
      </p:sp>
      <p:graphicFrame>
        <p:nvGraphicFramePr>
          <p:cNvPr id="1469" name="四角形 90"/>
          <p:cNvGraphicFramePr>
            <a:graphicFrameLocks noGrp="1"/>
          </p:cNvGraphicFramePr>
          <p:nvPr>
            <p:extLst/>
          </p:nvPr>
        </p:nvGraphicFramePr>
        <p:xfrm>
          <a:off x="3536793" y="5867360"/>
          <a:ext cx="1486683" cy="714720"/>
        </p:xfrm>
        <a:graphic>
          <a:graphicData uri="http://schemas.openxmlformats.org/drawingml/2006/table">
            <a:tbl>
              <a:tblPr firstRow="1" bandRow="1"/>
              <a:tblGrid>
                <a:gridCol w="740824">
                  <a:extLst>
                    <a:ext uri="{9D8B030D-6E8A-4147-A177-3AD203B41FA5}">
                      <a16:colId xmlns:a16="http://schemas.microsoft.com/office/drawing/2014/main" val="20000"/>
                    </a:ext>
                  </a:extLst>
                </a:gridCol>
                <a:gridCol w="745859">
                  <a:extLst>
                    <a:ext uri="{9D8B030D-6E8A-4147-A177-3AD203B41FA5}">
                      <a16:colId xmlns:a16="http://schemas.microsoft.com/office/drawing/2014/main" val="20001"/>
                    </a:ext>
                  </a:extLst>
                </a:gridCol>
              </a:tblGrid>
              <a:tr h="145956">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パターン</a:t>
                      </a:r>
                      <a:endParaRPr kumimoji="1" lang="en-US" altLang="ja-JP" sz="700" dirty="0">
                        <a:latin typeface="Meiryo UI"/>
                        <a:ea typeface="Meiryo UI"/>
                      </a:endParaRPr>
                    </a:p>
                  </a:txBody>
                  <a:tcPr marL="36000" marR="36000" marT="36000" marB="36000"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4D4D4D">
                        <a:lumMod val="20000"/>
                        <a:lumOff val="80000"/>
                      </a:srgbClr>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上限額</a:t>
                      </a:r>
                    </a:p>
                  </a:txBody>
                  <a:tcPr marL="36000" marR="36000" marT="36000" marB="36000"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4D4D4D">
                        <a:lumMod val="20000"/>
                        <a:lumOff val="80000"/>
                      </a:srgbClr>
                    </a:solidFill>
                  </a:tcPr>
                </a:tc>
                <a:extLst>
                  <a:ext uri="{0D108BD9-81ED-4DB2-BD59-A6C34878D82A}">
                    <a16:rowId xmlns:a16="http://schemas.microsoft.com/office/drawing/2014/main" val="10000"/>
                  </a:ext>
                </a:extLst>
              </a:tr>
              <a:tr h="145956">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①</a:t>
                      </a:r>
                    </a:p>
                  </a:txBody>
                  <a:tcPr marL="36000" marR="36000" marT="36000" marB="36000"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en-US" altLang="ja-JP" sz="700" b="1" dirty="0">
                          <a:latin typeface="Meiryo UI"/>
                          <a:ea typeface="Meiryo UI"/>
                        </a:rPr>
                        <a:t>100</a:t>
                      </a:r>
                      <a:r>
                        <a:rPr kumimoji="1" lang="ja-JP" altLang="en-US" sz="700" b="1" dirty="0">
                          <a:latin typeface="Meiryo UI"/>
                          <a:ea typeface="Meiryo UI"/>
                        </a:rPr>
                        <a:t>万円</a:t>
                      </a:r>
                    </a:p>
                  </a:txBody>
                  <a:tcPr marL="36000" marR="36000" marT="36000" marB="36000"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145956">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②</a:t>
                      </a:r>
                    </a:p>
                  </a:txBody>
                  <a:tcPr marL="36000" marR="36000" marT="36000" marB="36000"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en-US" altLang="ja-JP" sz="700" b="1" dirty="0">
                          <a:latin typeface="Meiryo UI"/>
                          <a:ea typeface="Meiryo UI"/>
                        </a:rPr>
                        <a:t>100</a:t>
                      </a:r>
                      <a:r>
                        <a:rPr kumimoji="1" lang="ja-JP" altLang="en-US" sz="700" b="1" dirty="0">
                          <a:latin typeface="Meiryo UI"/>
                          <a:ea typeface="Meiryo UI"/>
                        </a:rPr>
                        <a:t>万円</a:t>
                      </a:r>
                    </a:p>
                  </a:txBody>
                  <a:tcPr marL="36000" marR="36000" marT="36000" marB="36000"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145956">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③</a:t>
                      </a:r>
                    </a:p>
                  </a:txBody>
                  <a:tcPr marL="36000" marR="36000" marT="36000" marB="36000"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en-US" altLang="ja-JP" sz="700" b="1" dirty="0">
                          <a:latin typeface="Meiryo UI"/>
                          <a:ea typeface="Meiryo UI"/>
                        </a:rPr>
                        <a:t>50</a:t>
                      </a:r>
                      <a:r>
                        <a:rPr kumimoji="1" lang="ja-JP" altLang="en-US" sz="700" b="1" dirty="0">
                          <a:latin typeface="Meiryo UI"/>
                          <a:ea typeface="Meiryo UI"/>
                        </a:rPr>
                        <a:t>万円</a:t>
                      </a:r>
                    </a:p>
                  </a:txBody>
                  <a:tcPr marL="36000" marR="36000" marT="36000" marB="36000"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bl>
          </a:graphicData>
        </a:graphic>
      </p:graphicFrame>
      <p:sp>
        <p:nvSpPr>
          <p:cNvPr id="1470" name="テキスト ボックス 186"/>
          <p:cNvSpPr txBox="1"/>
          <p:nvPr/>
        </p:nvSpPr>
        <p:spPr>
          <a:xfrm>
            <a:off x="3453614" y="4766612"/>
            <a:ext cx="1222084" cy="230832"/>
          </a:xfrm>
          <a:prstGeom prst="rect">
            <a:avLst/>
          </a:prstGeom>
          <a:noFill/>
        </p:spPr>
        <p:txBody>
          <a:bodyPr vertOverflow="overflow" horzOverflow="overflow" wrap="square" rtlCol="0">
            <a:spAutoFit/>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rgbClr val="0071BC"/>
                </a:solidFill>
                <a:effectLst/>
                <a:uLnTx/>
                <a:uFillTx/>
                <a:latin typeface="BIZ UDPゴシック"/>
                <a:ea typeface="BIZ UDPゴシック"/>
                <a:cs typeface="+mn-cs"/>
              </a:rPr>
              <a:t>基本項目（③は必須）</a:t>
            </a:r>
          </a:p>
        </p:txBody>
      </p:sp>
      <p:sp>
        <p:nvSpPr>
          <p:cNvPr id="1471" name="テキスト ボックス 187"/>
          <p:cNvSpPr txBox="1"/>
          <p:nvPr/>
        </p:nvSpPr>
        <p:spPr>
          <a:xfrm>
            <a:off x="3453614" y="5624701"/>
            <a:ext cx="983725" cy="230832"/>
          </a:xfrm>
          <a:prstGeom prst="rect">
            <a:avLst/>
          </a:prstGeom>
          <a:noFill/>
        </p:spPr>
        <p:txBody>
          <a:bodyPr vertOverflow="overflow" horzOverflow="overflow" wrap="square" rtlCol="0">
            <a:spAutoFit/>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rgbClr val="FF5050"/>
                </a:solidFill>
                <a:effectLst/>
                <a:uLnTx/>
                <a:uFillTx/>
                <a:latin typeface="BIZ UDPゴシック"/>
                <a:ea typeface="BIZ UDPゴシック"/>
                <a:cs typeface="+mn-cs"/>
              </a:rPr>
              <a:t>加算項目（任意）</a:t>
            </a:r>
          </a:p>
        </p:txBody>
      </p:sp>
      <p:graphicFrame>
        <p:nvGraphicFramePr>
          <p:cNvPr id="1472" name="四角形 90"/>
          <p:cNvGraphicFramePr>
            <a:graphicFrameLocks noGrp="1"/>
          </p:cNvGraphicFramePr>
          <p:nvPr>
            <p:extLst/>
          </p:nvPr>
        </p:nvGraphicFramePr>
        <p:xfrm>
          <a:off x="6737176" y="5021917"/>
          <a:ext cx="2681726" cy="544021"/>
        </p:xfrm>
        <a:graphic>
          <a:graphicData uri="http://schemas.openxmlformats.org/drawingml/2006/table">
            <a:tbl>
              <a:tblPr firstRow="1" bandRow="1"/>
              <a:tblGrid>
                <a:gridCol w="668162">
                  <a:extLst>
                    <a:ext uri="{9D8B030D-6E8A-4147-A177-3AD203B41FA5}">
                      <a16:colId xmlns:a16="http://schemas.microsoft.com/office/drawing/2014/main" val="20000"/>
                    </a:ext>
                  </a:extLst>
                </a:gridCol>
                <a:gridCol w="672702">
                  <a:extLst>
                    <a:ext uri="{9D8B030D-6E8A-4147-A177-3AD203B41FA5}">
                      <a16:colId xmlns:a16="http://schemas.microsoft.com/office/drawing/2014/main" val="20001"/>
                    </a:ext>
                  </a:extLst>
                </a:gridCol>
                <a:gridCol w="670431">
                  <a:extLst>
                    <a:ext uri="{9D8B030D-6E8A-4147-A177-3AD203B41FA5}">
                      <a16:colId xmlns:a16="http://schemas.microsoft.com/office/drawing/2014/main" val="20002"/>
                    </a:ext>
                  </a:extLst>
                </a:gridCol>
                <a:gridCol w="670431">
                  <a:extLst>
                    <a:ext uri="{9D8B030D-6E8A-4147-A177-3AD203B41FA5}">
                      <a16:colId xmlns:a16="http://schemas.microsoft.com/office/drawing/2014/main" val="20003"/>
                    </a:ext>
                  </a:extLst>
                </a:gridCol>
              </a:tblGrid>
              <a:tr h="154196">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パターン</a:t>
                      </a:r>
                      <a:endParaRPr kumimoji="1" lang="en-US" altLang="ja-JP" sz="700" dirty="0">
                        <a:latin typeface="Meiryo UI"/>
                        <a:ea typeface="Meiryo UI"/>
                      </a:endParaRP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4D4D4D">
                        <a:lumMod val="20000"/>
                        <a:lumOff val="80000"/>
                      </a:srgbClr>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上限額</a:t>
                      </a: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4D4D4D">
                        <a:lumMod val="20000"/>
                        <a:lumOff val="80000"/>
                      </a:srgbClr>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パターン</a:t>
                      </a: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4D4D4D">
                        <a:lumMod val="20000"/>
                        <a:lumOff val="80000"/>
                      </a:srgbClr>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上限額</a:t>
                      </a: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4D4D4D">
                        <a:lumMod val="20000"/>
                        <a:lumOff val="80000"/>
                      </a:srgbClr>
                    </a:solidFill>
                  </a:tcPr>
                </a:tc>
                <a:extLst>
                  <a:ext uri="{0D108BD9-81ED-4DB2-BD59-A6C34878D82A}">
                    <a16:rowId xmlns:a16="http://schemas.microsoft.com/office/drawing/2014/main" val="10000"/>
                  </a:ext>
                </a:extLst>
              </a:tr>
              <a:tr h="154196">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③のみ</a:t>
                      </a: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en-US" altLang="ja-JP" sz="700" b="1" dirty="0">
                          <a:latin typeface="Meiryo UI"/>
                          <a:ea typeface="Meiryo UI"/>
                        </a:rPr>
                        <a:t>300</a:t>
                      </a:r>
                      <a:r>
                        <a:rPr kumimoji="1" lang="ja-JP" altLang="en-US" sz="700" b="1" dirty="0">
                          <a:latin typeface="Meiryo UI"/>
                          <a:ea typeface="Meiryo UI"/>
                        </a:rPr>
                        <a:t>万円</a:t>
                      </a: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②・③</a:t>
                      </a:r>
                      <a:endParaRPr kumimoji="1" lang="ja-JP" altLang="en-US" sz="500" dirty="0">
                        <a:latin typeface="Meiryo UI"/>
                        <a:ea typeface="Meiryo UI"/>
                      </a:endParaRP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en-US" altLang="ja-JP" sz="700" b="1" dirty="0">
                          <a:latin typeface="Meiryo UI"/>
                          <a:ea typeface="Meiryo UI"/>
                        </a:rPr>
                        <a:t>600</a:t>
                      </a:r>
                      <a:r>
                        <a:rPr kumimoji="1" lang="ja-JP" altLang="en-US" sz="700" b="1" dirty="0">
                          <a:latin typeface="Meiryo UI"/>
                          <a:ea typeface="Meiryo UI"/>
                        </a:rPr>
                        <a:t>万円</a:t>
                      </a:r>
                      <a:endParaRPr kumimoji="1" lang="ja-JP" altLang="en-US" sz="500" b="1" dirty="0">
                        <a:latin typeface="Meiryo UI"/>
                        <a:ea typeface="Meiryo UI"/>
                      </a:endParaRP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187865">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①・③</a:t>
                      </a: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en-US" altLang="ja-JP" sz="700" b="1" dirty="0">
                          <a:latin typeface="Meiryo UI"/>
                          <a:ea typeface="Meiryo UI"/>
                        </a:rPr>
                        <a:t>500</a:t>
                      </a:r>
                      <a:r>
                        <a:rPr kumimoji="1" lang="ja-JP" altLang="en-US" sz="700" b="1" dirty="0">
                          <a:latin typeface="Meiryo UI"/>
                          <a:ea typeface="Meiryo UI"/>
                        </a:rPr>
                        <a:t>万円</a:t>
                      </a: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①・②・③</a:t>
                      </a:r>
                      <a:endParaRPr kumimoji="1" lang="ja-JP" altLang="en-US" sz="500" dirty="0">
                        <a:latin typeface="Meiryo UI"/>
                        <a:ea typeface="Meiryo UI"/>
                      </a:endParaRP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en-US" altLang="ja-JP" sz="700" b="1" dirty="0">
                          <a:latin typeface="Meiryo UI"/>
                          <a:ea typeface="Meiryo UI"/>
                        </a:rPr>
                        <a:t>800</a:t>
                      </a:r>
                      <a:r>
                        <a:rPr kumimoji="1" lang="ja-JP" altLang="en-US" sz="700" b="1" dirty="0">
                          <a:latin typeface="Meiryo UI"/>
                          <a:ea typeface="Meiryo UI"/>
                        </a:rPr>
                        <a:t>万円</a:t>
                      </a:r>
                      <a:endParaRPr kumimoji="1" lang="ja-JP" altLang="en-US" sz="500" b="1" dirty="0">
                        <a:latin typeface="Meiryo UI"/>
                        <a:ea typeface="Meiryo UI"/>
                      </a:endParaRP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bl>
          </a:graphicData>
        </a:graphic>
      </p:graphicFrame>
      <p:graphicFrame>
        <p:nvGraphicFramePr>
          <p:cNvPr id="1473" name="四角形 90"/>
          <p:cNvGraphicFramePr>
            <a:graphicFrameLocks noGrp="1"/>
          </p:cNvGraphicFramePr>
          <p:nvPr>
            <p:extLst/>
          </p:nvPr>
        </p:nvGraphicFramePr>
        <p:xfrm>
          <a:off x="6724268" y="5844237"/>
          <a:ext cx="1486683" cy="714720"/>
        </p:xfrm>
        <a:graphic>
          <a:graphicData uri="http://schemas.openxmlformats.org/drawingml/2006/table">
            <a:tbl>
              <a:tblPr firstRow="1" bandRow="1"/>
              <a:tblGrid>
                <a:gridCol w="740824">
                  <a:extLst>
                    <a:ext uri="{9D8B030D-6E8A-4147-A177-3AD203B41FA5}">
                      <a16:colId xmlns:a16="http://schemas.microsoft.com/office/drawing/2014/main" val="20000"/>
                    </a:ext>
                  </a:extLst>
                </a:gridCol>
                <a:gridCol w="745859">
                  <a:extLst>
                    <a:ext uri="{9D8B030D-6E8A-4147-A177-3AD203B41FA5}">
                      <a16:colId xmlns:a16="http://schemas.microsoft.com/office/drawing/2014/main" val="20001"/>
                    </a:ext>
                  </a:extLst>
                </a:gridCol>
              </a:tblGrid>
              <a:tr h="145956">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パターン</a:t>
                      </a:r>
                      <a:endParaRPr kumimoji="1" lang="en-US" altLang="ja-JP" sz="700" dirty="0">
                        <a:latin typeface="Meiryo UI"/>
                        <a:ea typeface="Meiryo UI"/>
                      </a:endParaRPr>
                    </a:p>
                  </a:txBody>
                  <a:tcPr marL="36000" marR="36000" marT="36000" marB="36000"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4D4D4D">
                        <a:lumMod val="20000"/>
                        <a:lumOff val="80000"/>
                      </a:srgbClr>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上限額</a:t>
                      </a:r>
                    </a:p>
                  </a:txBody>
                  <a:tcPr marL="36000" marR="36000" marT="36000" marB="36000"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4D4D4D">
                        <a:lumMod val="20000"/>
                        <a:lumOff val="80000"/>
                      </a:srgbClr>
                    </a:solidFill>
                  </a:tcPr>
                </a:tc>
                <a:extLst>
                  <a:ext uri="{0D108BD9-81ED-4DB2-BD59-A6C34878D82A}">
                    <a16:rowId xmlns:a16="http://schemas.microsoft.com/office/drawing/2014/main" val="10000"/>
                  </a:ext>
                </a:extLst>
              </a:tr>
              <a:tr h="145956">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①</a:t>
                      </a:r>
                    </a:p>
                  </a:txBody>
                  <a:tcPr marL="36000" marR="36000" marT="36000" marB="36000"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en-US" altLang="ja-JP" sz="700" b="1" dirty="0">
                          <a:latin typeface="Meiryo UI"/>
                          <a:ea typeface="Meiryo UI"/>
                        </a:rPr>
                        <a:t>100</a:t>
                      </a:r>
                      <a:r>
                        <a:rPr kumimoji="1" lang="ja-JP" altLang="en-US" sz="700" b="1" dirty="0">
                          <a:latin typeface="Meiryo UI"/>
                          <a:ea typeface="Meiryo UI"/>
                        </a:rPr>
                        <a:t>万円</a:t>
                      </a:r>
                    </a:p>
                  </a:txBody>
                  <a:tcPr marL="36000" marR="36000" marT="36000" marB="36000"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145956">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②</a:t>
                      </a:r>
                    </a:p>
                  </a:txBody>
                  <a:tcPr marL="36000" marR="36000" marT="36000" marB="36000"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en-US" altLang="ja-JP" sz="700" b="1" dirty="0">
                          <a:latin typeface="Meiryo UI"/>
                          <a:ea typeface="Meiryo UI"/>
                        </a:rPr>
                        <a:t>100</a:t>
                      </a:r>
                      <a:r>
                        <a:rPr kumimoji="1" lang="ja-JP" altLang="en-US" sz="700" b="1" dirty="0">
                          <a:latin typeface="Meiryo UI"/>
                          <a:ea typeface="Meiryo UI"/>
                        </a:rPr>
                        <a:t>万円</a:t>
                      </a:r>
                    </a:p>
                  </a:txBody>
                  <a:tcPr marL="36000" marR="36000" marT="36000" marB="36000"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145956">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③</a:t>
                      </a:r>
                    </a:p>
                  </a:txBody>
                  <a:tcPr marL="36000" marR="36000" marT="36000" marB="36000"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en-US" altLang="ja-JP" sz="700" b="1" dirty="0">
                          <a:latin typeface="Meiryo UI"/>
                          <a:ea typeface="Meiryo UI"/>
                        </a:rPr>
                        <a:t>50</a:t>
                      </a:r>
                      <a:r>
                        <a:rPr kumimoji="1" lang="ja-JP" altLang="en-US" sz="700" b="1" dirty="0">
                          <a:latin typeface="Meiryo UI"/>
                          <a:ea typeface="Meiryo UI"/>
                        </a:rPr>
                        <a:t>万円</a:t>
                      </a:r>
                    </a:p>
                  </a:txBody>
                  <a:tcPr marL="36000" marR="36000" marT="36000" marB="36000"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bl>
          </a:graphicData>
        </a:graphic>
      </p:graphicFrame>
      <p:sp>
        <p:nvSpPr>
          <p:cNvPr id="1474" name="テキスト ボックス 190"/>
          <p:cNvSpPr txBox="1"/>
          <p:nvPr/>
        </p:nvSpPr>
        <p:spPr>
          <a:xfrm>
            <a:off x="6656916" y="4776783"/>
            <a:ext cx="1489656" cy="230832"/>
          </a:xfrm>
          <a:prstGeom prst="rect">
            <a:avLst/>
          </a:prstGeom>
          <a:noFill/>
        </p:spPr>
        <p:txBody>
          <a:bodyPr vertOverflow="overflow" horzOverflow="overflow" wrap="square" rtlCol="0">
            <a:spAutoFit/>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rgbClr val="0071BC"/>
                </a:solidFill>
                <a:effectLst/>
                <a:uLnTx/>
                <a:uFillTx/>
                <a:latin typeface="BIZ UDPゴシック"/>
                <a:ea typeface="BIZ UDPゴシック"/>
                <a:cs typeface="+mn-cs"/>
              </a:rPr>
              <a:t>基本項目（③は必須）</a:t>
            </a:r>
          </a:p>
        </p:txBody>
      </p:sp>
      <p:sp>
        <p:nvSpPr>
          <p:cNvPr id="1475" name="テキスト ボックス 191"/>
          <p:cNvSpPr txBox="1"/>
          <p:nvPr/>
        </p:nvSpPr>
        <p:spPr>
          <a:xfrm>
            <a:off x="6656916" y="5624701"/>
            <a:ext cx="1432049" cy="230832"/>
          </a:xfrm>
          <a:prstGeom prst="rect">
            <a:avLst/>
          </a:prstGeom>
          <a:noFill/>
        </p:spPr>
        <p:txBody>
          <a:bodyPr vertOverflow="overflow" horzOverflow="overflow" wrap="square" rtlCol="0">
            <a:spAutoFit/>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rgbClr val="FF5050"/>
                </a:solidFill>
                <a:effectLst/>
                <a:uLnTx/>
                <a:uFillTx/>
                <a:latin typeface="BIZ UDPゴシック"/>
                <a:ea typeface="BIZ UDPゴシック"/>
                <a:cs typeface="+mn-cs"/>
              </a:rPr>
              <a:t>加算項目（任意）</a:t>
            </a:r>
          </a:p>
        </p:txBody>
      </p:sp>
      <p:sp>
        <p:nvSpPr>
          <p:cNvPr id="1476" name="テキスト 93"/>
          <p:cNvSpPr txBox="1"/>
          <p:nvPr/>
        </p:nvSpPr>
        <p:spPr>
          <a:xfrm>
            <a:off x="108707" y="4005607"/>
            <a:ext cx="4046579" cy="307777"/>
          </a:xfrm>
          <a:prstGeom prst="rect">
            <a:avLst/>
          </a:prstGeom>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lang="ja-JP" altLang="en-US"/>
            </a:pPr>
            <a:r>
              <a:rPr kumimoji="1" lang="en-US" altLang="ja-JP" sz="700" b="0" i="0" u="none" strike="noStrike" kern="1200" cap="none" spc="0" normalizeH="0" baseline="0" noProof="0" dirty="0">
                <a:ln>
                  <a:noFill/>
                </a:ln>
                <a:solidFill>
                  <a:srgbClr val="4D4D4D"/>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700" b="0" i="0" u="none" strike="noStrike" kern="1200" cap="none" spc="0" normalizeH="0" baseline="0" noProof="0" dirty="0">
                <a:ln>
                  <a:noFill/>
                </a:ln>
                <a:solidFill>
                  <a:srgbClr val="4D4D4D"/>
                </a:solidFill>
                <a:effectLst/>
                <a:uLnTx/>
                <a:uFillTx/>
                <a:latin typeface="BIZ UDPゴシック" panose="020B0400000000000000" pitchFamily="50" charset="-128"/>
                <a:ea typeface="BIZ UDPゴシック" panose="020B0400000000000000" pitchFamily="50" charset="-128"/>
                <a:cs typeface="+mn-cs"/>
              </a:rPr>
              <a:t>①と③に係る</a:t>
            </a:r>
            <a:r>
              <a:rPr kumimoji="1" lang="en-US" altLang="ja-JP" sz="700" b="0" i="0" u="none" strike="noStrike" kern="1200" cap="none" spc="0" normalizeH="0" baseline="0" noProof="0" dirty="0" err="1">
                <a:ln>
                  <a:noFill/>
                </a:ln>
                <a:solidFill>
                  <a:srgbClr val="4D4D4D"/>
                </a:solidFill>
                <a:effectLst/>
                <a:uLnTx/>
                <a:uFillTx/>
                <a:latin typeface="BIZ UDPゴシック" panose="020B0400000000000000" pitchFamily="50" charset="-128"/>
                <a:ea typeface="BIZ UDPゴシック" panose="020B0400000000000000" pitchFamily="50" charset="-128"/>
                <a:cs typeface="+mn-cs"/>
              </a:rPr>
              <a:t>上限額適用の</a:t>
            </a:r>
            <a:r>
              <a:rPr kumimoji="1" lang="ja-JP" altLang="en-US" sz="700" b="0" i="0" u="none" strike="noStrike" kern="1200" cap="none" spc="0" normalizeH="0" baseline="0" noProof="0" dirty="0">
                <a:ln>
                  <a:noFill/>
                </a:ln>
                <a:solidFill>
                  <a:srgbClr val="4D4D4D"/>
                </a:solidFill>
                <a:effectLst/>
                <a:uLnTx/>
                <a:uFillTx/>
                <a:latin typeface="BIZ UDPゴシック" panose="020B0400000000000000" pitchFamily="50" charset="-128"/>
                <a:ea typeface="BIZ UDPゴシック" panose="020B0400000000000000" pitchFamily="50" charset="-128"/>
                <a:cs typeface="+mn-cs"/>
              </a:rPr>
              <a:t>要件</a:t>
            </a:r>
            <a:r>
              <a:rPr kumimoji="1" lang="en-US" altLang="ja-JP" sz="700" b="0" i="0" u="none" strike="noStrike" kern="1200" cap="none" spc="0" normalizeH="0" baseline="0" noProof="0" dirty="0">
                <a:ln>
                  <a:noFill/>
                </a:ln>
                <a:solidFill>
                  <a:srgbClr val="4D4D4D"/>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700" b="0" i="0" u="none" strike="noStrike" kern="1200" cap="none" spc="0" normalizeH="0" baseline="0" noProof="0" dirty="0">
                <a:ln>
                  <a:noFill/>
                </a:ln>
                <a:solidFill>
                  <a:srgbClr val="4D4D4D"/>
                </a:solidFill>
                <a:effectLst/>
                <a:uLnTx/>
                <a:uFillTx/>
                <a:latin typeface="BIZ UDPゴシック" panose="020B0400000000000000" pitchFamily="50" charset="-128"/>
                <a:ea typeface="BIZ UDPゴシック" panose="020B0400000000000000" pitchFamily="50" charset="-128"/>
                <a:cs typeface="+mn-cs"/>
              </a:rPr>
              <a:t>担当者（複数人の合計でも可）が週30時間以上勤務していること（週30時間未満は</a:t>
            </a:r>
            <a:r>
              <a:rPr kumimoji="1" lang="en-US" altLang="ja-JP" sz="700" b="0" i="0" u="none" strike="noStrike" kern="1200" cap="none" spc="0" normalizeH="0" baseline="0" noProof="0" dirty="0">
                <a:ln>
                  <a:noFill/>
                </a:ln>
                <a:solidFill>
                  <a:srgbClr val="4D4D4D"/>
                </a:solidFill>
                <a:effectLst/>
                <a:uLnTx/>
                <a:uFillTx/>
                <a:latin typeface="BIZ UDPゴシック" panose="020B0400000000000000" pitchFamily="50" charset="-128"/>
                <a:ea typeface="BIZ UDPゴシック" panose="020B0400000000000000" pitchFamily="50" charset="-128"/>
                <a:cs typeface="+mn-cs"/>
              </a:rPr>
              <a:t>1/2</a:t>
            </a:r>
            <a:r>
              <a:rPr kumimoji="1" lang="ja-JP" altLang="en-US" sz="700" b="0" i="0" u="none" strike="noStrike" kern="1200" cap="none" spc="0" normalizeH="0" baseline="0" noProof="0" dirty="0">
                <a:ln>
                  <a:noFill/>
                </a:ln>
                <a:solidFill>
                  <a:srgbClr val="4D4D4D"/>
                </a:solidFill>
                <a:effectLst/>
                <a:uLnTx/>
                <a:uFillTx/>
                <a:latin typeface="BIZ UDPゴシック" panose="020B0400000000000000" pitchFamily="50" charset="-128"/>
                <a:ea typeface="BIZ UDPゴシック" panose="020B0400000000000000" pitchFamily="50" charset="-128"/>
                <a:cs typeface="+mn-cs"/>
              </a:rPr>
              <a:t>）</a:t>
            </a:r>
          </a:p>
        </p:txBody>
      </p:sp>
      <p:sp>
        <p:nvSpPr>
          <p:cNvPr id="1477" name="正方形/長方形 86"/>
          <p:cNvSpPr/>
          <p:nvPr/>
        </p:nvSpPr>
        <p:spPr>
          <a:xfrm>
            <a:off x="117039" y="1588675"/>
            <a:ext cx="1266041" cy="218726"/>
          </a:xfrm>
          <a:prstGeom prst="rect">
            <a:avLst/>
          </a:prstGeom>
          <a:solidFill>
            <a:srgbClr val="FFFFFF"/>
          </a:solidFill>
          <a:ln w="25400" cap="flat" cmpd="sng" algn="ctr">
            <a:solidFill>
              <a:srgbClr val="000000"/>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支援スキーム</a:t>
            </a:r>
            <a:endParaRPr kumimoji="0" lang="ja-JP" altLang="en-US" sz="900" b="0" i="0" u="none" strike="noStrike" kern="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p:txBody>
      </p:sp>
      <p:sp>
        <p:nvSpPr>
          <p:cNvPr id="1478" name="テキスト ボックス 355"/>
          <p:cNvSpPr txBox="1">
            <a:spLocks noChangeArrowheads="1"/>
          </p:cNvSpPr>
          <p:nvPr/>
        </p:nvSpPr>
        <p:spPr>
          <a:xfrm>
            <a:off x="7016956" y="4585045"/>
            <a:ext cx="2302502" cy="230832"/>
          </a:xfrm>
          <a:prstGeom prst="rect">
            <a:avLst/>
          </a:prstGeom>
          <a:solidFill>
            <a:srgbClr val="FFFFFF"/>
          </a:solidFill>
          <a:ln w="9525">
            <a:noFill/>
            <a:miter lim="800000"/>
            <a:headEnd/>
            <a:tailEnd/>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900" b="1" i="0" u="none"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４年目以降</a:t>
            </a:r>
            <a:r>
              <a:rPr kumimoji="0" lang="en-US" altLang="ja-JP" sz="900" b="1" i="0" u="none"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a:t>
            </a:r>
            <a:r>
              <a:rPr kumimoji="0" lang="ja-JP" altLang="en-US" sz="900" b="1" i="0" u="none"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上限</a:t>
            </a:r>
            <a:r>
              <a:rPr kumimoji="0" lang="en-US" altLang="ja-JP" sz="900" b="1" i="0" u="none"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1,000</a:t>
            </a:r>
            <a:r>
              <a:rPr kumimoji="0" lang="ja-JP" altLang="en-US" sz="900" b="1" i="0" u="none"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万円</a:t>
            </a:r>
            <a:r>
              <a:rPr kumimoji="0" lang="en-US" altLang="ja-JP" sz="900" b="1" i="0" u="none"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a:t>
            </a:r>
            <a:r>
              <a:rPr kumimoji="0" lang="ja-JP" altLang="en-US" sz="900" b="1" i="0" u="none"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調整計数</a:t>
            </a:r>
            <a:r>
              <a:rPr kumimoji="0" lang="en-US" altLang="ja-JP" sz="900" b="1" i="0" u="none"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rPr>
              <a:t>)</a:t>
            </a:r>
            <a:endParaRPr kumimoji="0" lang="zh-TW" altLang="en-US" sz="1000" b="1" i="0" u="none"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n-cs"/>
            </a:endParaRPr>
          </a:p>
        </p:txBody>
      </p:sp>
      <p:graphicFrame>
        <p:nvGraphicFramePr>
          <p:cNvPr id="1479" name="四角形 90"/>
          <p:cNvGraphicFramePr>
            <a:graphicFrameLocks noGrp="1"/>
          </p:cNvGraphicFramePr>
          <p:nvPr>
            <p:extLst/>
          </p:nvPr>
        </p:nvGraphicFramePr>
        <p:xfrm>
          <a:off x="387031" y="5882145"/>
          <a:ext cx="1486683" cy="714720"/>
        </p:xfrm>
        <a:graphic>
          <a:graphicData uri="http://schemas.openxmlformats.org/drawingml/2006/table">
            <a:tbl>
              <a:tblPr firstRow="1" bandRow="1"/>
              <a:tblGrid>
                <a:gridCol w="740824">
                  <a:extLst>
                    <a:ext uri="{9D8B030D-6E8A-4147-A177-3AD203B41FA5}">
                      <a16:colId xmlns:a16="http://schemas.microsoft.com/office/drawing/2014/main" val="20000"/>
                    </a:ext>
                  </a:extLst>
                </a:gridCol>
                <a:gridCol w="745859">
                  <a:extLst>
                    <a:ext uri="{9D8B030D-6E8A-4147-A177-3AD203B41FA5}">
                      <a16:colId xmlns:a16="http://schemas.microsoft.com/office/drawing/2014/main" val="20001"/>
                    </a:ext>
                  </a:extLst>
                </a:gridCol>
              </a:tblGrid>
              <a:tr h="145956">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パターン</a:t>
                      </a:r>
                      <a:endParaRPr kumimoji="1" lang="en-US" altLang="ja-JP" sz="700" dirty="0">
                        <a:latin typeface="Meiryo UI"/>
                        <a:ea typeface="Meiryo UI"/>
                      </a:endParaRPr>
                    </a:p>
                  </a:txBody>
                  <a:tcPr marL="36000" marR="36000" marT="36000" marB="36000"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4D4D4D">
                        <a:lumMod val="20000"/>
                        <a:lumOff val="80000"/>
                      </a:srgbClr>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上限額</a:t>
                      </a:r>
                    </a:p>
                  </a:txBody>
                  <a:tcPr marL="36000" marR="36000" marT="36000" marB="36000"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4D4D4D">
                        <a:lumMod val="20000"/>
                        <a:lumOff val="80000"/>
                      </a:srgbClr>
                    </a:solidFill>
                  </a:tcPr>
                </a:tc>
                <a:extLst>
                  <a:ext uri="{0D108BD9-81ED-4DB2-BD59-A6C34878D82A}">
                    <a16:rowId xmlns:a16="http://schemas.microsoft.com/office/drawing/2014/main" val="10000"/>
                  </a:ext>
                </a:extLst>
              </a:tr>
              <a:tr h="145956">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①</a:t>
                      </a:r>
                    </a:p>
                  </a:txBody>
                  <a:tcPr marL="36000" marR="36000" marT="36000" marB="36000"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en-US" altLang="ja-JP" sz="700" b="1" dirty="0">
                          <a:latin typeface="Meiryo UI"/>
                          <a:ea typeface="Meiryo UI"/>
                        </a:rPr>
                        <a:t>100</a:t>
                      </a:r>
                      <a:r>
                        <a:rPr kumimoji="1" lang="ja-JP" altLang="en-US" sz="700" b="1" dirty="0">
                          <a:latin typeface="Meiryo UI"/>
                          <a:ea typeface="Meiryo UI"/>
                        </a:rPr>
                        <a:t>万円</a:t>
                      </a:r>
                    </a:p>
                  </a:txBody>
                  <a:tcPr marL="36000" marR="36000" marT="36000" marB="36000"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145956">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②</a:t>
                      </a:r>
                    </a:p>
                  </a:txBody>
                  <a:tcPr marL="36000" marR="36000" marT="36000" marB="36000"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en-US" altLang="ja-JP" sz="700" b="1" dirty="0">
                          <a:latin typeface="Meiryo UI"/>
                          <a:ea typeface="Meiryo UI"/>
                        </a:rPr>
                        <a:t>100</a:t>
                      </a:r>
                      <a:r>
                        <a:rPr kumimoji="1" lang="ja-JP" altLang="en-US" sz="700" b="1" dirty="0">
                          <a:latin typeface="Meiryo UI"/>
                          <a:ea typeface="Meiryo UI"/>
                        </a:rPr>
                        <a:t>万円</a:t>
                      </a:r>
                    </a:p>
                  </a:txBody>
                  <a:tcPr marL="36000" marR="36000" marT="36000" marB="36000"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r h="145956">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③</a:t>
                      </a:r>
                    </a:p>
                  </a:txBody>
                  <a:tcPr marL="36000" marR="36000" marT="36000" marB="36000"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en-US" altLang="ja-JP" sz="700" b="1" dirty="0">
                          <a:latin typeface="Meiryo UI"/>
                          <a:ea typeface="Meiryo UI"/>
                        </a:rPr>
                        <a:t>50</a:t>
                      </a:r>
                      <a:r>
                        <a:rPr kumimoji="1" lang="ja-JP" altLang="en-US" sz="700" b="1" dirty="0">
                          <a:latin typeface="Meiryo UI"/>
                          <a:ea typeface="Meiryo UI"/>
                        </a:rPr>
                        <a:t>万円</a:t>
                      </a:r>
                    </a:p>
                  </a:txBody>
                  <a:tcPr marL="36000" marR="36000" marT="36000" marB="36000"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3"/>
                  </a:ext>
                </a:extLst>
              </a:tr>
            </a:tbl>
          </a:graphicData>
        </a:graphic>
      </p:graphicFrame>
      <p:sp>
        <p:nvSpPr>
          <p:cNvPr id="1480" name="テキスト ボックス 355"/>
          <p:cNvSpPr txBox="1">
            <a:spLocks noChangeArrowheads="1"/>
          </p:cNvSpPr>
          <p:nvPr/>
        </p:nvSpPr>
        <p:spPr>
          <a:xfrm>
            <a:off x="422413" y="4585045"/>
            <a:ext cx="2753298" cy="230832"/>
          </a:xfrm>
          <a:prstGeom prst="rect">
            <a:avLst/>
          </a:prstGeom>
          <a:solidFill>
            <a:srgbClr val="FFFFFF"/>
          </a:solidFill>
          <a:ln w="9525">
            <a:noFill/>
            <a:miter lim="800000"/>
            <a:headEnd/>
            <a:tailEnd/>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900" b="1" i="0" u="none"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1</a:t>
            </a:r>
            <a:r>
              <a:rPr kumimoji="0" lang="ja-JP" altLang="en-US" sz="900" b="1" i="0" u="none"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年目</a:t>
            </a:r>
            <a:r>
              <a:rPr kumimoji="0" lang="en-US" altLang="ja-JP" sz="900" b="1" i="0" u="none"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r>
              <a:rPr kumimoji="0" lang="ja-JP" altLang="en-US" sz="900" b="1" i="0" u="none"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補助上限額</a:t>
            </a:r>
            <a:r>
              <a:rPr kumimoji="0" lang="en-US" altLang="ja-JP" sz="900" b="1" i="0" u="none"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1,200</a:t>
            </a:r>
            <a:r>
              <a:rPr kumimoji="0" lang="ja-JP" altLang="en-US" sz="900" b="1" i="0" u="none"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万円</a:t>
            </a:r>
            <a:r>
              <a:rPr kumimoji="0" lang="en-US" altLang="ja-JP" sz="900" b="1" i="0" u="none"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a:t>
            </a:r>
            <a:r>
              <a:rPr kumimoji="0" lang="ja-JP" altLang="en-US" sz="900" b="1" i="0" u="none"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補助率</a:t>
            </a:r>
            <a:r>
              <a:rPr kumimoji="0" lang="en-US" altLang="ja-JP" sz="900" b="1" i="0" u="none" strike="noStrike" kern="0" cap="none" spc="0" normalizeH="0" baseline="0" noProof="0" dirty="0">
                <a:ln>
                  <a:noFill/>
                </a:ln>
                <a:solidFill>
                  <a:srgbClr val="FF0000"/>
                </a:solidFill>
                <a:effectLst/>
                <a:uLnTx/>
                <a:uFillTx/>
                <a:latin typeface="BIZ UDPゴシック" panose="020B0400000000000000" pitchFamily="50" charset="-128"/>
                <a:ea typeface="BIZ UDPゴシック" panose="020B0400000000000000" pitchFamily="50" charset="-128"/>
                <a:cs typeface="Meiryo UI" panose="020B0604030504040204" pitchFamily="50" charset="-128"/>
              </a:rPr>
              <a:t>10/10))</a:t>
            </a:r>
          </a:p>
        </p:txBody>
      </p:sp>
      <p:sp>
        <p:nvSpPr>
          <p:cNvPr id="1481" name="正方形/長方形 86"/>
          <p:cNvSpPr/>
          <p:nvPr/>
        </p:nvSpPr>
        <p:spPr>
          <a:xfrm>
            <a:off x="139064" y="4382418"/>
            <a:ext cx="3900782" cy="211224"/>
          </a:xfrm>
          <a:prstGeom prst="rect">
            <a:avLst/>
          </a:prstGeom>
          <a:solidFill>
            <a:srgbClr val="FFFFFF"/>
          </a:solidFill>
          <a:ln w="25400" cap="flat" cmpd="sng" algn="ctr">
            <a:solidFill>
              <a:srgbClr val="000000"/>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rPr>
              <a:t>補助上限額（交付決定額の範囲で、実績に応じて補助金を交付）</a:t>
            </a:r>
            <a:endParaRPr kumimoji="0" lang="ja-JP" altLang="en-US" sz="900" b="0" i="0" u="none" strike="noStrike" kern="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endParaRPr>
          </a:p>
        </p:txBody>
      </p:sp>
      <p:sp>
        <p:nvSpPr>
          <p:cNvPr id="1482" name="角丸四角形 198"/>
          <p:cNvSpPr/>
          <p:nvPr/>
        </p:nvSpPr>
        <p:spPr>
          <a:xfrm>
            <a:off x="1971509" y="5934244"/>
            <a:ext cx="1340245" cy="669149"/>
          </a:xfrm>
          <a:prstGeom prst="roundRect">
            <a:avLst>
              <a:gd name="adj" fmla="val 13194"/>
            </a:avLst>
          </a:prstGeom>
          <a:solidFill>
            <a:srgbClr val="FFFFCC"/>
          </a:solidFill>
          <a:ln w="25400" cap="flat" cmpd="sng" algn="ctr">
            <a:noFill/>
            <a:prstDash val="solid"/>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0" lang="ja-JP" altLang="en-US" sz="1662"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1483" name="テキスト ボックス 199"/>
          <p:cNvSpPr txBox="1"/>
          <p:nvPr/>
        </p:nvSpPr>
        <p:spPr>
          <a:xfrm>
            <a:off x="1957136" y="5794148"/>
            <a:ext cx="1133965" cy="230832"/>
          </a:xfrm>
          <a:prstGeom prst="rect">
            <a:avLst/>
          </a:prstGeom>
          <a:noFill/>
        </p:spPr>
        <p:txBody>
          <a:bodyPr vertOverflow="overflow" horzOverflow="overflow" wrap="square" rtlCol="0">
            <a:spAutoFit/>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rgbClr val="FF6600"/>
                </a:solidFill>
                <a:effectLst/>
                <a:uLnTx/>
                <a:uFillTx/>
                <a:latin typeface="BIZ UDPゴシック"/>
                <a:ea typeface="BIZ UDPゴシック"/>
                <a:cs typeface="+mn-cs"/>
              </a:rPr>
              <a:t>スタートアップ加算</a:t>
            </a:r>
          </a:p>
        </p:txBody>
      </p:sp>
      <p:sp>
        <p:nvSpPr>
          <p:cNvPr id="1484" name="テキスト 93"/>
          <p:cNvSpPr txBox="1"/>
          <p:nvPr/>
        </p:nvSpPr>
        <p:spPr>
          <a:xfrm>
            <a:off x="1937815" y="6009992"/>
            <a:ext cx="1396895" cy="584775"/>
          </a:xfrm>
          <a:prstGeom prst="rect">
            <a:avLst/>
          </a:prstGeom>
        </p:spPr>
        <p:txBody>
          <a:bodyPr wrap="square">
            <a:spAutoFit/>
          </a:bodyPr>
          <a:lstStyle/>
          <a:p>
            <a:pPr marL="87313" marR="0" lvl="0" indent="-87313" algn="just" defTabSz="914400" rtl="0" eaLnBrk="1" fontAlgn="base" latinLnBrk="0" hangingPunct="1">
              <a:lnSpc>
                <a:spcPct val="100000"/>
              </a:lnSpc>
              <a:spcBef>
                <a:spcPct val="0"/>
              </a:spcBef>
              <a:spcAft>
                <a:spcPct val="0"/>
              </a:spcAft>
              <a:buClrTx/>
              <a:buSzTx/>
              <a:buFontTx/>
              <a:buNone/>
              <a:tabLst/>
              <a:defRPr lang="ja-JP" altLang="en-US"/>
            </a:pPr>
            <a:r>
              <a:rPr kumimoji="1" lang="en-US" altLang="ja-JP" sz="800" b="0" i="0" u="none" strike="noStrike" kern="120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800" b="0" i="0" u="none" strike="noStrike" kern="120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rPr>
              <a:t>モデル事業選定初年度の事業者を対象に基本項目上限額に</a:t>
            </a:r>
            <a:r>
              <a:rPr kumimoji="1" lang="en-US" altLang="ja-JP" sz="800" b="0" i="0" u="none" strike="noStrike" kern="120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rPr>
              <a:t>20%</a:t>
            </a:r>
            <a:r>
              <a:rPr kumimoji="1" lang="ja-JP" altLang="en-US" sz="800" b="0" i="0" u="none" strike="noStrike" kern="120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rPr>
              <a:t>を自動　加算</a:t>
            </a:r>
          </a:p>
        </p:txBody>
      </p:sp>
      <p:sp>
        <p:nvSpPr>
          <p:cNvPr id="1485" name="上矢印 201"/>
          <p:cNvSpPr/>
          <p:nvPr/>
        </p:nvSpPr>
        <p:spPr>
          <a:xfrm>
            <a:off x="2417070" y="5643586"/>
            <a:ext cx="432048" cy="168054"/>
          </a:xfrm>
          <a:prstGeom prst="upArrow">
            <a:avLst/>
          </a:prstGeom>
          <a:solidFill>
            <a:srgbClr val="FFC000"/>
          </a:solidFill>
          <a:ln w="25400" cap="flat" cmpd="sng" algn="ctr">
            <a:solidFill>
              <a:srgbClr val="FFC000"/>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graphicFrame>
        <p:nvGraphicFramePr>
          <p:cNvPr id="1486" name="四角形 90"/>
          <p:cNvGraphicFramePr>
            <a:graphicFrameLocks noGrp="1"/>
          </p:cNvGraphicFramePr>
          <p:nvPr>
            <p:extLst/>
          </p:nvPr>
        </p:nvGraphicFramePr>
        <p:xfrm>
          <a:off x="3644028" y="5021392"/>
          <a:ext cx="2681726" cy="544021"/>
        </p:xfrm>
        <a:graphic>
          <a:graphicData uri="http://schemas.openxmlformats.org/drawingml/2006/table">
            <a:tbl>
              <a:tblPr firstRow="1" bandRow="1"/>
              <a:tblGrid>
                <a:gridCol w="668162">
                  <a:extLst>
                    <a:ext uri="{9D8B030D-6E8A-4147-A177-3AD203B41FA5}">
                      <a16:colId xmlns:a16="http://schemas.microsoft.com/office/drawing/2014/main" val="20000"/>
                    </a:ext>
                  </a:extLst>
                </a:gridCol>
                <a:gridCol w="672702">
                  <a:extLst>
                    <a:ext uri="{9D8B030D-6E8A-4147-A177-3AD203B41FA5}">
                      <a16:colId xmlns:a16="http://schemas.microsoft.com/office/drawing/2014/main" val="20001"/>
                    </a:ext>
                  </a:extLst>
                </a:gridCol>
                <a:gridCol w="670431">
                  <a:extLst>
                    <a:ext uri="{9D8B030D-6E8A-4147-A177-3AD203B41FA5}">
                      <a16:colId xmlns:a16="http://schemas.microsoft.com/office/drawing/2014/main" val="20002"/>
                    </a:ext>
                  </a:extLst>
                </a:gridCol>
                <a:gridCol w="670431">
                  <a:extLst>
                    <a:ext uri="{9D8B030D-6E8A-4147-A177-3AD203B41FA5}">
                      <a16:colId xmlns:a16="http://schemas.microsoft.com/office/drawing/2014/main" val="20003"/>
                    </a:ext>
                  </a:extLst>
                </a:gridCol>
              </a:tblGrid>
              <a:tr h="154196">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パターン</a:t>
                      </a:r>
                      <a:endParaRPr kumimoji="1" lang="en-US" altLang="ja-JP" sz="700" dirty="0">
                        <a:latin typeface="Meiryo UI"/>
                        <a:ea typeface="Meiryo UI"/>
                      </a:endParaRP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4D4D4D">
                        <a:lumMod val="20000"/>
                        <a:lumOff val="80000"/>
                      </a:srgbClr>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上限額</a:t>
                      </a: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4D4D4D">
                        <a:lumMod val="20000"/>
                        <a:lumOff val="80000"/>
                      </a:srgbClr>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パターン</a:t>
                      </a: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4D4D4D">
                        <a:lumMod val="20000"/>
                        <a:lumOff val="80000"/>
                      </a:srgbClr>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上限額</a:t>
                      </a: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4D4D4D">
                        <a:lumMod val="20000"/>
                        <a:lumOff val="80000"/>
                      </a:srgbClr>
                    </a:solidFill>
                  </a:tcPr>
                </a:tc>
                <a:extLst>
                  <a:ext uri="{0D108BD9-81ED-4DB2-BD59-A6C34878D82A}">
                    <a16:rowId xmlns:a16="http://schemas.microsoft.com/office/drawing/2014/main" val="10000"/>
                  </a:ext>
                </a:extLst>
              </a:tr>
              <a:tr h="154196">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③のみ</a:t>
                      </a: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en-US" altLang="ja-JP" sz="700" b="1" dirty="0">
                          <a:latin typeface="Meiryo UI"/>
                          <a:ea typeface="Meiryo UI"/>
                        </a:rPr>
                        <a:t>300</a:t>
                      </a:r>
                      <a:r>
                        <a:rPr kumimoji="1" lang="ja-JP" altLang="en-US" sz="700" b="1" dirty="0">
                          <a:latin typeface="Meiryo UI"/>
                          <a:ea typeface="Meiryo UI"/>
                        </a:rPr>
                        <a:t>万円</a:t>
                      </a: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②・③</a:t>
                      </a:r>
                      <a:endParaRPr kumimoji="1" lang="ja-JP" altLang="en-US" sz="500" dirty="0">
                        <a:latin typeface="Meiryo UI"/>
                        <a:ea typeface="Meiryo UI"/>
                      </a:endParaRP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en-US" altLang="ja-JP" sz="700" b="1" dirty="0">
                          <a:latin typeface="Meiryo UI"/>
                          <a:ea typeface="Meiryo UI"/>
                        </a:rPr>
                        <a:t>600</a:t>
                      </a:r>
                      <a:r>
                        <a:rPr kumimoji="1" lang="ja-JP" altLang="en-US" sz="700" b="1" dirty="0">
                          <a:latin typeface="Meiryo UI"/>
                          <a:ea typeface="Meiryo UI"/>
                        </a:rPr>
                        <a:t>万円</a:t>
                      </a:r>
                      <a:endParaRPr kumimoji="1" lang="ja-JP" altLang="en-US" sz="500" b="1" dirty="0">
                        <a:latin typeface="Meiryo UI"/>
                        <a:ea typeface="Meiryo UI"/>
                      </a:endParaRP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r h="187865">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①・③</a:t>
                      </a: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en-US" altLang="ja-JP" sz="700" b="1" dirty="0">
                          <a:latin typeface="Meiryo UI"/>
                          <a:ea typeface="Meiryo UI"/>
                        </a:rPr>
                        <a:t>500</a:t>
                      </a:r>
                      <a:r>
                        <a:rPr kumimoji="1" lang="ja-JP" altLang="en-US" sz="700" b="1" dirty="0">
                          <a:latin typeface="Meiryo UI"/>
                          <a:ea typeface="Meiryo UI"/>
                        </a:rPr>
                        <a:t>万円</a:t>
                      </a: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ja-JP" altLang="en-US" sz="700" dirty="0">
                          <a:latin typeface="Meiryo UI"/>
                          <a:ea typeface="Meiryo UI"/>
                        </a:rPr>
                        <a:t>①・②・③</a:t>
                      </a:r>
                      <a:endParaRPr kumimoji="1" lang="ja-JP" altLang="en-US" sz="500" dirty="0">
                        <a:latin typeface="Meiryo UI"/>
                        <a:ea typeface="Meiryo UI"/>
                      </a:endParaRP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algn="ctr"/>
                      <a:r>
                        <a:rPr kumimoji="1" lang="en-US" altLang="ja-JP" sz="700" b="1" dirty="0">
                          <a:latin typeface="Meiryo UI"/>
                          <a:ea typeface="Meiryo UI"/>
                        </a:rPr>
                        <a:t>800</a:t>
                      </a:r>
                      <a:r>
                        <a:rPr kumimoji="1" lang="ja-JP" altLang="en-US" sz="700" b="1" dirty="0">
                          <a:latin typeface="Meiryo UI"/>
                          <a:ea typeface="Meiryo UI"/>
                        </a:rPr>
                        <a:t>万円</a:t>
                      </a:r>
                      <a:endParaRPr kumimoji="1" lang="ja-JP" altLang="en-US" sz="500" b="1" dirty="0">
                        <a:latin typeface="Meiryo UI"/>
                        <a:ea typeface="Meiryo UI"/>
                      </a:endParaRPr>
                    </a:p>
                  </a:txBody>
                  <a:tcPr marL="35699" marR="35699" marT="35699" marB="35699" anchor="ctr">
                    <a:lnL w="12700" cmpd="sng">
                      <a:solidFill>
                        <a:srgbClr val="4D4D4D"/>
                      </a:solidFill>
                    </a:lnL>
                    <a:lnR w="12700" cmpd="sng">
                      <a:solidFill>
                        <a:srgbClr val="4D4D4D"/>
                      </a:solidFill>
                    </a:lnR>
                    <a:lnT w="12700" cmpd="sng">
                      <a:solidFill>
                        <a:srgbClr val="4D4D4D"/>
                      </a:solidFill>
                    </a:lnT>
                    <a:lnB w="12700" cmpd="sng">
                      <a:solidFill>
                        <a:srgbClr val="4D4D4D"/>
                      </a:solid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2"/>
                  </a:ext>
                </a:extLst>
              </a:tr>
            </a:tbl>
          </a:graphicData>
        </a:graphic>
      </p:graphicFrame>
      <p:sp>
        <p:nvSpPr>
          <p:cNvPr id="1487" name="角丸四角形 203"/>
          <p:cNvSpPr/>
          <p:nvPr/>
        </p:nvSpPr>
        <p:spPr>
          <a:xfrm>
            <a:off x="5132234" y="6200632"/>
            <a:ext cx="1340245" cy="360000"/>
          </a:xfrm>
          <a:prstGeom prst="roundRect">
            <a:avLst>
              <a:gd name="adj" fmla="val 13194"/>
            </a:avLst>
          </a:prstGeom>
          <a:solidFill>
            <a:srgbClr val="EAEAEA"/>
          </a:solidFill>
          <a:ln w="25400" cap="flat" cmpd="sng" algn="ctr">
            <a:noFill/>
            <a:prstDash val="solid"/>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0" lang="ja-JP" altLang="en-US" sz="1662"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1488" name="テキスト ボックス 204"/>
          <p:cNvSpPr txBox="1"/>
          <p:nvPr/>
        </p:nvSpPr>
        <p:spPr>
          <a:xfrm>
            <a:off x="5117861" y="6051910"/>
            <a:ext cx="1150141" cy="230832"/>
          </a:xfrm>
          <a:prstGeom prst="rect">
            <a:avLst/>
          </a:prstGeom>
          <a:noFill/>
        </p:spPr>
        <p:txBody>
          <a:bodyPr vertOverflow="overflow" horzOverflow="overflow" wrap="square" rtlCol="0">
            <a:spAutoFit/>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rgbClr val="4D4D4D"/>
                </a:solidFill>
                <a:effectLst/>
                <a:uLnTx/>
                <a:uFillTx/>
                <a:latin typeface="BIZ UDPゴシック"/>
                <a:ea typeface="BIZ UDPゴシック"/>
                <a:cs typeface="+mn-cs"/>
              </a:rPr>
              <a:t>スタートアップ加算</a:t>
            </a:r>
          </a:p>
        </p:txBody>
      </p:sp>
      <p:sp>
        <p:nvSpPr>
          <p:cNvPr id="1489" name="テキスト 93"/>
          <p:cNvSpPr txBox="1"/>
          <p:nvPr/>
        </p:nvSpPr>
        <p:spPr>
          <a:xfrm>
            <a:off x="5098540" y="6232510"/>
            <a:ext cx="1396895" cy="338554"/>
          </a:xfrm>
          <a:prstGeom prst="rect">
            <a:avLst/>
          </a:prstGeom>
        </p:spPr>
        <p:txBody>
          <a:bodyPr wrap="square">
            <a:spAutoFit/>
          </a:bodyPr>
          <a:lstStyle/>
          <a:p>
            <a:pPr marL="87313" marR="0" lvl="0" indent="-87313" algn="just" defTabSz="914400" rtl="0" eaLnBrk="1" fontAlgn="base" latinLnBrk="0" hangingPunct="1">
              <a:lnSpc>
                <a:spcPct val="100000"/>
              </a:lnSpc>
              <a:spcBef>
                <a:spcPct val="0"/>
              </a:spcBef>
              <a:spcAft>
                <a:spcPct val="0"/>
              </a:spcAft>
              <a:buClrTx/>
              <a:buSzTx/>
              <a:buFontTx/>
              <a:buNone/>
              <a:tabLst/>
              <a:defRPr lang="ja-JP" altLang="en-US"/>
            </a:pPr>
            <a:r>
              <a:rPr kumimoji="1" lang="en-US" altLang="ja-JP" sz="800" b="0" i="0" u="none" strike="noStrike" kern="120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800" b="0" i="0" u="none" strike="noStrike" kern="120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rPr>
              <a:t>２年目はスタートアップ加算なし</a:t>
            </a:r>
          </a:p>
        </p:txBody>
      </p:sp>
      <p:sp>
        <p:nvSpPr>
          <p:cNvPr id="1490" name="上矢印 206"/>
          <p:cNvSpPr/>
          <p:nvPr/>
        </p:nvSpPr>
        <p:spPr>
          <a:xfrm>
            <a:off x="5577795" y="5634960"/>
            <a:ext cx="432048" cy="390020"/>
          </a:xfrm>
          <a:prstGeom prst="upArrow">
            <a:avLst/>
          </a:prstGeom>
          <a:solidFill>
            <a:srgbClr val="EAEAEA"/>
          </a:solidFill>
          <a:ln w="25400" cap="flat" cmpd="sng" algn="ctr">
            <a:solidFill>
              <a:srgbClr val="EAEAEA"/>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1491" name="乗算 207"/>
          <p:cNvSpPr/>
          <p:nvPr/>
        </p:nvSpPr>
        <p:spPr>
          <a:xfrm>
            <a:off x="5484271" y="5568024"/>
            <a:ext cx="629792" cy="563894"/>
          </a:xfrm>
          <a:prstGeom prst="mathMultiply">
            <a:avLst>
              <a:gd name="adj1" fmla="val 9516"/>
            </a:avLst>
          </a:prstGeom>
          <a:solidFill>
            <a:srgbClr val="FF5050"/>
          </a:solidFill>
          <a:ln w="25400" cap="flat" cmpd="sng" algn="ctr">
            <a:solidFill>
              <a:srgbClr val="FF5050"/>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1492" name="角丸四角形 208"/>
          <p:cNvSpPr/>
          <p:nvPr/>
        </p:nvSpPr>
        <p:spPr>
          <a:xfrm>
            <a:off x="8317655" y="5843936"/>
            <a:ext cx="1340245" cy="758210"/>
          </a:xfrm>
          <a:prstGeom prst="roundRect">
            <a:avLst>
              <a:gd name="adj" fmla="val 8643"/>
            </a:avLst>
          </a:prstGeom>
          <a:solidFill>
            <a:srgbClr val="EAEAEA"/>
          </a:solidFill>
          <a:ln w="25400" cap="flat" cmpd="sng" algn="ctr">
            <a:noFill/>
            <a:prstDash val="solid"/>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0" lang="ja-JP" altLang="en-US" sz="1662" b="0" i="0" u="none" strike="noStrike" kern="0" cap="none" spc="0" normalizeH="0" baseline="0" noProof="0">
              <a:ln>
                <a:noFill/>
              </a:ln>
              <a:solidFill>
                <a:srgbClr val="FFFFFF"/>
              </a:solidFill>
              <a:effectLst/>
              <a:uLnTx/>
              <a:uFillTx/>
              <a:latin typeface="Arial"/>
              <a:ea typeface="ＭＳ Ｐゴシック"/>
              <a:cs typeface="+mn-cs"/>
            </a:endParaRPr>
          </a:p>
        </p:txBody>
      </p:sp>
      <p:sp>
        <p:nvSpPr>
          <p:cNvPr id="1493" name="テキスト 93"/>
          <p:cNvSpPr txBox="1"/>
          <p:nvPr/>
        </p:nvSpPr>
        <p:spPr>
          <a:xfrm>
            <a:off x="8283961" y="5919684"/>
            <a:ext cx="1396895" cy="707886"/>
          </a:xfrm>
          <a:prstGeom prst="rect">
            <a:avLst/>
          </a:prstGeom>
        </p:spPr>
        <p:txBody>
          <a:bodyPr wrap="square">
            <a:spAutoFit/>
          </a:bodyPr>
          <a:lstStyle/>
          <a:p>
            <a:pPr marL="87313" marR="0" lvl="0" indent="-87313" algn="just" defTabSz="914400" rtl="0" eaLnBrk="1" fontAlgn="base" latinLnBrk="0" hangingPunct="1">
              <a:lnSpc>
                <a:spcPct val="100000"/>
              </a:lnSpc>
              <a:spcBef>
                <a:spcPct val="0"/>
              </a:spcBef>
              <a:spcAft>
                <a:spcPct val="0"/>
              </a:spcAft>
              <a:buClrTx/>
              <a:buSzTx/>
              <a:buFontTx/>
              <a:buNone/>
              <a:tabLst/>
              <a:defRPr lang="ja-JP" altLang="en-US"/>
            </a:pPr>
            <a:r>
              <a:rPr kumimoji="1" lang="ja-JP" altLang="en-US" sz="800" b="0" i="0" u="none" strike="noStrike" kern="120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rPr>
              <a:t>４年目７５％ ５年目　５０％</a:t>
            </a:r>
            <a:endParaRPr kumimoji="1" lang="en-US" altLang="ja-JP" sz="800" b="0" i="0" u="none" strike="noStrike" kern="120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endParaRPr>
          </a:p>
          <a:p>
            <a:pPr marL="0" marR="0" lvl="0" indent="0" algn="just" defTabSz="914400" rtl="0" eaLnBrk="1" fontAlgn="base" latinLnBrk="0" hangingPunct="1">
              <a:lnSpc>
                <a:spcPct val="100000"/>
              </a:lnSpc>
              <a:spcBef>
                <a:spcPct val="0"/>
              </a:spcBef>
              <a:spcAft>
                <a:spcPct val="0"/>
              </a:spcAft>
              <a:buClrTx/>
              <a:buSzTx/>
              <a:buFontTx/>
              <a:buNone/>
              <a:tabLst/>
              <a:defRPr lang="ja-JP" altLang="en-US"/>
            </a:pPr>
            <a:r>
              <a:rPr kumimoji="1" lang="ja-JP" altLang="en-US" sz="800" b="0" i="0" u="none" strike="noStrike" kern="120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rPr>
              <a:t>６年目２５％の調整計数を事業費に乗算し、補助額を算出７年目以降は事業者の自主財源で実施</a:t>
            </a:r>
            <a:endParaRPr kumimoji="1" lang="en-US" altLang="ja-JP" sz="800" b="0" i="0" u="none" strike="noStrike" kern="1200" cap="none" spc="0" normalizeH="0" baseline="0" noProof="0" dirty="0">
              <a:ln>
                <a:noFill/>
              </a:ln>
              <a:solidFill>
                <a:srgbClr val="4D4D4D">
                  <a:lumMod val="50000"/>
                </a:srgbClr>
              </a:solidFill>
              <a:effectLst/>
              <a:uLnTx/>
              <a:uFillTx/>
              <a:latin typeface="BIZ UDPゴシック" panose="020B0400000000000000" pitchFamily="50" charset="-128"/>
              <a:ea typeface="BIZ UDPゴシック" panose="020B0400000000000000" pitchFamily="50" charset="-128"/>
              <a:cs typeface="+mn-cs"/>
            </a:endParaRPr>
          </a:p>
        </p:txBody>
      </p:sp>
      <p:sp>
        <p:nvSpPr>
          <p:cNvPr id="1494" name="テキスト ボックス 210"/>
          <p:cNvSpPr txBox="1"/>
          <p:nvPr/>
        </p:nvSpPr>
        <p:spPr>
          <a:xfrm>
            <a:off x="8300820" y="5732846"/>
            <a:ext cx="715107" cy="230832"/>
          </a:xfrm>
          <a:prstGeom prst="rect">
            <a:avLst/>
          </a:prstGeom>
          <a:noFill/>
        </p:spPr>
        <p:txBody>
          <a:bodyPr vertOverflow="overflow" horzOverflow="overflow" wrap="square" rtlCol="0">
            <a:spAutoFit/>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dirty="0">
                <a:ln>
                  <a:noFill/>
                </a:ln>
                <a:solidFill>
                  <a:srgbClr val="4D4D4D">
                    <a:lumMod val="50000"/>
                  </a:srgbClr>
                </a:solidFill>
                <a:effectLst/>
                <a:uLnTx/>
                <a:uFillTx/>
                <a:latin typeface="BIZ UDPゴシック"/>
                <a:ea typeface="BIZ UDPゴシック"/>
                <a:cs typeface="+mn-cs"/>
              </a:rPr>
              <a:t>調整計数</a:t>
            </a:r>
          </a:p>
        </p:txBody>
      </p:sp>
      <p:sp>
        <p:nvSpPr>
          <p:cNvPr id="1495" name="スライド番号プレースホルダー 5"/>
          <p:cNvSpPr>
            <a:spLocks noGrp="1"/>
          </p:cNvSpPr>
          <p:nvPr>
            <p:ph type="sldNum" sz="quarter" idx="12"/>
          </p:nvPr>
        </p:nvSpPr>
        <p:spPr>
          <a:xfrm>
            <a:off x="7761312" y="6453336"/>
            <a:ext cx="2133600" cy="476250"/>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6FFE511-5094-4685-A035-FB392A6605D8}" type="slidenum">
              <a:rPr kumimoji="1" lang="en-US" altLang="ja-JP" sz="1800" b="0" i="0" u="none" strike="noStrike" kern="1200" cap="none" spc="0" normalizeH="0" baseline="0" noProof="0">
                <a:ln>
                  <a:noFill/>
                </a:ln>
                <a:solidFill>
                  <a:srgbClr val="4D4D4D"/>
                </a:solidFill>
                <a:effectLst/>
                <a:uLnTx/>
                <a:uFillTx/>
                <a:latin typeface="BIZ UDPゴシック" panose="020B0400000000000000" pitchFamily="50" charset="-128"/>
                <a:ea typeface="BIZ UDPゴシック" panose="020B0400000000000000"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1" lang="en-US" altLang="ja-JP" sz="1800" b="0" i="0" u="none" strike="noStrike" kern="1200" cap="none" spc="0" normalizeH="0" baseline="0" noProof="0" dirty="0">
              <a:ln>
                <a:noFill/>
              </a:ln>
              <a:solidFill>
                <a:srgbClr val="4D4D4D"/>
              </a:solidFill>
              <a:effectLst/>
              <a:uLnTx/>
              <a:uFillTx/>
              <a:latin typeface="BIZ UDPゴシック" panose="020B0400000000000000" pitchFamily="50" charset="-128"/>
              <a:ea typeface="BIZ UDPゴシック" panose="020B0400000000000000" pitchFamily="50" charset="-128"/>
              <a:cs typeface="+mn-cs"/>
            </a:endParaRPr>
          </a:p>
        </p:txBody>
      </p:sp>
    </p:spTree>
    <p:extLst>
      <p:ext uri="{BB962C8B-B14F-4D97-AF65-F5344CB8AC3E}">
        <p14:creationId xmlns:p14="http://schemas.microsoft.com/office/powerpoint/2010/main" val="3625440510"/>
      </p:ext>
    </p:extLst>
  </p:cSld>
  <p:clrMapOvr>
    <a:masterClrMapping/>
  </p:clrMapOvr>
</p:sld>
</file>

<file path=ppt/theme/theme1.xml><?xml version="1.0" encoding="utf-8"?>
<a:theme xmlns:a="http://schemas.openxmlformats.org/drawingml/2006/main" name="3_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9_標準デザイン">
  <a:themeElements>
    <a:clrScheme name="正しいデザイン">
      <a:dk1>
        <a:srgbClr val="4D4D4D"/>
      </a:dk1>
      <a:lt1>
        <a:srgbClr val="FFFFFF"/>
      </a:lt1>
      <a:dk2>
        <a:srgbClr val="4D4D4D"/>
      </a:dk2>
      <a:lt2>
        <a:srgbClr val="FFFFFF"/>
      </a:lt2>
      <a:accent1>
        <a:srgbClr val="FFFFFF"/>
      </a:accent1>
      <a:accent2>
        <a:srgbClr val="0071BC"/>
      </a:accent2>
      <a:accent3>
        <a:srgbClr val="FF5050"/>
      </a:accent3>
      <a:accent4>
        <a:srgbClr val="4D4D4D"/>
      </a:accent4>
      <a:accent5>
        <a:srgbClr val="E2F1FA"/>
      </a:accent5>
      <a:accent6>
        <a:srgbClr val="EAEAEA"/>
      </a:accent6>
      <a:hlink>
        <a:srgbClr val="0563C1"/>
      </a:hlink>
      <a:folHlink>
        <a:srgbClr val="954F72"/>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txDef>
      <a:spPr>
        <a:custGeom>
          <a:avLst/>
          <a:gdLst/>
          <a:ahLst/>
          <a:cxnLst/>
          <a:rect l="l" t="t" r="r" b="b"/>
          <a:pathLst/>
        </a:custGeom>
        <a:noFill/>
      </a:spPr>
      <a:bodyPr vertOverflow="overflow" horzOverflow="overflow" wrap="none" rtlCol="0">
        <a:spAutoFit/>
      </a:bodyPr>
      <a:lstStyle>
        <a:defPPr>
          <a:defRPr kumimoji="1" dirty="0" smtClean="0">
            <a:latin typeface="BIZ UDPゴシック"/>
            <a:ea typeface="BIZ UDPゴシック"/>
          </a:defRPr>
        </a:defPPr>
      </a:lstStyle>
    </a:txDef>
  </a:objectDefaults>
  <a:extraClrSchemeLst/>
</a:theme>
</file>

<file path=ppt/theme/theme3.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5978</TotalTime>
  <Words>1041</Words>
  <Application>Microsoft Office PowerPoint</Application>
  <PresentationFormat>A4 210 x 297 mm</PresentationFormat>
  <Paragraphs>148</Paragraphs>
  <Slides>2</Slides>
  <Notes>2</Notes>
  <HiddenSlides>0</HiddenSlides>
  <MMClips>0</MMClips>
  <ScaleCrop>false</ScaleCrop>
  <HeadingPairs>
    <vt:vector size="6" baseType="variant">
      <vt:variant>
        <vt:lpstr>使用されているフォント</vt:lpstr>
      </vt:variant>
      <vt:variant>
        <vt:i4>12</vt:i4>
      </vt:variant>
      <vt:variant>
        <vt:lpstr>テーマ</vt:lpstr>
      </vt:variant>
      <vt:variant>
        <vt:i4>3</vt:i4>
      </vt:variant>
      <vt:variant>
        <vt:lpstr>スライド タイトル</vt:lpstr>
      </vt:variant>
      <vt:variant>
        <vt:i4>2</vt:i4>
      </vt:variant>
    </vt:vector>
  </HeadingPairs>
  <TitlesOfParts>
    <vt:vector size="17" baseType="lpstr">
      <vt:lpstr>AR Pゴシック体S</vt:lpstr>
      <vt:lpstr>BIZ UDPゴシック</vt:lpstr>
      <vt:lpstr>ＤＦＧ平成ゴシック体W3</vt:lpstr>
      <vt:lpstr>HGP創英角ｺﾞｼｯｸUB</vt:lpstr>
      <vt:lpstr>HG丸ｺﾞｼｯｸM-PRO</vt:lpstr>
      <vt:lpstr>Meiryo UI</vt:lpstr>
      <vt:lpstr>ＭＳ Ｐゴシック</vt:lpstr>
      <vt:lpstr>メイリオ</vt:lpstr>
      <vt:lpstr>Arial</vt:lpstr>
      <vt:lpstr>Calibri</vt:lpstr>
      <vt:lpstr>Times New Roman</vt:lpstr>
      <vt:lpstr>Wingdings</vt:lpstr>
      <vt:lpstr>3_標準デザイン</vt:lpstr>
      <vt:lpstr>9_標準デザイン</vt:lpstr>
      <vt:lpstr>標準デザイン</vt:lpstr>
      <vt:lpstr>PowerPoint プレゼンテーション</vt:lpstr>
      <vt:lpstr>高次脳機能障害者の社会復帰等を促進するための環境整備の支援スキーム</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レビューシート事業名</dc:title>
  <dc:creator>なし</dc:creator>
  <cp:lastModifiedBy>福田 純暉</cp:lastModifiedBy>
  <cp:revision>284</cp:revision>
  <cp:lastPrinted>2021-06-25T13:25:39Z</cp:lastPrinted>
  <dcterms:created xsi:type="dcterms:W3CDTF">2017-02-28T05:08:27Z</dcterms:created>
  <dcterms:modified xsi:type="dcterms:W3CDTF">2023-07-06T10:51:41Z</dcterms:modified>
</cp:coreProperties>
</file>