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5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6.xml" ContentType="application/vnd.openxmlformats-officedocument.theme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7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8.xml" ContentType="application/vnd.openxmlformats-officedocument.theme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1" r:id="rId1"/>
    <p:sldMasterId id="2147484050" r:id="rId2"/>
    <p:sldMasterId id="2147484084" r:id="rId3"/>
    <p:sldMasterId id="2147484274" r:id="rId4"/>
    <p:sldMasterId id="2147484353" r:id="rId5"/>
    <p:sldMasterId id="2147484389" r:id="rId6"/>
    <p:sldMasterId id="2147484431" r:id="rId7"/>
    <p:sldMasterId id="2147484599" r:id="rId8"/>
    <p:sldMasterId id="2147484629" r:id="rId9"/>
  </p:sldMasterIdLst>
  <p:notesMasterIdLst>
    <p:notesMasterId r:id="rId12"/>
  </p:notesMasterIdLst>
  <p:handoutMasterIdLst>
    <p:handoutMasterId r:id="rId13"/>
  </p:handoutMasterIdLst>
  <p:sldIdLst>
    <p:sldId id="2909" r:id="rId10"/>
    <p:sldId id="2912" r:id="rId11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2060"/>
    <a:srgbClr val="4087C8"/>
    <a:srgbClr val="FFFFFF"/>
    <a:srgbClr val="953734"/>
    <a:srgbClr val="FCD5B5"/>
    <a:srgbClr val="366092"/>
    <a:srgbClr val="FF4747"/>
    <a:srgbClr val="800080"/>
    <a:srgbClr val="4BA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間スタイル 1 - アクセント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4C1A8A3-306A-4EB7-A6B1-4F7E0EB9C5D6}" styleName="中間スタイル 3 - アクセント 5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2" y="0"/>
            <a:ext cx="2919413" cy="495300"/>
          </a:xfrm>
          <a:prstGeom prst="rect">
            <a:avLst/>
          </a:prstGeom>
        </p:spPr>
        <p:txBody>
          <a:bodyPr vert="horz" lIns="91323" tIns="45657" rIns="91323" bIns="4565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599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23" tIns="45657" rIns="91323" bIns="45657" rtlCol="0"/>
          <a:lstStyle>
            <a:lvl1pPr algn="r">
              <a:defRPr sz="1200"/>
            </a:lvl1pPr>
          </a:lstStyle>
          <a:p>
            <a:fld id="{B222356E-5F8D-4869-BD10-F79FF3775D12}" type="datetimeFigureOut">
              <a:rPr kumimoji="1" lang="ja-JP" altLang="en-US" smtClean="0"/>
              <a:t>2023/8/8</a:t>
            </a:fld>
            <a:endParaRPr kumimoji="1" lang="ja-JP" altLang="en-US"/>
          </a:p>
        </p:txBody>
      </p:sp>
      <p:sp>
        <p:nvSpPr>
          <p:cNvPr id="1600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2" y="9371015"/>
            <a:ext cx="2919413" cy="495300"/>
          </a:xfrm>
          <a:prstGeom prst="rect">
            <a:avLst/>
          </a:prstGeom>
        </p:spPr>
        <p:txBody>
          <a:bodyPr vert="horz" lIns="91323" tIns="45657" rIns="91323" bIns="4565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601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323" tIns="45657" rIns="91323" bIns="45657" rtlCol="0" anchor="b"/>
          <a:lstStyle>
            <a:lvl1pPr algn="r">
              <a:defRPr sz="1200"/>
            </a:lvl1pPr>
          </a:lstStyle>
          <a:p>
            <a:fld id="{D856317F-C37A-4069-B2D1-A71E126E34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2440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1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7" y="11"/>
            <a:ext cx="2919413" cy="493713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592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11"/>
            <a:ext cx="2919412" cy="493713"/>
          </a:xfrm>
          <a:prstGeom prst="rect">
            <a:avLst/>
          </a:prstGeom>
        </p:spPr>
        <p:txBody>
          <a:bodyPr vert="horz" lIns="91257" tIns="45629" rIns="91257" bIns="45629" rtlCol="0"/>
          <a:lstStyle>
            <a:lvl1pPr algn="r">
              <a:defRPr sz="1200"/>
            </a:lvl1pPr>
          </a:lstStyle>
          <a:p>
            <a:fld id="{6542CCAF-3B05-435A-B2A3-19BDEAD69648}" type="datetimeFigureOut">
              <a:rPr kumimoji="1" lang="ja-JP" altLang="en-US" smtClean="0"/>
              <a:pPr/>
              <a:t>2023/8/8</a:t>
            </a:fld>
            <a:endParaRPr kumimoji="1" lang="ja-JP" altLang="en-US"/>
          </a:p>
        </p:txBody>
      </p:sp>
      <p:sp>
        <p:nvSpPr>
          <p:cNvPr id="1593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7" tIns="45629" rIns="91257" bIns="45629" rtlCol="0" anchor="ctr"/>
          <a:lstStyle/>
          <a:p>
            <a:endParaRPr lang="ja-JP" altLang="en-US"/>
          </a:p>
        </p:txBody>
      </p:sp>
      <p:sp>
        <p:nvSpPr>
          <p:cNvPr id="1594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13" y="4686300"/>
            <a:ext cx="5389563" cy="4440238"/>
          </a:xfrm>
          <a:prstGeom prst="rect">
            <a:avLst/>
          </a:prstGeom>
        </p:spPr>
        <p:txBody>
          <a:bodyPr vert="horz" lIns="91257" tIns="45629" rIns="91257" bIns="45629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595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7" y="9371013"/>
            <a:ext cx="2919413" cy="493712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596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257" tIns="45629" rIns="91257" bIns="45629" rtlCol="0" anchor="b"/>
          <a:lstStyle>
            <a:lvl1pPr algn="r">
              <a:defRPr sz="1200"/>
            </a:lvl1pPr>
          </a:lstStyle>
          <a:p>
            <a:fld id="{A4416144-E10D-4FA0-B2B4-D06B4D0445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9987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四角形 0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4339" name="四角形 0"/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z="1800">
              <a:latin typeface="Arial" panose="020B0604020202020204" pitchFamily="34" charset="0"/>
            </a:endParaRPr>
          </a:p>
        </p:txBody>
      </p:sp>
      <p:sp>
        <p:nvSpPr>
          <p:cNvPr id="14340" name="四角形 0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7297CDEF-4576-4B06-ACAF-D3F3EBE74FA9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3936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四角形 0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4339" name="四角形 0"/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z="1800">
              <a:latin typeface="Arial" panose="020B0604020202020204" pitchFamily="34" charset="0"/>
            </a:endParaRPr>
          </a:p>
        </p:txBody>
      </p:sp>
      <p:sp>
        <p:nvSpPr>
          <p:cNvPr id="14340" name="四角形 0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7297CDEF-4576-4B06-ACAF-D3F3EBE74FA9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9012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タイトル 1"/>
          <p:cNvSpPr>
            <a:spLocks noGrp="1"/>
          </p:cNvSpPr>
          <p:nvPr>
            <p:ph type="ctrTitle"/>
          </p:nvPr>
        </p:nvSpPr>
        <p:spPr>
          <a:xfrm>
            <a:off x="742956" y="2130545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37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5861" indent="0" algn="ctr">
              <a:buNone/>
              <a:defRPr/>
            </a:lvl2pPr>
            <a:lvl3pPr marL="911723" indent="0" algn="ctr">
              <a:buNone/>
              <a:defRPr/>
            </a:lvl3pPr>
            <a:lvl4pPr marL="1367580" indent="0" algn="ctr">
              <a:buNone/>
              <a:defRPr/>
            </a:lvl4pPr>
            <a:lvl5pPr marL="1823444" indent="0" algn="ctr">
              <a:buNone/>
              <a:defRPr/>
            </a:lvl5pPr>
            <a:lvl6pPr marL="2279307" indent="0" algn="ctr">
              <a:buNone/>
              <a:defRPr/>
            </a:lvl6pPr>
            <a:lvl7pPr marL="2735169" indent="0" algn="ctr">
              <a:buNone/>
              <a:defRPr/>
            </a:lvl7pPr>
            <a:lvl8pPr marL="3191027" indent="0" algn="ctr">
              <a:buNone/>
              <a:defRPr/>
            </a:lvl8pPr>
            <a:lvl9pPr marL="3646887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96210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008383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タイトル 1"/>
          <p:cNvSpPr>
            <a:spLocks noGrp="1"/>
          </p:cNvSpPr>
          <p:nvPr>
            <p:ph type="title"/>
          </p:nvPr>
        </p:nvSpPr>
        <p:spPr>
          <a:xfrm>
            <a:off x="14" y="0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57" name="表プレースホルダ 2"/>
          <p:cNvSpPr>
            <a:spLocks noGrp="1"/>
          </p:cNvSpPr>
          <p:nvPr>
            <p:ph type="tbl" idx="1"/>
          </p:nvPr>
        </p:nvSpPr>
        <p:spPr>
          <a:xfrm>
            <a:off x="495301" y="1600204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191497137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9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57" tIns="45680" rIns="91357" bIns="4568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46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257928" y="6525344"/>
            <a:ext cx="648072" cy="3326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8D660-A4D5-4DDC-8F0D-5AEEEDA84967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91079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基礎資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2" name="直線コネクタ 5"/>
          <p:cNvCxnSpPr/>
          <p:nvPr userDrawn="1"/>
        </p:nvCxnSpPr>
        <p:spPr>
          <a:xfrm>
            <a:off x="0" y="548680"/>
            <a:ext cx="9906000" cy="0"/>
          </a:xfrm>
          <a:prstGeom prst="line">
            <a:avLst/>
          </a:prstGeom>
          <a:ln w="76200">
            <a:solidFill>
              <a:srgbClr val="406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63" name="図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5877" y="14865"/>
            <a:ext cx="1896386" cy="471292"/>
          </a:xfrm>
          <a:prstGeom prst="rect">
            <a:avLst/>
          </a:prstGeom>
        </p:spPr>
      </p:pic>
      <p:sp>
        <p:nvSpPr>
          <p:cNvPr id="1464" name="日付プレースホルダー 12"/>
          <p:cNvSpPr>
            <a:spLocks noGrp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/>
          <a:p>
            <a:pPr defTabSz="9142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65" name="フッター プレースホルダー 13"/>
          <p:cNvSpPr>
            <a:spLocks noGrp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/>
          <a:p>
            <a:pPr defTabSz="9142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66" name="スライド番号プレースホルダー 14"/>
          <p:cNvSpPr>
            <a:spLocks noGrp="1"/>
          </p:cNvSpPr>
          <p:nvPr>
            <p:ph type="sldNum" sz="quarter" idx="12"/>
          </p:nvPr>
        </p:nvSpPr>
        <p:spPr>
          <a:xfrm>
            <a:off x="8013393" y="6453351"/>
            <a:ext cx="1825292" cy="36512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defTabSz="957341" fontAlgn="base">
              <a:spcBef>
                <a:spcPct val="0"/>
              </a:spcBef>
              <a:spcAft>
                <a:spcPct val="0"/>
              </a:spcAft>
            </a:pPr>
            <a:fld id="{BA4EB7A0-6E3F-4C1C-951C-B4307713EB76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 charset="0"/>
              </a:rPr>
              <a:pPr defTabSz="95734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36080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57" tIns="45680" rIns="91357" bIns="4568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46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235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47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235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47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8D660-A4D5-4DDC-8F0D-5AEEEDA84967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00453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" name="タイトル 1"/>
          <p:cNvSpPr>
            <a:spLocks noGrp="1"/>
          </p:cNvSpPr>
          <p:nvPr>
            <p:ph type="ctrTitle"/>
          </p:nvPr>
        </p:nvSpPr>
        <p:spPr>
          <a:xfrm>
            <a:off x="742956" y="2130559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85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48744" indent="0" algn="ctr">
              <a:buNone/>
              <a:defRPr/>
            </a:lvl2pPr>
            <a:lvl3pPr marL="897490" indent="0" algn="ctr">
              <a:buNone/>
              <a:defRPr/>
            </a:lvl3pPr>
            <a:lvl4pPr marL="1346232" indent="0" algn="ctr">
              <a:buNone/>
              <a:defRPr/>
            </a:lvl4pPr>
            <a:lvl5pPr marL="1794981" indent="0" algn="ctr">
              <a:buNone/>
              <a:defRPr/>
            </a:lvl5pPr>
            <a:lvl6pPr marL="2243728" indent="0" algn="ctr">
              <a:buNone/>
              <a:defRPr/>
            </a:lvl6pPr>
            <a:lvl7pPr marL="2692473" indent="0" algn="ctr">
              <a:buNone/>
              <a:defRPr/>
            </a:lvl7pPr>
            <a:lvl8pPr marL="3141217" indent="0" algn="ctr">
              <a:buNone/>
              <a:defRPr/>
            </a:lvl8pPr>
            <a:lvl9pPr marL="35899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9477615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8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8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0746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1" name="タイトル 1"/>
          <p:cNvSpPr>
            <a:spLocks noGrp="1"/>
          </p:cNvSpPr>
          <p:nvPr>
            <p:ph type="title"/>
          </p:nvPr>
        </p:nvSpPr>
        <p:spPr>
          <a:xfrm>
            <a:off x="782654" y="4407064"/>
            <a:ext cx="8420100" cy="1362075"/>
          </a:xfrm>
        </p:spPr>
        <p:txBody>
          <a:bodyPr anchor="t"/>
          <a:lstStyle>
            <a:lvl1pPr algn="l">
              <a:defRPr sz="3931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9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4" y="2906761"/>
            <a:ext cx="8420100" cy="1500187"/>
          </a:xfrm>
        </p:spPr>
        <p:txBody>
          <a:bodyPr anchor="b"/>
          <a:lstStyle>
            <a:lvl1pPr marL="0" indent="0">
              <a:buNone/>
              <a:defRPr sz="1965"/>
            </a:lvl1pPr>
            <a:lvl2pPr marL="448744" indent="0">
              <a:buNone/>
              <a:defRPr sz="1769"/>
            </a:lvl2pPr>
            <a:lvl3pPr marL="897490" indent="0">
              <a:buNone/>
              <a:defRPr sz="1572"/>
            </a:lvl3pPr>
            <a:lvl4pPr marL="1346232" indent="0">
              <a:buNone/>
              <a:defRPr sz="1376"/>
            </a:lvl4pPr>
            <a:lvl5pPr marL="1794981" indent="0">
              <a:buNone/>
              <a:defRPr sz="1376"/>
            </a:lvl5pPr>
            <a:lvl6pPr marL="2243728" indent="0">
              <a:buNone/>
              <a:defRPr sz="1376"/>
            </a:lvl6pPr>
            <a:lvl7pPr marL="2692473" indent="0">
              <a:buNone/>
              <a:defRPr sz="1376"/>
            </a:lvl7pPr>
            <a:lvl8pPr marL="3141217" indent="0">
              <a:buNone/>
              <a:defRPr sz="1376"/>
            </a:lvl8pPr>
            <a:lvl9pPr marL="3589961" indent="0">
              <a:buNone/>
              <a:defRPr sz="137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61232416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9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9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9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5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0706913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8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9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0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01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1" y="1535150"/>
            <a:ext cx="4378325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502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1" y="2174906"/>
            <a:ext cx="4378325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1396182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05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396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" y="25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7879701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419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10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4" y="273060"/>
            <a:ext cx="5537202" cy="5853113"/>
          </a:xfrm>
        </p:spPr>
        <p:txBody>
          <a:bodyPr/>
          <a:lstStyle>
            <a:lvl1pPr>
              <a:defRPr sz="3145"/>
            </a:lvl1pPr>
            <a:lvl2pPr>
              <a:defRPr sz="2752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1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2"/>
            <a:ext cx="3259138" cy="4691063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7322095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3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514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145"/>
            </a:lvl1pPr>
            <a:lvl2pPr marL="448744" indent="0">
              <a:buNone/>
              <a:defRPr sz="2752"/>
            </a:lvl2pPr>
            <a:lvl3pPr marL="897490" indent="0">
              <a:buNone/>
              <a:defRPr sz="2358"/>
            </a:lvl3pPr>
            <a:lvl4pPr marL="1346232" indent="0">
              <a:buNone/>
              <a:defRPr sz="1965"/>
            </a:lvl4pPr>
            <a:lvl5pPr marL="1794981" indent="0">
              <a:buNone/>
              <a:defRPr sz="1965"/>
            </a:lvl5pPr>
            <a:lvl6pPr marL="2243728" indent="0">
              <a:buNone/>
              <a:defRPr sz="1965"/>
            </a:lvl6pPr>
            <a:lvl7pPr marL="2692473" indent="0">
              <a:buNone/>
              <a:defRPr sz="1965"/>
            </a:lvl7pPr>
            <a:lvl8pPr marL="3141217" indent="0">
              <a:buNone/>
              <a:defRPr sz="1965"/>
            </a:lvl8pPr>
            <a:lvl9pPr marL="3589961" indent="0">
              <a:buNone/>
              <a:defRPr sz="1965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515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4983583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1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4527714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8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21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" y="28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2135481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3" name="コンテンツ プレースホルダ 1"/>
          <p:cNvSpPr>
            <a:spLocks noGrp="1"/>
          </p:cNvSpPr>
          <p:nvPr>
            <p:ph/>
          </p:nvPr>
        </p:nvSpPr>
        <p:spPr>
          <a:xfrm>
            <a:off x="0" y="28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0529397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" name="タイトル 1"/>
          <p:cNvSpPr>
            <a:spLocks noGrp="1"/>
          </p:cNvSpPr>
          <p:nvPr>
            <p:ph type="title"/>
          </p:nvPr>
        </p:nvSpPr>
        <p:spPr>
          <a:xfrm>
            <a:off x="17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526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51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57613486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8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529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53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53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3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3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534" name="Picture 14"/>
          <p:cNvPicPr>
            <a:picLocks noChangeAspect="1" noChangeArrowheads="1"/>
          </p:cNvPicPr>
          <p:nvPr userDrawn="1"/>
        </p:nvPicPr>
        <p:blipFill>
          <a:blip r:embed="rId5"/>
          <a:srcRect t="3670"/>
          <a:stretch>
            <a:fillRect/>
          </a:stretch>
        </p:blipFill>
        <p:spPr>
          <a:xfrm>
            <a:off x="8226426" y="2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53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572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457445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8" name="タイトル 1"/>
          <p:cNvSpPr>
            <a:spLocks noGrp="1"/>
          </p:cNvSpPr>
          <p:nvPr>
            <p:ph type="ctrTitle"/>
          </p:nvPr>
        </p:nvSpPr>
        <p:spPr>
          <a:xfrm>
            <a:off x="742956" y="2130547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49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0805" indent="0" algn="ctr">
              <a:buNone/>
              <a:defRPr/>
            </a:lvl2pPr>
            <a:lvl3pPr marL="841612" indent="0" algn="ctr">
              <a:buNone/>
              <a:defRPr/>
            </a:lvl3pPr>
            <a:lvl4pPr marL="1262413" indent="0" algn="ctr">
              <a:buNone/>
              <a:defRPr/>
            </a:lvl4pPr>
            <a:lvl5pPr marL="1683221" indent="0" algn="ctr">
              <a:buNone/>
              <a:defRPr/>
            </a:lvl5pPr>
            <a:lvl6pPr marL="2104028" indent="0" algn="ctr">
              <a:buNone/>
              <a:defRPr/>
            </a:lvl6pPr>
            <a:lvl7pPr marL="2524835" indent="0" algn="ctr">
              <a:buNone/>
              <a:defRPr/>
            </a:lvl7pPr>
            <a:lvl8pPr marL="2945637" indent="0" algn="ctr">
              <a:buNone/>
              <a:defRPr/>
            </a:lvl8pPr>
            <a:lvl9pPr marL="3366441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5054747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5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699776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コンテンツ プレースホルダ 1"/>
          <p:cNvSpPr>
            <a:spLocks noGrp="1"/>
          </p:cNvSpPr>
          <p:nvPr>
            <p:ph/>
          </p:nvPr>
        </p:nvSpPr>
        <p:spPr>
          <a:xfrm>
            <a:off x="0" y="25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1938417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4" name="タイトル 1"/>
          <p:cNvSpPr>
            <a:spLocks noGrp="1"/>
          </p:cNvSpPr>
          <p:nvPr>
            <p:ph type="title"/>
          </p:nvPr>
        </p:nvSpPr>
        <p:spPr>
          <a:xfrm>
            <a:off x="782652" y="4407052"/>
            <a:ext cx="8420100" cy="1362075"/>
          </a:xfrm>
        </p:spPr>
        <p:txBody>
          <a:bodyPr anchor="t"/>
          <a:lstStyle>
            <a:lvl1pPr algn="l">
              <a:defRPr sz="3719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5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2" y="2906757"/>
            <a:ext cx="8420100" cy="1500187"/>
          </a:xfrm>
        </p:spPr>
        <p:txBody>
          <a:bodyPr anchor="b"/>
          <a:lstStyle>
            <a:lvl1pPr marL="0" indent="0">
              <a:buNone/>
              <a:defRPr sz="1814"/>
            </a:lvl1pPr>
            <a:lvl2pPr marL="420805" indent="0">
              <a:buNone/>
              <a:defRPr sz="1633"/>
            </a:lvl2pPr>
            <a:lvl3pPr marL="841612" indent="0">
              <a:buNone/>
              <a:defRPr sz="1451"/>
            </a:lvl3pPr>
            <a:lvl4pPr marL="1262413" indent="0">
              <a:buNone/>
              <a:defRPr sz="1270"/>
            </a:lvl4pPr>
            <a:lvl5pPr marL="1683221" indent="0">
              <a:buNone/>
              <a:defRPr sz="1270"/>
            </a:lvl5pPr>
            <a:lvl6pPr marL="2104028" indent="0">
              <a:buNone/>
              <a:defRPr sz="1270"/>
            </a:lvl6pPr>
            <a:lvl7pPr marL="2524835" indent="0">
              <a:buNone/>
              <a:defRPr sz="1270"/>
            </a:lvl7pPr>
            <a:lvl8pPr marL="2945637" indent="0">
              <a:buNone/>
              <a:defRPr sz="1270"/>
            </a:lvl8pPr>
            <a:lvl9pPr marL="3366441" indent="0">
              <a:buNone/>
              <a:defRPr sz="12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5576185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6" y="1600249"/>
            <a:ext cx="4381501" cy="4525963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0" y="1600249"/>
            <a:ext cx="4381501" cy="4525963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3639746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1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6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51"/>
            <a:ext cx="4376738" cy="639762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20805" indent="0">
              <a:buNone/>
              <a:defRPr sz="1814" b="1"/>
            </a:lvl2pPr>
            <a:lvl3pPr marL="841612" indent="0">
              <a:buNone/>
              <a:defRPr sz="1633" b="1"/>
            </a:lvl3pPr>
            <a:lvl4pPr marL="1262413" indent="0">
              <a:buNone/>
              <a:defRPr sz="1451" b="1"/>
            </a:lvl4pPr>
            <a:lvl5pPr marL="1683221" indent="0">
              <a:buNone/>
              <a:defRPr sz="1451" b="1"/>
            </a:lvl5pPr>
            <a:lvl6pPr marL="2104028" indent="0">
              <a:buNone/>
              <a:defRPr sz="1451" b="1"/>
            </a:lvl6pPr>
            <a:lvl7pPr marL="2524835" indent="0">
              <a:buNone/>
              <a:defRPr sz="1451" b="1"/>
            </a:lvl7pPr>
            <a:lvl8pPr marL="2945637" indent="0">
              <a:buNone/>
              <a:defRPr sz="1451" b="1"/>
            </a:lvl8pPr>
            <a:lvl9pPr marL="3366441" indent="0">
              <a:buNone/>
              <a:defRPr sz="145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563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906"/>
            <a:ext cx="4376738" cy="3951288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64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35" y="1535151"/>
            <a:ext cx="4378325" cy="639762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20805" indent="0">
              <a:buNone/>
              <a:defRPr sz="1814" b="1"/>
            </a:lvl2pPr>
            <a:lvl3pPr marL="841612" indent="0">
              <a:buNone/>
              <a:defRPr sz="1633" b="1"/>
            </a:lvl3pPr>
            <a:lvl4pPr marL="1262413" indent="0">
              <a:buNone/>
              <a:defRPr sz="1451" b="1"/>
            </a:lvl4pPr>
            <a:lvl5pPr marL="1683221" indent="0">
              <a:buNone/>
              <a:defRPr sz="1451" b="1"/>
            </a:lvl5pPr>
            <a:lvl6pPr marL="2104028" indent="0">
              <a:buNone/>
              <a:defRPr sz="1451" b="1"/>
            </a:lvl6pPr>
            <a:lvl7pPr marL="2524835" indent="0">
              <a:buNone/>
              <a:defRPr sz="1451" b="1"/>
            </a:lvl7pPr>
            <a:lvl8pPr marL="2945637" indent="0">
              <a:buNone/>
              <a:defRPr sz="1451" b="1"/>
            </a:lvl8pPr>
            <a:lvl9pPr marL="3366441" indent="0">
              <a:buNone/>
              <a:defRPr sz="145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565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35" y="2174906"/>
            <a:ext cx="4378325" cy="3951288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81173544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6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1432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31304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2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7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1" y="273059"/>
            <a:ext cx="5537202" cy="5853113"/>
          </a:xfrm>
        </p:spPr>
        <p:txBody>
          <a:bodyPr/>
          <a:lstStyle>
            <a:lvl1pPr>
              <a:defRPr sz="2994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7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47"/>
            <a:ext cx="3259138" cy="4691063"/>
          </a:xfrm>
        </p:spPr>
        <p:txBody>
          <a:bodyPr/>
          <a:lstStyle>
            <a:lvl1pPr marL="0" indent="0">
              <a:buNone/>
              <a:defRPr sz="1270"/>
            </a:lvl1pPr>
            <a:lvl2pPr marL="420805" indent="0">
              <a:buNone/>
              <a:defRPr sz="1088"/>
            </a:lvl2pPr>
            <a:lvl3pPr marL="841612" indent="0">
              <a:buNone/>
              <a:defRPr sz="907"/>
            </a:lvl3pPr>
            <a:lvl4pPr marL="1262413" indent="0">
              <a:buNone/>
              <a:defRPr sz="816"/>
            </a:lvl4pPr>
            <a:lvl5pPr marL="1683221" indent="0">
              <a:buNone/>
              <a:defRPr sz="816"/>
            </a:lvl5pPr>
            <a:lvl6pPr marL="2104028" indent="0">
              <a:buNone/>
              <a:defRPr sz="816"/>
            </a:lvl6pPr>
            <a:lvl7pPr marL="2524835" indent="0">
              <a:buNone/>
              <a:defRPr sz="816"/>
            </a:lvl7pPr>
            <a:lvl8pPr marL="2945637" indent="0">
              <a:buNone/>
              <a:defRPr sz="816"/>
            </a:lvl8pPr>
            <a:lvl9pPr marL="3366441" indent="0">
              <a:buNone/>
              <a:defRPr sz="81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8894574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77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2994"/>
            </a:lvl1pPr>
            <a:lvl2pPr marL="420805" indent="0">
              <a:buNone/>
              <a:defRPr sz="2540"/>
            </a:lvl2pPr>
            <a:lvl3pPr marL="841612" indent="0">
              <a:buNone/>
              <a:defRPr sz="2177"/>
            </a:lvl3pPr>
            <a:lvl4pPr marL="1262413" indent="0">
              <a:buNone/>
              <a:defRPr sz="1814"/>
            </a:lvl4pPr>
            <a:lvl5pPr marL="1683221" indent="0">
              <a:buNone/>
              <a:defRPr sz="1814"/>
            </a:lvl5pPr>
            <a:lvl6pPr marL="2104028" indent="0">
              <a:buNone/>
              <a:defRPr sz="1814"/>
            </a:lvl6pPr>
            <a:lvl7pPr marL="2524835" indent="0">
              <a:buNone/>
              <a:defRPr sz="1814"/>
            </a:lvl7pPr>
            <a:lvl8pPr marL="2945637" indent="0">
              <a:buNone/>
              <a:defRPr sz="1814"/>
            </a:lvl8pPr>
            <a:lvl9pPr marL="3366441" indent="0">
              <a:buNone/>
              <a:defRPr sz="1814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57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270"/>
            </a:lvl1pPr>
            <a:lvl2pPr marL="420805" indent="0">
              <a:buNone/>
              <a:defRPr sz="1088"/>
            </a:lvl2pPr>
            <a:lvl3pPr marL="841612" indent="0">
              <a:buNone/>
              <a:defRPr sz="907"/>
            </a:lvl3pPr>
            <a:lvl4pPr marL="1262413" indent="0">
              <a:buNone/>
              <a:defRPr sz="816"/>
            </a:lvl4pPr>
            <a:lvl5pPr marL="1683221" indent="0">
              <a:buNone/>
              <a:defRPr sz="816"/>
            </a:lvl5pPr>
            <a:lvl6pPr marL="2104028" indent="0">
              <a:buNone/>
              <a:defRPr sz="816"/>
            </a:lvl6pPr>
            <a:lvl7pPr marL="2524835" indent="0">
              <a:buNone/>
              <a:defRPr sz="816"/>
            </a:lvl7pPr>
            <a:lvl8pPr marL="2945637" indent="0">
              <a:buNone/>
              <a:defRPr sz="816"/>
            </a:lvl8pPr>
            <a:lvl9pPr marL="3366441" indent="0">
              <a:buNone/>
              <a:defRPr sz="81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8567267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81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19821764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7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8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4" y="27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43411338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6" name="コンテンツ プレースホルダ 1"/>
          <p:cNvSpPr>
            <a:spLocks noGrp="1"/>
          </p:cNvSpPr>
          <p:nvPr>
            <p:ph/>
          </p:nvPr>
        </p:nvSpPr>
        <p:spPr>
          <a:xfrm>
            <a:off x="0" y="27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39134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タイトル 1"/>
          <p:cNvSpPr>
            <a:spLocks noGrp="1"/>
          </p:cNvSpPr>
          <p:nvPr>
            <p:ph type="title"/>
          </p:nvPr>
        </p:nvSpPr>
        <p:spPr>
          <a:xfrm>
            <a:off x="14" y="34"/>
            <a:ext cx="7605713" cy="47625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7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47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表を追加</a:t>
            </a:r>
          </a:p>
        </p:txBody>
      </p:sp>
    </p:spTree>
    <p:extLst>
      <p:ext uri="{BB962C8B-B14F-4D97-AF65-F5344CB8AC3E}">
        <p14:creationId xmlns:p14="http://schemas.microsoft.com/office/powerpoint/2010/main" val="238482340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" name="タイトル 1"/>
          <p:cNvSpPr>
            <a:spLocks noGrp="1"/>
          </p:cNvSpPr>
          <p:nvPr>
            <p:ph type="title"/>
          </p:nvPr>
        </p:nvSpPr>
        <p:spPr>
          <a:xfrm>
            <a:off x="14" y="34"/>
            <a:ext cx="7605713" cy="47625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589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49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表を追加</a:t>
            </a:r>
          </a:p>
        </p:txBody>
      </p:sp>
    </p:spTree>
    <p:extLst>
      <p:ext uri="{BB962C8B-B14F-4D97-AF65-F5344CB8AC3E}">
        <p14:creationId xmlns:p14="http://schemas.microsoft.com/office/powerpoint/2010/main" val="345869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タイトル 1"/>
          <p:cNvSpPr>
            <a:spLocks noGrp="1"/>
          </p:cNvSpPr>
          <p:nvPr>
            <p:ph type="ctrTitle"/>
          </p:nvPr>
        </p:nvSpPr>
        <p:spPr>
          <a:xfrm>
            <a:off x="742956" y="2130557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1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6644" indent="0" algn="ctr">
              <a:buNone/>
              <a:defRPr/>
            </a:lvl2pPr>
            <a:lvl3pPr marL="913290" indent="0" algn="ctr">
              <a:buNone/>
              <a:defRPr/>
            </a:lvl3pPr>
            <a:lvl4pPr marL="1369932" indent="0" algn="ctr">
              <a:buNone/>
              <a:defRPr/>
            </a:lvl4pPr>
            <a:lvl5pPr marL="1826581" indent="0" algn="ctr">
              <a:buNone/>
              <a:defRPr/>
            </a:lvl5pPr>
            <a:lvl6pPr marL="2283228" indent="0" algn="ctr">
              <a:buNone/>
              <a:defRPr/>
            </a:lvl6pPr>
            <a:lvl7pPr marL="2739873" indent="0" algn="ctr">
              <a:buNone/>
              <a:defRPr/>
            </a:lvl7pPr>
            <a:lvl8pPr marL="3196517" indent="0" algn="ctr">
              <a:buNone/>
              <a:defRPr/>
            </a:lvl8pPr>
            <a:lvl9pPr marL="36531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54371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952928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タイトル 1"/>
          <p:cNvSpPr>
            <a:spLocks noGrp="1"/>
          </p:cNvSpPr>
          <p:nvPr>
            <p:ph type="title"/>
          </p:nvPr>
        </p:nvSpPr>
        <p:spPr>
          <a:xfrm>
            <a:off x="782653" y="440706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9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3" y="2906761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644" indent="0">
              <a:buNone/>
              <a:defRPr sz="1800"/>
            </a:lvl2pPr>
            <a:lvl3pPr marL="913290" indent="0">
              <a:buNone/>
              <a:defRPr sz="1600"/>
            </a:lvl3pPr>
            <a:lvl4pPr marL="1369932" indent="0">
              <a:buNone/>
              <a:defRPr sz="1400"/>
            </a:lvl4pPr>
            <a:lvl5pPr marL="1826581" indent="0">
              <a:buNone/>
              <a:defRPr sz="1400"/>
            </a:lvl5pPr>
            <a:lvl6pPr marL="2283228" indent="0">
              <a:buNone/>
              <a:defRPr sz="1400"/>
            </a:lvl6pPr>
            <a:lvl7pPr marL="2739873" indent="0">
              <a:buNone/>
              <a:defRPr sz="1400"/>
            </a:lvl7pPr>
            <a:lvl8pPr marL="3196517" indent="0">
              <a:buNone/>
              <a:defRPr sz="1400"/>
            </a:lvl8pPr>
            <a:lvl9pPr marL="3653161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43840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0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8" y="160024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4" y="160024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4900795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0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4" indent="0">
              <a:buNone/>
              <a:defRPr sz="2000" b="1"/>
            </a:lvl2pPr>
            <a:lvl3pPr marL="913290" indent="0">
              <a:buNone/>
              <a:defRPr sz="1800" b="1"/>
            </a:lvl3pPr>
            <a:lvl4pPr marL="1369932" indent="0">
              <a:buNone/>
              <a:defRPr sz="1600" b="1"/>
            </a:lvl4pPr>
            <a:lvl5pPr marL="1826581" indent="0">
              <a:buNone/>
              <a:defRPr sz="1600" b="1"/>
            </a:lvl5pPr>
            <a:lvl6pPr marL="2283228" indent="0">
              <a:buNone/>
              <a:defRPr sz="1600" b="1"/>
            </a:lvl6pPr>
            <a:lvl7pPr marL="2739873" indent="0">
              <a:buNone/>
              <a:defRPr sz="1600" b="1"/>
            </a:lvl7pPr>
            <a:lvl8pPr marL="3196517" indent="0">
              <a:buNone/>
              <a:defRPr sz="1600" b="1"/>
            </a:lvl8pPr>
            <a:lvl9pPr marL="365316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0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6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0" y="1535150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4" indent="0">
              <a:buNone/>
              <a:defRPr sz="2000" b="1"/>
            </a:lvl2pPr>
            <a:lvl3pPr marL="913290" indent="0">
              <a:buNone/>
              <a:defRPr sz="1800" b="1"/>
            </a:lvl3pPr>
            <a:lvl4pPr marL="1369932" indent="0">
              <a:buNone/>
              <a:defRPr sz="1600" b="1"/>
            </a:lvl4pPr>
            <a:lvl5pPr marL="1826581" indent="0">
              <a:buNone/>
              <a:defRPr sz="1600" b="1"/>
            </a:lvl5pPr>
            <a:lvl6pPr marL="2283228" indent="0">
              <a:buNone/>
              <a:defRPr sz="1600" b="1"/>
            </a:lvl6pPr>
            <a:lvl7pPr marL="2739873" indent="0">
              <a:buNone/>
              <a:defRPr sz="1600" b="1"/>
            </a:lvl7pPr>
            <a:lvl8pPr marL="3196517" indent="0">
              <a:buNone/>
              <a:defRPr sz="1600" b="1"/>
            </a:lvl8pPr>
            <a:lvl9pPr marL="365316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07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0" y="2174906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674945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3826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462332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50873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1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3" y="273058"/>
            <a:ext cx="553720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1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644" indent="0">
              <a:buNone/>
              <a:defRPr sz="1200"/>
            </a:lvl2pPr>
            <a:lvl3pPr marL="913290" indent="0">
              <a:buNone/>
              <a:defRPr sz="1000"/>
            </a:lvl3pPr>
            <a:lvl4pPr marL="1369932" indent="0">
              <a:buNone/>
              <a:defRPr sz="900"/>
            </a:lvl4pPr>
            <a:lvl5pPr marL="1826581" indent="0">
              <a:buNone/>
              <a:defRPr sz="900"/>
            </a:lvl5pPr>
            <a:lvl6pPr marL="2283228" indent="0">
              <a:buNone/>
              <a:defRPr sz="900"/>
            </a:lvl6pPr>
            <a:lvl7pPr marL="2739873" indent="0">
              <a:buNone/>
              <a:defRPr sz="900"/>
            </a:lvl7pPr>
            <a:lvl8pPr marL="3196517" indent="0">
              <a:buNone/>
              <a:defRPr sz="900"/>
            </a:lvl8pPr>
            <a:lvl9pPr marL="365316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53948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17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644" indent="0">
              <a:buNone/>
              <a:defRPr sz="2800"/>
            </a:lvl2pPr>
            <a:lvl3pPr marL="913290" indent="0">
              <a:buNone/>
              <a:defRPr sz="2400"/>
            </a:lvl3pPr>
            <a:lvl4pPr marL="1369932" indent="0">
              <a:buNone/>
              <a:defRPr sz="2000"/>
            </a:lvl4pPr>
            <a:lvl5pPr marL="1826581" indent="0">
              <a:buNone/>
              <a:defRPr sz="2000"/>
            </a:lvl5pPr>
            <a:lvl6pPr marL="2283228" indent="0">
              <a:buNone/>
              <a:defRPr sz="2000"/>
            </a:lvl6pPr>
            <a:lvl7pPr marL="2739873" indent="0">
              <a:buNone/>
              <a:defRPr sz="2000"/>
            </a:lvl7pPr>
            <a:lvl8pPr marL="3196517" indent="0">
              <a:buNone/>
              <a:defRPr sz="2000"/>
            </a:lvl8pPr>
            <a:lvl9pPr marL="3653161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11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644" indent="0">
              <a:buNone/>
              <a:defRPr sz="1200"/>
            </a:lvl2pPr>
            <a:lvl3pPr marL="913290" indent="0">
              <a:buNone/>
              <a:defRPr sz="1000"/>
            </a:lvl3pPr>
            <a:lvl4pPr marL="1369932" indent="0">
              <a:buNone/>
              <a:defRPr sz="900"/>
            </a:lvl4pPr>
            <a:lvl5pPr marL="1826581" indent="0">
              <a:buNone/>
              <a:defRPr sz="900"/>
            </a:lvl5pPr>
            <a:lvl6pPr marL="2283228" indent="0">
              <a:buNone/>
              <a:defRPr sz="900"/>
            </a:lvl6pPr>
            <a:lvl7pPr marL="2739873" indent="0">
              <a:buNone/>
              <a:defRPr sz="900"/>
            </a:lvl7pPr>
            <a:lvl8pPr marL="3196517" indent="0">
              <a:buNone/>
              <a:defRPr sz="900"/>
            </a:lvl8pPr>
            <a:lvl9pPr marL="365316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979938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1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570930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6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5" y="26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728493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コンテンツ プレースホルダ 1"/>
          <p:cNvSpPr>
            <a:spLocks noGrp="1"/>
          </p:cNvSpPr>
          <p:nvPr>
            <p:ph/>
          </p:nvPr>
        </p:nvSpPr>
        <p:spPr>
          <a:xfrm>
            <a:off x="0" y="26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64143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タイトル 1"/>
          <p:cNvSpPr>
            <a:spLocks noGrp="1"/>
          </p:cNvSpPr>
          <p:nvPr>
            <p:ph type="title"/>
          </p:nvPr>
        </p:nvSpPr>
        <p:spPr>
          <a:xfrm>
            <a:off x="16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29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49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0717049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1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132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133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34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35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36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13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600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  <p:pic>
        <p:nvPicPr>
          <p:cNvPr id="1138" name="Picture 11"/>
          <p:cNvPicPr>
            <a:picLocks noChangeAspect="1" noChangeArrowheads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33278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0" name="Group 18"/>
          <p:cNvGrpSpPr/>
          <p:nvPr userDrawn="1"/>
        </p:nvGrpSpPr>
        <p:grpSpPr>
          <a:xfrm>
            <a:off x="1" y="0"/>
            <a:ext cx="9906000" cy="546100"/>
            <a:chOff x="0" y="0"/>
            <a:chExt cx="5760" cy="344"/>
          </a:xfrm>
        </p:grpSpPr>
        <p:pic>
          <p:nvPicPr>
            <p:cNvPr id="1141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42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43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44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45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146" name="Picture 11"/>
          <p:cNvPicPr>
            <a:picLocks noChangeAspect="1" noChangeArrowheads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5921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" name="タイトル 1"/>
          <p:cNvSpPr>
            <a:spLocks noGrp="1"/>
          </p:cNvSpPr>
          <p:nvPr>
            <p:ph type="ctrTitle"/>
          </p:nvPr>
        </p:nvSpPr>
        <p:spPr>
          <a:xfrm>
            <a:off x="742982" y="2130508"/>
            <a:ext cx="8420101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0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17" indent="0" algn="ctr">
              <a:buNone/>
              <a:defRPr/>
            </a:lvl2pPr>
            <a:lvl3pPr marL="914235" indent="0" algn="ctr">
              <a:buNone/>
              <a:defRPr/>
            </a:lvl3pPr>
            <a:lvl4pPr marL="1371353" indent="0" algn="ctr">
              <a:buNone/>
              <a:defRPr/>
            </a:lvl4pPr>
            <a:lvl5pPr marL="1828470" indent="0" algn="ctr">
              <a:buNone/>
              <a:defRPr/>
            </a:lvl5pPr>
            <a:lvl6pPr marL="2285588" indent="0" algn="ctr">
              <a:buNone/>
              <a:defRPr/>
            </a:lvl6pPr>
            <a:lvl7pPr marL="2742705" indent="0" algn="ctr">
              <a:buNone/>
              <a:defRPr/>
            </a:lvl7pPr>
            <a:lvl8pPr marL="3199823" indent="0" algn="ctr">
              <a:buNone/>
              <a:defRPr/>
            </a:lvl8pPr>
            <a:lvl9pPr marL="365694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952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タイトル 1"/>
          <p:cNvSpPr>
            <a:spLocks noGrp="1"/>
          </p:cNvSpPr>
          <p:nvPr>
            <p:ph type="title"/>
          </p:nvPr>
        </p:nvSpPr>
        <p:spPr>
          <a:xfrm>
            <a:off x="782652" y="4407050"/>
            <a:ext cx="8420100" cy="1362075"/>
          </a:xfrm>
        </p:spPr>
        <p:txBody>
          <a:bodyPr anchor="t"/>
          <a:lstStyle>
            <a:lvl1pPr algn="l">
              <a:defRPr sz="4029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2" y="2906755"/>
            <a:ext cx="8420100" cy="1500187"/>
          </a:xfrm>
        </p:spPr>
        <p:txBody>
          <a:bodyPr anchor="b"/>
          <a:lstStyle>
            <a:lvl1pPr marL="0" indent="0">
              <a:buNone/>
              <a:defRPr sz="1965"/>
            </a:lvl1pPr>
            <a:lvl2pPr marL="455861" indent="0">
              <a:buNone/>
              <a:defRPr sz="1769"/>
            </a:lvl2pPr>
            <a:lvl3pPr marL="911723" indent="0">
              <a:buNone/>
              <a:defRPr sz="1572"/>
            </a:lvl3pPr>
            <a:lvl4pPr marL="1367580" indent="0">
              <a:buNone/>
              <a:defRPr sz="1376"/>
            </a:lvl4pPr>
            <a:lvl5pPr marL="1823444" indent="0">
              <a:buNone/>
              <a:defRPr sz="1376"/>
            </a:lvl5pPr>
            <a:lvl6pPr marL="2279307" indent="0">
              <a:buNone/>
              <a:defRPr sz="1376"/>
            </a:lvl6pPr>
            <a:lvl7pPr marL="2735169" indent="0">
              <a:buNone/>
              <a:defRPr sz="1376"/>
            </a:lvl7pPr>
            <a:lvl8pPr marL="3191027" indent="0">
              <a:buNone/>
              <a:defRPr sz="1376"/>
            </a:lvl8pPr>
            <a:lvl9pPr marL="3646887" indent="0">
              <a:buNone/>
              <a:defRPr sz="137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117833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046920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タイトル 1"/>
          <p:cNvSpPr>
            <a:spLocks noGrp="1"/>
          </p:cNvSpPr>
          <p:nvPr>
            <p:ph type="title"/>
          </p:nvPr>
        </p:nvSpPr>
        <p:spPr>
          <a:xfrm>
            <a:off x="782664" y="4406983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6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64" y="2906722"/>
            <a:ext cx="84201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7" indent="0">
              <a:buNone/>
              <a:defRPr sz="1800"/>
            </a:lvl2pPr>
            <a:lvl3pPr marL="914235" indent="0">
              <a:buNone/>
              <a:defRPr sz="1600"/>
            </a:lvl3pPr>
            <a:lvl4pPr marL="1371353" indent="0">
              <a:buNone/>
              <a:defRPr sz="1400"/>
            </a:lvl4pPr>
            <a:lvl5pPr marL="1828470" indent="0">
              <a:buNone/>
              <a:defRPr sz="1400"/>
            </a:lvl5pPr>
            <a:lvl6pPr marL="2285588" indent="0">
              <a:buNone/>
              <a:defRPr sz="1400"/>
            </a:lvl6pPr>
            <a:lvl7pPr marL="2742705" indent="0">
              <a:buNone/>
              <a:defRPr sz="1400"/>
            </a:lvl7pPr>
            <a:lvl8pPr marL="3199823" indent="0">
              <a:buNone/>
              <a:defRPr sz="1400"/>
            </a:lvl8pPr>
            <a:lvl9pPr marL="365694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23194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6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6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11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774341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" name="タイトル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7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7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7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1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7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1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6794982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244090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73211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タイトル 1"/>
          <p:cNvSpPr>
            <a:spLocks noGrp="1"/>
          </p:cNvSpPr>
          <p:nvPr>
            <p:ph type="title"/>
          </p:nvPr>
        </p:nvSpPr>
        <p:spPr>
          <a:xfrm>
            <a:off x="49532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2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1" y="27305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2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838740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タイトル 1"/>
          <p:cNvSpPr>
            <a:spLocks noGrp="1"/>
          </p:cNvSpPr>
          <p:nvPr>
            <p:ph type="title"/>
          </p:nvPr>
        </p:nvSpPr>
        <p:spPr>
          <a:xfrm>
            <a:off x="1941514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6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4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7" indent="0">
              <a:buNone/>
              <a:defRPr sz="2800"/>
            </a:lvl2pPr>
            <a:lvl3pPr marL="914235" indent="0">
              <a:buNone/>
              <a:defRPr sz="2400"/>
            </a:lvl3pPr>
            <a:lvl4pPr marL="1371353" indent="0">
              <a:buNone/>
              <a:defRPr sz="2000"/>
            </a:lvl4pPr>
            <a:lvl5pPr marL="1828470" indent="0">
              <a:buNone/>
              <a:defRPr sz="2000"/>
            </a:lvl5pPr>
            <a:lvl6pPr marL="2285588" indent="0">
              <a:buNone/>
              <a:defRPr sz="2000"/>
            </a:lvl6pPr>
            <a:lvl7pPr marL="2742705" indent="0">
              <a:buNone/>
              <a:defRPr sz="2000"/>
            </a:lvl7pPr>
            <a:lvl8pPr marL="3199823" indent="0">
              <a:buNone/>
              <a:defRPr sz="2000"/>
            </a:lvl8pPr>
            <a:lvl9pPr marL="365694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18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4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453169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510290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38" y="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9" y="5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19986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7" y="1600247"/>
            <a:ext cx="4381500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0" y="1600247"/>
            <a:ext cx="4381500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320356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コンテンツ プレースホルダ 1"/>
          <p:cNvSpPr>
            <a:spLocks noGrp="1"/>
          </p:cNvSpPr>
          <p:nvPr>
            <p:ph/>
          </p:nvPr>
        </p:nvSpPr>
        <p:spPr>
          <a:xfrm>
            <a:off x="25" y="5"/>
            <a:ext cx="9410701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779994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タイトル 1"/>
          <p:cNvSpPr>
            <a:spLocks noGrp="1"/>
          </p:cNvSpPr>
          <p:nvPr>
            <p:ph type="title"/>
          </p:nvPr>
        </p:nvSpPr>
        <p:spPr>
          <a:xfrm>
            <a:off x="14" y="0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8" name="表プレースホルダ 2"/>
          <p:cNvSpPr>
            <a:spLocks noGrp="1"/>
          </p:cNvSpPr>
          <p:nvPr>
            <p:ph type="tbl" idx="1"/>
          </p:nvPr>
        </p:nvSpPr>
        <p:spPr>
          <a:xfrm>
            <a:off x="495301" y="1600204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41884089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57" tIns="45680" rIns="91357" bIns="4568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20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257928" y="6525344"/>
            <a:ext cx="648072" cy="3326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8D660-A4D5-4DDC-8F0D-5AEEEDA84967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5154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基礎資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03" name="直線コネクタ 5"/>
          <p:cNvCxnSpPr/>
          <p:nvPr userDrawn="1"/>
        </p:nvCxnSpPr>
        <p:spPr>
          <a:xfrm>
            <a:off x="0" y="548680"/>
            <a:ext cx="9906000" cy="0"/>
          </a:xfrm>
          <a:prstGeom prst="line">
            <a:avLst/>
          </a:prstGeom>
          <a:ln w="76200">
            <a:solidFill>
              <a:srgbClr val="406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4" name="日付プレースホルダー 12"/>
          <p:cNvSpPr>
            <a:spLocks noGrp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/>
          <a:p>
            <a:pPr defTabSz="9142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05" name="フッター プレースホルダー 13"/>
          <p:cNvSpPr>
            <a:spLocks noGrp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/>
          <a:p>
            <a:pPr defTabSz="9142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06" name="スライド番号プレースホルダー 14"/>
          <p:cNvSpPr>
            <a:spLocks noGrp="1"/>
          </p:cNvSpPr>
          <p:nvPr>
            <p:ph type="sldNum" sz="quarter" idx="12"/>
          </p:nvPr>
        </p:nvSpPr>
        <p:spPr>
          <a:xfrm>
            <a:off x="8013393" y="6453351"/>
            <a:ext cx="1825292" cy="365125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 defTabSz="957341" fontAlgn="base">
              <a:spcBef>
                <a:spcPct val="0"/>
              </a:spcBef>
              <a:spcAft>
                <a:spcPct val="0"/>
              </a:spcAft>
            </a:pPr>
            <a:fld id="{BA4EB7A0-6E3F-4C1C-951C-B4307713EB76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 charset="0"/>
              </a:rPr>
              <a:pPr defTabSz="95734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2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Text Box 12"/>
          <p:cNvSpPr txBox="1">
            <a:spLocks noChangeArrowheads="1"/>
          </p:cNvSpPr>
          <p:nvPr userDrawn="1"/>
        </p:nvSpPr>
        <p:spPr>
          <a:xfrm>
            <a:off x="0" y="6524625"/>
            <a:ext cx="3643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357" tIns="45680" rIns="91357" bIns="4568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20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235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2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914235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2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10475" y="6227763"/>
            <a:ext cx="23114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8D660-A4D5-4DDC-8F0D-5AEEEDA84967}" type="slidenum">
              <a:rPr lang="en-US" altLang="ja-JP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46306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タイトル 1"/>
          <p:cNvSpPr>
            <a:spLocks noGrp="1"/>
          </p:cNvSpPr>
          <p:nvPr>
            <p:ph type="ctrTitle"/>
          </p:nvPr>
        </p:nvSpPr>
        <p:spPr>
          <a:xfrm>
            <a:off x="742956" y="2130559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25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48744" indent="0" algn="ctr">
              <a:buNone/>
              <a:defRPr/>
            </a:lvl2pPr>
            <a:lvl3pPr marL="897490" indent="0" algn="ctr">
              <a:buNone/>
              <a:defRPr/>
            </a:lvl3pPr>
            <a:lvl4pPr marL="1346232" indent="0" algn="ctr">
              <a:buNone/>
              <a:defRPr/>
            </a:lvl4pPr>
            <a:lvl5pPr marL="1794981" indent="0" algn="ctr">
              <a:buNone/>
              <a:defRPr/>
            </a:lvl5pPr>
            <a:lvl6pPr marL="2243728" indent="0" algn="ctr">
              <a:buNone/>
              <a:defRPr/>
            </a:lvl6pPr>
            <a:lvl7pPr marL="2692473" indent="0" algn="ctr">
              <a:buNone/>
              <a:defRPr/>
            </a:lvl7pPr>
            <a:lvl8pPr marL="3141217" indent="0" algn="ctr">
              <a:buNone/>
              <a:defRPr/>
            </a:lvl8pPr>
            <a:lvl9pPr marL="35899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546313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2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953162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タイトル 1"/>
          <p:cNvSpPr>
            <a:spLocks noGrp="1"/>
          </p:cNvSpPr>
          <p:nvPr>
            <p:ph type="title"/>
          </p:nvPr>
        </p:nvSpPr>
        <p:spPr>
          <a:xfrm>
            <a:off x="782654" y="4407064"/>
            <a:ext cx="8420100" cy="1362075"/>
          </a:xfrm>
        </p:spPr>
        <p:txBody>
          <a:bodyPr anchor="t"/>
          <a:lstStyle>
            <a:lvl1pPr algn="l">
              <a:defRPr sz="3931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3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4" y="2906761"/>
            <a:ext cx="8420100" cy="1500187"/>
          </a:xfrm>
        </p:spPr>
        <p:txBody>
          <a:bodyPr anchor="b"/>
          <a:lstStyle>
            <a:lvl1pPr marL="0" indent="0">
              <a:buNone/>
              <a:defRPr sz="1965"/>
            </a:lvl1pPr>
            <a:lvl2pPr marL="448744" indent="0">
              <a:buNone/>
              <a:defRPr sz="1769"/>
            </a:lvl2pPr>
            <a:lvl3pPr marL="897490" indent="0">
              <a:buNone/>
              <a:defRPr sz="1572"/>
            </a:lvl3pPr>
            <a:lvl4pPr marL="1346232" indent="0">
              <a:buNone/>
              <a:defRPr sz="1376"/>
            </a:lvl4pPr>
            <a:lvl5pPr marL="1794981" indent="0">
              <a:buNone/>
              <a:defRPr sz="1376"/>
            </a:lvl5pPr>
            <a:lvl6pPr marL="2243728" indent="0">
              <a:buNone/>
              <a:defRPr sz="1376"/>
            </a:lvl6pPr>
            <a:lvl7pPr marL="2692473" indent="0">
              <a:buNone/>
              <a:defRPr sz="1376"/>
            </a:lvl7pPr>
            <a:lvl8pPr marL="3141217" indent="0">
              <a:buNone/>
              <a:defRPr sz="1376"/>
            </a:lvl8pPr>
            <a:lvl9pPr marL="3589961" indent="0">
              <a:buNone/>
              <a:defRPr sz="137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593155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34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9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3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5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659295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38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3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0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1" y="1535150"/>
            <a:ext cx="4378325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241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1" y="2174906"/>
            <a:ext cx="4378325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15567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51"/>
            <a:ext cx="4376738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55861" indent="0">
              <a:buNone/>
              <a:defRPr sz="1965" b="1"/>
            </a:lvl2pPr>
            <a:lvl3pPr marL="911723" indent="0">
              <a:buNone/>
              <a:defRPr sz="1769" b="1"/>
            </a:lvl3pPr>
            <a:lvl4pPr marL="1367580" indent="0">
              <a:buNone/>
              <a:defRPr sz="1572" b="1"/>
            </a:lvl4pPr>
            <a:lvl5pPr marL="1823444" indent="0">
              <a:buNone/>
              <a:defRPr sz="1572" b="1"/>
            </a:lvl5pPr>
            <a:lvl6pPr marL="2279307" indent="0">
              <a:buNone/>
              <a:defRPr sz="1572" b="1"/>
            </a:lvl6pPr>
            <a:lvl7pPr marL="2735169" indent="0">
              <a:buNone/>
              <a:defRPr sz="1572" b="1"/>
            </a:lvl7pPr>
            <a:lvl8pPr marL="3191027" indent="0">
              <a:buNone/>
              <a:defRPr sz="1572" b="1"/>
            </a:lvl8pPr>
            <a:lvl9pPr marL="3646887" indent="0">
              <a:buNone/>
              <a:defRPr sz="157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906"/>
            <a:ext cx="4376738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2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34" y="1535151"/>
            <a:ext cx="4378325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55861" indent="0">
              <a:buNone/>
              <a:defRPr sz="1965" b="1"/>
            </a:lvl2pPr>
            <a:lvl3pPr marL="911723" indent="0">
              <a:buNone/>
              <a:defRPr sz="1769" b="1"/>
            </a:lvl3pPr>
            <a:lvl4pPr marL="1367580" indent="0">
              <a:buNone/>
              <a:defRPr sz="1572" b="1"/>
            </a:lvl4pPr>
            <a:lvl5pPr marL="1823444" indent="0">
              <a:buNone/>
              <a:defRPr sz="1572" b="1"/>
            </a:lvl5pPr>
            <a:lvl6pPr marL="2279307" indent="0">
              <a:buNone/>
              <a:defRPr sz="1572" b="1"/>
            </a:lvl6pPr>
            <a:lvl7pPr marL="2735169" indent="0">
              <a:buNone/>
              <a:defRPr sz="1572" b="1"/>
            </a:lvl7pPr>
            <a:lvl8pPr marL="3191027" indent="0">
              <a:buNone/>
              <a:defRPr sz="1572" b="1"/>
            </a:lvl8pPr>
            <a:lvl9pPr marL="3646887" indent="0">
              <a:buNone/>
              <a:defRPr sz="157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3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34" y="2174906"/>
            <a:ext cx="4378325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20870341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775987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059662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47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4" y="273060"/>
            <a:ext cx="5537202" cy="5853113"/>
          </a:xfrm>
        </p:spPr>
        <p:txBody>
          <a:bodyPr/>
          <a:lstStyle>
            <a:lvl1pPr>
              <a:defRPr sz="3145"/>
            </a:lvl1pPr>
            <a:lvl2pPr>
              <a:defRPr sz="2752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4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2"/>
            <a:ext cx="3259138" cy="4691063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562301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0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51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145"/>
            </a:lvl1pPr>
            <a:lvl2pPr marL="448744" indent="0">
              <a:buNone/>
              <a:defRPr sz="2752"/>
            </a:lvl2pPr>
            <a:lvl3pPr marL="897490" indent="0">
              <a:buNone/>
              <a:defRPr sz="2358"/>
            </a:lvl3pPr>
            <a:lvl4pPr marL="1346232" indent="0">
              <a:buNone/>
              <a:defRPr sz="1965"/>
            </a:lvl4pPr>
            <a:lvl5pPr marL="1794981" indent="0">
              <a:buNone/>
              <a:defRPr sz="1965"/>
            </a:lvl5pPr>
            <a:lvl6pPr marL="2243728" indent="0">
              <a:buNone/>
              <a:defRPr sz="1965"/>
            </a:lvl6pPr>
            <a:lvl7pPr marL="2692473" indent="0">
              <a:buNone/>
              <a:defRPr sz="1965"/>
            </a:lvl7pPr>
            <a:lvl8pPr marL="3141217" indent="0">
              <a:buNone/>
              <a:defRPr sz="1965"/>
            </a:lvl8pPr>
            <a:lvl9pPr marL="3589961" indent="0">
              <a:buNone/>
              <a:defRPr sz="1965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25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182834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55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9162481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8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58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" y="28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04365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0" name="コンテンツ プレースホルダ 1"/>
          <p:cNvSpPr>
            <a:spLocks noGrp="1"/>
          </p:cNvSpPr>
          <p:nvPr>
            <p:ph/>
          </p:nvPr>
        </p:nvSpPr>
        <p:spPr>
          <a:xfrm>
            <a:off x="0" y="28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359881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2" name="タイトル 1"/>
          <p:cNvSpPr>
            <a:spLocks noGrp="1"/>
          </p:cNvSpPr>
          <p:nvPr>
            <p:ph type="title"/>
          </p:nvPr>
        </p:nvSpPr>
        <p:spPr>
          <a:xfrm>
            <a:off x="17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63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51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303551606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5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266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67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68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69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70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271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572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  <p:pic>
        <p:nvPicPr>
          <p:cNvPr id="1272" name="Picture 11"/>
          <p:cNvPicPr>
            <a:picLocks noChangeAspect="1" noChangeArrowheads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969896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5" name="タイトル 1"/>
          <p:cNvSpPr>
            <a:spLocks noGrp="1"/>
          </p:cNvSpPr>
          <p:nvPr>
            <p:ph type="ctrTitle"/>
          </p:nvPr>
        </p:nvSpPr>
        <p:spPr>
          <a:xfrm>
            <a:off x="742956" y="2130559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86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48744" indent="0" algn="ctr">
              <a:buNone/>
              <a:defRPr/>
            </a:lvl2pPr>
            <a:lvl3pPr marL="897490" indent="0" algn="ctr">
              <a:buNone/>
              <a:defRPr/>
            </a:lvl3pPr>
            <a:lvl4pPr marL="1346232" indent="0" algn="ctr">
              <a:buNone/>
              <a:defRPr/>
            </a:lvl4pPr>
            <a:lvl5pPr marL="1794981" indent="0" algn="ctr">
              <a:buNone/>
              <a:defRPr/>
            </a:lvl5pPr>
            <a:lvl6pPr marL="2243728" indent="0" algn="ctr">
              <a:buNone/>
              <a:defRPr/>
            </a:lvl6pPr>
            <a:lvl7pPr marL="2692473" indent="0" algn="ctr">
              <a:buNone/>
              <a:defRPr/>
            </a:lvl7pPr>
            <a:lvl8pPr marL="3141217" indent="0" algn="ctr">
              <a:buNone/>
              <a:defRPr/>
            </a:lvl8pPr>
            <a:lvl9pPr marL="35899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8722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00213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89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9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88775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2" name="タイトル 1"/>
          <p:cNvSpPr>
            <a:spLocks noGrp="1"/>
          </p:cNvSpPr>
          <p:nvPr>
            <p:ph type="title"/>
          </p:nvPr>
        </p:nvSpPr>
        <p:spPr>
          <a:xfrm>
            <a:off x="782654" y="4407064"/>
            <a:ext cx="8420100" cy="1362075"/>
          </a:xfrm>
        </p:spPr>
        <p:txBody>
          <a:bodyPr anchor="t"/>
          <a:lstStyle>
            <a:lvl1pPr algn="l">
              <a:defRPr sz="3931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29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4" y="2906761"/>
            <a:ext cx="8420100" cy="1500187"/>
          </a:xfrm>
        </p:spPr>
        <p:txBody>
          <a:bodyPr anchor="b"/>
          <a:lstStyle>
            <a:lvl1pPr marL="0" indent="0">
              <a:buNone/>
              <a:defRPr sz="1965"/>
            </a:lvl1pPr>
            <a:lvl2pPr marL="448744" indent="0">
              <a:buNone/>
              <a:defRPr sz="1769"/>
            </a:lvl2pPr>
            <a:lvl3pPr marL="897490" indent="0">
              <a:buNone/>
              <a:defRPr sz="1572"/>
            </a:lvl3pPr>
            <a:lvl4pPr marL="1346232" indent="0">
              <a:buNone/>
              <a:defRPr sz="1376"/>
            </a:lvl4pPr>
            <a:lvl5pPr marL="1794981" indent="0">
              <a:buNone/>
              <a:defRPr sz="1376"/>
            </a:lvl5pPr>
            <a:lvl6pPr marL="2243728" indent="0">
              <a:buNone/>
              <a:defRPr sz="1376"/>
            </a:lvl6pPr>
            <a:lvl7pPr marL="2692473" indent="0">
              <a:buNone/>
              <a:defRPr sz="1376"/>
            </a:lvl7pPr>
            <a:lvl8pPr marL="3141217" indent="0">
              <a:buNone/>
              <a:defRPr sz="1376"/>
            </a:lvl8pPr>
            <a:lvl9pPr marL="3589961" indent="0">
              <a:buNone/>
              <a:defRPr sz="137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859835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96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9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97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5" y="1600251"/>
            <a:ext cx="4381501" cy="4525963"/>
          </a:xfrm>
        </p:spPr>
        <p:txBody>
          <a:bodyPr/>
          <a:lstStyle>
            <a:lvl1pPr>
              <a:defRPr sz="2752"/>
            </a:lvl1pPr>
            <a:lvl2pPr>
              <a:defRPr sz="2358"/>
            </a:lvl2pPr>
            <a:lvl3pPr>
              <a:defRPr sz="1965"/>
            </a:lvl3pPr>
            <a:lvl4pPr>
              <a:defRPr sz="1769"/>
            </a:lvl4pPr>
            <a:lvl5pPr>
              <a:defRPr sz="1769"/>
            </a:lvl5pPr>
            <a:lvl6pPr>
              <a:defRPr sz="1769"/>
            </a:lvl6pPr>
            <a:lvl7pPr>
              <a:defRPr sz="1769"/>
            </a:lvl7pPr>
            <a:lvl8pPr>
              <a:defRPr sz="1769"/>
            </a:lvl8pPr>
            <a:lvl9pPr>
              <a:defRPr sz="1769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5797194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0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0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02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1" y="1535150"/>
            <a:ext cx="4378325" cy="639762"/>
          </a:xfrm>
        </p:spPr>
        <p:txBody>
          <a:bodyPr anchor="b"/>
          <a:lstStyle>
            <a:lvl1pPr marL="0" indent="0">
              <a:buNone/>
              <a:defRPr sz="2358" b="1"/>
            </a:lvl1pPr>
            <a:lvl2pPr marL="448744" indent="0">
              <a:buNone/>
              <a:defRPr sz="1965" b="1"/>
            </a:lvl2pPr>
            <a:lvl3pPr marL="897490" indent="0">
              <a:buNone/>
              <a:defRPr sz="1769" b="1"/>
            </a:lvl3pPr>
            <a:lvl4pPr marL="1346232" indent="0">
              <a:buNone/>
              <a:defRPr sz="1572" b="1"/>
            </a:lvl4pPr>
            <a:lvl5pPr marL="1794981" indent="0">
              <a:buNone/>
              <a:defRPr sz="1572" b="1"/>
            </a:lvl5pPr>
            <a:lvl6pPr marL="2243728" indent="0">
              <a:buNone/>
              <a:defRPr sz="1572" b="1"/>
            </a:lvl6pPr>
            <a:lvl7pPr marL="2692473" indent="0">
              <a:buNone/>
              <a:defRPr sz="1572" b="1"/>
            </a:lvl7pPr>
            <a:lvl8pPr marL="3141217" indent="0">
              <a:buNone/>
              <a:defRPr sz="1572" b="1"/>
            </a:lvl8pPr>
            <a:lvl9pPr marL="3589961" indent="0">
              <a:buNone/>
              <a:defRPr sz="157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03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1" y="2174906"/>
            <a:ext cx="4378325" cy="3951288"/>
          </a:xfrm>
        </p:spPr>
        <p:txBody>
          <a:bodyPr/>
          <a:lstStyle>
            <a:lvl1pPr>
              <a:defRPr sz="2358"/>
            </a:lvl1pPr>
            <a:lvl2pPr>
              <a:defRPr sz="1965"/>
            </a:lvl2pPr>
            <a:lvl3pPr>
              <a:defRPr sz="1769"/>
            </a:lvl3pPr>
            <a:lvl4pPr>
              <a:defRPr sz="1572"/>
            </a:lvl4pPr>
            <a:lvl5pPr>
              <a:defRPr sz="1572"/>
            </a:lvl5pPr>
            <a:lvl6pPr>
              <a:defRPr sz="1572"/>
            </a:lvl6pPr>
            <a:lvl7pPr>
              <a:defRPr sz="1572"/>
            </a:lvl7pPr>
            <a:lvl8pPr>
              <a:defRPr sz="1572"/>
            </a:lvl8pPr>
            <a:lvl9pPr>
              <a:defRPr sz="157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57984755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0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0031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3689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1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4" y="273060"/>
            <a:ext cx="5537202" cy="5853113"/>
          </a:xfrm>
        </p:spPr>
        <p:txBody>
          <a:bodyPr/>
          <a:lstStyle>
            <a:lvl1pPr>
              <a:defRPr sz="3145"/>
            </a:lvl1pPr>
            <a:lvl2pPr>
              <a:defRPr sz="2752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1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2"/>
            <a:ext cx="3259138" cy="4691063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8990935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4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15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145"/>
            </a:lvl1pPr>
            <a:lvl2pPr marL="448744" indent="0">
              <a:buNone/>
              <a:defRPr sz="2752"/>
            </a:lvl2pPr>
            <a:lvl3pPr marL="897490" indent="0">
              <a:buNone/>
              <a:defRPr sz="2358"/>
            </a:lvl3pPr>
            <a:lvl4pPr marL="1346232" indent="0">
              <a:buNone/>
              <a:defRPr sz="1965"/>
            </a:lvl4pPr>
            <a:lvl5pPr marL="1794981" indent="0">
              <a:buNone/>
              <a:defRPr sz="1965"/>
            </a:lvl5pPr>
            <a:lvl6pPr marL="2243728" indent="0">
              <a:buNone/>
              <a:defRPr sz="1965"/>
            </a:lvl6pPr>
            <a:lvl7pPr marL="2692473" indent="0">
              <a:buNone/>
              <a:defRPr sz="1965"/>
            </a:lvl7pPr>
            <a:lvl8pPr marL="3141217" indent="0">
              <a:buNone/>
              <a:defRPr sz="1965"/>
            </a:lvl8pPr>
            <a:lvl9pPr marL="3589961" indent="0">
              <a:buNone/>
              <a:defRPr sz="1965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31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376"/>
            </a:lvl1pPr>
            <a:lvl2pPr marL="448744" indent="0">
              <a:buNone/>
              <a:defRPr sz="1179"/>
            </a:lvl2pPr>
            <a:lvl3pPr marL="897490" indent="0">
              <a:buNone/>
              <a:defRPr sz="983"/>
            </a:lvl3pPr>
            <a:lvl4pPr marL="1346232" indent="0">
              <a:buNone/>
              <a:defRPr sz="884"/>
            </a:lvl4pPr>
            <a:lvl5pPr marL="1794981" indent="0">
              <a:buNone/>
              <a:defRPr sz="884"/>
            </a:lvl5pPr>
            <a:lvl6pPr marL="2243728" indent="0">
              <a:buNone/>
              <a:defRPr sz="884"/>
            </a:lvl6pPr>
            <a:lvl7pPr marL="2692473" indent="0">
              <a:buNone/>
              <a:defRPr sz="884"/>
            </a:lvl7pPr>
            <a:lvl8pPr marL="3141217" indent="0">
              <a:buNone/>
              <a:defRPr sz="884"/>
            </a:lvl8pPr>
            <a:lvl9pPr marL="3589961" indent="0">
              <a:buNone/>
              <a:defRPr sz="88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6129400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1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230966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8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2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" y="28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56537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5369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コンテンツ プレースホルダ 1"/>
          <p:cNvSpPr>
            <a:spLocks noGrp="1"/>
          </p:cNvSpPr>
          <p:nvPr>
            <p:ph/>
          </p:nvPr>
        </p:nvSpPr>
        <p:spPr>
          <a:xfrm>
            <a:off x="0" y="28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1153781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タイトル 1"/>
          <p:cNvSpPr>
            <a:spLocks noGrp="1"/>
          </p:cNvSpPr>
          <p:nvPr>
            <p:ph type="title"/>
          </p:nvPr>
        </p:nvSpPr>
        <p:spPr>
          <a:xfrm>
            <a:off x="17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27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51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13598817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9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330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33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33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3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335" name="Picture 14"/>
          <p:cNvPicPr>
            <a:picLocks noChangeAspect="1" noChangeArrowheads="1"/>
          </p:cNvPicPr>
          <p:nvPr userDrawn="1"/>
        </p:nvPicPr>
        <p:blipFill>
          <a:blip r:embed="rId5"/>
          <a:srcRect t="3670"/>
          <a:stretch>
            <a:fillRect/>
          </a:stretch>
        </p:blipFill>
        <p:spPr>
          <a:xfrm>
            <a:off x="8226426" y="2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3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572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5114934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9" name="タイトル 1"/>
          <p:cNvSpPr>
            <a:spLocks noGrp="1"/>
          </p:cNvSpPr>
          <p:nvPr>
            <p:ph type="ctrTitle"/>
          </p:nvPr>
        </p:nvSpPr>
        <p:spPr>
          <a:xfrm>
            <a:off x="742956" y="2130557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50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38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6644" indent="0" algn="ctr">
              <a:buNone/>
              <a:defRPr/>
            </a:lvl2pPr>
            <a:lvl3pPr marL="913290" indent="0" algn="ctr">
              <a:buNone/>
              <a:defRPr/>
            </a:lvl3pPr>
            <a:lvl4pPr marL="1369932" indent="0" algn="ctr">
              <a:buNone/>
              <a:defRPr/>
            </a:lvl4pPr>
            <a:lvl5pPr marL="1826581" indent="0" algn="ctr">
              <a:buNone/>
              <a:defRPr/>
            </a:lvl5pPr>
            <a:lvl6pPr marL="2283228" indent="0" algn="ctr">
              <a:buNone/>
              <a:defRPr/>
            </a:lvl6pPr>
            <a:lvl7pPr marL="2739873" indent="0" algn="ctr">
              <a:buNone/>
              <a:defRPr/>
            </a:lvl7pPr>
            <a:lvl8pPr marL="3196517" indent="0" algn="ctr">
              <a:buNone/>
              <a:defRPr/>
            </a:lvl8pPr>
            <a:lvl9pPr marL="365316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6472644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5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7387447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" name="タイトル 1"/>
          <p:cNvSpPr>
            <a:spLocks noGrp="1"/>
          </p:cNvSpPr>
          <p:nvPr>
            <p:ph type="title"/>
          </p:nvPr>
        </p:nvSpPr>
        <p:spPr>
          <a:xfrm>
            <a:off x="782653" y="440706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5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53" y="2906761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644" indent="0">
              <a:buNone/>
              <a:defRPr sz="1800"/>
            </a:lvl2pPr>
            <a:lvl3pPr marL="913290" indent="0">
              <a:buNone/>
              <a:defRPr sz="1600"/>
            </a:lvl3pPr>
            <a:lvl4pPr marL="1369932" indent="0">
              <a:buNone/>
              <a:defRPr sz="1400"/>
            </a:lvl4pPr>
            <a:lvl5pPr marL="1826581" indent="0">
              <a:buNone/>
              <a:defRPr sz="1400"/>
            </a:lvl5pPr>
            <a:lvl6pPr marL="2283228" indent="0">
              <a:buNone/>
              <a:defRPr sz="1400"/>
            </a:lvl6pPr>
            <a:lvl7pPr marL="2739873" indent="0">
              <a:buNone/>
              <a:defRPr sz="1400"/>
            </a:lvl7pPr>
            <a:lvl8pPr marL="3196517" indent="0">
              <a:buNone/>
              <a:defRPr sz="1400"/>
            </a:lvl8pPr>
            <a:lvl9pPr marL="3653161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228913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5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8" y="160024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24" y="1600249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4692586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" name="タイトル 1"/>
          <p:cNvSpPr>
            <a:spLocks noGrp="1"/>
          </p:cNvSpPr>
          <p:nvPr>
            <p:ph type="title"/>
          </p:nvPr>
        </p:nvSpPr>
        <p:spPr>
          <a:xfrm>
            <a:off x="495306" y="274672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6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50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4" indent="0">
              <a:buNone/>
              <a:defRPr sz="2000" b="1"/>
            </a:lvl2pPr>
            <a:lvl3pPr marL="913290" indent="0">
              <a:buNone/>
              <a:defRPr sz="1800" b="1"/>
            </a:lvl3pPr>
            <a:lvl4pPr marL="1369932" indent="0">
              <a:buNone/>
              <a:defRPr sz="1600" b="1"/>
            </a:lvl4pPr>
            <a:lvl5pPr marL="1826581" indent="0">
              <a:buNone/>
              <a:defRPr sz="1600" b="1"/>
            </a:lvl5pPr>
            <a:lvl6pPr marL="2283228" indent="0">
              <a:buNone/>
              <a:defRPr sz="1600" b="1"/>
            </a:lvl6pPr>
            <a:lvl7pPr marL="2739873" indent="0">
              <a:buNone/>
              <a:defRPr sz="1600" b="1"/>
            </a:lvl7pPr>
            <a:lvl8pPr marL="3196517" indent="0">
              <a:buNone/>
              <a:defRPr sz="1600" b="1"/>
            </a:lvl8pPr>
            <a:lvl9pPr marL="365316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6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906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6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40" y="1535150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44" indent="0">
              <a:buNone/>
              <a:defRPr sz="2000" b="1"/>
            </a:lvl2pPr>
            <a:lvl3pPr marL="913290" indent="0">
              <a:buNone/>
              <a:defRPr sz="1800" b="1"/>
            </a:lvl3pPr>
            <a:lvl4pPr marL="1369932" indent="0">
              <a:buNone/>
              <a:defRPr sz="1600" b="1"/>
            </a:lvl4pPr>
            <a:lvl5pPr marL="1826581" indent="0">
              <a:buNone/>
              <a:defRPr sz="1600" b="1"/>
            </a:lvl5pPr>
            <a:lvl6pPr marL="2283228" indent="0">
              <a:buNone/>
              <a:defRPr sz="1600" b="1"/>
            </a:lvl6pPr>
            <a:lvl7pPr marL="2739873" indent="0">
              <a:buNone/>
              <a:defRPr sz="1600" b="1"/>
            </a:lvl7pPr>
            <a:lvl8pPr marL="3196517" indent="0">
              <a:buNone/>
              <a:defRPr sz="1600" b="1"/>
            </a:lvl8pPr>
            <a:lvl9pPr marL="365316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36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40" y="2174906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56702038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1397480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6877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7"/>
            <a:ext cx="5537202" cy="5853113"/>
          </a:xfrm>
        </p:spPr>
        <p:txBody>
          <a:bodyPr/>
          <a:lstStyle>
            <a:lvl1pPr>
              <a:defRPr sz="3243"/>
            </a:lvl1pPr>
            <a:lvl2pPr>
              <a:defRPr sz="2752"/>
            </a:lvl2pPr>
            <a:lvl3pPr>
              <a:defRPr sz="2358"/>
            </a:lvl3pPr>
            <a:lvl4pPr>
              <a:defRPr sz="1965"/>
            </a:lvl4pPr>
            <a:lvl5pPr>
              <a:defRPr sz="1965"/>
            </a:lvl5pPr>
            <a:lvl6pPr>
              <a:defRPr sz="1965"/>
            </a:lvl6pPr>
            <a:lvl7pPr>
              <a:defRPr sz="1965"/>
            </a:lvl7pPr>
            <a:lvl8pPr>
              <a:defRPr sz="1965"/>
            </a:lvl8pPr>
            <a:lvl9pPr>
              <a:defRPr sz="196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45"/>
            <a:ext cx="3259138" cy="4691063"/>
          </a:xfrm>
        </p:spPr>
        <p:txBody>
          <a:bodyPr/>
          <a:lstStyle>
            <a:lvl1pPr marL="0" indent="0">
              <a:buNone/>
              <a:defRPr sz="1376"/>
            </a:lvl1pPr>
            <a:lvl2pPr marL="455861" indent="0">
              <a:buNone/>
              <a:defRPr sz="1179"/>
            </a:lvl2pPr>
            <a:lvl3pPr marL="911723" indent="0">
              <a:buNone/>
              <a:defRPr sz="983"/>
            </a:lvl3pPr>
            <a:lvl4pPr marL="1367580" indent="0">
              <a:buNone/>
              <a:defRPr sz="884"/>
            </a:lvl4pPr>
            <a:lvl5pPr marL="1823444" indent="0">
              <a:buNone/>
              <a:defRPr sz="884"/>
            </a:lvl5pPr>
            <a:lvl6pPr marL="2279307" indent="0">
              <a:buNone/>
              <a:defRPr sz="884"/>
            </a:lvl6pPr>
            <a:lvl7pPr marL="2735169" indent="0">
              <a:buNone/>
              <a:defRPr sz="884"/>
            </a:lvl7pPr>
            <a:lvl8pPr marL="3191027" indent="0">
              <a:buNone/>
              <a:defRPr sz="884"/>
            </a:lvl8pPr>
            <a:lvl9pPr marL="3646887" indent="0">
              <a:buNone/>
              <a:defRPr sz="8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1291906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1" name="タイトル 1"/>
          <p:cNvSpPr>
            <a:spLocks noGrp="1"/>
          </p:cNvSpPr>
          <p:nvPr>
            <p:ph type="title"/>
          </p:nvPr>
        </p:nvSpPr>
        <p:spPr>
          <a:xfrm>
            <a:off x="495311" y="273059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72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3" y="273058"/>
            <a:ext cx="553720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37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11" y="1435151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644" indent="0">
              <a:buNone/>
              <a:defRPr sz="1200"/>
            </a:lvl2pPr>
            <a:lvl3pPr marL="913290" indent="0">
              <a:buNone/>
              <a:defRPr sz="1000"/>
            </a:lvl3pPr>
            <a:lvl4pPr marL="1369932" indent="0">
              <a:buNone/>
              <a:defRPr sz="900"/>
            </a:lvl4pPr>
            <a:lvl5pPr marL="1826581" indent="0">
              <a:buNone/>
              <a:defRPr sz="900"/>
            </a:lvl5pPr>
            <a:lvl6pPr marL="2283228" indent="0">
              <a:buNone/>
              <a:defRPr sz="900"/>
            </a:lvl6pPr>
            <a:lvl7pPr marL="2739873" indent="0">
              <a:buNone/>
              <a:defRPr sz="900"/>
            </a:lvl7pPr>
            <a:lvl8pPr marL="3196517" indent="0">
              <a:buNone/>
              <a:defRPr sz="900"/>
            </a:lvl8pPr>
            <a:lvl9pPr marL="365316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0290754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76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644" indent="0">
              <a:buNone/>
              <a:defRPr sz="2800"/>
            </a:lvl2pPr>
            <a:lvl3pPr marL="913290" indent="0">
              <a:buNone/>
              <a:defRPr sz="2400"/>
            </a:lvl3pPr>
            <a:lvl4pPr marL="1369932" indent="0">
              <a:buNone/>
              <a:defRPr sz="2000"/>
            </a:lvl4pPr>
            <a:lvl5pPr marL="1826581" indent="0">
              <a:buNone/>
              <a:defRPr sz="2000"/>
            </a:lvl5pPr>
            <a:lvl6pPr marL="2283228" indent="0">
              <a:buNone/>
              <a:defRPr sz="2000"/>
            </a:lvl6pPr>
            <a:lvl7pPr marL="2739873" indent="0">
              <a:buNone/>
              <a:defRPr sz="2000"/>
            </a:lvl7pPr>
            <a:lvl8pPr marL="3196517" indent="0">
              <a:buNone/>
              <a:defRPr sz="2000"/>
            </a:lvl8pPr>
            <a:lvl9pPr marL="3653161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37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644" indent="0">
              <a:buNone/>
              <a:defRPr sz="1200"/>
            </a:lvl2pPr>
            <a:lvl3pPr marL="913290" indent="0">
              <a:buNone/>
              <a:defRPr sz="1000"/>
            </a:lvl3pPr>
            <a:lvl4pPr marL="1369932" indent="0">
              <a:buNone/>
              <a:defRPr sz="900"/>
            </a:lvl4pPr>
            <a:lvl5pPr marL="1826581" indent="0">
              <a:buNone/>
              <a:defRPr sz="900"/>
            </a:lvl5pPr>
            <a:lvl6pPr marL="2283228" indent="0">
              <a:buNone/>
              <a:defRPr sz="900"/>
            </a:lvl6pPr>
            <a:lvl7pPr marL="2739873" indent="0">
              <a:buNone/>
              <a:defRPr sz="900"/>
            </a:lvl7pPr>
            <a:lvl8pPr marL="3196517" indent="0">
              <a:buNone/>
              <a:defRPr sz="900"/>
            </a:lvl8pPr>
            <a:lvl9pPr marL="365316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7625715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80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15191042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26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8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5" y="26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8225278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コンテンツ プレースホルダ 1"/>
          <p:cNvSpPr>
            <a:spLocks noGrp="1"/>
          </p:cNvSpPr>
          <p:nvPr>
            <p:ph/>
          </p:nvPr>
        </p:nvSpPr>
        <p:spPr>
          <a:xfrm>
            <a:off x="0" y="26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65475051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" name="タイトル 1"/>
          <p:cNvSpPr>
            <a:spLocks noGrp="1"/>
          </p:cNvSpPr>
          <p:nvPr>
            <p:ph type="title"/>
          </p:nvPr>
        </p:nvSpPr>
        <p:spPr>
          <a:xfrm>
            <a:off x="16" y="34"/>
            <a:ext cx="7605713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388" name="表プレースホルダ 2"/>
          <p:cNvSpPr>
            <a:spLocks noGrp="1"/>
          </p:cNvSpPr>
          <p:nvPr>
            <p:ph type="tbl" idx="1"/>
          </p:nvPr>
        </p:nvSpPr>
        <p:spPr>
          <a:xfrm>
            <a:off x="495306" y="1600249"/>
            <a:ext cx="8915400" cy="4525963"/>
          </a:xfrm>
        </p:spPr>
        <p:txBody>
          <a:bodyPr/>
          <a:lstStyle/>
          <a:p>
            <a:pPr lvl="0"/>
            <a:r>
              <a:rPr lang="ja-JP" altLang="en-US" noProof="0"/>
              <a:t>アイコンをクリックして表を追加</a:t>
            </a:r>
          </a:p>
        </p:txBody>
      </p:sp>
    </p:spTree>
    <p:extLst>
      <p:ext uri="{BB962C8B-B14F-4D97-AF65-F5344CB8AC3E}">
        <p14:creationId xmlns:p14="http://schemas.microsoft.com/office/powerpoint/2010/main" val="252157149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0" name="Group 18"/>
          <p:cNvGrpSpPr/>
          <p:nvPr userDrawn="1"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391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392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393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94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95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396" name="Picture 14"/>
          <p:cNvPicPr>
            <a:picLocks noChangeAspect="1" noChangeArrowheads="1"/>
          </p:cNvPicPr>
          <p:nvPr userDrawn="1"/>
        </p:nvPicPr>
        <p:blipFill>
          <a:blip r:embed="rId5"/>
          <a:srcRect t="3670"/>
          <a:stretch>
            <a:fillRect/>
          </a:stretch>
        </p:blipFill>
        <p:spPr>
          <a:xfrm>
            <a:off x="8226425" y="0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9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602788" y="6615113"/>
            <a:ext cx="307975" cy="246062"/>
          </a:xfrm>
          <a:prstGeom prst="rect">
            <a:avLst/>
          </a:prstGeom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600">
                <a:solidFill>
                  <a:srgbClr val="000000"/>
                </a:solidFill>
                <a:latin typeface="ＭＳ Ｐゴシック" panose="020B0600070205080204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5BC5A89-DABF-4655-B173-CB2A7AF288F7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667461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9" name="Group 18"/>
          <p:cNvGrpSpPr/>
          <p:nvPr userDrawn="1"/>
        </p:nvGrpSpPr>
        <p:grpSpPr>
          <a:xfrm>
            <a:off x="1" y="0"/>
            <a:ext cx="9906000" cy="546100"/>
            <a:chOff x="0" y="0"/>
            <a:chExt cx="5760" cy="344"/>
          </a:xfrm>
        </p:grpSpPr>
        <p:pic>
          <p:nvPicPr>
            <p:cNvPr id="1400" name="Picture 9" descr="mlit_top"/>
            <p:cNvPicPr>
              <a:picLocks noChangeAspect="1" noChangeArrowheads="1"/>
            </p:cNvPicPr>
            <p:nvPr userDrawn="1"/>
          </p:nvPicPr>
          <p:blipFill>
            <a:blip r:embed="rId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0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40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0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0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405" name="Picture 11"/>
          <p:cNvPicPr>
            <a:picLocks noChangeAspect="1" noChangeArrowheads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31201" y="1594"/>
            <a:ext cx="1557338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870071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8" name="タイトル 1"/>
          <p:cNvSpPr>
            <a:spLocks noGrp="1"/>
          </p:cNvSpPr>
          <p:nvPr>
            <p:ph type="ctrTitle"/>
          </p:nvPr>
        </p:nvSpPr>
        <p:spPr>
          <a:xfrm>
            <a:off x="742982" y="2130508"/>
            <a:ext cx="8420101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19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17" indent="0" algn="ctr">
              <a:buNone/>
              <a:defRPr/>
            </a:lvl2pPr>
            <a:lvl3pPr marL="914235" indent="0" algn="ctr">
              <a:buNone/>
              <a:defRPr/>
            </a:lvl3pPr>
            <a:lvl4pPr marL="1371353" indent="0" algn="ctr">
              <a:buNone/>
              <a:defRPr/>
            </a:lvl4pPr>
            <a:lvl5pPr marL="1828470" indent="0" algn="ctr">
              <a:buNone/>
              <a:defRPr/>
            </a:lvl5pPr>
            <a:lvl6pPr marL="2285588" indent="0" algn="ctr">
              <a:buNone/>
              <a:defRPr/>
            </a:lvl6pPr>
            <a:lvl7pPr marL="2742705" indent="0" algn="ctr">
              <a:buNone/>
              <a:defRPr/>
            </a:lvl7pPr>
            <a:lvl8pPr marL="3199823" indent="0" algn="ctr">
              <a:buNone/>
              <a:defRPr/>
            </a:lvl8pPr>
            <a:lvl9pPr marL="365694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8088804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64048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1941516" y="4800600"/>
            <a:ext cx="5943600" cy="566738"/>
          </a:xfrm>
        </p:spPr>
        <p:txBody>
          <a:bodyPr anchor="b"/>
          <a:lstStyle>
            <a:lvl1pPr algn="l">
              <a:defRPr sz="1965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5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6" y="612775"/>
            <a:ext cx="5943600" cy="4114800"/>
          </a:xfrm>
        </p:spPr>
        <p:txBody>
          <a:bodyPr/>
          <a:lstStyle>
            <a:lvl1pPr marL="0" indent="0">
              <a:buNone/>
              <a:defRPr sz="3243"/>
            </a:lvl1pPr>
            <a:lvl2pPr marL="455861" indent="0">
              <a:buNone/>
              <a:defRPr sz="2752"/>
            </a:lvl2pPr>
            <a:lvl3pPr marL="911723" indent="0">
              <a:buNone/>
              <a:defRPr sz="2358"/>
            </a:lvl3pPr>
            <a:lvl4pPr marL="1367580" indent="0">
              <a:buNone/>
              <a:defRPr sz="1965"/>
            </a:lvl4pPr>
            <a:lvl5pPr marL="1823444" indent="0">
              <a:buNone/>
              <a:defRPr sz="1965"/>
            </a:lvl5pPr>
            <a:lvl6pPr marL="2279307" indent="0">
              <a:buNone/>
              <a:defRPr sz="1965"/>
            </a:lvl6pPr>
            <a:lvl7pPr marL="2735169" indent="0">
              <a:buNone/>
              <a:defRPr sz="1965"/>
            </a:lvl7pPr>
            <a:lvl8pPr marL="3191027" indent="0">
              <a:buNone/>
              <a:defRPr sz="1965"/>
            </a:lvl8pPr>
            <a:lvl9pPr marL="3646887" indent="0">
              <a:buNone/>
              <a:defRPr sz="1965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06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6" y="5367338"/>
            <a:ext cx="5943600" cy="804862"/>
          </a:xfrm>
        </p:spPr>
        <p:txBody>
          <a:bodyPr/>
          <a:lstStyle>
            <a:lvl1pPr marL="0" indent="0">
              <a:buNone/>
              <a:defRPr sz="1376"/>
            </a:lvl1pPr>
            <a:lvl2pPr marL="455861" indent="0">
              <a:buNone/>
              <a:defRPr sz="1179"/>
            </a:lvl2pPr>
            <a:lvl3pPr marL="911723" indent="0">
              <a:buNone/>
              <a:defRPr sz="983"/>
            </a:lvl3pPr>
            <a:lvl4pPr marL="1367580" indent="0">
              <a:buNone/>
              <a:defRPr sz="884"/>
            </a:lvl4pPr>
            <a:lvl5pPr marL="1823444" indent="0">
              <a:buNone/>
              <a:defRPr sz="884"/>
            </a:lvl5pPr>
            <a:lvl6pPr marL="2279307" indent="0">
              <a:buNone/>
              <a:defRPr sz="884"/>
            </a:lvl6pPr>
            <a:lvl7pPr marL="2735169" indent="0">
              <a:buNone/>
              <a:defRPr sz="884"/>
            </a:lvl7pPr>
            <a:lvl8pPr marL="3191027" indent="0">
              <a:buNone/>
              <a:defRPr sz="884"/>
            </a:lvl8pPr>
            <a:lvl9pPr marL="3646887" indent="0">
              <a:buNone/>
              <a:defRPr sz="88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0486278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" name="タイトル 1"/>
          <p:cNvSpPr>
            <a:spLocks noGrp="1"/>
          </p:cNvSpPr>
          <p:nvPr>
            <p:ph type="title"/>
          </p:nvPr>
        </p:nvSpPr>
        <p:spPr>
          <a:xfrm>
            <a:off x="782664" y="4406983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2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64" y="2906722"/>
            <a:ext cx="842010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17" indent="0">
              <a:buNone/>
              <a:defRPr sz="1800"/>
            </a:lvl2pPr>
            <a:lvl3pPr marL="914235" indent="0">
              <a:buNone/>
              <a:defRPr sz="1600"/>
            </a:lvl3pPr>
            <a:lvl4pPr marL="1371353" indent="0">
              <a:buNone/>
              <a:defRPr sz="1400"/>
            </a:lvl4pPr>
            <a:lvl5pPr marL="1828470" indent="0">
              <a:buNone/>
              <a:defRPr sz="1400"/>
            </a:lvl5pPr>
            <a:lvl6pPr marL="2285588" indent="0">
              <a:buNone/>
              <a:defRPr sz="1400"/>
            </a:lvl6pPr>
            <a:lvl7pPr marL="2742705" indent="0">
              <a:buNone/>
              <a:defRPr sz="1400"/>
            </a:lvl7pPr>
            <a:lvl8pPr marL="3199823" indent="0">
              <a:buNone/>
              <a:defRPr sz="1400"/>
            </a:lvl8pPr>
            <a:lvl9pPr marL="365694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9980063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2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16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2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11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69845993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" name="タイトル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3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33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34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41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435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41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42622158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3094759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261968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" name="タイトル 1"/>
          <p:cNvSpPr>
            <a:spLocks noGrp="1"/>
          </p:cNvSpPr>
          <p:nvPr>
            <p:ph type="title"/>
          </p:nvPr>
        </p:nvSpPr>
        <p:spPr>
          <a:xfrm>
            <a:off x="49532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41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1" y="273053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442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21" y="1435103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0561919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" name="タイトル 1"/>
          <p:cNvSpPr>
            <a:spLocks noGrp="1"/>
          </p:cNvSpPr>
          <p:nvPr>
            <p:ph type="title"/>
          </p:nvPr>
        </p:nvSpPr>
        <p:spPr>
          <a:xfrm>
            <a:off x="1941514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445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4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7" indent="0">
              <a:buNone/>
              <a:defRPr sz="2800"/>
            </a:lvl2pPr>
            <a:lvl3pPr marL="914235" indent="0">
              <a:buNone/>
              <a:defRPr sz="2400"/>
            </a:lvl3pPr>
            <a:lvl4pPr marL="1371353" indent="0">
              <a:buNone/>
              <a:defRPr sz="2000"/>
            </a:lvl4pPr>
            <a:lvl5pPr marL="1828470" indent="0">
              <a:buNone/>
              <a:defRPr sz="2000"/>
            </a:lvl5pPr>
            <a:lvl6pPr marL="2285588" indent="0">
              <a:buNone/>
              <a:defRPr sz="2000"/>
            </a:lvl6pPr>
            <a:lvl7pPr marL="2742705" indent="0">
              <a:buNone/>
              <a:defRPr sz="2000"/>
            </a:lvl7pPr>
            <a:lvl8pPr marL="3199823" indent="0">
              <a:buNone/>
              <a:defRPr sz="2000"/>
            </a:lvl8pPr>
            <a:lvl9pPr marL="365694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44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4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7378624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4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669243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38" y="5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45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9" y="5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7915014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" name="コンテンツ プレースホルダ 1"/>
          <p:cNvSpPr>
            <a:spLocks noGrp="1"/>
          </p:cNvSpPr>
          <p:nvPr>
            <p:ph/>
          </p:nvPr>
        </p:nvSpPr>
        <p:spPr>
          <a:xfrm>
            <a:off x="25" y="5"/>
            <a:ext cx="9410701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73672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5.xml"/><Relationship Id="rId16" Type="http://schemas.openxmlformats.org/officeDocument/2006/relationships/theme" Target="../theme/theme2.xml"/><Relationship Id="rId20" Type="http://schemas.openxmlformats.org/officeDocument/2006/relationships/image" Target="../media/image4.wmf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1.xml"/><Relationship Id="rId21" Type="http://schemas.openxmlformats.org/officeDocument/2006/relationships/image" Target="../media/image4.wmf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4.xml"/><Relationship Id="rId19" Type="http://schemas.openxmlformats.org/officeDocument/2006/relationships/image" Target="../media/image4.wmf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60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8.xml"/><Relationship Id="rId19" Type="http://schemas.openxmlformats.org/officeDocument/2006/relationships/image" Target="../media/image4.wmf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74.xml"/><Relationship Id="rId16" Type="http://schemas.openxmlformats.org/officeDocument/2006/relationships/theme" Target="../theme/theme6.xml"/><Relationship Id="rId20" Type="http://schemas.openxmlformats.org/officeDocument/2006/relationships/image" Target="../media/image4.wmf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82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5.xml"/><Relationship Id="rId13" Type="http://schemas.openxmlformats.org/officeDocument/2006/relationships/slideLayout" Target="../slideLayouts/slideLayout100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90.xml"/><Relationship Id="rId21" Type="http://schemas.openxmlformats.org/officeDocument/2006/relationships/image" Target="../media/image4.wmf"/><Relationship Id="rId7" Type="http://schemas.openxmlformats.org/officeDocument/2006/relationships/slideLayout" Target="../slideLayouts/slideLayout94.xml"/><Relationship Id="rId12" Type="http://schemas.openxmlformats.org/officeDocument/2006/relationships/slideLayout" Target="../slideLayouts/slideLayout99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89.xml"/><Relationship Id="rId16" Type="http://schemas.openxmlformats.org/officeDocument/2006/relationships/slideLayout" Target="../slideLayouts/slideLayout10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88.xml"/><Relationship Id="rId6" Type="http://schemas.openxmlformats.org/officeDocument/2006/relationships/slideLayout" Target="../slideLayouts/slideLayout93.xml"/><Relationship Id="rId11" Type="http://schemas.openxmlformats.org/officeDocument/2006/relationships/slideLayout" Target="../slideLayouts/slideLayout98.xml"/><Relationship Id="rId5" Type="http://schemas.openxmlformats.org/officeDocument/2006/relationships/slideLayout" Target="../slideLayouts/slideLayout92.xml"/><Relationship Id="rId1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9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91.xml"/><Relationship Id="rId9" Type="http://schemas.openxmlformats.org/officeDocument/2006/relationships/slideLayout" Target="../slideLayouts/slideLayout96.xml"/><Relationship Id="rId14" Type="http://schemas.openxmlformats.org/officeDocument/2006/relationships/slideLayout" Target="../slideLayouts/slideLayout10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13" Type="http://schemas.openxmlformats.org/officeDocument/2006/relationships/slideLayout" Target="../slideLayouts/slideLayout116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slideLayout" Target="../slideLayouts/slideLayout115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10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113.xml"/><Relationship Id="rId19" Type="http://schemas.openxmlformats.org/officeDocument/2006/relationships/image" Target="../media/image4.wmf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Relationship Id="rId14" Type="http://schemas.openxmlformats.org/officeDocument/2006/relationships/slideLayout" Target="../slideLayouts/slideLayout11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5.xml"/><Relationship Id="rId13" Type="http://schemas.openxmlformats.org/officeDocument/2006/relationships/slideLayout" Target="../slideLayouts/slideLayout130.xml"/><Relationship Id="rId18" Type="http://schemas.openxmlformats.org/officeDocument/2006/relationships/image" Target="../media/image4.wmf"/><Relationship Id="rId3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124.xml"/><Relationship Id="rId12" Type="http://schemas.openxmlformats.org/officeDocument/2006/relationships/slideLayout" Target="../slideLayouts/slideLayout129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119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18.xml"/><Relationship Id="rId6" Type="http://schemas.openxmlformats.org/officeDocument/2006/relationships/slideLayout" Target="../slideLayouts/slideLayout123.xml"/><Relationship Id="rId11" Type="http://schemas.openxmlformats.org/officeDocument/2006/relationships/slideLayout" Target="../slideLayouts/slideLayout128.xml"/><Relationship Id="rId5" Type="http://schemas.openxmlformats.org/officeDocument/2006/relationships/slideLayout" Target="../slideLayouts/slideLayout12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27.xml"/><Relationship Id="rId4" Type="http://schemas.openxmlformats.org/officeDocument/2006/relationships/slideLayout" Target="../slideLayouts/slideLayout121.xml"/><Relationship Id="rId9" Type="http://schemas.openxmlformats.org/officeDocument/2006/relationships/slideLayout" Target="../slideLayouts/slideLayout126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026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27" name="Picture 9" descr="mlit_top"/>
            <p:cNvPicPr>
              <a:picLocks noChangeAspect="1" noChangeArrowheads="1"/>
            </p:cNvPicPr>
            <p:nvPr userDrawn="1"/>
          </p:nvPicPr>
          <p:blipFill>
            <a:blip r:embed="rId1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28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29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0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1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3" name="Picture 11"/>
          <p:cNvPicPr>
            <a:picLocks noChangeAspect="1" noChangeArrowheads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034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49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5861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1723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67580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3444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4163" algn="l" rtl="0" eaLnBrk="1" fontAlgn="base" hangingPunct="1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2pPr>
      <a:lvl3pPr marL="1138238" indent="-227013" algn="l" rtl="0" eaLnBrk="1" fontAlgn="base" hangingPunct="1">
        <a:spcBef>
          <a:spcPct val="20000"/>
        </a:spcBef>
        <a:spcAft>
          <a:spcPct val="0"/>
        </a:spcAft>
        <a:buChar char="•"/>
        <a:defRPr kumimoji="1" sz="2300">
          <a:solidFill>
            <a:schemeClr val="tx1"/>
          </a:solidFill>
          <a:latin typeface="+mn-lt"/>
          <a:ea typeface="+mn-ea"/>
        </a:defRPr>
      </a:lvl3pPr>
      <a:lvl4pPr marL="1595438" indent="-227013" algn="l" rtl="0" eaLnBrk="1" fontAlgn="base" hangingPunct="1">
        <a:spcBef>
          <a:spcPct val="20000"/>
        </a:spcBef>
        <a:spcAft>
          <a:spcPct val="0"/>
        </a:spcAft>
        <a:buChar char="–"/>
        <a:defRPr kumimoji="1" sz="1900">
          <a:solidFill>
            <a:schemeClr val="tx1"/>
          </a:solidFill>
          <a:latin typeface="+mn-lt"/>
          <a:ea typeface="+mn-ea"/>
        </a:defRPr>
      </a:lvl4pPr>
      <a:lvl5pPr marL="2051050" indent="-227013" algn="l" rtl="0" eaLnBrk="1" fontAlgn="base" hangingPunct="1">
        <a:spcBef>
          <a:spcPct val="20000"/>
        </a:spcBef>
        <a:spcAft>
          <a:spcPct val="0"/>
        </a:spcAft>
        <a:buChar char="»"/>
        <a:defRPr kumimoji="1" sz="1900">
          <a:solidFill>
            <a:schemeClr val="tx1"/>
          </a:solidFill>
          <a:latin typeface="+mn-lt"/>
          <a:ea typeface="+mn-ea"/>
        </a:defRPr>
      </a:lvl5pPr>
      <a:lvl6pPr marL="2507233" indent="-227932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6pPr>
      <a:lvl7pPr marL="2963096" indent="-227932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7pPr>
      <a:lvl8pPr marL="3418956" indent="-227932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8pPr>
      <a:lvl9pPr marL="3874819" indent="-227932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55861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911723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67580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823444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79307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735169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91027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646887" algn="l" defTabSz="911723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080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81" name="Picture 9" descr="mlit_top"/>
            <p:cNvPicPr>
              <a:picLocks noChangeAspect="1" noChangeArrowheads="1"/>
            </p:cNvPicPr>
            <p:nvPr userDrawn="1"/>
          </p:nvPicPr>
          <p:blipFill>
            <a:blip r:embed="rId17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82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83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84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85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87" name="Picture 11"/>
          <p:cNvPicPr>
            <a:picLocks noChangeAspect="1" noChangeArrowheads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08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26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  <p:sldLayoutId id="2147484064" r:id="rId14"/>
    <p:sldLayoutId id="214748406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6644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329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69932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6581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4225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1547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68195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4838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1485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44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90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32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81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228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873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517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161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1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149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150" name="Picture 9" descr="mlit_top"/>
            <p:cNvPicPr>
              <a:picLocks noChangeAspect="1" noChangeArrowheads="1"/>
            </p:cNvPicPr>
            <p:nvPr userDrawn="1"/>
          </p:nvPicPr>
          <p:blipFill>
            <a:blip r:embed="rId18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15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15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5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15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155" name="Rectangle 2"/>
          <p:cNvSpPr>
            <a:spLocks noGrp="1" noChangeArrowheads="1"/>
          </p:cNvSpPr>
          <p:nvPr>
            <p:ph type="title"/>
          </p:nvPr>
        </p:nvSpPr>
        <p:spPr>
          <a:xfrm>
            <a:off x="14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156" name="Picture 11"/>
          <p:cNvPicPr>
            <a:picLocks noChangeAspect="1" noChangeArrowheads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15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2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  <p:sldLayoutId id="2147484086" r:id="rId2"/>
    <p:sldLayoutId id="2147484087" r:id="rId3"/>
    <p:sldLayoutId id="2147484088" r:id="rId4"/>
    <p:sldLayoutId id="2147484089" r:id="rId5"/>
    <p:sldLayoutId id="2147484090" r:id="rId6"/>
    <p:sldLayoutId id="2147484091" r:id="rId7"/>
    <p:sldLayoutId id="2147484092" r:id="rId8"/>
    <p:sldLayoutId id="2147484093" r:id="rId9"/>
    <p:sldLayoutId id="2147484094" r:id="rId10"/>
    <p:sldLayoutId id="2147484095" r:id="rId11"/>
    <p:sldLayoutId id="2147484096" r:id="rId12"/>
    <p:sldLayoutId id="2147484097" r:id="rId13"/>
    <p:sldLayoutId id="2147484098" r:id="rId14"/>
    <p:sldLayoutId id="2147484099" r:id="rId15"/>
    <p:sldLayoutId id="2147484100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17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235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353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47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38" indent="-342838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816" indent="-285699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794" indent="-22855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9911" indent="-22855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02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47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64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82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9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7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88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214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215" name="Picture 9" descr="mlit_top"/>
            <p:cNvPicPr>
              <a:picLocks noChangeAspect="1" noChangeArrowheads="1"/>
            </p:cNvPicPr>
            <p:nvPr userDrawn="1"/>
          </p:nvPicPr>
          <p:blipFill>
            <a:blip r:embed="rId16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16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17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18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19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21" name="Picture 11"/>
          <p:cNvPicPr>
            <a:picLocks noChangeAspect="1" noChangeArrowheads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8331200" y="1588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22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77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  <p:sldLayoutId id="2147484286" r:id="rId12"/>
    <p:sldLayoutId id="2147484287" r:id="rId13"/>
    <p:sldLayoutId id="2147484288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48744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97490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46232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794981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35408" indent="-335408" algn="l" rtl="0" eaLnBrk="0" fontAlgn="base" hangingPunct="0">
        <a:spcBef>
          <a:spcPct val="20000"/>
        </a:spcBef>
        <a:spcAft>
          <a:spcPct val="0"/>
        </a:spcAft>
        <a:buChar char="•"/>
        <a:defRPr kumimoji="1" sz="3145">
          <a:solidFill>
            <a:schemeClr val="tx1"/>
          </a:solidFill>
          <a:latin typeface="+mn-lt"/>
          <a:ea typeface="+mn-ea"/>
          <a:cs typeface="+mn-cs"/>
        </a:defRPr>
      </a:lvl1pPr>
      <a:lvl2pPr marL="728537" indent="-279247" algn="l" rtl="0" eaLnBrk="0" fontAlgn="base" hangingPunct="0">
        <a:spcBef>
          <a:spcPct val="20000"/>
        </a:spcBef>
        <a:spcAft>
          <a:spcPct val="0"/>
        </a:spcAft>
        <a:buChar char="–"/>
        <a:defRPr kumimoji="1" sz="2752">
          <a:solidFill>
            <a:schemeClr val="tx1"/>
          </a:solidFill>
          <a:latin typeface="+mn-lt"/>
          <a:ea typeface="+mn-ea"/>
        </a:defRPr>
      </a:lvl2pPr>
      <a:lvl3pPr marL="1121667" indent="-223086" algn="l" rtl="0" eaLnBrk="0" fontAlgn="base" hangingPunct="0">
        <a:spcBef>
          <a:spcPct val="20000"/>
        </a:spcBef>
        <a:spcAft>
          <a:spcPct val="0"/>
        </a:spcAft>
        <a:buChar char="•"/>
        <a:defRPr kumimoji="1" sz="2358">
          <a:solidFill>
            <a:schemeClr val="tx1"/>
          </a:solidFill>
          <a:latin typeface="+mn-lt"/>
          <a:ea typeface="+mn-ea"/>
        </a:defRPr>
      </a:lvl3pPr>
      <a:lvl4pPr marL="1569396" indent="-223086" algn="l" rtl="0" eaLnBrk="0" fontAlgn="base" hangingPunct="0">
        <a:spcBef>
          <a:spcPct val="20000"/>
        </a:spcBef>
        <a:spcAft>
          <a:spcPct val="0"/>
        </a:spcAft>
        <a:buChar char="–"/>
        <a:defRPr kumimoji="1" sz="1965">
          <a:solidFill>
            <a:schemeClr val="tx1"/>
          </a:solidFill>
          <a:latin typeface="+mn-lt"/>
          <a:ea typeface="+mn-ea"/>
        </a:defRPr>
      </a:lvl4pPr>
      <a:lvl5pPr marL="2018687" indent="-223086" algn="l" rtl="0" eaLnBrk="0" fontAlgn="base" hangingPunct="0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5pPr>
      <a:lvl6pPr marL="2468097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6pPr>
      <a:lvl7pPr marL="291684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7pPr>
      <a:lvl8pPr marL="3365588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8pPr>
      <a:lvl9pPr marL="381433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48744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89749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46232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79498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43728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692473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41217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58996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275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276" name="Picture 9" descr="mlit_top"/>
            <p:cNvPicPr>
              <a:picLocks noChangeAspect="1" noChangeArrowheads="1"/>
            </p:cNvPicPr>
            <p:nvPr userDrawn="1"/>
          </p:nvPicPr>
          <p:blipFill>
            <a:blip r:embed="rId16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277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278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79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80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281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282" name="Picture 14"/>
          <p:cNvPicPr>
            <a:picLocks noChangeAspect="1" noChangeArrowheads="1"/>
          </p:cNvPicPr>
          <p:nvPr/>
        </p:nvPicPr>
        <p:blipFill>
          <a:blip r:embed="rId19"/>
          <a:srcRect t="3670"/>
          <a:stretch>
            <a:fillRect/>
          </a:stretch>
        </p:blipFill>
        <p:spPr>
          <a:xfrm>
            <a:off x="8226426" y="2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283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429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48744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97490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46232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794981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35408" indent="-335408" algn="l" rtl="0" eaLnBrk="0" fontAlgn="base" hangingPunct="0">
        <a:spcBef>
          <a:spcPct val="20000"/>
        </a:spcBef>
        <a:spcAft>
          <a:spcPct val="0"/>
        </a:spcAft>
        <a:buChar char="•"/>
        <a:defRPr kumimoji="1" sz="3145">
          <a:solidFill>
            <a:schemeClr val="tx1"/>
          </a:solidFill>
          <a:latin typeface="+mn-lt"/>
          <a:ea typeface="+mn-ea"/>
          <a:cs typeface="+mn-cs"/>
        </a:defRPr>
      </a:lvl1pPr>
      <a:lvl2pPr marL="728537" indent="-279247" algn="l" rtl="0" eaLnBrk="0" fontAlgn="base" hangingPunct="0">
        <a:spcBef>
          <a:spcPct val="20000"/>
        </a:spcBef>
        <a:spcAft>
          <a:spcPct val="0"/>
        </a:spcAft>
        <a:buChar char="–"/>
        <a:defRPr kumimoji="1" sz="2752">
          <a:solidFill>
            <a:schemeClr val="tx1"/>
          </a:solidFill>
          <a:latin typeface="+mn-lt"/>
          <a:ea typeface="+mn-ea"/>
        </a:defRPr>
      </a:lvl2pPr>
      <a:lvl3pPr marL="1121667" indent="-223086" algn="l" rtl="0" eaLnBrk="0" fontAlgn="base" hangingPunct="0">
        <a:spcBef>
          <a:spcPct val="20000"/>
        </a:spcBef>
        <a:spcAft>
          <a:spcPct val="0"/>
        </a:spcAft>
        <a:buChar char="•"/>
        <a:defRPr kumimoji="1" sz="2358">
          <a:solidFill>
            <a:schemeClr val="tx1"/>
          </a:solidFill>
          <a:latin typeface="+mn-lt"/>
          <a:ea typeface="+mn-ea"/>
        </a:defRPr>
      </a:lvl3pPr>
      <a:lvl4pPr marL="1569396" indent="-223086" algn="l" rtl="0" eaLnBrk="0" fontAlgn="base" hangingPunct="0">
        <a:spcBef>
          <a:spcPct val="20000"/>
        </a:spcBef>
        <a:spcAft>
          <a:spcPct val="0"/>
        </a:spcAft>
        <a:buChar char="–"/>
        <a:defRPr kumimoji="1" sz="1965">
          <a:solidFill>
            <a:schemeClr val="tx1"/>
          </a:solidFill>
          <a:latin typeface="+mn-lt"/>
          <a:ea typeface="+mn-ea"/>
        </a:defRPr>
      </a:lvl4pPr>
      <a:lvl5pPr marL="2018687" indent="-223086" algn="l" rtl="0" eaLnBrk="0" fontAlgn="base" hangingPunct="0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5pPr>
      <a:lvl6pPr marL="2468097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6pPr>
      <a:lvl7pPr marL="291684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7pPr>
      <a:lvl8pPr marL="3365588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8pPr>
      <a:lvl9pPr marL="381433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48744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89749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46232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79498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43728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692473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41217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58996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339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340" name="Picture 9" descr="mlit_top"/>
            <p:cNvPicPr>
              <a:picLocks noChangeAspect="1" noChangeArrowheads="1"/>
            </p:cNvPicPr>
            <p:nvPr userDrawn="1"/>
          </p:nvPicPr>
          <p:blipFill>
            <a:blip r:embed="rId17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34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34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4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4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34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346" name="Picture 14"/>
          <p:cNvPicPr>
            <a:picLocks noChangeAspect="1" noChangeArrowheads="1"/>
          </p:cNvPicPr>
          <p:nvPr/>
        </p:nvPicPr>
        <p:blipFill>
          <a:blip r:embed="rId20"/>
          <a:srcRect t="3670"/>
          <a:stretch>
            <a:fillRect/>
          </a:stretch>
        </p:blipFill>
        <p:spPr>
          <a:xfrm>
            <a:off x="8226425" y="0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4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16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0" r:id="rId1"/>
    <p:sldLayoutId id="2147484391" r:id="rId2"/>
    <p:sldLayoutId id="2147484392" r:id="rId3"/>
    <p:sldLayoutId id="2147484393" r:id="rId4"/>
    <p:sldLayoutId id="2147484394" r:id="rId5"/>
    <p:sldLayoutId id="2147484395" r:id="rId6"/>
    <p:sldLayoutId id="2147484396" r:id="rId7"/>
    <p:sldLayoutId id="2147484397" r:id="rId8"/>
    <p:sldLayoutId id="2147484398" r:id="rId9"/>
    <p:sldLayoutId id="2147484399" r:id="rId10"/>
    <p:sldLayoutId id="2147484400" r:id="rId11"/>
    <p:sldLayoutId id="2147484401" r:id="rId12"/>
    <p:sldLayoutId id="2147484402" r:id="rId13"/>
    <p:sldLayoutId id="2147484403" r:id="rId14"/>
    <p:sldLayoutId id="2147484404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6644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329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69932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6581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7025" indent="-227013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4225" indent="-227013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1547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68195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4838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1485" indent="-228324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44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90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32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81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228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873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517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161" algn="l" defTabSz="9132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1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408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409" name="Picture 9" descr="mlit_top"/>
            <p:cNvPicPr>
              <a:picLocks noChangeAspect="1" noChangeArrowheads="1"/>
            </p:cNvPicPr>
            <p:nvPr userDrawn="1"/>
          </p:nvPicPr>
          <p:blipFill>
            <a:blip r:embed="rId18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1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41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1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1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4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" y="0"/>
            <a:ext cx="76057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415" name="Picture 14"/>
          <p:cNvPicPr>
            <a:picLocks noChangeAspect="1" noChangeArrowheads="1"/>
          </p:cNvPicPr>
          <p:nvPr/>
        </p:nvPicPr>
        <p:blipFill>
          <a:blip r:embed="rId21"/>
          <a:srcRect t="3670"/>
          <a:stretch>
            <a:fillRect/>
          </a:stretch>
        </p:blipFill>
        <p:spPr>
          <a:xfrm>
            <a:off x="8226466" y="2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98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  <p:sldLayoutId id="2147484439" r:id="rId8"/>
    <p:sldLayoutId id="2147484440" r:id="rId9"/>
    <p:sldLayoutId id="2147484441" r:id="rId10"/>
    <p:sldLayoutId id="2147484442" r:id="rId11"/>
    <p:sldLayoutId id="2147484443" r:id="rId12"/>
    <p:sldLayoutId id="2147484444" r:id="rId13"/>
    <p:sldLayoutId id="2147484445" r:id="rId14"/>
    <p:sldLayoutId id="2147484446" r:id="rId15"/>
    <p:sldLayoutId id="2147484447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17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235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353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47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38" indent="-342838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816" indent="-285699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794" indent="-22855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599911" indent="-22855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02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147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264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382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5499" indent="-22855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7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88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5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3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0" algn="l" defTabSz="91423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474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475" name="Picture 9" descr="mlit_top"/>
            <p:cNvPicPr>
              <a:picLocks noChangeAspect="1" noChangeArrowheads="1"/>
            </p:cNvPicPr>
            <p:nvPr userDrawn="1"/>
          </p:nvPicPr>
          <p:blipFill>
            <a:blip r:embed="rId16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476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477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78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79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480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329" tIns="45665" rIns="91329" bIns="4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481" name="Picture 14"/>
          <p:cNvPicPr>
            <a:picLocks noChangeAspect="1" noChangeArrowheads="1"/>
          </p:cNvPicPr>
          <p:nvPr/>
        </p:nvPicPr>
        <p:blipFill>
          <a:blip r:embed="rId19"/>
          <a:srcRect t="3670"/>
          <a:stretch>
            <a:fillRect/>
          </a:stretch>
        </p:blipFill>
        <p:spPr>
          <a:xfrm>
            <a:off x="8226426" y="2"/>
            <a:ext cx="1679575" cy="333375"/>
          </a:xfrm>
          <a:prstGeom prst="rect">
            <a:avLst/>
          </a:prstGeom>
          <a:noFill/>
          <a:ln>
            <a:noFill/>
          </a:ln>
        </p:spPr>
      </p:pic>
      <p:sp>
        <p:nvSpPr>
          <p:cNvPr id="148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46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0" r:id="rId1"/>
    <p:sldLayoutId id="2147484601" r:id="rId2"/>
    <p:sldLayoutId id="2147484602" r:id="rId3"/>
    <p:sldLayoutId id="2147484603" r:id="rId4"/>
    <p:sldLayoutId id="2147484604" r:id="rId5"/>
    <p:sldLayoutId id="2147484605" r:id="rId6"/>
    <p:sldLayoutId id="2147484606" r:id="rId7"/>
    <p:sldLayoutId id="2147484607" r:id="rId8"/>
    <p:sldLayoutId id="2147484608" r:id="rId9"/>
    <p:sldLayoutId id="2147484609" r:id="rId10"/>
    <p:sldLayoutId id="2147484610" r:id="rId11"/>
    <p:sldLayoutId id="2147484611" r:id="rId12"/>
    <p:sldLayoutId id="2147484612" r:id="rId13"/>
    <p:sldLayoutId id="2147484613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48744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97490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46232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794981" algn="l" rtl="0" eaLnBrk="1" fontAlgn="base" hangingPunct="1">
        <a:spcBef>
          <a:spcPct val="0"/>
        </a:spcBef>
        <a:spcAft>
          <a:spcPct val="0"/>
        </a:spcAft>
        <a:defRPr kumimoji="1" sz="275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35408" indent="-335408" algn="l" rtl="0" eaLnBrk="0" fontAlgn="base" hangingPunct="0">
        <a:spcBef>
          <a:spcPct val="20000"/>
        </a:spcBef>
        <a:spcAft>
          <a:spcPct val="0"/>
        </a:spcAft>
        <a:buChar char="•"/>
        <a:defRPr kumimoji="1" sz="3145">
          <a:solidFill>
            <a:schemeClr val="tx1"/>
          </a:solidFill>
          <a:latin typeface="+mn-lt"/>
          <a:ea typeface="+mn-ea"/>
          <a:cs typeface="+mn-cs"/>
        </a:defRPr>
      </a:lvl1pPr>
      <a:lvl2pPr marL="728537" indent="-279247" algn="l" rtl="0" eaLnBrk="0" fontAlgn="base" hangingPunct="0">
        <a:spcBef>
          <a:spcPct val="20000"/>
        </a:spcBef>
        <a:spcAft>
          <a:spcPct val="0"/>
        </a:spcAft>
        <a:buChar char="–"/>
        <a:defRPr kumimoji="1" sz="2752">
          <a:solidFill>
            <a:schemeClr val="tx1"/>
          </a:solidFill>
          <a:latin typeface="+mn-lt"/>
          <a:ea typeface="+mn-ea"/>
        </a:defRPr>
      </a:lvl2pPr>
      <a:lvl3pPr marL="1121667" indent="-223086" algn="l" rtl="0" eaLnBrk="0" fontAlgn="base" hangingPunct="0">
        <a:spcBef>
          <a:spcPct val="20000"/>
        </a:spcBef>
        <a:spcAft>
          <a:spcPct val="0"/>
        </a:spcAft>
        <a:buChar char="•"/>
        <a:defRPr kumimoji="1" sz="2358">
          <a:solidFill>
            <a:schemeClr val="tx1"/>
          </a:solidFill>
          <a:latin typeface="+mn-lt"/>
          <a:ea typeface="+mn-ea"/>
        </a:defRPr>
      </a:lvl3pPr>
      <a:lvl4pPr marL="1569396" indent="-223086" algn="l" rtl="0" eaLnBrk="0" fontAlgn="base" hangingPunct="0">
        <a:spcBef>
          <a:spcPct val="20000"/>
        </a:spcBef>
        <a:spcAft>
          <a:spcPct val="0"/>
        </a:spcAft>
        <a:buChar char="–"/>
        <a:defRPr kumimoji="1" sz="1965">
          <a:solidFill>
            <a:schemeClr val="tx1"/>
          </a:solidFill>
          <a:latin typeface="+mn-lt"/>
          <a:ea typeface="+mn-ea"/>
        </a:defRPr>
      </a:lvl4pPr>
      <a:lvl5pPr marL="2018687" indent="-223086" algn="l" rtl="0" eaLnBrk="0" fontAlgn="base" hangingPunct="0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5pPr>
      <a:lvl6pPr marL="2468097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6pPr>
      <a:lvl7pPr marL="291684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7pPr>
      <a:lvl8pPr marL="3365588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8pPr>
      <a:lvl9pPr marL="3814335" indent="-224374" algn="l" rtl="0" eaLnBrk="1" fontAlgn="base" hangingPunct="1">
        <a:spcBef>
          <a:spcPct val="20000"/>
        </a:spcBef>
        <a:spcAft>
          <a:spcPct val="0"/>
        </a:spcAft>
        <a:buChar char="»"/>
        <a:defRPr kumimoji="1" sz="196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1pPr>
      <a:lvl2pPr marL="448744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2pPr>
      <a:lvl3pPr marL="897490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3pPr>
      <a:lvl4pPr marL="1346232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4pPr>
      <a:lvl5pPr marL="179498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5pPr>
      <a:lvl6pPr marL="2243728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6pPr>
      <a:lvl7pPr marL="2692473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7pPr>
      <a:lvl8pPr marL="3141217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8pPr>
      <a:lvl9pPr marL="3589961" algn="l" defTabSz="897490" rtl="0" eaLnBrk="1" latinLnBrk="0" hangingPunct="1">
        <a:defRPr kumimoji="1" sz="17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grpSp>
        <p:nvGrpSpPr>
          <p:cNvPr id="1538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539" name="Picture 9" descr="mlit_top"/>
            <p:cNvPicPr>
              <a:picLocks noChangeAspect="1" noChangeArrowheads="1"/>
            </p:cNvPicPr>
            <p:nvPr userDrawn="1"/>
          </p:nvPicPr>
          <p:blipFill>
            <a:blip r:embed="rId15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54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54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4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4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44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545" name="Picture 11"/>
          <p:cNvPicPr>
            <a:picLocks noChangeAspect="1" noChangeArrowheads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8331200" y="1590"/>
            <a:ext cx="1557338" cy="319087"/>
          </a:xfrm>
          <a:prstGeom prst="rect">
            <a:avLst/>
          </a:prstGeom>
          <a:noFill/>
          <a:ln>
            <a:noFill/>
          </a:ln>
        </p:spPr>
      </p:pic>
      <p:sp>
        <p:nvSpPr>
          <p:cNvPr id="154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2178" y="647532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E6937C1-9CA1-4AA9-A111-4170EF1F02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78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0" r:id="rId1"/>
    <p:sldLayoutId id="2147484631" r:id="rId2"/>
    <p:sldLayoutId id="2147484632" r:id="rId3"/>
    <p:sldLayoutId id="2147484633" r:id="rId4"/>
    <p:sldLayoutId id="2147484634" r:id="rId5"/>
    <p:sldLayoutId id="2147484635" r:id="rId6"/>
    <p:sldLayoutId id="2147484636" r:id="rId7"/>
    <p:sldLayoutId id="2147484637" r:id="rId8"/>
    <p:sldLayoutId id="2147484638" r:id="rId9"/>
    <p:sldLayoutId id="2147484639" r:id="rId10"/>
    <p:sldLayoutId id="2147484640" r:id="rId11"/>
    <p:sldLayoutId id="2147484641" r:id="rId12"/>
    <p:sldLayoutId id="2147484642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492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0805" algn="l" rtl="0" eaLnBrk="1" fontAlgn="base" hangingPunct="1">
        <a:spcBef>
          <a:spcPct val="0"/>
        </a:spcBef>
        <a:spcAft>
          <a:spcPct val="0"/>
        </a:spcAft>
        <a:defRPr kumimoji="1" sz="254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1612" algn="l" rtl="0" eaLnBrk="1" fontAlgn="base" hangingPunct="1">
        <a:spcBef>
          <a:spcPct val="0"/>
        </a:spcBef>
        <a:spcAft>
          <a:spcPct val="0"/>
        </a:spcAft>
        <a:defRPr kumimoji="1" sz="254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2413" algn="l" rtl="0" eaLnBrk="1" fontAlgn="base" hangingPunct="1">
        <a:spcBef>
          <a:spcPct val="0"/>
        </a:spcBef>
        <a:spcAft>
          <a:spcPct val="0"/>
        </a:spcAft>
        <a:defRPr kumimoji="1" sz="254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3221" algn="l" rtl="0" eaLnBrk="1" fontAlgn="base" hangingPunct="1">
        <a:spcBef>
          <a:spcPct val="0"/>
        </a:spcBef>
        <a:spcAft>
          <a:spcPct val="0"/>
        </a:spcAft>
        <a:defRPr kumimoji="1" sz="254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2886" indent="-262311" algn="l" rtl="0" eaLnBrk="1" fontAlgn="base" hangingPunct="1">
        <a:spcBef>
          <a:spcPct val="20000"/>
        </a:spcBef>
        <a:spcAft>
          <a:spcPct val="0"/>
        </a:spcAft>
        <a:buChar char="–"/>
        <a:defRPr kumimoji="1" sz="2492">
          <a:solidFill>
            <a:schemeClr val="tx1"/>
          </a:solidFill>
          <a:latin typeface="+mn-lt"/>
          <a:ea typeface="+mn-ea"/>
        </a:defRPr>
      </a:lvl2pPr>
      <a:lvl3pPr marL="1050707" indent="-209556" algn="l" rtl="0" eaLnBrk="1" fontAlgn="base" hangingPunct="1">
        <a:spcBef>
          <a:spcPct val="20000"/>
        </a:spcBef>
        <a:spcAft>
          <a:spcPct val="0"/>
        </a:spcAft>
        <a:buChar char="•"/>
        <a:defRPr kumimoji="1" sz="2123">
          <a:solidFill>
            <a:schemeClr val="tx1"/>
          </a:solidFill>
          <a:latin typeface="+mn-lt"/>
          <a:ea typeface="+mn-ea"/>
        </a:defRPr>
      </a:lvl3pPr>
      <a:lvl4pPr marL="1472749" indent="-209556" algn="l" rtl="0" eaLnBrk="1" fontAlgn="base" hangingPunct="1">
        <a:spcBef>
          <a:spcPct val="20000"/>
        </a:spcBef>
        <a:spcAft>
          <a:spcPct val="0"/>
        </a:spcAft>
        <a:buChar char="–"/>
        <a:defRPr kumimoji="1" sz="1754">
          <a:solidFill>
            <a:schemeClr val="tx1"/>
          </a:solidFill>
          <a:latin typeface="+mn-lt"/>
          <a:ea typeface="+mn-ea"/>
        </a:defRPr>
      </a:lvl4pPr>
      <a:lvl5pPr marL="1893324" indent="-209556" algn="l" rtl="0" eaLnBrk="1" fontAlgn="base" hangingPunct="1">
        <a:spcBef>
          <a:spcPct val="20000"/>
        </a:spcBef>
        <a:spcAft>
          <a:spcPct val="0"/>
        </a:spcAft>
        <a:buChar char="»"/>
        <a:defRPr kumimoji="1" sz="1754">
          <a:solidFill>
            <a:schemeClr val="tx1"/>
          </a:solidFill>
          <a:latin typeface="+mn-lt"/>
          <a:ea typeface="+mn-ea"/>
        </a:defRPr>
      </a:lvl5pPr>
      <a:lvl6pPr marL="2314427" indent="-210404" algn="l" rtl="0" eaLnBrk="1" fontAlgn="base" hangingPunct="1">
        <a:spcBef>
          <a:spcPct val="20000"/>
        </a:spcBef>
        <a:spcAft>
          <a:spcPct val="0"/>
        </a:spcAft>
        <a:buChar char="»"/>
        <a:defRPr kumimoji="1" sz="1814">
          <a:solidFill>
            <a:schemeClr val="tx1"/>
          </a:solidFill>
          <a:latin typeface="+mn-lt"/>
          <a:ea typeface="+mn-ea"/>
        </a:defRPr>
      </a:lvl6pPr>
      <a:lvl7pPr marL="2735234" indent="-210404" algn="l" rtl="0" eaLnBrk="1" fontAlgn="base" hangingPunct="1">
        <a:spcBef>
          <a:spcPct val="20000"/>
        </a:spcBef>
        <a:spcAft>
          <a:spcPct val="0"/>
        </a:spcAft>
        <a:buChar char="»"/>
        <a:defRPr kumimoji="1" sz="1814">
          <a:solidFill>
            <a:schemeClr val="tx1"/>
          </a:solidFill>
          <a:latin typeface="+mn-lt"/>
          <a:ea typeface="+mn-ea"/>
        </a:defRPr>
      </a:lvl7pPr>
      <a:lvl8pPr marL="3156038" indent="-210404" algn="l" rtl="0" eaLnBrk="1" fontAlgn="base" hangingPunct="1">
        <a:spcBef>
          <a:spcPct val="20000"/>
        </a:spcBef>
        <a:spcAft>
          <a:spcPct val="0"/>
        </a:spcAft>
        <a:buChar char="»"/>
        <a:defRPr kumimoji="1" sz="1814">
          <a:solidFill>
            <a:schemeClr val="tx1"/>
          </a:solidFill>
          <a:latin typeface="+mn-lt"/>
          <a:ea typeface="+mn-ea"/>
        </a:defRPr>
      </a:lvl8pPr>
      <a:lvl9pPr marL="3576845" indent="-210404" algn="l" rtl="0" eaLnBrk="1" fontAlgn="base" hangingPunct="1">
        <a:spcBef>
          <a:spcPct val="20000"/>
        </a:spcBef>
        <a:spcAft>
          <a:spcPct val="0"/>
        </a:spcAft>
        <a:buChar char="»"/>
        <a:defRPr kumimoji="1" sz="1814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20805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41612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62413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83221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104028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524835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45637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66441" algn="l" defTabSz="841612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正方形/長方形 28"/>
          <p:cNvSpPr>
            <a:spLocks noChangeArrowheads="1"/>
          </p:cNvSpPr>
          <p:nvPr/>
        </p:nvSpPr>
        <p:spPr bwMode="auto">
          <a:xfrm>
            <a:off x="290076" y="2309901"/>
            <a:ext cx="9363074" cy="3407635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72" name="正方形/長方形 29"/>
          <p:cNvSpPr/>
          <p:nvPr/>
        </p:nvSpPr>
        <p:spPr>
          <a:xfrm>
            <a:off x="339289" y="2100639"/>
            <a:ext cx="3235179" cy="4238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新技術の導入を検討する背景、</a:t>
            </a:r>
            <a:endParaRPr lang="en-US" altLang="ja-JP" sz="1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管理する施設の抱える課題</a:t>
            </a:r>
            <a:endParaRPr lang="ja-JP" altLang="ja-JP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319" name="正方形/長方形 32"/>
          <p:cNvSpPr>
            <a:spLocks noChangeArrowheads="1"/>
          </p:cNvSpPr>
          <p:nvPr/>
        </p:nvSpPr>
        <p:spPr bwMode="auto">
          <a:xfrm>
            <a:off x="361515" y="2632165"/>
            <a:ext cx="5874767" cy="1578195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t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現状の維持管理における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課題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・維持管理計画、長寿命化計画等の策定の有無及び進捗状況、課題</a:t>
            </a:r>
            <a:endParaRPr lang="ja-JP" altLang="en-US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・新技術導入や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職員の技術力向上に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より解消したい事項</a:t>
            </a:r>
          </a:p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・新技術導入に求める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こと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・新技術の導入を想定している現場とその状況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具体的な想定がある場合</a:t>
            </a:r>
            <a:endParaRPr lang="ja-JP" altLang="en-US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・育成したい人物像または技術力向上に対する課題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具体的な想定がある</a:t>
            </a:r>
            <a:r>
              <a:rPr lang="ja-JP" altLang="en-US" sz="12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場合</a:t>
            </a:r>
            <a:endParaRPr lang="en-US" altLang="ja-JP" sz="1200" dirty="0" smtClean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329" name="正方形/長方形 39"/>
          <p:cNvSpPr>
            <a:spLocks noChangeArrowheads="1"/>
          </p:cNvSpPr>
          <p:nvPr/>
        </p:nvSpPr>
        <p:spPr bwMode="auto">
          <a:xfrm>
            <a:off x="366276" y="4350499"/>
            <a:ext cx="9076316" cy="1167491"/>
          </a:xfrm>
          <a:prstGeom prst="rect">
            <a:avLst/>
          </a:prstGeom>
          <a:solidFill>
            <a:srgbClr val="FFFFFF"/>
          </a:solidFill>
          <a:ln w="3175">
            <a:solidFill>
              <a:srgbClr val="FF0000"/>
            </a:solidFill>
            <a:prstDash val="solid"/>
            <a:miter lim="800000"/>
            <a:headEnd/>
            <a:tailEnd/>
          </a:ln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600"/>
              </a:spcBef>
              <a:buNone/>
            </a:pPr>
            <a:r>
              <a:rPr lang="en-US" altLang="ja-JP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共通</a:t>
            </a:r>
            <a:r>
              <a:rPr lang="en-US" altLang="ja-JP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en-US" altLang="ja-JP" sz="18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・文字のサイズは１０ポイント以上で記載してください。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・それぞれの枠の大きさ・レイアウトは変更していただいても結構です。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・フロー図や箇条書き、画像等を用い、分かりやすい資料としていただきますようお願いいたします。</a:t>
            </a:r>
          </a:p>
        </p:txBody>
      </p:sp>
      <p:sp>
        <p:nvSpPr>
          <p:cNvPr id="20" name="タイトル 1"/>
          <p:cNvSpPr txBox="1">
            <a:spLocks/>
          </p:cNvSpPr>
          <p:nvPr/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586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172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6758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344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r>
              <a:rPr lang="ja-JP" altLang="en-US" kern="0" dirty="0" smtClean="0"/>
              <a:t>応募</a:t>
            </a:r>
            <a:r>
              <a:rPr lang="ja-JP" altLang="en-US" kern="0" dirty="0" smtClean="0"/>
              <a:t>様式</a:t>
            </a:r>
            <a:endParaRPr lang="ja-JP" altLang="en-US" kern="0" dirty="0"/>
          </a:p>
        </p:txBody>
      </p:sp>
      <p:sp>
        <p:nvSpPr>
          <p:cNvPr id="2" name="正方形/長方形 35">
            <a:extLst>
              <a:ext uri="{FF2B5EF4-FFF2-40B4-BE49-F238E27FC236}">
                <a16:creationId xmlns:a16="http://schemas.microsoft.com/office/drawing/2014/main" id="{FEBD7744-6536-4623-189F-453CEEC5C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76" y="722843"/>
            <a:ext cx="2213427" cy="1329052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正方形/長方形 36">
            <a:extLst>
              <a:ext uri="{FF2B5EF4-FFF2-40B4-BE49-F238E27FC236}">
                <a16:creationId xmlns:a16="http://schemas.microsoft.com/office/drawing/2014/main" id="{BC66C8C8-0E66-1CD3-BDA2-58A0B62F85CF}"/>
              </a:ext>
            </a:extLst>
          </p:cNvPr>
          <p:cNvSpPr/>
          <p:nvPr/>
        </p:nvSpPr>
        <p:spPr>
          <a:xfrm>
            <a:off x="336116" y="577986"/>
            <a:ext cx="1421663" cy="2923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基礎情報</a:t>
            </a:r>
            <a:endParaRPr lang="ja-JP" altLang="ja-JP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33">
            <a:extLst>
              <a:ext uri="{FF2B5EF4-FFF2-40B4-BE49-F238E27FC236}">
                <a16:creationId xmlns:a16="http://schemas.microsoft.com/office/drawing/2014/main" id="{0D653BD7-DCE4-12C2-E56E-42DAE05C7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0172" y="722842"/>
            <a:ext cx="6972978" cy="1329053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正方形/長方形 37">
            <a:extLst>
              <a:ext uri="{FF2B5EF4-FFF2-40B4-BE49-F238E27FC236}">
                <a16:creationId xmlns:a16="http://schemas.microsoft.com/office/drawing/2014/main" id="{E7F0E78C-4012-EE14-4501-FF1A4D0D0CFA}"/>
              </a:ext>
            </a:extLst>
          </p:cNvPr>
          <p:cNvSpPr/>
          <p:nvPr/>
        </p:nvSpPr>
        <p:spPr>
          <a:xfrm>
            <a:off x="2711924" y="566935"/>
            <a:ext cx="2644775" cy="2889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新技術の導入を検討する対象</a:t>
            </a:r>
            <a:endParaRPr lang="ja-JP" altLang="ja-JP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正方形/長方形 38">
            <a:extLst>
              <a:ext uri="{FF2B5EF4-FFF2-40B4-BE49-F238E27FC236}">
                <a16:creationId xmlns:a16="http://schemas.microsoft.com/office/drawing/2014/main" id="{F2434440-8681-3327-8B77-5F55D7DB2CCF}"/>
              </a:ext>
            </a:extLst>
          </p:cNvPr>
          <p:cNvSpPr/>
          <p:nvPr/>
        </p:nvSpPr>
        <p:spPr>
          <a:xfrm>
            <a:off x="2785404" y="992003"/>
            <a:ext cx="6439121" cy="89319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44000" indent="-144000">
              <a:spcBef>
                <a:spcPts val="600"/>
              </a:spcBef>
              <a:defRPr/>
            </a:pPr>
            <a:r>
              <a:rPr lang="ja-JP" altLang="en-US" sz="1200" dirty="0">
                <a:solidFill>
                  <a:srgbClr val="002060"/>
                </a:solidFill>
                <a:latin typeface="ＭＳ ゴシック"/>
                <a:ea typeface="ＭＳ ゴシック"/>
              </a:rPr>
              <a:t>・対象分野・対象施設、施設数量（延長等）</a:t>
            </a:r>
          </a:p>
          <a:p>
            <a:pPr marL="144000" indent="-144000">
              <a:spcBef>
                <a:spcPts val="600"/>
              </a:spcBef>
              <a:defRPr/>
            </a:pPr>
            <a:r>
              <a:rPr lang="ja-JP" altLang="en-US" sz="1200" dirty="0">
                <a:solidFill>
                  <a:srgbClr val="002060"/>
                </a:solidFill>
                <a:latin typeface="ＭＳ ゴシック"/>
                <a:ea typeface="ＭＳ ゴシック"/>
              </a:rPr>
              <a:t>・点検等の実施状況、実施体制（誰が担っているか）</a:t>
            </a:r>
          </a:p>
          <a:p>
            <a:pPr marL="144000" indent="-144000">
              <a:spcBef>
                <a:spcPts val="600"/>
              </a:spcBef>
              <a:defRPr/>
            </a:pPr>
            <a:r>
              <a:rPr lang="ja-JP" altLang="en-US" sz="1200" dirty="0">
                <a:solidFill>
                  <a:srgbClr val="002060"/>
                </a:solidFill>
                <a:latin typeface="ＭＳ ゴシック"/>
                <a:ea typeface="ＭＳ ゴシック"/>
              </a:rPr>
              <a:t>・点検・診断・措置・記録等の段階　　</a:t>
            </a:r>
            <a:r>
              <a:rPr lang="en-US" altLang="ja-JP" sz="1200" dirty="0">
                <a:solidFill>
                  <a:srgbClr val="FF0000"/>
                </a:solidFill>
                <a:latin typeface="ＭＳ ゴシック"/>
                <a:ea typeface="ＭＳ ゴシック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ＭＳ ゴシック"/>
                <a:ea typeface="ＭＳ ゴシック"/>
              </a:rPr>
              <a:t>具体的な想定がある場合</a:t>
            </a:r>
          </a:p>
        </p:txBody>
      </p:sp>
      <p:sp>
        <p:nvSpPr>
          <p:cNvPr id="9" name="正方形/長方形 23">
            <a:extLst>
              <a:ext uri="{FF2B5EF4-FFF2-40B4-BE49-F238E27FC236}">
                <a16:creationId xmlns:a16="http://schemas.microsoft.com/office/drawing/2014/main" id="{7EB8D29B-4463-24BF-02A3-E08DAF8EC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410" y="992003"/>
            <a:ext cx="2036758" cy="893199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人口：●●万人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面積：●●</a:t>
            </a:r>
            <a:r>
              <a:rPr lang="en-US" altLang="ja-JP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km2</a:t>
            </a:r>
          </a:p>
          <a:p>
            <a:pPr>
              <a:spcBef>
                <a:spcPts val="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技術職員数：●●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（土木・建築系技術職員）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正方形/長方形 35">
            <a:extLst>
              <a:ext uri="{FF2B5EF4-FFF2-40B4-BE49-F238E27FC236}">
                <a16:creationId xmlns:a16="http://schemas.microsoft.com/office/drawing/2014/main" id="{FEBD7744-6536-4623-189F-453CEEC5C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76" y="5885344"/>
            <a:ext cx="5066623" cy="93600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" name="正方形/長方形 23">
            <a:extLst>
              <a:ext uri="{FF2B5EF4-FFF2-40B4-BE49-F238E27FC236}">
                <a16:creationId xmlns:a16="http://schemas.microsoft.com/office/drawing/2014/main" id="{7EB8D29B-4463-24BF-02A3-E08DAF8EC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409" y="6154505"/>
            <a:ext cx="4662221" cy="551096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・アドバイザーに求める能力等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sz="12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具体的な想定がある場合</a:t>
            </a:r>
            <a:endParaRPr lang="ja-JP" altLang="en-US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・求める新技術の活用場面　等　</a:t>
            </a:r>
            <a:r>
              <a:rPr lang="en-US" altLang="ja-JP" sz="12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具体的な想定がある場合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" name="正方形/長方形 29"/>
          <p:cNvSpPr/>
          <p:nvPr/>
        </p:nvSpPr>
        <p:spPr>
          <a:xfrm>
            <a:off x="336116" y="5739411"/>
            <a:ext cx="2600160" cy="3697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具体的な支援内容</a:t>
            </a:r>
            <a:endParaRPr lang="ja-JP" altLang="ja-JP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" name="正方形/長方形 23">
            <a:extLst>
              <a:ext uri="{FF2B5EF4-FFF2-40B4-BE49-F238E27FC236}">
                <a16:creationId xmlns:a16="http://schemas.microsoft.com/office/drawing/2014/main" id="{7EB8D29B-4463-24BF-02A3-E08DAF8EC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5032" y="5857675"/>
            <a:ext cx="4208118" cy="927333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t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・担当者連絡先</a:t>
            </a:r>
          </a:p>
          <a:p>
            <a:pPr>
              <a:spcBef>
                <a:spcPts val="0"/>
              </a:spcBef>
              <a:buNone/>
            </a:pP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E5D5E45-9170-3E0E-FEE1-4D799AAB17BC}"/>
              </a:ext>
            </a:extLst>
          </p:cNvPr>
          <p:cNvSpPr/>
          <p:nvPr/>
        </p:nvSpPr>
        <p:spPr>
          <a:xfrm>
            <a:off x="6446840" y="2638697"/>
            <a:ext cx="2995752" cy="684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Overflow="overflow" horzOverflow="overflow" wrap="square" numCol="1" rtlCol="0" anchor="ctr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/>
              </a:rPr>
              <a:t>担当課の</a:t>
            </a: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/>
              </a:rPr>
              <a:t>体制など、維持管理体制に関する課題を補足する情報があれば、添付可能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/>
              <a:ea typeface="ＭＳ Ｐゴシック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4CC4C8A-BB31-B73B-720F-2560F16F8121}"/>
              </a:ext>
            </a:extLst>
          </p:cNvPr>
          <p:cNvSpPr/>
          <p:nvPr/>
        </p:nvSpPr>
        <p:spPr>
          <a:xfrm>
            <a:off x="6446840" y="3526360"/>
            <a:ext cx="2995752" cy="684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Overflow="overflow" horzOverflow="overflow" wrap="square" numCol="1" rtlCol="0" anchor="ctr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/>
              </a:rPr>
              <a:t>橋梁の健全性</a:t>
            </a:r>
            <a:r>
              <a:rPr kumimoji="1" lang="ja-JP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/>
              </a:rPr>
              <a:t>グラフなど、管理する施設が抱える課題等についてデータがあれば、添付可能</a:t>
            </a: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5520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正方形/長方形 28"/>
          <p:cNvSpPr>
            <a:spLocks noChangeArrowheads="1"/>
          </p:cNvSpPr>
          <p:nvPr/>
        </p:nvSpPr>
        <p:spPr bwMode="auto">
          <a:xfrm>
            <a:off x="290076" y="2230146"/>
            <a:ext cx="9363074" cy="3463872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72" name="正方形/長方形 29"/>
          <p:cNvSpPr/>
          <p:nvPr/>
        </p:nvSpPr>
        <p:spPr>
          <a:xfrm>
            <a:off x="339289" y="2020883"/>
            <a:ext cx="3235179" cy="4238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新技術の導入を検討する背景、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defRPr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管理する施設の抱える課題</a:t>
            </a:r>
            <a:endParaRPr lang="ja-JP" altLang="ja-JP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319" name="正方形/長方形 32"/>
          <p:cNvSpPr>
            <a:spLocks noChangeArrowheads="1"/>
          </p:cNvSpPr>
          <p:nvPr/>
        </p:nvSpPr>
        <p:spPr bwMode="auto">
          <a:xfrm>
            <a:off x="361514" y="2489925"/>
            <a:ext cx="9188886" cy="3077766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wrap="square" anchor="t" anchorCtr="0">
            <a:spAutoFit/>
          </a:bodyPr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・管理橋梁の老朽化が進行しており、</a:t>
            </a:r>
            <a:r>
              <a:rPr lang="en-US" altLang="ja-JP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Ⅲ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判定が増加している。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・橋梁維持管理においては点検に要するコストの割合が大きく、職員の直営点検の負担が大きく、診断精度にも課題がある。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・担当課の体制は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、道路・河川担当が●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名（うち技術職●名）であり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、うち維持管理は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●名（うち技術職●名）と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少人数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の体制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・少ない職員の窓口・電話・通報対応の負荷軽減や、直営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点検の効率化や診断精度改善に資する新技術の導入を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進めたい。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・樋門の点検において○○技術を用いて（クラックの目視や野帳への記録等）、限られた職員で効率的に業務を遂行したい。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・公園の除草に手間やコストがかかっており、利用者に影響が少ない新技術で、効率化を図りたい。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・収集した点検データや利用者からの通報データ等を活用して、効率よく日常の維持や、修繕、長期的な予防保全を進めたい。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・長寿命化計画を策定して維持管理業務を実施しているが、●●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●（人員、予算等）が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原因で、計画通りに措置が講じられず、計画が遅れている。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・すでに新技術の導入実績があるが、更なる新技術の導入により業務の効率化等を図りたい。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・新技術に詳しい技術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職員がいないことから、新規採用職員や若手職員の育成に課題がある。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60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・技術職員が少なく事務系職員も含めた幅広い職員に、新技術に関する知識を学んでほしいと考えている。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320" name="正方形/長方形 35"/>
          <p:cNvSpPr>
            <a:spLocks noChangeArrowheads="1"/>
          </p:cNvSpPr>
          <p:nvPr/>
        </p:nvSpPr>
        <p:spPr bwMode="auto">
          <a:xfrm>
            <a:off x="290076" y="731987"/>
            <a:ext cx="2213427" cy="1211103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68" name="正方形/長方形 36"/>
          <p:cNvSpPr/>
          <p:nvPr/>
        </p:nvSpPr>
        <p:spPr>
          <a:xfrm>
            <a:off x="336116" y="587130"/>
            <a:ext cx="1421663" cy="2923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基礎情報</a:t>
            </a:r>
            <a:endParaRPr lang="ja-JP" altLang="ja-JP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326" name="正方形/長方形 33"/>
          <p:cNvSpPr>
            <a:spLocks noChangeArrowheads="1"/>
          </p:cNvSpPr>
          <p:nvPr/>
        </p:nvSpPr>
        <p:spPr bwMode="auto">
          <a:xfrm>
            <a:off x="2680172" y="731987"/>
            <a:ext cx="6972978" cy="1211104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58" name="正方形/長方形 37"/>
          <p:cNvSpPr/>
          <p:nvPr/>
        </p:nvSpPr>
        <p:spPr>
          <a:xfrm>
            <a:off x="2711924" y="576079"/>
            <a:ext cx="2644775" cy="2889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新技術の導入を検討する対象</a:t>
            </a:r>
            <a:endParaRPr lang="ja-JP" altLang="ja-JP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59" name="正方形/長方形 38"/>
          <p:cNvSpPr/>
          <p:nvPr/>
        </p:nvSpPr>
        <p:spPr>
          <a:xfrm>
            <a:off x="2785404" y="947577"/>
            <a:ext cx="6764996" cy="89319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44000" indent="-144000">
              <a:spcBef>
                <a:spcPts val="600"/>
              </a:spcBef>
              <a:defRPr/>
            </a:pPr>
            <a:r>
              <a:rPr lang="ja-JP" altLang="en-US" sz="1200" dirty="0">
                <a:solidFill>
                  <a:srgbClr val="002060"/>
                </a:solidFill>
                <a:latin typeface="ＭＳ ゴシック"/>
                <a:ea typeface="ＭＳ ゴシック"/>
              </a:rPr>
              <a:t>対象分野・対象施設：道路（橋梁点検）、管理対象橋梁数：●●橋</a:t>
            </a:r>
          </a:p>
          <a:p>
            <a:pPr marL="144000" indent="-144000">
              <a:spcBef>
                <a:spcPts val="600"/>
              </a:spcBef>
              <a:defRPr/>
            </a:pPr>
            <a:r>
              <a:rPr lang="ja-JP" altLang="en-US" sz="1200" dirty="0">
                <a:solidFill>
                  <a:srgbClr val="002060"/>
                </a:solidFill>
                <a:latin typeface="ＭＳ ゴシック"/>
                <a:ea typeface="ＭＳ ゴシック"/>
              </a:rPr>
              <a:t>点検等の実施状況：県技術センターへの委託および職員直営による点検を実施している。橋梁点検に関する新技術の導入を想定。</a:t>
            </a:r>
            <a:endParaRPr lang="ja-JP" altLang="en-US" sz="1200" dirty="0">
              <a:solidFill>
                <a:srgbClr val="FF0000"/>
              </a:solidFill>
              <a:latin typeface="ＭＳ ゴシック"/>
              <a:ea typeface="ＭＳ ゴシック"/>
            </a:endParaRPr>
          </a:p>
        </p:txBody>
      </p:sp>
      <p:sp>
        <p:nvSpPr>
          <p:cNvPr id="20" name="タイトル 1"/>
          <p:cNvSpPr txBox="1">
            <a:spLocks/>
          </p:cNvSpPr>
          <p:nvPr/>
        </p:nvSpPr>
        <p:spPr>
          <a:xfrm>
            <a:off x="0" y="0"/>
            <a:ext cx="760571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2776" tIns="46391" rIns="92776" bIns="46391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586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172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6758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344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52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r>
              <a:rPr lang="en-US" altLang="ja-JP" kern="0" dirty="0">
                <a:solidFill>
                  <a:schemeClr val="accent2"/>
                </a:solidFill>
              </a:rPr>
              <a:t>【</a:t>
            </a:r>
            <a:r>
              <a:rPr lang="ja-JP" altLang="en-US" kern="0" dirty="0">
                <a:solidFill>
                  <a:schemeClr val="accent2"/>
                </a:solidFill>
              </a:rPr>
              <a:t>記載例</a:t>
            </a:r>
            <a:r>
              <a:rPr lang="en-US" altLang="ja-JP" kern="0" dirty="0" smtClean="0">
                <a:solidFill>
                  <a:schemeClr val="accent2"/>
                </a:solidFill>
              </a:rPr>
              <a:t>】</a:t>
            </a:r>
            <a:r>
              <a:rPr lang="ja-JP" altLang="en-US" kern="0" dirty="0" smtClean="0"/>
              <a:t>応募様式</a:t>
            </a:r>
            <a:r>
              <a:rPr lang="en-US" altLang="ja-JP" kern="0" dirty="0"/>
              <a:t>-</a:t>
            </a:r>
            <a:r>
              <a:rPr lang="ja-JP" altLang="en-US" dirty="0"/>
              <a:t>●●県■■市</a:t>
            </a:r>
            <a:r>
              <a:rPr lang="ja-JP" altLang="en-US" kern="0" dirty="0"/>
              <a:t>　</a:t>
            </a:r>
          </a:p>
        </p:txBody>
      </p:sp>
      <p:sp>
        <p:nvSpPr>
          <p:cNvPr id="16" name="正方形/長方形 23">
            <a:extLst>
              <a:ext uri="{FF2B5EF4-FFF2-40B4-BE49-F238E27FC236}">
                <a16:creationId xmlns:a16="http://schemas.microsoft.com/office/drawing/2014/main" id="{7EB8D29B-4463-24BF-02A3-E08DAF8EC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410" y="947577"/>
            <a:ext cx="2036758" cy="893199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人口：●●万人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面積：●●</a:t>
            </a:r>
            <a:r>
              <a:rPr lang="en-US" altLang="ja-JP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km2</a:t>
            </a:r>
          </a:p>
          <a:p>
            <a:pPr>
              <a:spcBef>
                <a:spcPts val="0"/>
              </a:spcBef>
              <a:buNone/>
            </a:pP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技術職員数：●●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（土木・建築系技術職員）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" name="正方形/長方形 35">
            <a:extLst>
              <a:ext uri="{FF2B5EF4-FFF2-40B4-BE49-F238E27FC236}">
                <a16:creationId xmlns:a16="http://schemas.microsoft.com/office/drawing/2014/main" id="{FEBD7744-6536-4623-189F-453CEEC5C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76" y="5885344"/>
            <a:ext cx="5066623" cy="936000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" name="正方形/長方形 23">
            <a:extLst>
              <a:ext uri="{FF2B5EF4-FFF2-40B4-BE49-F238E27FC236}">
                <a16:creationId xmlns:a16="http://schemas.microsoft.com/office/drawing/2014/main" id="{7EB8D29B-4463-24BF-02A3-E08DAF8EC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409" y="6154505"/>
            <a:ext cx="4978290" cy="551096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ctr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・比較的簡易で、扱いやすい新技術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を推薦して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ほしい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●●の資格を有し、地域の実情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に理解のあるアドバイザー</a:t>
            </a:r>
            <a:r>
              <a:rPr lang="ja-JP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を希望</a:t>
            </a: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・最先端の技術を有し、全国の実情に精通したアドバイザーを希望。</a:t>
            </a:r>
            <a:endParaRPr lang="en-US" altLang="ja-JP" sz="1200" dirty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" name="正方形/長方形 29"/>
          <p:cNvSpPr/>
          <p:nvPr/>
        </p:nvSpPr>
        <p:spPr>
          <a:xfrm>
            <a:off x="336116" y="5739411"/>
            <a:ext cx="2600160" cy="3697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400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具体的な支援内容</a:t>
            </a:r>
            <a:endParaRPr lang="ja-JP" altLang="ja-JP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" name="正方形/長方形 23">
            <a:extLst>
              <a:ext uri="{FF2B5EF4-FFF2-40B4-BE49-F238E27FC236}">
                <a16:creationId xmlns:a16="http://schemas.microsoft.com/office/drawing/2014/main" id="{7EB8D29B-4463-24BF-02A3-E08DAF8EC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5032" y="5885345"/>
            <a:ext cx="4208118" cy="936000"/>
          </a:xfrm>
          <a:prstGeom prst="rect">
            <a:avLst/>
          </a:prstGeom>
          <a:solidFill>
            <a:srgbClr val="FFFFFF"/>
          </a:solidFill>
          <a:ln w="317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anchor="t"/>
          <a:lstStyle>
            <a:lvl1pPr marL="142875" indent="-142875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zh-TW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担当者</a:t>
            </a:r>
            <a:r>
              <a:rPr lang="zh-TW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連絡先</a:t>
            </a:r>
            <a:endParaRPr lang="en-US" altLang="zh-TW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  <a:buNone/>
            </a:pPr>
            <a:r>
              <a:rPr lang="zh-TW" altLang="en-US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</a:t>
            </a:r>
            <a:r>
              <a:rPr lang="zh-TW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●県■■市 ●●課　●● ●●　</a:t>
            </a:r>
            <a:endParaRPr lang="en-US" altLang="zh-TW" sz="1200" dirty="0" smtClean="0">
              <a:solidFill>
                <a:srgbClr val="00206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zh-TW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TEL</a:t>
            </a:r>
            <a:r>
              <a:rPr lang="zh-TW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lang="en-US" altLang="zh-TW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000-000-000</a:t>
            </a:r>
          </a:p>
          <a:p>
            <a:pPr>
              <a:spcBef>
                <a:spcPts val="0"/>
              </a:spcBef>
              <a:buNone/>
            </a:pPr>
            <a:r>
              <a:rPr lang="en-US" altLang="zh-TW" sz="1200" dirty="0" smtClean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ML</a:t>
            </a:r>
            <a:r>
              <a:rPr lang="zh-TW" altLang="en-US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：●●</a:t>
            </a:r>
            <a:r>
              <a:rPr lang="en-US" altLang="zh-TW" sz="1200" dirty="0">
                <a:solidFill>
                  <a:srgbClr val="00206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@●●.jp</a:t>
            </a:r>
          </a:p>
        </p:txBody>
      </p:sp>
    </p:spTree>
    <p:extLst>
      <p:ext uri="{BB962C8B-B14F-4D97-AF65-F5344CB8AC3E}">
        <p14:creationId xmlns:p14="http://schemas.microsoft.com/office/powerpoint/2010/main" val="3536199143"/>
      </p:ext>
    </p:extLst>
  </p:cSld>
  <p:clrMapOvr>
    <a:masterClrMapping/>
  </p:clrMapOvr>
</p:sld>
</file>

<file path=ppt/theme/theme1.xml><?xml version="1.0" encoding="utf-8"?>
<a:theme xmlns:a="http://schemas.openxmlformats.org/drawingml/2006/main" name="3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square" rtlCol="0">
        <a:spAutoFit/>
      </a:bodyPr>
      <a:lstStyle>
        <a:defPPr>
          <a:defRPr sz="800" b="0" dirty="0" smtClean="0">
            <a:latin typeface="+mn-ea"/>
            <a:ea typeface="+mn-ea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3.xml><?xml version="1.0" encoding="utf-8"?>
<a:theme xmlns:a="http://schemas.openxmlformats.org/drawingml/2006/main" name="4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4.xml><?xml version="1.0" encoding="utf-8"?>
<a:theme xmlns:a="http://schemas.openxmlformats.org/drawingml/2006/main" name="9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5.xml><?xml version="1.0" encoding="utf-8"?>
<a:theme xmlns:a="http://schemas.openxmlformats.org/drawingml/2006/main" name="10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6.xml><?xml version="1.0" encoding="utf-8"?>
<a:theme xmlns:a="http://schemas.openxmlformats.org/drawingml/2006/main" name="12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7.xml><?xml version="1.0" encoding="utf-8"?>
<a:theme xmlns:a="http://schemas.openxmlformats.org/drawingml/2006/main" name="5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8.xml><?xml version="1.0" encoding="utf-8"?>
<a:theme xmlns:a="http://schemas.openxmlformats.org/drawingml/2006/main" name="13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solidFill>
          <a:srgbClr val="9BDFF7"/>
        </a:solidFill>
      </a:spPr>
      <a:bodyPr vertOverflow="overflow" horzOverflow="overflow"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9.xml><?xml version="1.0" encoding="utf-8"?>
<a:theme xmlns:a="http://schemas.openxmlformats.org/drawingml/2006/main" name="7_テーマ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rtlCol="0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sz="1200" b="0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defRPr kumimoji="1" lang="ja-JP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square" rtlCol="0">
        <a:spAutoFit/>
      </a:bodyPr>
      <a:lstStyle>
        <a:defPPr>
          <a:defRPr sz="800" b="0" dirty="0" smtClean="0">
            <a:latin typeface="+mn-ea"/>
            <a:ea typeface="+mn-ea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04_資料1_第３回民間活力WG資料（案）一式201027</Template>
  <TotalTime>1139</TotalTime>
  <Words>834</Words>
  <Application>Microsoft Office PowerPoint</Application>
  <PresentationFormat>A4 210 x 297 mm</PresentationFormat>
  <Paragraphs>60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9</vt:i4>
      </vt:variant>
      <vt:variant>
        <vt:lpstr>スライド タイトル</vt:lpstr>
      </vt:variant>
      <vt:variant>
        <vt:i4>2</vt:i4>
      </vt:variant>
    </vt:vector>
  </HeadingPairs>
  <TitlesOfParts>
    <vt:vector size="17" baseType="lpstr">
      <vt:lpstr>HGP創英角ｺﾞｼｯｸUB</vt:lpstr>
      <vt:lpstr>ＭＳ Ｐゴシック</vt:lpstr>
      <vt:lpstr>ＭＳ ゴシック</vt:lpstr>
      <vt:lpstr>Arial</vt:lpstr>
      <vt:lpstr>Calibri</vt:lpstr>
      <vt:lpstr>Times New Roman</vt:lpstr>
      <vt:lpstr>3_テーマ1</vt:lpstr>
      <vt:lpstr>8_テーマ1</vt:lpstr>
      <vt:lpstr>4_テーマ1</vt:lpstr>
      <vt:lpstr>9_テーマ1</vt:lpstr>
      <vt:lpstr>10_テーマ1</vt:lpstr>
      <vt:lpstr>12_テーマ1</vt:lpstr>
      <vt:lpstr>5_テーマ1</vt:lpstr>
      <vt:lpstr>13_テーマ1</vt:lpstr>
      <vt:lpstr>7_テーマ1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第３回民間活力活用促進ワーキンググループ検討資料</dc:title>
  <dc:creator>松岡 昌宏</dc:creator>
  <cp:lastModifiedBy>高畠 佑樹</cp:lastModifiedBy>
  <cp:revision>48</cp:revision>
  <cp:lastPrinted>2023-07-20T01:18:12Z</cp:lastPrinted>
  <dcterms:created xsi:type="dcterms:W3CDTF">2020-10-27T08:36:15Z</dcterms:created>
  <dcterms:modified xsi:type="dcterms:W3CDTF">2023-08-08T10:02:17Z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0x0101000BF4AF4E491A3F4AAE46E68A6481DF5D</vt:lpwstr>
  </property>
</Properties>
</file>