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23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30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9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76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3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4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C74CF-0FC4-4A56-B1B0-2E01665AD9DF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0" y="0"/>
            <a:ext cx="9144000" cy="6701246"/>
            <a:chOff x="0" y="0"/>
            <a:chExt cx="9144000" cy="6701246"/>
          </a:xfrm>
        </p:grpSpPr>
        <p:sp>
          <p:nvSpPr>
            <p:cNvPr id="2" name="正方形/長方形 1"/>
            <p:cNvSpPr/>
            <p:nvPr/>
          </p:nvSpPr>
          <p:spPr>
            <a:xfrm>
              <a:off x="1240971" y="313509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○○○○○○○に関する研究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0" y="0"/>
              <a:ext cx="9144000" cy="313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令和６年度 建設技術研究開発助成制度（○○タイプ）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0148" y="313509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研究課題名称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240971" y="672736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研究代表者：株式会社○○○○（共同実施者：○○○○）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0148" y="672736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実施者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148" y="1136469"/>
              <a:ext cx="8913223" cy="137813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目的・概要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＜実施の背景となった課題認識や、課題解決に向けた実施概要を記載＞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に関する○○調査や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の解析を実施し、△▽△▽デザインを追求することで、○○○○利用促進を図るための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基盤構築を目指す。</a:t>
              </a:r>
              <a:endParaRPr kumimoji="1" lang="en-US" altLang="ja-JP" sz="1400" dirty="0">
                <a:solidFill>
                  <a:srgbClr val="0070C0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  <a:endPara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15388" y="2625635"/>
              <a:ext cx="8913223" cy="407561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実施イメージ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＜図や写真を用いて、実施事項の全体が簡潔にイメージできる内容として整理＞</a:t>
              </a:r>
              <a:endParaRPr kumimoji="1" lang="ja-JP" altLang="en-US" sz="1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角丸四角形 4"/>
          <p:cNvSpPr/>
          <p:nvPr/>
        </p:nvSpPr>
        <p:spPr>
          <a:xfrm>
            <a:off x="1978992" y="-691471"/>
            <a:ext cx="5155533" cy="5654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青字は説明、例であり、提出時は削除ください。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3355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124</TotalTime>
  <Words>170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SHINODA NOBUHIRO</dc:creator>
  <cp:lastModifiedBy>香川 建</cp:lastModifiedBy>
  <cp:revision>11</cp:revision>
  <dcterms:created xsi:type="dcterms:W3CDTF">2023-05-03T12:42:25Z</dcterms:created>
  <dcterms:modified xsi:type="dcterms:W3CDTF">2024-01-16T05:12:48Z</dcterms:modified>
</cp:coreProperties>
</file>