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492" y="-23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2024/4/2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273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令和６年</a:t>
            </a:r>
            <a:r>
              <a:rPr kumimoji="1" lang="ja-JP" altLang="en-US" sz="1200" dirty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/>
              <a:t>17</a:t>
            </a:r>
            <a:r>
              <a:rPr lang="ja-JP" altLang="en-US" sz="1200" dirty="0"/>
              <a:t>回）「国土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6897" y="302736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事例の内容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ｲﾉﾍﾞｰｼｮﾝ、防災・減災、ｱｾｯﾄﾏﾈｼﾞﾒﾝﾄ、広報・教育のいずれかをご記載ください。</a:t>
            </a:r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9101"/>
              <a:gd name="adj2" fmla="val -230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パンフレット・ホームページ等で使用する場合がございます。あらかじめご了承ください。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105128"/>
            <a:ext cx="5056484" cy="1512168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ＰＲポイント（具体的特徴及び特筆すべき点、革新性（ｲﾉﾍﾞｰｼｮﾝ）、災害被害の軽減度（防災・減災）、ヒト・モノ</a:t>
            </a:r>
            <a:r>
              <a:rPr lang="ja-JP" altLang="en-US"/>
              <a:t>・カネの負担軽減度</a:t>
            </a:r>
            <a:r>
              <a:rPr lang="ja-JP" altLang="en-US" dirty="0"/>
              <a:t>（ｱｾｯﾄﾏﾈｼﾞﾒﾝﾄ）、認知・評価の向上度（広報・教育）等）</a:t>
            </a:r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取組みにおいて苦労した点等をご記載ください。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・取組みを行う上での障害となった事柄やその打開策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196140" y="3404909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415063" y="3584848"/>
            <a:ext cx="506523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枠の位置、サイズは変更しないでください。</a:t>
            </a:r>
            <a:br>
              <a:rPr kumimoji="1" lang="en-US" altLang="ja-JP" dirty="0"/>
            </a:br>
            <a:r>
              <a:rPr kumimoji="1" lang="ja-JP" altLang="en-US" dirty="0"/>
              <a:t>（</a:t>
            </a:r>
            <a:r>
              <a:rPr lang="ja-JP" altLang="en-US" dirty="0"/>
              <a:t>功労者を複数名記載する場合を除く）</a:t>
            </a:r>
            <a:br>
              <a:rPr kumimoji="1" lang="en-US" altLang="ja-JP" dirty="0"/>
            </a:br>
            <a:r>
              <a:rPr kumimoji="1" lang="ja-JP" altLang="en-US" dirty="0"/>
              <a:t>やむを得ない場合でも変更は最小限とし、全体で</a:t>
            </a:r>
            <a:r>
              <a:rPr kumimoji="1" lang="en-US" altLang="ja-JP" dirty="0"/>
              <a:t>A4</a:t>
            </a:r>
            <a:r>
              <a:rPr kumimoji="1" lang="ja-JP" altLang="en-US" dirty="0"/>
              <a:t>サイズ１枚としてください。</a:t>
            </a:r>
            <a:endParaRPr kumimoji="1" lang="en-US" altLang="ja-JP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A363644-A8DA-7E3B-4216-DCD9D2A2A86E}"/>
              </a:ext>
            </a:extLst>
          </p:cNvPr>
          <p:cNvSpPr/>
          <p:nvPr/>
        </p:nvSpPr>
        <p:spPr>
          <a:xfrm>
            <a:off x="0" y="1934109"/>
            <a:ext cx="6858000" cy="9866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応募事例の概要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  <a:endParaRPr lang="en-US" altLang="ja-JP" sz="1800" dirty="0">
              <a:solidFill>
                <a:schemeClr val="tx1"/>
              </a:solidFill>
              <a:latin typeface="+mj-ea"/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436</Words>
  <Application>Microsoft Office PowerPoint</Application>
  <PresentationFormat>A4 210 x 297 mm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南 茉弘</cp:lastModifiedBy>
  <cp:revision>95</cp:revision>
  <cp:lastPrinted>2017-04-18T04:32:55Z</cp:lastPrinted>
  <dcterms:created xsi:type="dcterms:W3CDTF">2013-08-07T09:03:37Z</dcterms:created>
  <dcterms:modified xsi:type="dcterms:W3CDTF">2024-04-02T08:39:47Z</dcterms:modified>
</cp:coreProperties>
</file>