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24" autoAdjust="0"/>
    <p:restoredTop sz="94660"/>
  </p:normalViewPr>
  <p:slideViewPr>
    <p:cSldViewPr>
      <p:cViewPr varScale="1">
        <p:scale>
          <a:sx n="62" d="100"/>
          <a:sy n="62" d="100"/>
        </p:scale>
        <p:origin x="1128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E34A91B7-06D4-4E49-8C73-6214C7A67EA4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D3B80F1B-5D94-4B54-BF96-4F7A916EF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4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9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20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80F1B-5D94-4B54-BF96-4F7A916EF995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4661A-7B19-46CA-941E-B314278E6D60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4404-18A1-4919-9781-208C73A490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6"/>
          <p:cNvSpPr/>
          <p:nvPr/>
        </p:nvSpPr>
        <p:spPr>
          <a:xfrm>
            <a:off x="5265556" y="4117351"/>
            <a:ext cx="4223111" cy="2424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prstClr val="white"/>
                </a:solidFill>
              </a:rPr>
              <a:t>図、写真等</a:t>
            </a:r>
            <a:endParaRPr lang="ja-JP" altLang="en-US" dirty="0">
              <a:solidFill>
                <a:prstClr val="white"/>
              </a:solidFill>
            </a:endParaRPr>
          </a:p>
        </p:txBody>
      </p:sp>
      <p:sp>
        <p:nvSpPr>
          <p:cNvPr id="1108" name="テキスト ボックス 21"/>
          <p:cNvSpPr txBox="1"/>
          <p:nvPr/>
        </p:nvSpPr>
        <p:spPr>
          <a:xfrm>
            <a:off x="17418" y="1698748"/>
            <a:ext cx="4722286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■検討テーマ及び対象空港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　テーマ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：ﾃｰﾏ〇「～～～～」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対象空港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：○○空港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■委託</a:t>
            </a:r>
            <a:r>
              <a:rPr lang="ja-JP" altLang="en-US" sz="1400" dirty="0">
                <a:solidFill>
                  <a:prstClr val="black"/>
                </a:solidFill>
              </a:rPr>
              <a:t>事業の</a:t>
            </a:r>
            <a:r>
              <a:rPr lang="ja-JP" altLang="en-US" sz="1400" dirty="0" smtClean="0">
                <a:solidFill>
                  <a:prstClr val="black"/>
                </a:solidFill>
              </a:rPr>
              <a:t>概要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委託期間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smtClean="0">
                <a:solidFill>
                  <a:prstClr val="black"/>
                </a:solidFill>
              </a:rPr>
              <a:t>：委託契約締結後～令和</a:t>
            </a:r>
            <a:r>
              <a:rPr lang="ja-JP" altLang="en-US" sz="1400" dirty="0">
                <a:solidFill>
                  <a:prstClr val="black"/>
                </a:solidFill>
              </a:rPr>
              <a:t>○年○月</a:t>
            </a: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委託費</a:t>
            </a:r>
            <a:r>
              <a:rPr lang="en-US" altLang="ja-JP" sz="1400" dirty="0" smtClean="0">
                <a:solidFill>
                  <a:prstClr val="black"/>
                </a:solidFill>
              </a:rPr>
              <a:t>	</a:t>
            </a:r>
            <a:r>
              <a:rPr lang="ja-JP" altLang="en-US" sz="1400" dirty="0" smtClean="0">
                <a:solidFill>
                  <a:prstClr val="black"/>
                </a:solidFill>
              </a:rPr>
              <a:t>：○千円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■応募者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r>
              <a:rPr lang="ja-JP" altLang="en-US" sz="1400" dirty="0">
                <a:solidFill>
                  <a:prstClr val="black"/>
                </a:solidFill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</a:rPr>
              <a:t>○○（</a:t>
            </a:r>
            <a:r>
              <a:rPr lang="en-US" altLang="ja-JP" sz="1400" dirty="0" smtClean="0">
                <a:solidFill>
                  <a:prstClr val="black"/>
                </a:solidFill>
              </a:rPr>
              <a:t>JV</a:t>
            </a:r>
            <a:r>
              <a:rPr lang="ja-JP" altLang="en-US" sz="1400" dirty="0" smtClean="0">
                <a:solidFill>
                  <a:prstClr val="black"/>
                </a:solidFill>
              </a:rPr>
              <a:t>等（予定含む）の場合は構成員全てを記載）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■実施計画策定及び実施体制構築に向けた検討事項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実施</a:t>
            </a:r>
            <a:r>
              <a:rPr lang="ja-JP" altLang="en-US" sz="1400" dirty="0">
                <a:solidFill>
                  <a:prstClr val="black"/>
                </a:solidFill>
              </a:rPr>
              <a:t>計画策定及び実施体制構築に向けて検討すべき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事項について、ポイントを絞って簡潔に記載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03200" indent="-203200"/>
            <a:endParaRPr lang="en-US" altLang="ja-JP" sz="1400" dirty="0">
              <a:solidFill>
                <a:prstClr val="black"/>
              </a:solidFill>
            </a:endParaRPr>
          </a:p>
          <a:p>
            <a:pPr marL="203200" indent="-203200"/>
            <a:r>
              <a:rPr lang="ja-JP" altLang="en-US" sz="1400" dirty="0">
                <a:solidFill>
                  <a:prstClr val="black"/>
                </a:solidFill>
              </a:rPr>
              <a:t>■知見等のとりまとめ</a:t>
            </a:r>
            <a:r>
              <a:rPr lang="ja-JP" altLang="en-US" sz="1400" dirty="0" smtClean="0">
                <a:solidFill>
                  <a:prstClr val="black"/>
                </a:solidFill>
              </a:rPr>
              <a:t>方針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とりまとめにあたって考慮</a:t>
            </a:r>
            <a:r>
              <a:rPr lang="ja-JP" altLang="en-US" sz="1400" dirty="0">
                <a:solidFill>
                  <a:prstClr val="black"/>
                </a:solidFill>
              </a:rPr>
              <a:t>すべき</a:t>
            </a:r>
            <a:r>
              <a:rPr lang="ja-JP" altLang="en-US" sz="1400" dirty="0" smtClean="0">
                <a:solidFill>
                  <a:prstClr val="black"/>
                </a:solidFill>
              </a:rPr>
              <a:t>観点等についてポイントを絞って簡潔に記載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■本委託の成果の横展開の可能性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080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とりまとめた知見等について、他空港や他事業者に資するものであることがわかるよう記載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09" name="正方形/長方形 20"/>
          <p:cNvSpPr/>
          <p:nvPr/>
        </p:nvSpPr>
        <p:spPr>
          <a:xfrm>
            <a:off x="56456" y="35116"/>
            <a:ext cx="9777536" cy="369548"/>
          </a:xfrm>
          <a:prstGeom prst="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+mj-ea"/>
                <a:ea typeface="+mj-ea"/>
              </a:rPr>
              <a:t>○○空港 ～～～（委託案件名を記載）</a:t>
            </a:r>
            <a:endParaRPr lang="ja-JP" altLang="en-US" sz="1600" b="1" dirty="0">
              <a:solidFill>
                <a:prstClr val="black"/>
              </a:solidFill>
              <a:latin typeface="+mj-ea"/>
              <a:ea typeface="+mj-ea"/>
            </a:endParaRPr>
          </a:p>
        </p:txBody>
      </p:sp>
      <p:sp>
        <p:nvSpPr>
          <p:cNvPr id="1110" name="テキスト ボックス 24"/>
          <p:cNvSpPr txBox="1"/>
          <p:nvPr/>
        </p:nvSpPr>
        <p:spPr>
          <a:xfrm>
            <a:off x="128464" y="497393"/>
            <a:ext cx="964907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本委託を行うことの目的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285750" indent="-193675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・・・・・・・・・・・・・・・・</a:t>
            </a:r>
            <a:endParaRPr lang="en-US" altLang="ja-JP" sz="1400" dirty="0" smtClean="0">
              <a:solidFill>
                <a:prstClr val="black"/>
              </a:solidFill>
            </a:endParaRPr>
          </a:p>
        </p:txBody>
      </p:sp>
      <p:sp>
        <p:nvSpPr>
          <p:cNvPr id="1112" name="テキスト ボックス 28"/>
          <p:cNvSpPr txBox="1"/>
          <p:nvPr/>
        </p:nvSpPr>
        <p:spPr>
          <a:xfrm>
            <a:off x="5044906" y="1774297"/>
            <a:ext cx="4756318" cy="24622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prstClr val="black"/>
                </a:solidFill>
              </a:rPr>
              <a:t>■現状・事業概要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対象空港における当該分野からの</a:t>
            </a:r>
            <a:r>
              <a:rPr lang="en-US" altLang="ja-JP" sz="1400" dirty="0" smtClean="0">
                <a:solidFill>
                  <a:prstClr val="black"/>
                </a:solidFill>
              </a:rPr>
              <a:t>CO2</a:t>
            </a:r>
            <a:r>
              <a:rPr lang="ja-JP" altLang="en-US" sz="1400" dirty="0" smtClean="0">
                <a:solidFill>
                  <a:prstClr val="black"/>
                </a:solidFill>
              </a:rPr>
              <a:t>排出量等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検討対象事業の実施個所や規模、実施スキーム等</a:t>
            </a:r>
            <a:r>
              <a:rPr lang="ja-JP" altLang="en-US" sz="1400" dirty="0">
                <a:solidFill>
                  <a:prstClr val="black"/>
                </a:solidFill>
              </a:rPr>
              <a:t>について、現時点で想定できる範囲で可能な限り具体的に</a:t>
            </a:r>
            <a:r>
              <a:rPr lang="ja-JP" altLang="en-US" sz="1400" dirty="0" smtClean="0">
                <a:solidFill>
                  <a:prstClr val="black"/>
                </a:solidFill>
              </a:rPr>
              <a:t>記載</a:t>
            </a:r>
            <a:endParaRPr lang="ja-JP" altLang="en-US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必要</a:t>
            </a:r>
            <a:r>
              <a:rPr lang="ja-JP" altLang="en-US" sz="1400" dirty="0">
                <a:solidFill>
                  <a:prstClr val="black"/>
                </a:solidFill>
              </a:rPr>
              <a:t>に応じて図や写真を用いて</a:t>
            </a:r>
            <a:r>
              <a:rPr lang="ja-JP" altLang="en-US" sz="1400" dirty="0" smtClean="0">
                <a:solidFill>
                  <a:prstClr val="black"/>
                </a:solidFill>
              </a:rPr>
              <a:t>わかりやすく示すこと</a:t>
            </a:r>
            <a:endParaRPr lang="en-US" altLang="ja-JP" sz="1400" dirty="0" smtClean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</a:rPr>
              <a:t>■対象空港における事業の必要性・効果</a:t>
            </a:r>
            <a:endParaRPr lang="en-US" altLang="ja-JP" sz="1400" dirty="0">
              <a:solidFill>
                <a:prstClr val="black"/>
              </a:solidFill>
            </a:endParaRPr>
          </a:p>
          <a:p>
            <a:pPr marL="533400" indent="-285750">
              <a:buFont typeface="Arial" panose="020B0604020202020204" pitchFamily="34" charset="0"/>
              <a:buChar char="•"/>
            </a:pPr>
            <a:r>
              <a:rPr lang="ja-JP" altLang="en-US" sz="1400" dirty="0" smtClean="0">
                <a:solidFill>
                  <a:prstClr val="black"/>
                </a:solidFill>
              </a:rPr>
              <a:t>検討対象事業の実施に</a:t>
            </a:r>
            <a:r>
              <a:rPr lang="ja-JP" altLang="en-US" sz="1400" dirty="0">
                <a:solidFill>
                  <a:prstClr val="black"/>
                </a:solidFill>
              </a:rPr>
              <a:t>より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、対象空港において○トン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/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年の</a:t>
            </a: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CO2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削減</a:t>
            </a:r>
            <a:r>
              <a:rPr lang="ja-JP" altLang="en-US" sz="1400" dirty="0">
                <a:solidFill>
                  <a:prstClr val="black"/>
                </a:solidFill>
              </a:rPr>
              <a:t>が期待される。</a:t>
            </a:r>
            <a:endParaRPr lang="en-US" altLang="ja-JP" sz="1400" dirty="0">
              <a:solidFill>
                <a:prstClr val="black"/>
              </a:solidFill>
            </a:endParaRPr>
          </a:p>
          <a:p>
            <a:endParaRPr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1115" name="テキスト ボックス 33"/>
          <p:cNvSpPr txBox="1"/>
          <p:nvPr/>
        </p:nvSpPr>
        <p:spPr>
          <a:xfrm>
            <a:off x="8609856" y="81544"/>
            <a:ext cx="1296144" cy="3186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>
                <a:solidFill>
                  <a:prstClr val="black"/>
                </a:solidFill>
              </a:rPr>
              <a:t>様式</a:t>
            </a:r>
            <a:r>
              <a:rPr lang="ja-JP" altLang="en-US" sz="1400" dirty="0" smtClean="0">
                <a:solidFill>
                  <a:prstClr val="black"/>
                </a:solidFill>
              </a:rPr>
              <a:t>３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116" name="正方形/長方形 11"/>
          <p:cNvSpPr/>
          <p:nvPr/>
        </p:nvSpPr>
        <p:spPr>
          <a:xfrm>
            <a:off x="7074635" y="419034"/>
            <a:ext cx="2695476" cy="895381"/>
          </a:xfrm>
          <a:prstGeom prst="wedgeRectCallout">
            <a:avLst>
              <a:gd name="adj1" fmla="val 1851"/>
              <a:gd name="adj2" fmla="val 36209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5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5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・本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PPT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は</a:t>
            </a:r>
            <a:r>
              <a:rPr kumimoji="1" lang="en-US" altLang="ja-JP" sz="1050" b="1" dirty="0" smtClean="0">
                <a:solidFill>
                  <a:schemeClr val="tx1"/>
                </a:solidFill>
                <a:latin typeface="+mn-ea"/>
              </a:rPr>
              <a:t>PowerPoint2016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形式以降、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フォントは</a:t>
            </a:r>
            <a:r>
              <a:rPr lang="en-US" altLang="ja-JP" sz="1050" b="1" dirty="0" smtClean="0">
                <a:solidFill>
                  <a:schemeClr val="tx1"/>
                </a:solidFill>
                <a:latin typeface="+mn-ea"/>
              </a:rPr>
              <a:t>MSP</a:t>
            </a:r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ゴシック</a:t>
            </a:r>
            <a:r>
              <a:rPr kumimoji="1" lang="ja-JP" altLang="en-US" sz="1050" b="1" dirty="0" smtClean="0">
                <a:solidFill>
                  <a:schemeClr val="tx1"/>
                </a:solidFill>
                <a:latin typeface="+mn-ea"/>
              </a:rPr>
              <a:t>で作成してください。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50" b="1" dirty="0" smtClean="0">
                <a:solidFill>
                  <a:schemeClr val="tx1"/>
                </a:solidFill>
                <a:latin typeface="+mn-ea"/>
              </a:rPr>
              <a:t>・フォントの大きさの調節等でこのページ内に内容を収めてください。</a:t>
            </a:r>
            <a:endParaRPr kumimoji="1" lang="en-US" altLang="ja-JP" sz="105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2161770" y="2132673"/>
            <a:ext cx="2468250" cy="574066"/>
          </a:xfrm>
          <a:prstGeom prst="wedgeRectCallout">
            <a:avLst>
              <a:gd name="adj1" fmla="val -36145"/>
              <a:gd name="adj2" fmla="val -74776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000" b="1" dirty="0" smtClean="0">
                <a:solidFill>
                  <a:schemeClr val="tx1"/>
                </a:solidFill>
                <a:latin typeface="+mn-ea"/>
              </a:rPr>
              <a:t>・公募要領に記載のテーマ番号とテーマ名の両方を記載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2864" y="1474840"/>
            <a:ext cx="472720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4953000" y="1474839"/>
            <a:ext cx="4848224" cy="529467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27"/>
          <p:cNvSpPr txBox="1"/>
          <p:nvPr/>
        </p:nvSpPr>
        <p:spPr>
          <a:xfrm>
            <a:off x="5429275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検討対象事業について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6" name="テキスト ボックス 27"/>
          <p:cNvSpPr txBox="1"/>
          <p:nvPr/>
        </p:nvSpPr>
        <p:spPr>
          <a:xfrm>
            <a:off x="458629" y="1328786"/>
            <a:ext cx="3895674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 smtClean="0">
                <a:solidFill>
                  <a:prstClr val="black"/>
                </a:solidFill>
              </a:rPr>
              <a:t>【</a:t>
            </a:r>
            <a:r>
              <a:rPr lang="ja-JP" altLang="en-US" sz="1400" dirty="0" smtClean="0">
                <a:solidFill>
                  <a:prstClr val="black"/>
                </a:solidFill>
              </a:rPr>
              <a:t>本委託全般について</a:t>
            </a:r>
            <a:r>
              <a:rPr lang="en-US" altLang="ja-JP" sz="1400" dirty="0" smtClean="0">
                <a:solidFill>
                  <a:prstClr val="black"/>
                </a:solidFill>
              </a:rPr>
              <a:t>】</a:t>
            </a:r>
          </a:p>
        </p:txBody>
      </p:sp>
      <p:sp>
        <p:nvSpPr>
          <p:cNvPr id="19" name="四角形吹き出し 18"/>
          <p:cNvSpPr/>
          <p:nvPr/>
        </p:nvSpPr>
        <p:spPr>
          <a:xfrm>
            <a:off x="2504729" y="521762"/>
            <a:ext cx="2892772" cy="669289"/>
          </a:xfrm>
          <a:prstGeom prst="wedgeRectCallout">
            <a:avLst>
              <a:gd name="adj1" fmla="val -60131"/>
              <a:gd name="adj2" fmla="val -32573"/>
            </a:avLst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000" b="1" dirty="0" smtClean="0">
                <a:solidFill>
                  <a:srgbClr val="FF0000"/>
                </a:solidFill>
                <a:latin typeface="+mn-ea"/>
              </a:rPr>
              <a:t>注意</a:t>
            </a:r>
            <a:r>
              <a:rPr kumimoji="1" lang="en-US" altLang="ja-JP" sz="1000" b="1" dirty="0" smtClean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000" b="1" dirty="0">
                <a:solidFill>
                  <a:schemeClr val="tx1"/>
                </a:solidFill>
                <a:latin typeface="+mn-ea"/>
              </a:rPr>
              <a:t>・本委託における実施内容を簡潔に記載したうえで、本委託の成果が他空港・他事業者への横展開に資するものであることがわかるように記載</a:t>
            </a:r>
            <a:endParaRPr kumimoji="1" lang="en-US" altLang="ja-JP" sz="1000" b="1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1650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4218</TotalTime>
  <Words>408</Words>
  <Application>Microsoft Office PowerPoint</Application>
  <PresentationFormat>A4 210 x 297 mm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行政情報化推進課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国土交通省</dc:creator>
  <cp:lastModifiedBy>木村 理子</cp:lastModifiedBy>
  <cp:revision>128</cp:revision>
  <cp:lastPrinted>2023-02-28T07:50:34Z</cp:lastPrinted>
  <dcterms:created xsi:type="dcterms:W3CDTF">2016-11-17T04:32:10Z</dcterms:created>
  <dcterms:modified xsi:type="dcterms:W3CDTF">2023-02-28T07:51:05Z</dcterms:modified>
</cp:coreProperties>
</file>