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removePersonalInfoOnSave="1" saveSubsetFonts="1">
  <p:sldMasterIdLst>
    <p:sldMasterId id="2147483648" r:id="rId1"/>
  </p:sldMasterIdLst>
  <p:notesMasterIdLst>
    <p:notesMasterId r:id="rId3"/>
  </p:notesMasterIdLst>
  <p:handoutMasterIdLst>
    <p:handoutMasterId r:id="rId4"/>
  </p:handoutMasterIdLst>
  <p:sldIdLst>
    <p:sldId id="480" r:id="rId2"/>
  </p:sldIdLst>
  <p:sldSz cx="9906000" cy="6858000" type="A4"/>
  <p:notesSz cx="6735763" cy="9866313"/>
  <p:defaultTextStyle>
    <a:defPPr>
      <a:defRPr lang="ja-JP"/>
    </a:defPPr>
    <a:lvl1pPr algn="l" rtl="0" eaLnBrk="0" fontAlgn="base" hangingPunct="0">
      <a:spcBef>
        <a:spcPct val="0"/>
      </a:spcBef>
      <a:spcAft>
        <a:spcPct val="0"/>
      </a:spcAft>
      <a:defRPr kumimoji="1" sz="1200" kern="1200">
        <a:solidFill>
          <a:srgbClr val="CC0000"/>
        </a:solidFill>
        <a:latin typeface="Times New Roman" panose="02020603050405020304" pitchFamily="18" charset="0"/>
        <a:ea typeface="ＭＳ Ｐゴシック" panose="020B0600070205080204" pitchFamily="50" charset="-128"/>
        <a:cs typeface="+mn-cs"/>
      </a:defRPr>
    </a:lvl1pPr>
    <a:lvl2pPr marL="457200" algn="l" rtl="0" eaLnBrk="0" fontAlgn="base" hangingPunct="0">
      <a:spcBef>
        <a:spcPct val="0"/>
      </a:spcBef>
      <a:spcAft>
        <a:spcPct val="0"/>
      </a:spcAft>
      <a:defRPr kumimoji="1" sz="1200" kern="1200">
        <a:solidFill>
          <a:srgbClr val="CC0000"/>
        </a:solidFill>
        <a:latin typeface="Times New Roman" panose="02020603050405020304" pitchFamily="18" charset="0"/>
        <a:ea typeface="ＭＳ Ｐゴシック" panose="020B0600070205080204" pitchFamily="50" charset="-128"/>
        <a:cs typeface="+mn-cs"/>
      </a:defRPr>
    </a:lvl2pPr>
    <a:lvl3pPr marL="914400" algn="l" rtl="0" eaLnBrk="0" fontAlgn="base" hangingPunct="0">
      <a:spcBef>
        <a:spcPct val="0"/>
      </a:spcBef>
      <a:spcAft>
        <a:spcPct val="0"/>
      </a:spcAft>
      <a:defRPr kumimoji="1" sz="1200" kern="1200">
        <a:solidFill>
          <a:srgbClr val="CC0000"/>
        </a:solidFill>
        <a:latin typeface="Times New Roman" panose="02020603050405020304" pitchFamily="18" charset="0"/>
        <a:ea typeface="ＭＳ Ｐゴシック" panose="020B0600070205080204" pitchFamily="50" charset="-128"/>
        <a:cs typeface="+mn-cs"/>
      </a:defRPr>
    </a:lvl3pPr>
    <a:lvl4pPr marL="1371600" algn="l" rtl="0" eaLnBrk="0" fontAlgn="base" hangingPunct="0">
      <a:spcBef>
        <a:spcPct val="0"/>
      </a:spcBef>
      <a:spcAft>
        <a:spcPct val="0"/>
      </a:spcAft>
      <a:defRPr kumimoji="1" sz="1200" kern="1200">
        <a:solidFill>
          <a:srgbClr val="CC0000"/>
        </a:solidFill>
        <a:latin typeface="Times New Roman" panose="02020603050405020304" pitchFamily="18" charset="0"/>
        <a:ea typeface="ＭＳ Ｐゴシック" panose="020B0600070205080204" pitchFamily="50" charset="-128"/>
        <a:cs typeface="+mn-cs"/>
      </a:defRPr>
    </a:lvl4pPr>
    <a:lvl5pPr marL="1828800" algn="l" rtl="0" eaLnBrk="0" fontAlgn="base" hangingPunct="0">
      <a:spcBef>
        <a:spcPct val="0"/>
      </a:spcBef>
      <a:spcAft>
        <a:spcPct val="0"/>
      </a:spcAft>
      <a:defRPr kumimoji="1" sz="1200" kern="1200">
        <a:solidFill>
          <a:srgbClr val="CC0000"/>
        </a:solidFill>
        <a:latin typeface="Times New Roman" panose="02020603050405020304" pitchFamily="18" charset="0"/>
        <a:ea typeface="ＭＳ Ｐゴシック" panose="020B0600070205080204" pitchFamily="50" charset="-128"/>
        <a:cs typeface="+mn-cs"/>
      </a:defRPr>
    </a:lvl5pPr>
    <a:lvl6pPr marL="2286000" algn="l" defTabSz="914400" rtl="0" eaLnBrk="1" latinLnBrk="0" hangingPunct="1">
      <a:defRPr kumimoji="1" sz="1200" kern="1200">
        <a:solidFill>
          <a:srgbClr val="CC0000"/>
        </a:solidFill>
        <a:latin typeface="Times New Roman" panose="02020603050405020304" pitchFamily="18" charset="0"/>
        <a:ea typeface="ＭＳ Ｐゴシック" panose="020B0600070205080204" pitchFamily="50" charset="-128"/>
        <a:cs typeface="+mn-cs"/>
      </a:defRPr>
    </a:lvl6pPr>
    <a:lvl7pPr marL="2743200" algn="l" defTabSz="914400" rtl="0" eaLnBrk="1" latinLnBrk="0" hangingPunct="1">
      <a:defRPr kumimoji="1" sz="1200" kern="1200">
        <a:solidFill>
          <a:srgbClr val="CC0000"/>
        </a:solidFill>
        <a:latin typeface="Times New Roman" panose="02020603050405020304" pitchFamily="18" charset="0"/>
        <a:ea typeface="ＭＳ Ｐゴシック" panose="020B0600070205080204" pitchFamily="50" charset="-128"/>
        <a:cs typeface="+mn-cs"/>
      </a:defRPr>
    </a:lvl7pPr>
    <a:lvl8pPr marL="3200400" algn="l" defTabSz="914400" rtl="0" eaLnBrk="1" latinLnBrk="0" hangingPunct="1">
      <a:defRPr kumimoji="1" sz="1200" kern="1200">
        <a:solidFill>
          <a:srgbClr val="CC0000"/>
        </a:solidFill>
        <a:latin typeface="Times New Roman" panose="02020603050405020304" pitchFamily="18" charset="0"/>
        <a:ea typeface="ＭＳ Ｐゴシック" panose="020B0600070205080204" pitchFamily="50" charset="-128"/>
        <a:cs typeface="+mn-cs"/>
      </a:defRPr>
    </a:lvl8pPr>
    <a:lvl9pPr marL="3657600" algn="l" defTabSz="914400" rtl="0" eaLnBrk="1" latinLnBrk="0" hangingPunct="1">
      <a:defRPr kumimoji="1" sz="1200" kern="1200">
        <a:solidFill>
          <a:srgbClr val="CC0000"/>
        </a:solidFill>
        <a:latin typeface="Times New Roman" panose="02020603050405020304" pitchFamily="18" charset="0"/>
        <a:ea typeface="ＭＳ Ｐゴシック" panose="020B0600070205080204" pitchFamily="50" charset="-128"/>
        <a:cs typeface="+mn-cs"/>
      </a:defRPr>
    </a:lvl9pPr>
  </p:defaultTextStyle>
  <p:extLst>
    <p:ext uri="{EFAFB233-063F-42B5-8137-9DF3F51BA10A}">
      <p15:sldGuideLst xmlns:p15="http://schemas.microsoft.com/office/powerpoint/2012/main">
        <p15:guide id="1" orient="horz" pos="2160">
          <p15:clr>
            <a:srgbClr val="A4A3A4"/>
          </p15:clr>
        </p15:guide>
        <p15:guide id="2" pos="312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00"/>
    <a:srgbClr val="CC0000"/>
    <a:srgbClr val="CCECFF"/>
    <a:srgbClr val="66FFFF"/>
    <a:srgbClr val="00FF00"/>
    <a:srgbClr val="99FF99"/>
    <a:srgbClr val="00CC00"/>
    <a:srgbClr val="777777"/>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3762" autoAdjust="0"/>
    <p:restoredTop sz="94424" autoAdjust="0"/>
  </p:normalViewPr>
  <p:slideViewPr>
    <p:cSldViewPr snapToGrid="0">
      <p:cViewPr varScale="1">
        <p:scale>
          <a:sx n="115" d="100"/>
          <a:sy n="115" d="100"/>
        </p:scale>
        <p:origin x="1902" y="108"/>
      </p:cViewPr>
      <p:guideLst>
        <p:guide orient="horz" pos="2160"/>
        <p:guide pos="312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hdr" sz="quarter"/>
          </p:nvPr>
        </p:nvSpPr>
        <p:spPr bwMode="auto">
          <a:xfrm>
            <a:off x="0" y="0"/>
            <a:ext cx="2919413" cy="4937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eaLnBrk="1" hangingPunct="1">
              <a:defRPr>
                <a:solidFill>
                  <a:schemeClr val="tx1"/>
                </a:solidFill>
                <a:ea typeface="ＭＳ Ｐゴシック" pitchFamily="50" charset="-128"/>
              </a:defRPr>
            </a:lvl1pPr>
          </a:lstStyle>
          <a:p>
            <a:pPr>
              <a:defRPr/>
            </a:pPr>
            <a:endParaRPr lang="en-US" altLang="ja-JP"/>
          </a:p>
        </p:txBody>
      </p:sp>
      <p:sp>
        <p:nvSpPr>
          <p:cNvPr id="9219" name="Rectangle 3"/>
          <p:cNvSpPr>
            <a:spLocks noGrp="1" noChangeArrowheads="1"/>
          </p:cNvSpPr>
          <p:nvPr>
            <p:ph type="dt" sz="quarter" idx="1"/>
          </p:nvPr>
        </p:nvSpPr>
        <p:spPr bwMode="auto">
          <a:xfrm>
            <a:off x="3816350" y="0"/>
            <a:ext cx="2919413" cy="4937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a:solidFill>
                  <a:schemeClr val="tx1"/>
                </a:solidFill>
                <a:ea typeface="ＭＳ Ｐゴシック" pitchFamily="50" charset="-128"/>
              </a:defRPr>
            </a:lvl1pPr>
          </a:lstStyle>
          <a:p>
            <a:pPr>
              <a:defRPr/>
            </a:pPr>
            <a:endParaRPr lang="en-US" altLang="ja-JP"/>
          </a:p>
        </p:txBody>
      </p:sp>
      <p:sp>
        <p:nvSpPr>
          <p:cNvPr id="9220" name="Rectangle 4"/>
          <p:cNvSpPr>
            <a:spLocks noGrp="1" noChangeArrowheads="1"/>
          </p:cNvSpPr>
          <p:nvPr>
            <p:ph type="ftr" sz="quarter" idx="2"/>
          </p:nvPr>
        </p:nvSpPr>
        <p:spPr bwMode="auto">
          <a:xfrm>
            <a:off x="0" y="9372600"/>
            <a:ext cx="2919413" cy="49371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eaLnBrk="1" hangingPunct="1">
              <a:defRPr>
                <a:solidFill>
                  <a:schemeClr val="tx1"/>
                </a:solidFill>
                <a:ea typeface="ＭＳ Ｐゴシック" pitchFamily="50" charset="-128"/>
              </a:defRPr>
            </a:lvl1pPr>
          </a:lstStyle>
          <a:p>
            <a:pPr>
              <a:defRPr/>
            </a:pPr>
            <a:endParaRPr lang="en-US" altLang="ja-JP"/>
          </a:p>
        </p:txBody>
      </p:sp>
      <p:sp>
        <p:nvSpPr>
          <p:cNvPr id="9221" name="Rectangle 5"/>
          <p:cNvSpPr>
            <a:spLocks noGrp="1" noChangeArrowheads="1"/>
          </p:cNvSpPr>
          <p:nvPr>
            <p:ph type="sldNum" sz="quarter" idx="3"/>
          </p:nvPr>
        </p:nvSpPr>
        <p:spPr bwMode="auto">
          <a:xfrm>
            <a:off x="3816350" y="9372600"/>
            <a:ext cx="2919413" cy="49371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a:solidFill>
                  <a:schemeClr val="tx1"/>
                </a:solidFill>
              </a:defRPr>
            </a:lvl1pPr>
          </a:lstStyle>
          <a:p>
            <a:pPr>
              <a:defRPr/>
            </a:pPr>
            <a:fld id="{91F71B1B-0379-46E3-B378-41871E88C7D8}" type="slidenum">
              <a:rPr lang="en-US" altLang="ja-JP"/>
              <a:pPr>
                <a:defRPr/>
              </a:pPr>
              <a:t>‹#›</a:t>
            </a:fld>
            <a:endParaRPr lang="en-US" altLang="ja-JP"/>
          </a:p>
        </p:txBody>
      </p:sp>
    </p:spTree>
    <p:extLst>
      <p:ext uri="{BB962C8B-B14F-4D97-AF65-F5344CB8AC3E}">
        <p14:creationId xmlns:p14="http://schemas.microsoft.com/office/powerpoint/2010/main" val="97390335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9698" name="Rectangle 2"/>
          <p:cNvSpPr>
            <a:spLocks noGrp="1" noChangeArrowheads="1"/>
          </p:cNvSpPr>
          <p:nvPr>
            <p:ph type="hdr" sz="quarter"/>
          </p:nvPr>
        </p:nvSpPr>
        <p:spPr bwMode="auto">
          <a:xfrm>
            <a:off x="0" y="0"/>
            <a:ext cx="2919413" cy="4937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eaLnBrk="1" hangingPunct="1">
              <a:defRPr>
                <a:solidFill>
                  <a:schemeClr val="tx1"/>
                </a:solidFill>
                <a:ea typeface="ＭＳ Ｐゴシック" pitchFamily="50" charset="-128"/>
              </a:defRPr>
            </a:lvl1pPr>
          </a:lstStyle>
          <a:p>
            <a:pPr>
              <a:defRPr/>
            </a:pPr>
            <a:endParaRPr lang="en-US" altLang="ja-JP"/>
          </a:p>
        </p:txBody>
      </p:sp>
      <p:sp>
        <p:nvSpPr>
          <p:cNvPr id="29699" name="Rectangle 3"/>
          <p:cNvSpPr>
            <a:spLocks noGrp="1" noChangeArrowheads="1"/>
          </p:cNvSpPr>
          <p:nvPr>
            <p:ph type="dt" idx="1"/>
          </p:nvPr>
        </p:nvSpPr>
        <p:spPr bwMode="auto">
          <a:xfrm>
            <a:off x="3814763" y="0"/>
            <a:ext cx="2919412" cy="4937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a:solidFill>
                  <a:schemeClr val="tx1"/>
                </a:solidFill>
                <a:ea typeface="ＭＳ Ｐゴシック" pitchFamily="50" charset="-128"/>
              </a:defRPr>
            </a:lvl1pPr>
          </a:lstStyle>
          <a:p>
            <a:pPr>
              <a:defRPr/>
            </a:pPr>
            <a:endParaRPr lang="en-US" altLang="ja-JP"/>
          </a:p>
        </p:txBody>
      </p:sp>
      <p:sp>
        <p:nvSpPr>
          <p:cNvPr id="3076" name="Rectangle 4"/>
          <p:cNvSpPr>
            <a:spLocks noGrp="1" noRot="1" noChangeAspect="1" noChangeArrowheads="1" noTextEdit="1"/>
          </p:cNvSpPr>
          <p:nvPr>
            <p:ph type="sldImg" idx="2"/>
          </p:nvPr>
        </p:nvSpPr>
        <p:spPr bwMode="auto">
          <a:xfrm>
            <a:off x="695325" y="739775"/>
            <a:ext cx="5345113" cy="3700463"/>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9701" name="Rectangle 5"/>
          <p:cNvSpPr>
            <a:spLocks noGrp="1" noChangeArrowheads="1"/>
          </p:cNvSpPr>
          <p:nvPr>
            <p:ph type="body" sz="quarter" idx="3"/>
          </p:nvPr>
        </p:nvSpPr>
        <p:spPr bwMode="auto">
          <a:xfrm>
            <a:off x="673100" y="4686300"/>
            <a:ext cx="5389563" cy="44402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ja-JP" altLang="en-US" noProof="0"/>
              <a:t>マスタ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a:p>
            <a:pPr lvl="4"/>
            <a:r>
              <a:rPr lang="ja-JP" altLang="en-US" noProof="0"/>
              <a:t>第 </a:t>
            </a:r>
            <a:r>
              <a:rPr lang="en-US" altLang="ja-JP" noProof="0"/>
              <a:t>5 </a:t>
            </a:r>
            <a:r>
              <a:rPr lang="ja-JP" altLang="en-US" noProof="0"/>
              <a:t>レベル</a:t>
            </a:r>
          </a:p>
        </p:txBody>
      </p:sp>
      <p:sp>
        <p:nvSpPr>
          <p:cNvPr id="29702" name="Rectangle 6"/>
          <p:cNvSpPr>
            <a:spLocks noGrp="1" noChangeArrowheads="1"/>
          </p:cNvSpPr>
          <p:nvPr>
            <p:ph type="ftr" sz="quarter" idx="4"/>
          </p:nvPr>
        </p:nvSpPr>
        <p:spPr bwMode="auto">
          <a:xfrm>
            <a:off x="0" y="9371013"/>
            <a:ext cx="2919413" cy="493712"/>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eaLnBrk="1" hangingPunct="1">
              <a:defRPr>
                <a:solidFill>
                  <a:schemeClr val="tx1"/>
                </a:solidFill>
                <a:ea typeface="ＭＳ Ｐゴシック" pitchFamily="50" charset="-128"/>
              </a:defRPr>
            </a:lvl1pPr>
          </a:lstStyle>
          <a:p>
            <a:pPr>
              <a:defRPr/>
            </a:pPr>
            <a:endParaRPr lang="en-US" altLang="ja-JP"/>
          </a:p>
        </p:txBody>
      </p:sp>
      <p:sp>
        <p:nvSpPr>
          <p:cNvPr id="29703" name="Rectangle 7"/>
          <p:cNvSpPr>
            <a:spLocks noGrp="1" noChangeArrowheads="1"/>
          </p:cNvSpPr>
          <p:nvPr>
            <p:ph type="sldNum" sz="quarter" idx="5"/>
          </p:nvPr>
        </p:nvSpPr>
        <p:spPr bwMode="auto">
          <a:xfrm>
            <a:off x="3814763" y="9371013"/>
            <a:ext cx="2919412" cy="493712"/>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a:solidFill>
                  <a:schemeClr val="tx1"/>
                </a:solidFill>
              </a:defRPr>
            </a:lvl1pPr>
          </a:lstStyle>
          <a:p>
            <a:pPr>
              <a:defRPr/>
            </a:pPr>
            <a:fld id="{1C546F61-0BF6-4282-88F8-B75D6A587F0E}" type="slidenum">
              <a:rPr lang="en-US" altLang="ja-JP"/>
              <a:pPr>
                <a:defRPr/>
              </a:pPr>
              <a:t>‹#›</a:t>
            </a:fld>
            <a:endParaRPr lang="en-US" altLang="ja-JP"/>
          </a:p>
        </p:txBody>
      </p:sp>
    </p:spTree>
    <p:extLst>
      <p:ext uri="{BB962C8B-B14F-4D97-AF65-F5344CB8AC3E}">
        <p14:creationId xmlns:p14="http://schemas.microsoft.com/office/powerpoint/2010/main" val="31028707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Times New Roman" pitchFamily="18" charset="0"/>
        <a:ea typeface="ＭＳ Ｐ明朝" pitchFamily="18" charset="-128"/>
        <a:cs typeface="+mn-cs"/>
      </a:defRPr>
    </a:lvl1pPr>
    <a:lvl2pPr marL="457200" algn="l" rtl="0" eaLnBrk="0" fontAlgn="base" hangingPunct="0">
      <a:spcBef>
        <a:spcPct val="30000"/>
      </a:spcBef>
      <a:spcAft>
        <a:spcPct val="0"/>
      </a:spcAft>
      <a:defRPr kumimoji="1" sz="1200" kern="1200">
        <a:solidFill>
          <a:schemeClr val="tx1"/>
        </a:solidFill>
        <a:latin typeface="Times New Roman" pitchFamily="18" charset="0"/>
        <a:ea typeface="ＭＳ Ｐ明朝" pitchFamily="18" charset="-128"/>
        <a:cs typeface="+mn-cs"/>
      </a:defRPr>
    </a:lvl2pPr>
    <a:lvl3pPr marL="914400" algn="l" rtl="0" eaLnBrk="0" fontAlgn="base" hangingPunct="0">
      <a:spcBef>
        <a:spcPct val="30000"/>
      </a:spcBef>
      <a:spcAft>
        <a:spcPct val="0"/>
      </a:spcAft>
      <a:defRPr kumimoji="1" sz="1200" kern="1200">
        <a:solidFill>
          <a:schemeClr val="tx1"/>
        </a:solidFill>
        <a:latin typeface="Times New Roman" pitchFamily="18" charset="0"/>
        <a:ea typeface="ＭＳ Ｐ明朝" pitchFamily="18" charset="-128"/>
        <a:cs typeface="+mn-cs"/>
      </a:defRPr>
    </a:lvl3pPr>
    <a:lvl4pPr marL="1371600" algn="l" rtl="0" eaLnBrk="0" fontAlgn="base" hangingPunct="0">
      <a:spcBef>
        <a:spcPct val="30000"/>
      </a:spcBef>
      <a:spcAft>
        <a:spcPct val="0"/>
      </a:spcAft>
      <a:defRPr kumimoji="1" sz="1200" kern="1200">
        <a:solidFill>
          <a:schemeClr val="tx1"/>
        </a:solidFill>
        <a:latin typeface="Times New Roman" pitchFamily="18" charset="0"/>
        <a:ea typeface="ＭＳ Ｐ明朝" pitchFamily="18" charset="-128"/>
        <a:cs typeface="+mn-cs"/>
      </a:defRPr>
    </a:lvl4pPr>
    <a:lvl5pPr marL="1828800" algn="l" rtl="0" eaLnBrk="0" fontAlgn="base" hangingPunct="0">
      <a:spcBef>
        <a:spcPct val="30000"/>
      </a:spcBef>
      <a:spcAft>
        <a:spcPct val="0"/>
      </a:spcAft>
      <a:defRPr kumimoji="1" sz="1200" kern="1200">
        <a:solidFill>
          <a:schemeClr val="tx1"/>
        </a:solidFill>
        <a:latin typeface="Times New Roman" pitchFamily="18" charset="0"/>
        <a:ea typeface="ＭＳ Ｐ明朝" pitchFamily="18"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Times New Roman" panose="02020603050405020304" pitchFamily="18" charset="0"/>
                <a:ea typeface="ＭＳ Ｐ明朝" panose="02020600040205080304" pitchFamily="18" charset="-128"/>
              </a:defRPr>
            </a:lvl1pPr>
            <a:lvl2pPr marL="742950" indent="-285750">
              <a:spcBef>
                <a:spcPct val="30000"/>
              </a:spcBef>
              <a:defRPr kumimoji="1" sz="1200">
                <a:solidFill>
                  <a:schemeClr val="tx1"/>
                </a:solidFill>
                <a:latin typeface="Times New Roman" panose="02020603050405020304" pitchFamily="18" charset="0"/>
                <a:ea typeface="ＭＳ Ｐ明朝" panose="02020600040205080304" pitchFamily="18" charset="-128"/>
              </a:defRPr>
            </a:lvl2pPr>
            <a:lvl3pPr marL="1143000" indent="-228600">
              <a:spcBef>
                <a:spcPct val="30000"/>
              </a:spcBef>
              <a:defRPr kumimoji="1" sz="1200">
                <a:solidFill>
                  <a:schemeClr val="tx1"/>
                </a:solidFill>
                <a:latin typeface="Times New Roman" panose="02020603050405020304" pitchFamily="18" charset="0"/>
                <a:ea typeface="ＭＳ Ｐ明朝" panose="02020600040205080304" pitchFamily="18" charset="-128"/>
              </a:defRPr>
            </a:lvl3pPr>
            <a:lvl4pPr marL="1600200" indent="-228600">
              <a:spcBef>
                <a:spcPct val="30000"/>
              </a:spcBef>
              <a:defRPr kumimoji="1" sz="1200">
                <a:solidFill>
                  <a:schemeClr val="tx1"/>
                </a:solidFill>
                <a:latin typeface="Times New Roman" panose="02020603050405020304" pitchFamily="18" charset="0"/>
                <a:ea typeface="ＭＳ Ｐ明朝" panose="02020600040205080304" pitchFamily="18" charset="-128"/>
              </a:defRPr>
            </a:lvl4pPr>
            <a:lvl5pPr marL="2057400" indent="-228600">
              <a:spcBef>
                <a:spcPct val="30000"/>
              </a:spcBef>
              <a:defRPr kumimoji="1" sz="1200">
                <a:solidFill>
                  <a:schemeClr val="tx1"/>
                </a:solidFill>
                <a:latin typeface="Times New Roman" panose="02020603050405020304" pitchFamily="18" charset="0"/>
                <a:ea typeface="ＭＳ Ｐ明朝" panose="02020600040205080304" pitchFamily="18" charset="-128"/>
              </a:defRPr>
            </a:lvl5pPr>
            <a:lvl6pPr marL="2514600" indent="-228600" eaLnBrk="0" fontAlgn="base" hangingPunct="0">
              <a:spcBef>
                <a:spcPct val="30000"/>
              </a:spcBef>
              <a:spcAft>
                <a:spcPct val="0"/>
              </a:spcAft>
              <a:defRPr kumimoji="1" sz="1200">
                <a:solidFill>
                  <a:schemeClr val="tx1"/>
                </a:solidFill>
                <a:latin typeface="Times New Roman" panose="02020603050405020304" pitchFamily="18" charset="0"/>
                <a:ea typeface="ＭＳ Ｐ明朝" panose="02020600040205080304" pitchFamily="18" charset="-128"/>
              </a:defRPr>
            </a:lvl6pPr>
            <a:lvl7pPr marL="2971800" indent="-228600" eaLnBrk="0" fontAlgn="base" hangingPunct="0">
              <a:spcBef>
                <a:spcPct val="30000"/>
              </a:spcBef>
              <a:spcAft>
                <a:spcPct val="0"/>
              </a:spcAft>
              <a:defRPr kumimoji="1" sz="1200">
                <a:solidFill>
                  <a:schemeClr val="tx1"/>
                </a:solidFill>
                <a:latin typeface="Times New Roman" panose="02020603050405020304" pitchFamily="18" charset="0"/>
                <a:ea typeface="ＭＳ Ｐ明朝" panose="02020600040205080304" pitchFamily="18" charset="-128"/>
              </a:defRPr>
            </a:lvl7pPr>
            <a:lvl8pPr marL="3429000" indent="-228600" eaLnBrk="0" fontAlgn="base" hangingPunct="0">
              <a:spcBef>
                <a:spcPct val="30000"/>
              </a:spcBef>
              <a:spcAft>
                <a:spcPct val="0"/>
              </a:spcAft>
              <a:defRPr kumimoji="1" sz="1200">
                <a:solidFill>
                  <a:schemeClr val="tx1"/>
                </a:solidFill>
                <a:latin typeface="Times New Roman" panose="02020603050405020304" pitchFamily="18" charset="0"/>
                <a:ea typeface="ＭＳ Ｐ明朝" panose="02020600040205080304" pitchFamily="18" charset="-128"/>
              </a:defRPr>
            </a:lvl8pPr>
            <a:lvl9pPr marL="3886200" indent="-228600" eaLnBrk="0" fontAlgn="base" hangingPunct="0">
              <a:spcBef>
                <a:spcPct val="30000"/>
              </a:spcBef>
              <a:spcAft>
                <a:spcPct val="0"/>
              </a:spcAft>
              <a:defRPr kumimoji="1" sz="1200">
                <a:solidFill>
                  <a:schemeClr val="tx1"/>
                </a:solidFill>
                <a:latin typeface="Times New Roman" panose="02020603050405020304" pitchFamily="18" charset="0"/>
                <a:ea typeface="ＭＳ Ｐ明朝" panose="02020600040205080304" pitchFamily="18" charset="-128"/>
              </a:defRPr>
            </a:lvl9pPr>
          </a:lstStyle>
          <a:p>
            <a:pPr>
              <a:spcBef>
                <a:spcPct val="0"/>
              </a:spcBef>
            </a:pPr>
            <a:fld id="{BDA4C3C5-F470-4CB2-B3D4-14D4FE3C09E1}" type="slidenum">
              <a:rPr lang="en-US" altLang="ja-JP" smtClean="0">
                <a:ea typeface="ＭＳ Ｐゴシック" panose="020B0600070205080204" pitchFamily="50" charset="-128"/>
              </a:rPr>
              <a:pPr>
                <a:spcBef>
                  <a:spcPct val="0"/>
                </a:spcBef>
              </a:pPr>
              <a:t>0</a:t>
            </a:fld>
            <a:endParaRPr lang="en-US" altLang="ja-JP">
              <a:ea typeface="ＭＳ Ｐゴシック" panose="020B0600070205080204" pitchFamily="50" charset="-128"/>
            </a:endParaRPr>
          </a:p>
        </p:txBody>
      </p:sp>
      <p:sp>
        <p:nvSpPr>
          <p:cNvPr id="6147" name="Rectangle 2"/>
          <p:cNvSpPr>
            <a:spLocks noGrp="1" noRot="1" noChangeAspect="1" noChangeArrowheads="1" noTextEdit="1"/>
          </p:cNvSpPr>
          <p:nvPr>
            <p:ph type="sldImg"/>
          </p:nvPr>
        </p:nvSpPr>
        <p:spPr>
          <a:xfrm>
            <a:off x="309563" y="69850"/>
            <a:ext cx="6116637" cy="4233863"/>
          </a:xfrm>
          <a:ln/>
        </p:spPr>
      </p:sp>
      <p:sp>
        <p:nvSpPr>
          <p:cNvPr id="6148" name="Rectangle 3"/>
          <p:cNvSpPr>
            <a:spLocks noGrp="1" noChangeArrowheads="1"/>
          </p:cNvSpPr>
          <p:nvPr>
            <p:ph type="body" idx="1"/>
          </p:nvPr>
        </p:nvSpPr>
        <p:spPr>
          <a:xfrm>
            <a:off x="33338" y="4357688"/>
            <a:ext cx="6669087" cy="53625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ja-JP" altLang="en-US"/>
          </a:p>
        </p:txBody>
      </p:sp>
    </p:spTree>
    <p:extLst>
      <p:ext uri="{BB962C8B-B14F-4D97-AF65-F5344CB8AC3E}">
        <p14:creationId xmlns:p14="http://schemas.microsoft.com/office/powerpoint/2010/main" val="178051086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pic>
        <p:nvPicPr>
          <p:cNvPr id="4" name="Picture 1035"/>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6619875" y="76200"/>
            <a:ext cx="3286125" cy="439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6610" name="Rectangle 1026"/>
          <p:cNvSpPr>
            <a:spLocks noGrp="1" noChangeArrowheads="1"/>
          </p:cNvSpPr>
          <p:nvPr>
            <p:ph type="subTitle" idx="1"/>
          </p:nvPr>
        </p:nvSpPr>
        <p:spPr>
          <a:xfrm>
            <a:off x="1524000" y="3886200"/>
            <a:ext cx="6934200" cy="1752600"/>
          </a:xfrm>
        </p:spPr>
        <p:txBody>
          <a:bodyPr/>
          <a:lstStyle>
            <a:lvl1pPr marL="0" indent="0" algn="ctr">
              <a:buFontTx/>
              <a:buNone/>
              <a:defRPr/>
            </a:lvl1pPr>
          </a:lstStyle>
          <a:p>
            <a:r>
              <a:rPr lang="ja-JP" altLang="en-US"/>
              <a:t>マスタ サブタイトルの書式設定</a:t>
            </a:r>
          </a:p>
        </p:txBody>
      </p:sp>
      <p:sp>
        <p:nvSpPr>
          <p:cNvPr id="196615" name="Rectangle 1031"/>
          <p:cNvSpPr>
            <a:spLocks noGrp="1" noChangeArrowheads="1"/>
          </p:cNvSpPr>
          <p:nvPr>
            <p:ph type="ctrTitle"/>
          </p:nvPr>
        </p:nvSpPr>
        <p:spPr>
          <a:xfrm>
            <a:off x="762000" y="2286000"/>
            <a:ext cx="8382000" cy="1143000"/>
          </a:xfrm>
        </p:spPr>
        <p:txBody>
          <a:bodyPr/>
          <a:lstStyle>
            <a:lvl1pPr>
              <a:defRPr/>
            </a:lvl1pPr>
          </a:lstStyle>
          <a:p>
            <a:r>
              <a:rPr lang="ja-JP" altLang="en-US"/>
              <a:t>マスタ タイトルの書式設定</a:t>
            </a:r>
          </a:p>
        </p:txBody>
      </p:sp>
      <p:sp>
        <p:nvSpPr>
          <p:cNvPr id="5" name="Rectangle 1027"/>
          <p:cNvSpPr>
            <a:spLocks noGrp="1" noChangeArrowheads="1"/>
          </p:cNvSpPr>
          <p:nvPr>
            <p:ph type="dt" sz="half" idx="10"/>
          </p:nvPr>
        </p:nvSpPr>
        <p:spPr>
          <a:xfrm>
            <a:off x="762000" y="6248400"/>
            <a:ext cx="2057400" cy="457200"/>
          </a:xfrm>
        </p:spPr>
        <p:txBody>
          <a:bodyPr/>
          <a:lstStyle>
            <a:lvl1pPr>
              <a:defRPr/>
            </a:lvl1pPr>
          </a:lstStyle>
          <a:p>
            <a:pPr>
              <a:defRPr/>
            </a:pPr>
            <a:endParaRPr lang="en-US" altLang="ja-JP"/>
          </a:p>
        </p:txBody>
      </p:sp>
      <p:sp>
        <p:nvSpPr>
          <p:cNvPr id="6" name="Rectangle 1028"/>
          <p:cNvSpPr>
            <a:spLocks noGrp="1" noChangeArrowheads="1"/>
          </p:cNvSpPr>
          <p:nvPr>
            <p:ph type="ftr" sz="quarter" idx="11"/>
          </p:nvPr>
        </p:nvSpPr>
        <p:spPr>
          <a:xfrm>
            <a:off x="3429000" y="6248400"/>
            <a:ext cx="3048000" cy="457200"/>
          </a:xfrm>
        </p:spPr>
        <p:txBody>
          <a:bodyPr/>
          <a:lstStyle>
            <a:lvl1pPr>
              <a:defRPr/>
            </a:lvl1pPr>
          </a:lstStyle>
          <a:p>
            <a:pPr>
              <a:defRPr/>
            </a:pPr>
            <a:endParaRPr lang="en-US" altLang="ja-JP"/>
          </a:p>
        </p:txBody>
      </p:sp>
      <p:sp>
        <p:nvSpPr>
          <p:cNvPr id="7" name="Rectangle 1029"/>
          <p:cNvSpPr>
            <a:spLocks noGrp="1" noChangeArrowheads="1"/>
          </p:cNvSpPr>
          <p:nvPr>
            <p:ph type="sldNum" sz="quarter" idx="12"/>
          </p:nvPr>
        </p:nvSpPr>
        <p:spPr bwMode="auto">
          <a:xfrm>
            <a:off x="7086600" y="6248400"/>
            <a:ext cx="20574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r" eaLnBrk="1" hangingPunct="1">
              <a:defRPr sz="1400">
                <a:solidFill>
                  <a:schemeClr val="tx1"/>
                </a:solidFill>
              </a:defRPr>
            </a:lvl1pPr>
          </a:lstStyle>
          <a:p>
            <a:pPr>
              <a:defRPr/>
            </a:pPr>
            <a:fld id="{44236C1F-EDFC-46C1-ACDB-8BDD09AC3609}" type="slidenum">
              <a:rPr lang="en-US" altLang="ja-JP"/>
              <a:pPr>
                <a:defRPr/>
              </a:pPr>
              <a:t>‹#›</a:t>
            </a:fld>
            <a:endParaRPr lang="en-US" altLang="ja-JP"/>
          </a:p>
        </p:txBody>
      </p:sp>
    </p:spTree>
    <p:extLst>
      <p:ext uri="{BB962C8B-B14F-4D97-AF65-F5344CB8AC3E}">
        <p14:creationId xmlns:p14="http://schemas.microsoft.com/office/powerpoint/2010/main" val="27188493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Tree>
    <p:extLst>
      <p:ext uri="{BB962C8B-B14F-4D97-AF65-F5344CB8AC3E}">
        <p14:creationId xmlns:p14="http://schemas.microsoft.com/office/powerpoint/2010/main" val="39407814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429500" y="0"/>
            <a:ext cx="2476500" cy="6096000"/>
          </a:xfrm>
        </p:spPr>
        <p:txBody>
          <a:bodyPr vert="eaVert"/>
          <a:lstStyle/>
          <a:p>
            <a:r>
              <a:rPr lang="ja-JP" altLang="en-US"/>
              <a:t>マスタ タイトルの書式設定</a:t>
            </a:r>
          </a:p>
        </p:txBody>
      </p:sp>
      <p:sp>
        <p:nvSpPr>
          <p:cNvPr id="3" name="縦書きテキスト プレースホルダ 2"/>
          <p:cNvSpPr>
            <a:spLocks noGrp="1"/>
          </p:cNvSpPr>
          <p:nvPr>
            <p:ph type="body" orient="vert" idx="1"/>
          </p:nvPr>
        </p:nvSpPr>
        <p:spPr>
          <a:xfrm>
            <a:off x="0" y="0"/>
            <a:ext cx="7277100" cy="6096000"/>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Tree>
    <p:extLst>
      <p:ext uri="{BB962C8B-B14F-4D97-AF65-F5344CB8AC3E}">
        <p14:creationId xmlns:p14="http://schemas.microsoft.com/office/powerpoint/2010/main" val="11309292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コンテンツ">
    <p:spTree>
      <p:nvGrpSpPr>
        <p:cNvPr id="1" name=""/>
        <p:cNvGrpSpPr/>
        <p:nvPr/>
      </p:nvGrpSpPr>
      <p:grpSpPr>
        <a:xfrm>
          <a:off x="0" y="0"/>
          <a:ext cx="0" cy="0"/>
          <a:chOff x="0" y="0"/>
          <a:chExt cx="0" cy="0"/>
        </a:xfrm>
      </p:grpSpPr>
      <p:sp>
        <p:nvSpPr>
          <p:cNvPr id="2" name="コンテンツ プレースホルダ 1"/>
          <p:cNvSpPr>
            <a:spLocks noGrp="1"/>
          </p:cNvSpPr>
          <p:nvPr>
            <p:ph/>
          </p:nvPr>
        </p:nvSpPr>
        <p:spPr>
          <a:xfrm>
            <a:off x="0" y="0"/>
            <a:ext cx="9906000" cy="6096000"/>
          </a:xfrm>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3"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4" name="Rectangle 5"/>
          <p:cNvSpPr>
            <a:spLocks noGrp="1" noChangeArrowheads="1"/>
          </p:cNvSpPr>
          <p:nvPr>
            <p:ph type="ftr" sz="quarter" idx="11"/>
          </p:nvPr>
        </p:nvSpPr>
        <p:spPr>
          <a:ln/>
        </p:spPr>
        <p:txBody>
          <a:bodyPr/>
          <a:lstStyle>
            <a:lvl1pPr>
              <a:defRPr/>
            </a:lvl1pPr>
          </a:lstStyle>
          <a:p>
            <a:pPr>
              <a:defRPr/>
            </a:pPr>
            <a:endParaRPr lang="en-US" altLang="ja-JP"/>
          </a:p>
        </p:txBody>
      </p:sp>
    </p:spTree>
    <p:extLst>
      <p:ext uri="{BB962C8B-B14F-4D97-AF65-F5344CB8AC3E}">
        <p14:creationId xmlns:p14="http://schemas.microsoft.com/office/powerpoint/2010/main" val="25280905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Tree>
    <p:extLst>
      <p:ext uri="{BB962C8B-B14F-4D97-AF65-F5344CB8AC3E}">
        <p14:creationId xmlns:p14="http://schemas.microsoft.com/office/powerpoint/2010/main" val="10445101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638" y="4406900"/>
            <a:ext cx="8420100" cy="1362075"/>
          </a:xfrm>
        </p:spPr>
        <p:txBody>
          <a:bodyPr anchor="t"/>
          <a:lstStyle>
            <a:lvl1pPr algn="l">
              <a:defRPr sz="4000" b="1" cap="all"/>
            </a:lvl1pPr>
          </a:lstStyle>
          <a:p>
            <a:r>
              <a:rPr lang="ja-JP" altLang="en-US"/>
              <a:t>マスタ タイトルの書式設定</a:t>
            </a:r>
          </a:p>
        </p:txBody>
      </p:sp>
      <p:sp>
        <p:nvSpPr>
          <p:cNvPr id="3" name="テキスト プレースホルダ 2"/>
          <p:cNvSpPr>
            <a:spLocks noGrp="1"/>
          </p:cNvSpPr>
          <p:nvPr>
            <p:ph type="body" idx="1"/>
          </p:nvPr>
        </p:nvSpPr>
        <p:spPr>
          <a:xfrm>
            <a:off x="782638" y="2906713"/>
            <a:ext cx="84201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a:t>マスタ テキストの書式設定</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Tree>
    <p:extLst>
      <p:ext uri="{BB962C8B-B14F-4D97-AF65-F5344CB8AC3E}">
        <p14:creationId xmlns:p14="http://schemas.microsoft.com/office/powerpoint/2010/main" val="39477630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sz="half" idx="1"/>
          </p:nvPr>
        </p:nvSpPr>
        <p:spPr>
          <a:xfrm>
            <a:off x="742950" y="1981200"/>
            <a:ext cx="413385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5029200" y="1981200"/>
            <a:ext cx="413385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Tree>
    <p:extLst>
      <p:ext uri="{BB962C8B-B14F-4D97-AF65-F5344CB8AC3E}">
        <p14:creationId xmlns:p14="http://schemas.microsoft.com/office/powerpoint/2010/main" val="7094369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4638"/>
            <a:ext cx="8915400" cy="1143000"/>
          </a:xfrm>
        </p:spPr>
        <p:txBody>
          <a:bodyPr/>
          <a:lstStyle>
            <a:lvl1pPr>
              <a:defRPr/>
            </a:lvl1pPr>
          </a:lstStyle>
          <a:p>
            <a:r>
              <a:rPr lang="ja-JP" altLang="en-US"/>
              <a:t>マスタ タイトルの書式設定</a:t>
            </a:r>
          </a:p>
        </p:txBody>
      </p:sp>
      <p:sp>
        <p:nvSpPr>
          <p:cNvPr id="3" name="テキスト プレースホルダ 2"/>
          <p:cNvSpPr>
            <a:spLocks noGrp="1"/>
          </p:cNvSpPr>
          <p:nvPr>
            <p:ph type="body" idx="1"/>
          </p:nvPr>
        </p:nvSpPr>
        <p:spPr>
          <a:xfrm>
            <a:off x="495300" y="1535113"/>
            <a:ext cx="437673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4" name="コンテンツ プレースホルダ 3"/>
          <p:cNvSpPr>
            <a:spLocks noGrp="1"/>
          </p:cNvSpPr>
          <p:nvPr>
            <p:ph sz="half" idx="2"/>
          </p:nvPr>
        </p:nvSpPr>
        <p:spPr>
          <a:xfrm>
            <a:off x="495300" y="2174875"/>
            <a:ext cx="437673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5032375" y="1535113"/>
            <a:ext cx="437832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6" name="コンテンツ プレースホルダ 5"/>
          <p:cNvSpPr>
            <a:spLocks noGrp="1"/>
          </p:cNvSpPr>
          <p:nvPr>
            <p:ph sz="quarter" idx="4"/>
          </p:nvPr>
        </p:nvSpPr>
        <p:spPr>
          <a:xfrm>
            <a:off x="5032375" y="2174875"/>
            <a:ext cx="437832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8" name="Rectangle 5"/>
          <p:cNvSpPr>
            <a:spLocks noGrp="1" noChangeArrowheads="1"/>
          </p:cNvSpPr>
          <p:nvPr>
            <p:ph type="ftr" sz="quarter" idx="11"/>
          </p:nvPr>
        </p:nvSpPr>
        <p:spPr>
          <a:ln/>
        </p:spPr>
        <p:txBody>
          <a:bodyPr/>
          <a:lstStyle>
            <a:lvl1pPr>
              <a:defRPr/>
            </a:lvl1pPr>
          </a:lstStyle>
          <a:p>
            <a:pPr>
              <a:defRPr/>
            </a:pPr>
            <a:endParaRPr lang="en-US" altLang="ja-JP"/>
          </a:p>
        </p:txBody>
      </p:sp>
    </p:spTree>
    <p:extLst>
      <p:ext uri="{BB962C8B-B14F-4D97-AF65-F5344CB8AC3E}">
        <p14:creationId xmlns:p14="http://schemas.microsoft.com/office/powerpoint/2010/main" val="57830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4" name="Rectangle 5"/>
          <p:cNvSpPr>
            <a:spLocks noGrp="1" noChangeArrowheads="1"/>
          </p:cNvSpPr>
          <p:nvPr>
            <p:ph type="ftr" sz="quarter" idx="11"/>
          </p:nvPr>
        </p:nvSpPr>
        <p:spPr>
          <a:ln/>
        </p:spPr>
        <p:txBody>
          <a:bodyPr/>
          <a:lstStyle>
            <a:lvl1pPr>
              <a:defRPr/>
            </a:lvl1pPr>
          </a:lstStyle>
          <a:p>
            <a:pPr>
              <a:defRPr/>
            </a:pPr>
            <a:endParaRPr lang="en-US" altLang="ja-JP"/>
          </a:p>
        </p:txBody>
      </p:sp>
    </p:spTree>
    <p:extLst>
      <p:ext uri="{BB962C8B-B14F-4D97-AF65-F5344CB8AC3E}">
        <p14:creationId xmlns:p14="http://schemas.microsoft.com/office/powerpoint/2010/main" val="33092795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3" name="Rectangle 5"/>
          <p:cNvSpPr>
            <a:spLocks noGrp="1" noChangeArrowheads="1"/>
          </p:cNvSpPr>
          <p:nvPr>
            <p:ph type="ftr" sz="quarter" idx="11"/>
          </p:nvPr>
        </p:nvSpPr>
        <p:spPr>
          <a:ln/>
        </p:spPr>
        <p:txBody>
          <a:bodyPr/>
          <a:lstStyle>
            <a:lvl1pPr>
              <a:defRPr/>
            </a:lvl1pPr>
          </a:lstStyle>
          <a:p>
            <a:pPr>
              <a:defRPr/>
            </a:pPr>
            <a:endParaRPr lang="en-US" altLang="ja-JP"/>
          </a:p>
        </p:txBody>
      </p:sp>
    </p:spTree>
    <p:extLst>
      <p:ext uri="{BB962C8B-B14F-4D97-AF65-F5344CB8AC3E}">
        <p14:creationId xmlns:p14="http://schemas.microsoft.com/office/powerpoint/2010/main" val="40967556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3050"/>
            <a:ext cx="3259138" cy="1162050"/>
          </a:xfrm>
        </p:spPr>
        <p:txBody>
          <a:bodyPr anchor="b"/>
          <a:lstStyle>
            <a:lvl1pPr algn="l">
              <a:defRPr sz="2000" b="1"/>
            </a:lvl1pPr>
          </a:lstStyle>
          <a:p>
            <a:r>
              <a:rPr lang="ja-JP" altLang="en-US"/>
              <a:t>マスタ タイトルの書式設定</a:t>
            </a:r>
          </a:p>
        </p:txBody>
      </p:sp>
      <p:sp>
        <p:nvSpPr>
          <p:cNvPr id="3" name="コンテンツ プレースホルダ 2"/>
          <p:cNvSpPr>
            <a:spLocks noGrp="1"/>
          </p:cNvSpPr>
          <p:nvPr>
            <p:ph idx="1"/>
          </p:nvPr>
        </p:nvSpPr>
        <p:spPr>
          <a:xfrm>
            <a:off x="3873500" y="273050"/>
            <a:ext cx="55372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495300" y="1435100"/>
            <a:ext cx="3259138"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Tree>
    <p:extLst>
      <p:ext uri="{BB962C8B-B14F-4D97-AF65-F5344CB8AC3E}">
        <p14:creationId xmlns:p14="http://schemas.microsoft.com/office/powerpoint/2010/main" val="13299312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513" y="4800600"/>
            <a:ext cx="5943600" cy="566738"/>
          </a:xfrm>
        </p:spPr>
        <p:txBody>
          <a:bodyPr anchor="b"/>
          <a:lstStyle>
            <a:lvl1pPr algn="l">
              <a:defRPr sz="2000" b="1"/>
            </a:lvl1pPr>
          </a:lstStyle>
          <a:p>
            <a:r>
              <a:rPr lang="ja-JP" altLang="en-US"/>
              <a:t>マスタ タイトルの書式設定</a:t>
            </a:r>
          </a:p>
        </p:txBody>
      </p:sp>
      <p:sp>
        <p:nvSpPr>
          <p:cNvPr id="3" name="図プレースホルダ 2"/>
          <p:cNvSpPr>
            <a:spLocks noGrp="1"/>
          </p:cNvSpPr>
          <p:nvPr>
            <p:ph type="pic" idx="1"/>
          </p:nvPr>
        </p:nvSpPr>
        <p:spPr>
          <a:xfrm>
            <a:off x="1941513"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 3"/>
          <p:cNvSpPr>
            <a:spLocks noGrp="1"/>
          </p:cNvSpPr>
          <p:nvPr>
            <p:ph type="body" sz="half" idx="2"/>
          </p:nvPr>
        </p:nvSpPr>
        <p:spPr>
          <a:xfrm>
            <a:off x="1941513"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Tree>
    <p:extLst>
      <p:ext uri="{BB962C8B-B14F-4D97-AF65-F5344CB8AC3E}">
        <p14:creationId xmlns:p14="http://schemas.microsoft.com/office/powerpoint/2010/main" val="30907814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3"/>
          <p:cNvSpPr>
            <a:spLocks noGrp="1" noChangeArrowheads="1"/>
          </p:cNvSpPr>
          <p:nvPr>
            <p:ph type="body" idx="1"/>
          </p:nvPr>
        </p:nvSpPr>
        <p:spPr bwMode="auto">
          <a:xfrm>
            <a:off x="742950" y="1981200"/>
            <a:ext cx="84201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28" name="Rectangle 4"/>
          <p:cNvSpPr>
            <a:spLocks noGrp="1" noChangeArrowheads="1"/>
          </p:cNvSpPr>
          <p:nvPr>
            <p:ph type="dt" sz="half" idx="2"/>
          </p:nvPr>
        </p:nvSpPr>
        <p:spPr bwMode="auto">
          <a:xfrm>
            <a:off x="742950" y="6248400"/>
            <a:ext cx="206375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eaLnBrk="1" hangingPunct="1">
              <a:defRPr sz="1400">
                <a:solidFill>
                  <a:schemeClr val="tx1"/>
                </a:solidFill>
                <a:ea typeface="ＭＳ Ｐゴシック" pitchFamily="50" charset="-128"/>
              </a:defRPr>
            </a:lvl1pPr>
          </a:lstStyle>
          <a:p>
            <a:pPr>
              <a:defRPr/>
            </a:pPr>
            <a:endParaRPr lang="en-US" altLang="ja-JP"/>
          </a:p>
        </p:txBody>
      </p:sp>
      <p:sp>
        <p:nvSpPr>
          <p:cNvPr id="1029" name="Rectangle 5"/>
          <p:cNvSpPr>
            <a:spLocks noGrp="1" noChangeArrowheads="1"/>
          </p:cNvSpPr>
          <p:nvPr>
            <p:ph type="ftr" sz="quarter" idx="3"/>
          </p:nvPr>
        </p:nvSpPr>
        <p:spPr bwMode="auto">
          <a:xfrm>
            <a:off x="3384550" y="6248400"/>
            <a:ext cx="31369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a:solidFill>
                  <a:schemeClr val="tx1"/>
                </a:solidFill>
                <a:ea typeface="ＭＳ Ｐゴシック" pitchFamily="50" charset="-128"/>
              </a:defRPr>
            </a:lvl1pPr>
          </a:lstStyle>
          <a:p>
            <a:pPr>
              <a:defRPr/>
            </a:pPr>
            <a:endParaRPr lang="en-US" altLang="ja-JP"/>
          </a:p>
        </p:txBody>
      </p:sp>
      <p:sp>
        <p:nvSpPr>
          <p:cNvPr id="2" name="Text Box 7"/>
          <p:cNvSpPr txBox="1">
            <a:spLocks noChangeArrowheads="1"/>
          </p:cNvSpPr>
          <p:nvPr userDrawn="1"/>
        </p:nvSpPr>
        <p:spPr bwMode="auto">
          <a:xfrm flipV="1">
            <a:off x="0" y="549275"/>
            <a:ext cx="9906000" cy="74613"/>
          </a:xfrm>
          <a:prstGeom prst="rect">
            <a:avLst/>
          </a:prstGeom>
          <a:solidFill>
            <a:srgbClr val="339966"/>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rot="10800000" anchor="ctr"/>
          <a:lstStyle>
            <a:lvl1pPr marL="900113" indent="-900113" algn="ctr" defTabSz="730250">
              <a:defRPr kumimoji="1" sz="1200">
                <a:solidFill>
                  <a:srgbClr val="CC0000"/>
                </a:solidFill>
                <a:latin typeface="Times New Roman" panose="02020603050405020304" pitchFamily="18" charset="0"/>
                <a:ea typeface="ＭＳ Ｐゴシック" panose="020B0600070205080204" pitchFamily="50" charset="-128"/>
              </a:defRPr>
            </a:lvl1pPr>
            <a:lvl2pPr marL="742950" indent="-285750" algn="ctr" defTabSz="730250">
              <a:defRPr kumimoji="1" sz="1200">
                <a:solidFill>
                  <a:srgbClr val="CC0000"/>
                </a:solidFill>
                <a:latin typeface="Times New Roman" panose="02020603050405020304" pitchFamily="18" charset="0"/>
                <a:ea typeface="ＭＳ Ｐゴシック" panose="020B0600070205080204" pitchFamily="50" charset="-128"/>
              </a:defRPr>
            </a:lvl2pPr>
            <a:lvl3pPr marL="1143000" indent="-228600" algn="ctr" defTabSz="730250">
              <a:defRPr kumimoji="1" sz="1200">
                <a:solidFill>
                  <a:srgbClr val="CC0000"/>
                </a:solidFill>
                <a:latin typeface="Times New Roman" panose="02020603050405020304" pitchFamily="18" charset="0"/>
                <a:ea typeface="ＭＳ Ｐゴシック" panose="020B0600070205080204" pitchFamily="50" charset="-128"/>
              </a:defRPr>
            </a:lvl3pPr>
            <a:lvl4pPr marL="1600200" indent="-228600" algn="ctr" defTabSz="730250">
              <a:defRPr kumimoji="1" sz="1200">
                <a:solidFill>
                  <a:srgbClr val="CC0000"/>
                </a:solidFill>
                <a:latin typeface="Times New Roman" panose="02020603050405020304" pitchFamily="18" charset="0"/>
                <a:ea typeface="ＭＳ Ｐゴシック" panose="020B0600070205080204" pitchFamily="50" charset="-128"/>
              </a:defRPr>
            </a:lvl4pPr>
            <a:lvl5pPr marL="2057400" indent="-228600" algn="ctr" defTabSz="730250">
              <a:defRPr kumimoji="1" sz="1200">
                <a:solidFill>
                  <a:srgbClr val="CC0000"/>
                </a:solidFill>
                <a:latin typeface="Times New Roman" panose="02020603050405020304" pitchFamily="18" charset="0"/>
                <a:ea typeface="ＭＳ Ｐゴシック" panose="020B0600070205080204" pitchFamily="50" charset="-128"/>
              </a:defRPr>
            </a:lvl5pPr>
            <a:lvl6pPr marL="2514600" indent="-228600" algn="ctr" defTabSz="730250" eaLnBrk="0" fontAlgn="base" hangingPunct="0">
              <a:spcBef>
                <a:spcPct val="0"/>
              </a:spcBef>
              <a:spcAft>
                <a:spcPct val="0"/>
              </a:spcAft>
              <a:defRPr kumimoji="1" sz="1200">
                <a:solidFill>
                  <a:srgbClr val="CC0000"/>
                </a:solidFill>
                <a:latin typeface="Times New Roman" panose="02020603050405020304" pitchFamily="18" charset="0"/>
                <a:ea typeface="ＭＳ Ｐゴシック" panose="020B0600070205080204" pitchFamily="50" charset="-128"/>
              </a:defRPr>
            </a:lvl6pPr>
            <a:lvl7pPr marL="2971800" indent="-228600" algn="ctr" defTabSz="730250" eaLnBrk="0" fontAlgn="base" hangingPunct="0">
              <a:spcBef>
                <a:spcPct val="0"/>
              </a:spcBef>
              <a:spcAft>
                <a:spcPct val="0"/>
              </a:spcAft>
              <a:defRPr kumimoji="1" sz="1200">
                <a:solidFill>
                  <a:srgbClr val="CC0000"/>
                </a:solidFill>
                <a:latin typeface="Times New Roman" panose="02020603050405020304" pitchFamily="18" charset="0"/>
                <a:ea typeface="ＭＳ Ｐゴシック" panose="020B0600070205080204" pitchFamily="50" charset="-128"/>
              </a:defRPr>
            </a:lvl7pPr>
            <a:lvl8pPr marL="3429000" indent="-228600" algn="ctr" defTabSz="730250" eaLnBrk="0" fontAlgn="base" hangingPunct="0">
              <a:spcBef>
                <a:spcPct val="0"/>
              </a:spcBef>
              <a:spcAft>
                <a:spcPct val="0"/>
              </a:spcAft>
              <a:defRPr kumimoji="1" sz="1200">
                <a:solidFill>
                  <a:srgbClr val="CC0000"/>
                </a:solidFill>
                <a:latin typeface="Times New Roman" panose="02020603050405020304" pitchFamily="18" charset="0"/>
                <a:ea typeface="ＭＳ Ｐゴシック" panose="020B0600070205080204" pitchFamily="50" charset="-128"/>
              </a:defRPr>
            </a:lvl8pPr>
            <a:lvl9pPr marL="3886200" indent="-228600" algn="ctr" defTabSz="730250" eaLnBrk="0" fontAlgn="base" hangingPunct="0">
              <a:spcBef>
                <a:spcPct val="0"/>
              </a:spcBef>
              <a:spcAft>
                <a:spcPct val="0"/>
              </a:spcAft>
              <a:defRPr kumimoji="1" sz="1200">
                <a:solidFill>
                  <a:srgbClr val="CC0000"/>
                </a:solidFill>
                <a:latin typeface="Times New Roman" panose="02020603050405020304" pitchFamily="18" charset="0"/>
                <a:ea typeface="ＭＳ Ｐゴシック" panose="020B0600070205080204" pitchFamily="50" charset="-128"/>
              </a:defRPr>
            </a:lvl9pPr>
          </a:lstStyle>
          <a:p>
            <a:pPr eaLnBrk="1" hangingPunct="1">
              <a:lnSpc>
                <a:spcPct val="80000"/>
              </a:lnSpc>
              <a:defRPr/>
            </a:pPr>
            <a:endParaRPr lang="ja-JP" altLang="ja-JP" sz="2400" b="1">
              <a:solidFill>
                <a:schemeClr val="tx1"/>
              </a:solidFill>
              <a:latin typeface="Arial" panose="020B0604020202020204" pitchFamily="34" charset="0"/>
              <a:ea typeface="HG丸ｺﾞｼｯｸM-PRO" panose="020F0600000000000000" pitchFamily="50" charset="-128"/>
            </a:endParaRPr>
          </a:p>
        </p:txBody>
      </p:sp>
      <p:sp>
        <p:nvSpPr>
          <p:cNvPr id="1030" name="Rectangle 2"/>
          <p:cNvSpPr>
            <a:spLocks noGrp="1" noChangeArrowheads="1"/>
          </p:cNvSpPr>
          <p:nvPr>
            <p:ph type="title"/>
          </p:nvPr>
        </p:nvSpPr>
        <p:spPr bwMode="auto">
          <a:xfrm>
            <a:off x="0" y="0"/>
            <a:ext cx="9906000"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pic>
        <p:nvPicPr>
          <p:cNvPr id="1031" name="Picture 13"/>
          <p:cNvPicPr>
            <a:picLocks noChangeAspect="1" noChangeArrowheads="1"/>
          </p:cNvPicPr>
          <p:nvPr userDrawn="1"/>
        </p:nvPicPr>
        <p:blipFill>
          <a:blip r:embed="rId14" cstate="print">
            <a:extLst>
              <a:ext uri="{28A0092B-C50C-407E-A947-70E740481C1C}">
                <a14:useLocalDpi xmlns:a14="http://schemas.microsoft.com/office/drawing/2010/main" val="0"/>
              </a:ext>
            </a:extLst>
          </a:blip>
          <a:srcRect/>
          <a:stretch>
            <a:fillRect/>
          </a:stretch>
        </p:blipFill>
        <p:spPr bwMode="auto">
          <a:xfrm>
            <a:off x="6619875" y="76200"/>
            <a:ext cx="3286125" cy="439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4219" r:id="rId1"/>
    <p:sldLayoutId id="2147484208" r:id="rId2"/>
    <p:sldLayoutId id="2147484209" r:id="rId3"/>
    <p:sldLayoutId id="2147484210" r:id="rId4"/>
    <p:sldLayoutId id="2147484211" r:id="rId5"/>
    <p:sldLayoutId id="2147484212" r:id="rId6"/>
    <p:sldLayoutId id="2147484213" r:id="rId7"/>
    <p:sldLayoutId id="2147484214" r:id="rId8"/>
    <p:sldLayoutId id="2147484215" r:id="rId9"/>
    <p:sldLayoutId id="2147484216" r:id="rId10"/>
    <p:sldLayoutId id="2147484217" r:id="rId11"/>
    <p:sldLayoutId id="2147484218" r:id="rId12"/>
  </p:sldLayoutIdLst>
  <p:txStyles>
    <p:titleStyle>
      <a:lvl1pPr algn="l" rtl="0" eaLnBrk="0" fontAlgn="base" hangingPunct="0">
        <a:spcBef>
          <a:spcPct val="0"/>
        </a:spcBef>
        <a:spcAft>
          <a:spcPct val="0"/>
        </a:spcAft>
        <a:defRPr kumimoji="1" sz="2400">
          <a:solidFill>
            <a:schemeClr val="tx2"/>
          </a:solidFill>
          <a:latin typeface="+mj-lt"/>
          <a:ea typeface="+mj-ea"/>
          <a:cs typeface="+mj-cs"/>
        </a:defRPr>
      </a:lvl1pPr>
      <a:lvl2pPr algn="l" rtl="0" eaLnBrk="0" fontAlgn="base" hangingPunct="0">
        <a:spcBef>
          <a:spcPct val="0"/>
        </a:spcBef>
        <a:spcAft>
          <a:spcPct val="0"/>
        </a:spcAft>
        <a:defRPr kumimoji="1" sz="2400">
          <a:solidFill>
            <a:schemeClr val="tx2"/>
          </a:solidFill>
          <a:latin typeface="HG丸ｺﾞｼｯｸM-PRO" pitchFamily="50" charset="-128"/>
          <a:ea typeface="HG丸ｺﾞｼｯｸM-PRO" pitchFamily="50" charset="-128"/>
        </a:defRPr>
      </a:lvl2pPr>
      <a:lvl3pPr algn="l" rtl="0" eaLnBrk="0" fontAlgn="base" hangingPunct="0">
        <a:spcBef>
          <a:spcPct val="0"/>
        </a:spcBef>
        <a:spcAft>
          <a:spcPct val="0"/>
        </a:spcAft>
        <a:defRPr kumimoji="1" sz="2400">
          <a:solidFill>
            <a:schemeClr val="tx2"/>
          </a:solidFill>
          <a:latin typeface="HG丸ｺﾞｼｯｸM-PRO" pitchFamily="50" charset="-128"/>
          <a:ea typeface="HG丸ｺﾞｼｯｸM-PRO" pitchFamily="50" charset="-128"/>
        </a:defRPr>
      </a:lvl3pPr>
      <a:lvl4pPr algn="l" rtl="0" eaLnBrk="0" fontAlgn="base" hangingPunct="0">
        <a:spcBef>
          <a:spcPct val="0"/>
        </a:spcBef>
        <a:spcAft>
          <a:spcPct val="0"/>
        </a:spcAft>
        <a:defRPr kumimoji="1" sz="2400">
          <a:solidFill>
            <a:schemeClr val="tx2"/>
          </a:solidFill>
          <a:latin typeface="HG丸ｺﾞｼｯｸM-PRO" pitchFamily="50" charset="-128"/>
          <a:ea typeface="HG丸ｺﾞｼｯｸM-PRO" pitchFamily="50" charset="-128"/>
        </a:defRPr>
      </a:lvl4pPr>
      <a:lvl5pPr algn="l" rtl="0" eaLnBrk="0" fontAlgn="base" hangingPunct="0">
        <a:spcBef>
          <a:spcPct val="0"/>
        </a:spcBef>
        <a:spcAft>
          <a:spcPct val="0"/>
        </a:spcAft>
        <a:defRPr kumimoji="1" sz="2400">
          <a:solidFill>
            <a:schemeClr val="tx2"/>
          </a:solidFill>
          <a:latin typeface="HG丸ｺﾞｼｯｸM-PRO" pitchFamily="50" charset="-128"/>
          <a:ea typeface="HG丸ｺﾞｼｯｸM-PRO" pitchFamily="50" charset="-128"/>
        </a:defRPr>
      </a:lvl5pPr>
      <a:lvl6pPr marL="457200" algn="l" rtl="0" fontAlgn="base">
        <a:spcBef>
          <a:spcPct val="0"/>
        </a:spcBef>
        <a:spcAft>
          <a:spcPct val="0"/>
        </a:spcAft>
        <a:defRPr kumimoji="1" sz="2400">
          <a:solidFill>
            <a:schemeClr val="tx2"/>
          </a:solidFill>
          <a:latin typeface="HG丸ｺﾞｼｯｸM-PRO" pitchFamily="50" charset="-128"/>
          <a:ea typeface="HG丸ｺﾞｼｯｸM-PRO" pitchFamily="50" charset="-128"/>
        </a:defRPr>
      </a:lvl6pPr>
      <a:lvl7pPr marL="914400" algn="l" rtl="0" fontAlgn="base">
        <a:spcBef>
          <a:spcPct val="0"/>
        </a:spcBef>
        <a:spcAft>
          <a:spcPct val="0"/>
        </a:spcAft>
        <a:defRPr kumimoji="1" sz="2400">
          <a:solidFill>
            <a:schemeClr val="tx2"/>
          </a:solidFill>
          <a:latin typeface="HG丸ｺﾞｼｯｸM-PRO" pitchFamily="50" charset="-128"/>
          <a:ea typeface="HG丸ｺﾞｼｯｸM-PRO" pitchFamily="50" charset="-128"/>
        </a:defRPr>
      </a:lvl7pPr>
      <a:lvl8pPr marL="1371600" algn="l" rtl="0" fontAlgn="base">
        <a:spcBef>
          <a:spcPct val="0"/>
        </a:spcBef>
        <a:spcAft>
          <a:spcPct val="0"/>
        </a:spcAft>
        <a:defRPr kumimoji="1" sz="2400">
          <a:solidFill>
            <a:schemeClr val="tx2"/>
          </a:solidFill>
          <a:latin typeface="HG丸ｺﾞｼｯｸM-PRO" pitchFamily="50" charset="-128"/>
          <a:ea typeface="HG丸ｺﾞｼｯｸM-PRO" pitchFamily="50" charset="-128"/>
        </a:defRPr>
      </a:lvl8pPr>
      <a:lvl9pPr marL="1828800" algn="l" rtl="0" fontAlgn="base">
        <a:spcBef>
          <a:spcPct val="0"/>
        </a:spcBef>
        <a:spcAft>
          <a:spcPct val="0"/>
        </a:spcAft>
        <a:defRPr kumimoji="1" sz="2400">
          <a:solidFill>
            <a:schemeClr val="tx2"/>
          </a:solidFill>
          <a:latin typeface="HG丸ｺﾞｼｯｸM-PRO" pitchFamily="50" charset="-128"/>
          <a:ea typeface="HG丸ｺﾞｼｯｸM-PRO" pitchFamily="50" charset="-128"/>
        </a:defRPr>
      </a:lvl9pPr>
    </p:titleStyle>
    <p:body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147" name="Rectangle 107"/>
          <p:cNvSpPr>
            <a:spLocks noChangeArrowheads="1"/>
          </p:cNvSpPr>
          <p:nvPr/>
        </p:nvSpPr>
        <p:spPr bwMode="auto">
          <a:xfrm>
            <a:off x="-21034" y="164076"/>
            <a:ext cx="9906000" cy="415836"/>
          </a:xfrm>
          <a:prstGeom prst="rect">
            <a:avLst/>
          </a:prstGeom>
          <a:noFill/>
          <a:ln w="9525">
            <a:noFill/>
            <a:miter lim="800000"/>
            <a:headEnd/>
            <a:tailEnd/>
          </a:ln>
          <a:effectLst/>
        </p:spPr>
        <p:txBody>
          <a:bodyPr/>
          <a:lstStyle/>
          <a:p>
            <a:pPr eaLnBrk="1" hangingPunct="1">
              <a:defRPr/>
            </a:pPr>
            <a:r>
              <a:rPr lang="ja-JP" altLang="en-US" sz="2000" dirty="0">
                <a:solidFill>
                  <a:schemeClr val="tx2"/>
                </a:solidFill>
                <a:latin typeface="HG丸ｺﾞｼｯｸM-PRO" pitchFamily="50" charset="-128"/>
                <a:ea typeface="HG丸ｺﾞｼｯｸM-PRO" pitchFamily="50" charset="-128"/>
              </a:rPr>
              <a:t>事業名：○○○○○○○○○○○○○</a:t>
            </a:r>
            <a:endParaRPr lang="en-US" altLang="ja-JP" sz="2000" dirty="0">
              <a:solidFill>
                <a:schemeClr val="tx2"/>
              </a:solidFill>
              <a:latin typeface="HG丸ｺﾞｼｯｸM-PRO" pitchFamily="50" charset="-128"/>
              <a:ea typeface="HG丸ｺﾞｼｯｸM-PRO" pitchFamily="50" charset="-128"/>
            </a:endParaRPr>
          </a:p>
        </p:txBody>
      </p:sp>
      <p:sp>
        <p:nvSpPr>
          <p:cNvPr id="343" name="角丸四角形 342"/>
          <p:cNvSpPr/>
          <p:nvPr/>
        </p:nvSpPr>
        <p:spPr>
          <a:xfrm>
            <a:off x="57944" y="1784910"/>
            <a:ext cx="9748044" cy="3712299"/>
          </a:xfrm>
          <a:prstGeom prst="roundRect">
            <a:avLst>
              <a:gd name="adj" fmla="val 1916"/>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solidFill>
                <a:schemeClr val="tx1"/>
              </a:solidFill>
            </a:endParaRPr>
          </a:p>
        </p:txBody>
      </p:sp>
      <p:sp>
        <p:nvSpPr>
          <p:cNvPr id="5131" name="テキスト ボックス 345"/>
          <p:cNvSpPr txBox="1">
            <a:spLocks noChangeArrowheads="1"/>
          </p:cNvSpPr>
          <p:nvPr/>
        </p:nvSpPr>
        <p:spPr bwMode="auto">
          <a:xfrm>
            <a:off x="4274288" y="1724507"/>
            <a:ext cx="1052623" cy="338554"/>
          </a:xfrm>
          <a:prstGeom prst="rect">
            <a:avLst/>
          </a:prstGeom>
          <a:solidFill>
            <a:srgbClr val="CCFFCC"/>
          </a:solidFill>
          <a:ln w="12700">
            <a:solidFill>
              <a:schemeClr val="tx1"/>
            </a:solidFill>
            <a:miter lim="800000"/>
            <a:headEnd/>
            <a:tailEnd/>
          </a:ln>
        </p:spPr>
        <p:txBody>
          <a:bodyPr wrap="square">
            <a:spAutoFit/>
          </a:bodyPr>
          <a:lstStyle>
            <a:lvl1pPr>
              <a:spcBef>
                <a:spcPct val="20000"/>
              </a:spcBef>
              <a:buChar char="•"/>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a:spcBef>
                <a:spcPct val="20000"/>
              </a:spcBef>
              <a:buChar cha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spcBef>
                <a:spcPct val="20000"/>
              </a:spcBef>
              <a:buChar char="•"/>
              <a:defRPr kumimoji="1" sz="2400">
                <a:solidFill>
                  <a:schemeClr val="tx1"/>
                </a:solidFill>
                <a:latin typeface="Times New Roman" panose="02020603050405020304" pitchFamily="18" charset="0"/>
                <a:ea typeface="ＭＳ Ｐゴシック" panose="020B0600070205080204" pitchFamily="50" charset="-128"/>
              </a:defRPr>
            </a:lvl3pPr>
            <a:lvl4pPr marL="16002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4pPr>
            <a:lvl5pPr marL="20574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9pPr>
          </a:lstStyle>
          <a:p>
            <a:pPr algn="ctr">
              <a:spcBef>
                <a:spcPct val="0"/>
              </a:spcBef>
              <a:buFontTx/>
              <a:buNone/>
            </a:pPr>
            <a:r>
              <a:rPr lang="ja-JP" altLang="en-US" sz="1600" dirty="0">
                <a:solidFill>
                  <a:srgbClr val="000000"/>
                </a:solidFill>
                <a:latin typeface="+mj-ea"/>
                <a:ea typeface="+mj-ea"/>
              </a:rPr>
              <a:t>概要図</a:t>
            </a:r>
          </a:p>
        </p:txBody>
      </p:sp>
      <p:sp>
        <p:nvSpPr>
          <p:cNvPr id="101" name="角丸四角形 100"/>
          <p:cNvSpPr/>
          <p:nvPr/>
        </p:nvSpPr>
        <p:spPr>
          <a:xfrm>
            <a:off x="61913" y="744776"/>
            <a:ext cx="2591893" cy="945801"/>
          </a:xfrm>
          <a:prstGeom prst="roundRect">
            <a:avLst>
              <a:gd name="adj" fmla="val 5398"/>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solidFill>
                <a:prstClr val="white"/>
              </a:solidFill>
            </a:endParaRPr>
          </a:p>
        </p:txBody>
      </p:sp>
      <p:sp>
        <p:nvSpPr>
          <p:cNvPr id="102" name="テキスト ボックス 101"/>
          <p:cNvSpPr txBox="1"/>
          <p:nvPr/>
        </p:nvSpPr>
        <p:spPr>
          <a:xfrm>
            <a:off x="122238" y="686953"/>
            <a:ext cx="941387" cy="307975"/>
          </a:xfrm>
          <a:prstGeom prst="rect">
            <a:avLst/>
          </a:prstGeom>
          <a:solidFill>
            <a:srgbClr val="CCFFCC"/>
          </a:solidFill>
          <a:ln w="12700">
            <a:solidFill>
              <a:schemeClr val="tx1"/>
            </a:solidFill>
          </a:ln>
          <a:effectLst/>
        </p:spPr>
        <p:style>
          <a:lnRef idx="1">
            <a:schemeClr val="accent4"/>
          </a:lnRef>
          <a:fillRef idx="2">
            <a:schemeClr val="accent4"/>
          </a:fillRef>
          <a:effectRef idx="1">
            <a:schemeClr val="accent4"/>
          </a:effectRef>
          <a:fontRef idx="minor">
            <a:schemeClr val="dk1"/>
          </a:fontRef>
        </p:style>
        <p:txBody>
          <a:bodyPr>
            <a:spAutoFit/>
          </a:bodyPr>
          <a:lstStyle/>
          <a:p>
            <a:pPr algn="ctr">
              <a:defRPr/>
            </a:pPr>
            <a:r>
              <a:rPr lang="ja-JP" altLang="en-US" sz="1400" dirty="0">
                <a:solidFill>
                  <a:prstClr val="black"/>
                </a:solidFill>
                <a:latin typeface="+mj-ea"/>
                <a:ea typeface="+mj-ea"/>
                <a:cs typeface="ＭＳ Ｐゴシック" charset="0"/>
              </a:rPr>
              <a:t>事業者</a:t>
            </a:r>
          </a:p>
        </p:txBody>
      </p:sp>
      <p:sp>
        <p:nvSpPr>
          <p:cNvPr id="104" name="角丸四角形 103"/>
          <p:cNvSpPr/>
          <p:nvPr/>
        </p:nvSpPr>
        <p:spPr>
          <a:xfrm>
            <a:off x="2714131" y="744776"/>
            <a:ext cx="7091857" cy="945801"/>
          </a:xfrm>
          <a:prstGeom prst="roundRect">
            <a:avLst>
              <a:gd name="adj" fmla="val 8187"/>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solidFill>
                <a:prstClr val="white"/>
              </a:solidFill>
            </a:endParaRPr>
          </a:p>
        </p:txBody>
      </p:sp>
      <p:sp>
        <p:nvSpPr>
          <p:cNvPr id="105" name="テキスト ボックス 104"/>
          <p:cNvSpPr txBox="1"/>
          <p:nvPr/>
        </p:nvSpPr>
        <p:spPr>
          <a:xfrm>
            <a:off x="2866091" y="650443"/>
            <a:ext cx="935038" cy="307777"/>
          </a:xfrm>
          <a:prstGeom prst="rect">
            <a:avLst/>
          </a:prstGeom>
          <a:solidFill>
            <a:srgbClr val="CCFFCC"/>
          </a:solidFill>
          <a:ln w="12700">
            <a:solidFill>
              <a:schemeClr val="tx1"/>
            </a:solidFill>
          </a:ln>
          <a:effectLst/>
        </p:spPr>
        <p:style>
          <a:lnRef idx="1">
            <a:schemeClr val="accent4"/>
          </a:lnRef>
          <a:fillRef idx="2">
            <a:schemeClr val="accent4"/>
          </a:fillRef>
          <a:effectRef idx="1">
            <a:schemeClr val="accent4"/>
          </a:effectRef>
          <a:fontRef idx="minor">
            <a:schemeClr val="dk1"/>
          </a:fontRef>
        </p:style>
        <p:txBody>
          <a:bodyPr>
            <a:spAutoFit/>
          </a:bodyPr>
          <a:lstStyle/>
          <a:p>
            <a:pPr algn="ctr">
              <a:defRPr/>
            </a:pPr>
            <a:r>
              <a:rPr lang="ja-JP" altLang="en-US" sz="1400" dirty="0">
                <a:solidFill>
                  <a:prstClr val="black"/>
                </a:solidFill>
                <a:latin typeface="+mj-ea"/>
                <a:ea typeface="+mj-ea"/>
                <a:cs typeface="ＭＳ Ｐゴシック" charset="0"/>
              </a:rPr>
              <a:t>事業概要</a:t>
            </a:r>
          </a:p>
        </p:txBody>
      </p:sp>
      <p:sp>
        <p:nvSpPr>
          <p:cNvPr id="106" name="角丸四角形 105"/>
          <p:cNvSpPr/>
          <p:nvPr/>
        </p:nvSpPr>
        <p:spPr>
          <a:xfrm>
            <a:off x="70107" y="5557611"/>
            <a:ext cx="5591969" cy="1277143"/>
          </a:xfrm>
          <a:prstGeom prst="roundRect">
            <a:avLst>
              <a:gd name="adj" fmla="val 6449"/>
            </a:avLst>
          </a:prstGeom>
          <a:noFill/>
          <a:ln w="9525" cap="flat" cmpd="sng" algn="ctr">
            <a:solidFill>
              <a:sysClr val="windowText" lastClr="000000"/>
            </a:solidFill>
            <a:prstDash val="solid"/>
          </a:ln>
          <a:effectLst/>
        </p:spPr>
        <p:txBody>
          <a:bodyPr anchor="ctr"/>
          <a:lstStyle/>
          <a:p>
            <a:pPr>
              <a:defRPr/>
            </a:pPr>
            <a:endParaRPr kumimoji="0" lang="en-US" altLang="ja-JP" kern="0" dirty="0">
              <a:solidFill>
                <a:schemeClr val="tx1"/>
              </a:solidFill>
              <a:latin typeface="+mj-lt"/>
              <a:ea typeface="ＭＳ Ｐゴシック"/>
            </a:endParaRPr>
          </a:p>
          <a:p>
            <a:pPr>
              <a:defRPr/>
            </a:pPr>
            <a:r>
              <a:rPr kumimoji="0" lang="ja-JP" altLang="en-US" kern="0" dirty="0">
                <a:solidFill>
                  <a:schemeClr val="tx1"/>
                </a:solidFill>
                <a:latin typeface="+mj-lt"/>
                <a:ea typeface="ＭＳ Ｐゴシック"/>
              </a:rPr>
              <a:t>◆</a:t>
            </a:r>
            <a:endParaRPr kumimoji="0" lang="en-US" altLang="ja-JP" kern="0" dirty="0">
              <a:solidFill>
                <a:schemeClr val="tx1"/>
              </a:solidFill>
              <a:latin typeface="+mj-lt"/>
              <a:ea typeface="ＭＳ Ｐゴシック"/>
            </a:endParaRPr>
          </a:p>
          <a:p>
            <a:pPr>
              <a:defRPr/>
            </a:pPr>
            <a:r>
              <a:rPr kumimoji="0" lang="ja-JP" altLang="en-US" kern="0" dirty="0">
                <a:solidFill>
                  <a:schemeClr val="tx1"/>
                </a:solidFill>
                <a:latin typeface="+mj-lt"/>
                <a:ea typeface="ＭＳ Ｐゴシック"/>
              </a:rPr>
              <a:t>◆</a:t>
            </a:r>
            <a:endParaRPr kumimoji="0" lang="en-US" altLang="ja-JP" kern="0" dirty="0">
              <a:solidFill>
                <a:schemeClr val="tx1"/>
              </a:solidFill>
              <a:latin typeface="+mj-lt"/>
              <a:ea typeface="ＭＳ Ｐゴシック"/>
            </a:endParaRPr>
          </a:p>
          <a:p>
            <a:pPr>
              <a:defRPr/>
            </a:pPr>
            <a:r>
              <a:rPr kumimoji="0" lang="ja-JP" altLang="en-US" kern="0" dirty="0">
                <a:solidFill>
                  <a:schemeClr val="tx1"/>
                </a:solidFill>
                <a:latin typeface="+mj-lt"/>
                <a:ea typeface="ＭＳ Ｐゴシック"/>
              </a:rPr>
              <a:t>◆</a:t>
            </a:r>
            <a:endParaRPr kumimoji="0" lang="en-US" altLang="ja-JP" kern="0" dirty="0">
              <a:solidFill>
                <a:schemeClr val="tx1"/>
              </a:solidFill>
              <a:latin typeface="+mj-lt"/>
              <a:ea typeface="ＭＳ Ｐゴシック"/>
            </a:endParaRPr>
          </a:p>
        </p:txBody>
      </p:sp>
      <p:sp>
        <p:nvSpPr>
          <p:cNvPr id="107" name="テキスト ボックス 106"/>
          <p:cNvSpPr txBox="1"/>
          <p:nvPr/>
        </p:nvSpPr>
        <p:spPr>
          <a:xfrm>
            <a:off x="122238" y="5497211"/>
            <a:ext cx="719137" cy="307975"/>
          </a:xfrm>
          <a:prstGeom prst="rect">
            <a:avLst/>
          </a:prstGeom>
          <a:solidFill>
            <a:srgbClr val="CCFFCC"/>
          </a:solidFill>
          <a:ln w="12700">
            <a:solidFill>
              <a:sysClr val="windowText" lastClr="000000"/>
            </a:solidFill>
          </a:ln>
        </p:spPr>
        <p:txBody>
          <a:bodyPr>
            <a:spAutoFit/>
          </a:bodyPr>
          <a:lstStyle/>
          <a:p>
            <a:pPr algn="ctr">
              <a:defRPr/>
            </a:pPr>
            <a:r>
              <a:rPr kumimoji="0" lang="ja-JP" altLang="en-US" sz="1400" kern="0" dirty="0">
                <a:solidFill>
                  <a:prstClr val="black"/>
                </a:solidFill>
                <a:latin typeface="HG丸ｺﾞｼｯｸM-PRO" panose="020F0600000000000000" pitchFamily="50" charset="-128"/>
                <a:ea typeface="HG丸ｺﾞｼｯｸM-PRO" panose="020F0600000000000000" pitchFamily="50" charset="-128"/>
              </a:rPr>
              <a:t>特徴</a:t>
            </a:r>
          </a:p>
        </p:txBody>
      </p:sp>
      <p:sp>
        <p:nvSpPr>
          <p:cNvPr id="108" name="角丸四角形 107"/>
          <p:cNvSpPr/>
          <p:nvPr/>
        </p:nvSpPr>
        <p:spPr>
          <a:xfrm>
            <a:off x="5691982" y="5557612"/>
            <a:ext cx="4114006" cy="1277142"/>
          </a:xfrm>
          <a:prstGeom prst="roundRect">
            <a:avLst>
              <a:gd name="adj" fmla="val 4703"/>
            </a:avLst>
          </a:prstGeom>
          <a:noFill/>
          <a:ln w="9525" cap="flat" cmpd="sng" algn="ctr">
            <a:solidFill>
              <a:sysClr val="windowText" lastClr="000000"/>
            </a:solidFill>
            <a:prstDash val="solid"/>
          </a:ln>
          <a:effectLst/>
        </p:spPr>
        <p:txBody>
          <a:bodyPr anchor="ctr"/>
          <a:lstStyle/>
          <a:p>
            <a:pPr marL="171450" indent="-171450">
              <a:buFont typeface="Wingdings" panose="05000000000000000000" pitchFamily="2" charset="2"/>
              <a:buChar char="u"/>
              <a:defRPr/>
            </a:pPr>
            <a:endParaRPr kumimoji="0" lang="en-US" altLang="ja-JP" kern="0" dirty="0">
              <a:solidFill>
                <a:schemeClr val="tx1"/>
              </a:solidFill>
              <a:latin typeface="+mj-ea"/>
              <a:ea typeface="+mj-ea"/>
            </a:endParaRPr>
          </a:p>
          <a:p>
            <a:pPr marL="171450" indent="-171450">
              <a:buFont typeface="Wingdings" panose="05000000000000000000" pitchFamily="2" charset="2"/>
              <a:buChar char="u"/>
              <a:defRPr/>
            </a:pPr>
            <a:r>
              <a:rPr kumimoji="0" lang="en-US" altLang="ja-JP" kern="0" dirty="0">
                <a:solidFill>
                  <a:schemeClr val="tx1"/>
                </a:solidFill>
                <a:latin typeface="+mj-ea"/>
                <a:ea typeface="+mj-ea"/>
              </a:rPr>
              <a:t>CO</a:t>
            </a:r>
            <a:r>
              <a:rPr kumimoji="0" lang="ja-JP" altLang="en-US" kern="0" dirty="0">
                <a:solidFill>
                  <a:schemeClr val="tx1"/>
                </a:solidFill>
                <a:latin typeface="+mj-ea"/>
                <a:ea typeface="+mj-ea"/>
              </a:rPr>
              <a:t>₂削減量：○○</a:t>
            </a:r>
            <a:r>
              <a:rPr kumimoji="0" lang="en-US" altLang="ja-JP" kern="0" dirty="0">
                <a:solidFill>
                  <a:schemeClr val="tx1"/>
                </a:solidFill>
                <a:latin typeface="+mj-ea"/>
                <a:ea typeface="+mj-ea"/>
              </a:rPr>
              <a:t>t-CO</a:t>
            </a:r>
            <a:r>
              <a:rPr kumimoji="0" lang="ja-JP" altLang="en-US" kern="0" dirty="0">
                <a:solidFill>
                  <a:schemeClr val="tx1"/>
                </a:solidFill>
                <a:latin typeface="+mj-ea"/>
                <a:ea typeface="+mj-ea"/>
              </a:rPr>
              <a:t>₂／年（○％）削減</a:t>
            </a:r>
            <a:endParaRPr kumimoji="0" lang="en-US" altLang="ja-JP" kern="0" dirty="0">
              <a:solidFill>
                <a:schemeClr val="tx1"/>
              </a:solidFill>
              <a:latin typeface="+mj-ea"/>
              <a:ea typeface="+mj-ea"/>
            </a:endParaRPr>
          </a:p>
          <a:p>
            <a:pPr marL="171450" indent="-171450">
              <a:buFont typeface="Wingdings" panose="05000000000000000000" pitchFamily="2" charset="2"/>
              <a:buChar char="u"/>
              <a:defRPr/>
            </a:pPr>
            <a:r>
              <a:rPr kumimoji="0" lang="ja-JP" altLang="en-US" kern="0" dirty="0">
                <a:solidFill>
                  <a:schemeClr val="tx1"/>
                </a:solidFill>
                <a:latin typeface="+mj-ea"/>
                <a:ea typeface="+mj-ea"/>
              </a:rPr>
              <a:t>実車率：○○％向上</a:t>
            </a:r>
            <a:endParaRPr kumimoji="0" lang="en-US" altLang="ja-JP" kern="0" dirty="0">
              <a:solidFill>
                <a:schemeClr val="tx1"/>
              </a:solidFill>
              <a:latin typeface="+mj-ea"/>
              <a:ea typeface="+mj-ea"/>
            </a:endParaRPr>
          </a:p>
          <a:p>
            <a:pPr marL="171450" indent="-171450">
              <a:buFont typeface="Wingdings" panose="05000000000000000000" pitchFamily="2" charset="2"/>
              <a:buChar char="u"/>
              <a:defRPr/>
            </a:pPr>
            <a:r>
              <a:rPr kumimoji="0" lang="ja-JP" altLang="en-US" kern="0" dirty="0">
                <a:solidFill>
                  <a:schemeClr val="tx1"/>
                </a:solidFill>
                <a:latin typeface="+mj-ea"/>
                <a:ea typeface="+mj-ea"/>
              </a:rPr>
              <a:t>積載率：○○％向上</a:t>
            </a:r>
          </a:p>
        </p:txBody>
      </p:sp>
      <p:sp>
        <p:nvSpPr>
          <p:cNvPr id="109" name="テキスト ボックス 108"/>
          <p:cNvSpPr txBox="1"/>
          <p:nvPr/>
        </p:nvSpPr>
        <p:spPr>
          <a:xfrm>
            <a:off x="5714207" y="5497210"/>
            <a:ext cx="720725" cy="307975"/>
          </a:xfrm>
          <a:prstGeom prst="rect">
            <a:avLst/>
          </a:prstGeom>
          <a:solidFill>
            <a:srgbClr val="CCFFCC"/>
          </a:solidFill>
          <a:ln w="12700">
            <a:solidFill>
              <a:sysClr val="windowText" lastClr="000000"/>
            </a:solidFill>
          </a:ln>
        </p:spPr>
        <p:txBody>
          <a:bodyPr>
            <a:spAutoFit/>
          </a:bodyPr>
          <a:lstStyle/>
          <a:p>
            <a:pPr algn="ctr">
              <a:defRPr/>
            </a:pPr>
            <a:r>
              <a:rPr kumimoji="0" lang="ja-JP" altLang="en-US" sz="1400" kern="0" dirty="0">
                <a:solidFill>
                  <a:prstClr val="black"/>
                </a:solidFill>
                <a:latin typeface="HG丸ｺﾞｼｯｸM-PRO" panose="020F0600000000000000" pitchFamily="50" charset="-128"/>
                <a:ea typeface="HG丸ｺﾞｼｯｸM-PRO" panose="020F0600000000000000" pitchFamily="50" charset="-128"/>
              </a:rPr>
              <a:t>効果</a:t>
            </a:r>
          </a:p>
        </p:txBody>
      </p:sp>
      <p:sp>
        <p:nvSpPr>
          <p:cNvPr id="2" name="テキスト ボックス 1"/>
          <p:cNvSpPr txBox="1"/>
          <p:nvPr/>
        </p:nvSpPr>
        <p:spPr>
          <a:xfrm>
            <a:off x="1560839" y="2721628"/>
            <a:ext cx="7747934" cy="1554272"/>
          </a:xfrm>
          <a:prstGeom prst="rect">
            <a:avLst/>
          </a:prstGeom>
          <a:solidFill>
            <a:schemeClr val="bg1"/>
          </a:solidFill>
          <a:ln>
            <a:solidFill>
              <a:srgbClr val="FF0000"/>
            </a:solidFill>
          </a:ln>
        </p:spPr>
        <p:txBody>
          <a:bodyPr wrap="square" rtlCol="0">
            <a:spAutoFit/>
          </a:bodyPr>
          <a:lstStyle/>
          <a:p>
            <a:r>
              <a:rPr kumimoji="1" lang="ja-JP" altLang="en-US" sz="1800" dirty="0">
                <a:solidFill>
                  <a:schemeClr val="tx1"/>
                </a:solidFill>
              </a:rPr>
              <a:t>国交省と経産省からプレスリリースされている昨年度表彰案件の事業概要資料を参考に記入をお願いいたします。</a:t>
            </a:r>
            <a:endParaRPr lang="en-US" altLang="ja-JP" sz="1800" dirty="0">
              <a:solidFill>
                <a:schemeClr val="tx1"/>
              </a:solidFill>
            </a:endParaRPr>
          </a:p>
          <a:p>
            <a:r>
              <a:rPr kumimoji="1" lang="en-US" altLang="ja-JP" sz="500" dirty="0">
                <a:solidFill>
                  <a:schemeClr val="tx1"/>
                </a:solidFill>
              </a:rPr>
              <a:t> </a:t>
            </a:r>
          </a:p>
          <a:p>
            <a:r>
              <a:rPr kumimoji="1" lang="ja-JP" altLang="en-US" sz="1800" dirty="0">
                <a:solidFill>
                  <a:schemeClr val="tx1"/>
                </a:solidFill>
              </a:rPr>
              <a:t>令和</a:t>
            </a:r>
            <a:r>
              <a:rPr lang="en-US" altLang="ja-JP" sz="1800" dirty="0">
                <a:solidFill>
                  <a:schemeClr val="tx1"/>
                </a:solidFill>
              </a:rPr>
              <a:t>5</a:t>
            </a:r>
            <a:r>
              <a:rPr kumimoji="1" lang="ja-JP" altLang="en-US" sz="1800">
                <a:solidFill>
                  <a:schemeClr val="tx1"/>
                </a:solidFill>
              </a:rPr>
              <a:t>年度</a:t>
            </a:r>
            <a:r>
              <a:rPr kumimoji="1" lang="ja-JP" altLang="en-US" sz="1800" dirty="0">
                <a:solidFill>
                  <a:schemeClr val="tx1"/>
                </a:solidFill>
              </a:rPr>
              <a:t>表彰　事業概要：</a:t>
            </a:r>
            <a:endParaRPr kumimoji="1" lang="en-US" altLang="ja-JP" sz="1800" dirty="0">
              <a:solidFill>
                <a:schemeClr val="tx1"/>
              </a:solidFill>
            </a:endParaRPr>
          </a:p>
          <a:p>
            <a:r>
              <a:rPr kumimoji="1" lang="ja-JP" altLang="en-US" sz="1800" dirty="0">
                <a:solidFill>
                  <a:schemeClr val="tx1"/>
                </a:solidFill>
              </a:rPr>
              <a:t>（国交省）</a:t>
            </a:r>
            <a:r>
              <a:rPr lang="en-US" altLang="ja-JP" sz="1800" dirty="0">
                <a:solidFill>
                  <a:schemeClr val="tx1"/>
                </a:solidFill>
              </a:rPr>
              <a:t>https://www.mlit.go.jp/report/press/content/001710982.pdf</a:t>
            </a:r>
          </a:p>
          <a:p>
            <a:r>
              <a:rPr kumimoji="1" lang="ja-JP" altLang="en-US" sz="1800" dirty="0">
                <a:solidFill>
                  <a:schemeClr val="tx1"/>
                </a:solidFill>
              </a:rPr>
              <a:t>（経産省）</a:t>
            </a:r>
            <a:r>
              <a:rPr lang="en-US" altLang="ja-JP" sz="1800" dirty="0">
                <a:solidFill>
                  <a:schemeClr val="tx1"/>
                </a:solidFill>
              </a:rPr>
              <a:t>https://www.meti.go.jp/press/2023/12/20231204001/20231204001-2.pdf</a:t>
            </a:r>
            <a:endParaRPr kumimoji="1" lang="en-US" altLang="ja-JP" sz="1800" dirty="0">
              <a:solidFill>
                <a:schemeClr val="tx1"/>
              </a:solidFill>
            </a:endParaRPr>
          </a:p>
        </p:txBody>
      </p:sp>
      <p:sp>
        <p:nvSpPr>
          <p:cNvPr id="3" name="テキスト ボックス 2"/>
          <p:cNvSpPr txBox="1"/>
          <p:nvPr/>
        </p:nvSpPr>
        <p:spPr>
          <a:xfrm>
            <a:off x="11094" y="-788"/>
            <a:ext cx="1195167" cy="307777"/>
          </a:xfrm>
          <a:prstGeom prst="rect">
            <a:avLst/>
          </a:prstGeom>
          <a:noFill/>
        </p:spPr>
        <p:txBody>
          <a:bodyPr wrap="square" rtlCol="0">
            <a:spAutoFit/>
          </a:bodyPr>
          <a:lstStyle/>
          <a:p>
            <a:r>
              <a:rPr kumimoji="1" lang="ja-JP" altLang="en-US" sz="1400" b="1" dirty="0">
                <a:solidFill>
                  <a:schemeClr val="tx1"/>
                </a:solidFill>
                <a:latin typeface="HG丸ｺﾞｼｯｸM-PRO" panose="020F0600000000000000" pitchFamily="50" charset="-128"/>
                <a:ea typeface="HG丸ｺﾞｼｯｸM-PRO" panose="020F0600000000000000" pitchFamily="50" charset="-128"/>
              </a:rPr>
              <a:t>令和</a:t>
            </a:r>
            <a:r>
              <a:rPr lang="en-US" altLang="ja-JP" sz="1400" b="1" dirty="0">
                <a:solidFill>
                  <a:schemeClr val="tx1"/>
                </a:solidFill>
                <a:latin typeface="HG丸ｺﾞｼｯｸM-PRO" panose="020F0600000000000000" pitchFamily="50" charset="-128"/>
                <a:ea typeface="HG丸ｺﾞｼｯｸM-PRO" panose="020F0600000000000000" pitchFamily="50" charset="-128"/>
              </a:rPr>
              <a:t>6</a:t>
            </a:r>
            <a:r>
              <a:rPr kumimoji="1" lang="ja-JP" altLang="en-US" sz="1400" b="1" dirty="0">
                <a:solidFill>
                  <a:schemeClr val="tx1"/>
                </a:solidFill>
                <a:latin typeface="HG丸ｺﾞｼｯｸM-PRO" panose="020F0600000000000000" pitchFamily="50" charset="-128"/>
                <a:ea typeface="HG丸ｺﾞｼｯｸM-PRO" panose="020F0600000000000000" pitchFamily="50" charset="-128"/>
              </a:rPr>
              <a:t>年度</a:t>
            </a:r>
          </a:p>
        </p:txBody>
      </p:sp>
      <p:sp>
        <p:nvSpPr>
          <p:cNvPr id="15" name="テキスト ボックス 345"/>
          <p:cNvSpPr txBox="1">
            <a:spLocks noChangeArrowheads="1"/>
          </p:cNvSpPr>
          <p:nvPr/>
        </p:nvSpPr>
        <p:spPr bwMode="auto">
          <a:xfrm>
            <a:off x="82062" y="1824551"/>
            <a:ext cx="994586" cy="338554"/>
          </a:xfrm>
          <a:prstGeom prst="rect">
            <a:avLst/>
          </a:prstGeom>
          <a:solidFill>
            <a:srgbClr val="CCFFCC"/>
          </a:solidFill>
          <a:ln w="12700">
            <a:solidFill>
              <a:schemeClr val="tx1"/>
            </a:solidFill>
            <a:miter lim="800000"/>
            <a:headEnd/>
            <a:tailEnd/>
          </a:ln>
        </p:spPr>
        <p:txBody>
          <a:bodyPr wrap="square">
            <a:spAutoFit/>
          </a:bodyPr>
          <a:lstStyle>
            <a:lvl1pPr>
              <a:spcBef>
                <a:spcPct val="20000"/>
              </a:spcBef>
              <a:buChar char="•"/>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a:spcBef>
                <a:spcPct val="20000"/>
              </a:spcBef>
              <a:buChar cha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spcBef>
                <a:spcPct val="20000"/>
              </a:spcBef>
              <a:buChar char="•"/>
              <a:defRPr kumimoji="1" sz="2400">
                <a:solidFill>
                  <a:schemeClr val="tx1"/>
                </a:solidFill>
                <a:latin typeface="Times New Roman" panose="02020603050405020304" pitchFamily="18" charset="0"/>
                <a:ea typeface="ＭＳ Ｐゴシック" panose="020B0600070205080204" pitchFamily="50" charset="-128"/>
              </a:defRPr>
            </a:lvl3pPr>
            <a:lvl4pPr marL="16002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4pPr>
            <a:lvl5pPr marL="20574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9pPr>
          </a:lstStyle>
          <a:p>
            <a:pPr algn="ctr">
              <a:spcBef>
                <a:spcPct val="0"/>
              </a:spcBef>
              <a:buFontTx/>
              <a:buNone/>
            </a:pPr>
            <a:r>
              <a:rPr lang="ja-JP" altLang="en-US" sz="1600" dirty="0">
                <a:solidFill>
                  <a:srgbClr val="000000"/>
                </a:solidFill>
                <a:latin typeface="+mj-ea"/>
                <a:ea typeface="+mj-ea"/>
              </a:rPr>
              <a:t>実施前</a:t>
            </a:r>
          </a:p>
        </p:txBody>
      </p:sp>
      <p:sp>
        <p:nvSpPr>
          <p:cNvPr id="16" name="テキスト ボックス 345"/>
          <p:cNvSpPr txBox="1">
            <a:spLocks noChangeArrowheads="1"/>
          </p:cNvSpPr>
          <p:nvPr/>
        </p:nvSpPr>
        <p:spPr bwMode="auto">
          <a:xfrm>
            <a:off x="95086" y="3673827"/>
            <a:ext cx="968539" cy="338554"/>
          </a:xfrm>
          <a:prstGeom prst="rect">
            <a:avLst/>
          </a:prstGeom>
          <a:solidFill>
            <a:srgbClr val="CCFFCC"/>
          </a:solidFill>
          <a:ln w="12700">
            <a:solidFill>
              <a:schemeClr val="tx1"/>
            </a:solidFill>
            <a:miter lim="800000"/>
            <a:headEnd/>
            <a:tailEnd/>
          </a:ln>
        </p:spPr>
        <p:txBody>
          <a:bodyPr wrap="square">
            <a:spAutoFit/>
          </a:bodyPr>
          <a:lstStyle>
            <a:lvl1pPr>
              <a:spcBef>
                <a:spcPct val="20000"/>
              </a:spcBef>
              <a:buChar char="•"/>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a:spcBef>
                <a:spcPct val="20000"/>
              </a:spcBef>
              <a:buChar cha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spcBef>
                <a:spcPct val="20000"/>
              </a:spcBef>
              <a:buChar char="•"/>
              <a:defRPr kumimoji="1" sz="2400">
                <a:solidFill>
                  <a:schemeClr val="tx1"/>
                </a:solidFill>
                <a:latin typeface="Times New Roman" panose="02020603050405020304" pitchFamily="18" charset="0"/>
                <a:ea typeface="ＭＳ Ｐゴシック" panose="020B0600070205080204" pitchFamily="50" charset="-128"/>
              </a:defRPr>
            </a:lvl3pPr>
            <a:lvl4pPr marL="16002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4pPr>
            <a:lvl5pPr marL="20574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9pPr>
          </a:lstStyle>
          <a:p>
            <a:pPr algn="ctr">
              <a:spcBef>
                <a:spcPct val="0"/>
              </a:spcBef>
              <a:buFontTx/>
              <a:buNone/>
            </a:pPr>
            <a:r>
              <a:rPr lang="ja-JP" altLang="en-US" sz="1600" dirty="0">
                <a:solidFill>
                  <a:srgbClr val="000000"/>
                </a:solidFill>
                <a:latin typeface="+mj-ea"/>
                <a:ea typeface="+mj-ea"/>
              </a:rPr>
              <a:t>実施後</a:t>
            </a:r>
          </a:p>
        </p:txBody>
      </p:sp>
    </p:spTree>
  </p:cSld>
  <p:clrMapOvr>
    <a:masterClrMapping/>
  </p:clrMapOvr>
</p:sld>
</file>

<file path=ppt/theme/theme1.xml><?xml version="1.0" encoding="utf-8"?>
<a:theme xmlns:a="http://schemas.openxmlformats.org/drawingml/2006/main" name="標準デザイン">
  <a:themeElements>
    <a:clrScheme name="標準デザイン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標準デザイン">
      <a:majorFont>
        <a:latin typeface="HG丸ｺﾞｼｯｸM-PRO"/>
        <a:ea typeface="HG丸ｺﾞｼｯｸM-PRO"/>
        <a:cs typeface=""/>
      </a:majorFont>
      <a:minorFont>
        <a:latin typeface="Times New Roman"/>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FFFFFF"/>
        </a:solidFill>
        <a:ln w="31750" algn="ctr">
          <a:solidFill>
            <a:srgbClr val="FF0000"/>
          </a:solidFill>
          <a:round/>
          <a:headEnd/>
          <a:tailEnd/>
        </a:ln>
      </a:spPr>
      <a:bodyPr anchor="ctr"/>
      <a:lstStyle>
        <a:defPPr>
          <a:defRPr b="1" dirty="0" smtClean="0">
            <a:solidFill>
              <a:schemeClr val="tx1"/>
            </a:solidFill>
          </a:defRPr>
        </a:defPPr>
      </a:lstStyle>
    </a:spDef>
    <a:lnDef>
      <a:spPr bwMode="auto">
        <a:xfrm>
          <a:off x="0" y="0"/>
          <a:ext cx="1" cy="1"/>
        </a:xfrm>
        <a:custGeom>
          <a:avLst/>
          <a:gdLst/>
          <a:ahLst/>
          <a:cxnLst/>
          <a:rect l="0" t="0" r="0" b="0"/>
          <a:pathLst/>
        </a:custGeom>
        <a:solidFill>
          <a:srgbClr val="FFFFFF"/>
        </a:solidFill>
        <a:ln w="9525" cap="flat" cmpd="sng" algn="ctr">
          <a:solidFill>
            <a:srgbClr val="000000"/>
          </a:solidFill>
          <a:prstDash val="solid"/>
          <a:round/>
          <a:headEnd type="none" w="med" len="med"/>
          <a:tailEnd type="none" w="med" len="med"/>
        </a:ln>
        <a:effectLst/>
      </a:spPr>
      <a:bodyPr vert="horz" wrap="none" lIns="91440" tIns="45720" rIns="91440" bIns="45720" numCol="1" anchor="ctr" anchorCtr="0" compatLnSpc="1">
        <a:prstTxWarp prst="textNoShape">
          <a:avLst/>
        </a:prstTxWarp>
        <a:spAutoFit/>
      </a:bodyPr>
      <a:lstStyle>
        <a:defPPr marL="0" marR="0" indent="0" algn="ctr" defTabSz="914400" rtl="0" eaLnBrk="1" fontAlgn="base" latinLnBrk="0" hangingPunct="1">
          <a:lnSpc>
            <a:spcPct val="100000"/>
          </a:lnSpc>
          <a:spcBef>
            <a:spcPct val="0"/>
          </a:spcBef>
          <a:spcAft>
            <a:spcPct val="0"/>
          </a:spcAft>
          <a:buClrTx/>
          <a:buSzTx/>
          <a:buFontTx/>
          <a:buNone/>
          <a:tabLst/>
          <a:defRPr kumimoji="1" lang="ja-JP" altLang="en-US" sz="1200" b="0" i="0" u="none" strike="noStrike" cap="none" normalizeH="0" baseline="0" smtClean="0">
            <a:ln>
              <a:noFill/>
            </a:ln>
            <a:solidFill>
              <a:srgbClr val="CC0000"/>
            </a:solidFill>
            <a:effectLst/>
            <a:latin typeface="Times New Roman" pitchFamily="18" charset="0"/>
            <a:ea typeface="ＭＳ Ｐゴシック" pitchFamily="50" charset="-128"/>
          </a:defRPr>
        </a:defPPr>
      </a:lstStyle>
    </a:lnDef>
  </a:objectDefaults>
  <a:extraClrSchemeLst>
    <a:extraClrScheme>
      <a:clrScheme name="標準デザイン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標準デザイン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標準デザイン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122</Words>
  <Application>Microsoft Office PowerPoint</Application>
  <PresentationFormat>A4 210 x 297 mm</PresentationFormat>
  <Paragraphs>23</Paragraphs>
  <Slides>1</Slides>
  <Notes>1</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HG丸ｺﾞｼｯｸM-PRO</vt:lpstr>
      <vt:lpstr>Arial</vt:lpstr>
      <vt:lpstr>Times New Roman</vt:lpstr>
      <vt:lpstr>Wingdings</vt:lpstr>
      <vt:lpstr>標準デザイン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2020-06-29T10:48:11Z</dcterms:created>
  <dcterms:modified xsi:type="dcterms:W3CDTF">2024-06-14T09:45:37Z</dcterms:modified>
</cp:coreProperties>
</file>