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
  </p:notesMasterIdLst>
  <p:sldIdLst>
    <p:sldId id="257" r:id="rId2"/>
    <p:sldId id="259" r:id="rId3"/>
  </p:sldIdLst>
  <p:sldSz cx="9906000" cy="6858000" type="A4"/>
  <p:notesSz cx="6800850" cy="993298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12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277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81" d="100"/>
          <a:sy n="81" d="100"/>
        </p:scale>
        <p:origin x="1834" y="62"/>
      </p:cViewPr>
      <p:guideLst>
        <p:guide orient="horz" pos="2160"/>
        <p:guide pos="312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1" y="0"/>
            <a:ext cx="2947035" cy="496650"/>
          </a:xfrm>
          <a:prstGeom prst="rect">
            <a:avLst/>
          </a:prstGeom>
        </p:spPr>
        <p:txBody>
          <a:bodyPr vert="horz" lIns="92162" tIns="46081" rIns="92162" bIns="46081" rtlCol="0"/>
          <a:lstStyle>
            <a:lvl1pPr algn="l">
              <a:defRPr sz="1200"/>
            </a:lvl1pPr>
          </a:lstStyle>
          <a:p>
            <a:endParaRPr kumimoji="1" lang="ja-JP" altLang="en-US"/>
          </a:p>
        </p:txBody>
      </p:sp>
      <p:sp>
        <p:nvSpPr>
          <p:cNvPr id="3" name="日付プレースホルダ 2"/>
          <p:cNvSpPr>
            <a:spLocks noGrp="1"/>
          </p:cNvSpPr>
          <p:nvPr>
            <p:ph type="dt" idx="1"/>
          </p:nvPr>
        </p:nvSpPr>
        <p:spPr>
          <a:xfrm>
            <a:off x="3852241" y="0"/>
            <a:ext cx="2947035" cy="496650"/>
          </a:xfrm>
          <a:prstGeom prst="rect">
            <a:avLst/>
          </a:prstGeom>
        </p:spPr>
        <p:txBody>
          <a:bodyPr vert="horz" lIns="92162" tIns="46081" rIns="92162" bIns="46081" rtlCol="0"/>
          <a:lstStyle>
            <a:lvl1pPr algn="r">
              <a:defRPr sz="1200"/>
            </a:lvl1pPr>
          </a:lstStyle>
          <a:p>
            <a:fld id="{15036BCF-7124-43A1-88B4-E71F7160F1ED}" type="datetimeFigureOut">
              <a:rPr kumimoji="1" lang="ja-JP" altLang="en-US" smtClean="0"/>
              <a:pPr/>
              <a:t>2024/7/31</a:t>
            </a:fld>
            <a:endParaRPr kumimoji="1" lang="ja-JP" altLang="en-US"/>
          </a:p>
        </p:txBody>
      </p:sp>
      <p:sp>
        <p:nvSpPr>
          <p:cNvPr id="4" name="スライド イメージ プレースホルダ 3"/>
          <p:cNvSpPr>
            <a:spLocks noGrp="1" noRot="1" noChangeAspect="1"/>
          </p:cNvSpPr>
          <p:nvPr>
            <p:ph type="sldImg" idx="2"/>
          </p:nvPr>
        </p:nvSpPr>
        <p:spPr>
          <a:xfrm>
            <a:off x="709613" y="744538"/>
            <a:ext cx="5381625" cy="3725862"/>
          </a:xfrm>
          <a:prstGeom prst="rect">
            <a:avLst/>
          </a:prstGeom>
          <a:noFill/>
          <a:ln w="12700">
            <a:solidFill>
              <a:prstClr val="black"/>
            </a:solidFill>
          </a:ln>
        </p:spPr>
        <p:txBody>
          <a:bodyPr vert="horz" lIns="92162" tIns="46081" rIns="92162" bIns="46081" rtlCol="0" anchor="ctr"/>
          <a:lstStyle/>
          <a:p>
            <a:endParaRPr lang="ja-JP" altLang="en-US"/>
          </a:p>
        </p:txBody>
      </p:sp>
      <p:sp>
        <p:nvSpPr>
          <p:cNvPr id="5" name="ノート プレースホルダ 4"/>
          <p:cNvSpPr>
            <a:spLocks noGrp="1"/>
          </p:cNvSpPr>
          <p:nvPr>
            <p:ph type="body" sz="quarter" idx="3"/>
          </p:nvPr>
        </p:nvSpPr>
        <p:spPr>
          <a:xfrm>
            <a:off x="680086" y="4718170"/>
            <a:ext cx="5440680" cy="4469845"/>
          </a:xfrm>
          <a:prstGeom prst="rect">
            <a:avLst/>
          </a:prstGeom>
        </p:spPr>
        <p:txBody>
          <a:bodyPr vert="horz" lIns="92162" tIns="46081" rIns="92162" bIns="46081" rtlCol="0">
            <a:normAutofit/>
          </a:body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 5"/>
          <p:cNvSpPr>
            <a:spLocks noGrp="1"/>
          </p:cNvSpPr>
          <p:nvPr>
            <p:ph type="ftr" sz="quarter" idx="4"/>
          </p:nvPr>
        </p:nvSpPr>
        <p:spPr>
          <a:xfrm>
            <a:off x="1" y="9434615"/>
            <a:ext cx="2947035" cy="496650"/>
          </a:xfrm>
          <a:prstGeom prst="rect">
            <a:avLst/>
          </a:prstGeom>
        </p:spPr>
        <p:txBody>
          <a:bodyPr vert="horz" lIns="92162" tIns="46081" rIns="92162" bIns="46081" rtlCol="0" anchor="b"/>
          <a:lstStyle>
            <a:lvl1pPr algn="l">
              <a:defRPr sz="1200"/>
            </a:lvl1pPr>
          </a:lstStyle>
          <a:p>
            <a:endParaRPr kumimoji="1" lang="ja-JP" altLang="en-US"/>
          </a:p>
        </p:txBody>
      </p:sp>
      <p:sp>
        <p:nvSpPr>
          <p:cNvPr id="7" name="スライド番号プレースホルダ 6"/>
          <p:cNvSpPr>
            <a:spLocks noGrp="1"/>
          </p:cNvSpPr>
          <p:nvPr>
            <p:ph type="sldNum" sz="quarter" idx="5"/>
          </p:nvPr>
        </p:nvSpPr>
        <p:spPr>
          <a:xfrm>
            <a:off x="3852241" y="9434615"/>
            <a:ext cx="2947035" cy="496650"/>
          </a:xfrm>
          <a:prstGeom prst="rect">
            <a:avLst/>
          </a:prstGeom>
        </p:spPr>
        <p:txBody>
          <a:bodyPr vert="horz" lIns="92162" tIns="46081" rIns="92162" bIns="46081" rtlCol="0" anchor="b"/>
          <a:lstStyle>
            <a:lvl1pPr algn="r">
              <a:defRPr sz="1200"/>
            </a:lvl1pPr>
          </a:lstStyle>
          <a:p>
            <a:fld id="{5910A612-4DD6-4659-9E4B-BF50D8535E03}" type="slidenum">
              <a:rPr kumimoji="1" lang="ja-JP" altLang="en-US" smtClean="0"/>
              <a:pPr/>
              <a:t>‹#›</a:t>
            </a:fld>
            <a:endParaRPr kumimoji="1" lang="ja-JP" altLang="en-US"/>
          </a:p>
        </p:txBody>
      </p:sp>
    </p:spTree>
    <p:extLst>
      <p:ext uri="{BB962C8B-B14F-4D97-AF65-F5344CB8AC3E}">
        <p14:creationId xmlns:p14="http://schemas.microsoft.com/office/powerpoint/2010/main" val="3217745284"/>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742950" y="2130426"/>
            <a:ext cx="8420100" cy="1470025"/>
          </a:xfrm>
        </p:spPr>
        <p:txBody>
          <a:bodyPr/>
          <a:lstStyle/>
          <a:p>
            <a:r>
              <a:rPr kumimoji="1" lang="ja-JP" altLang="en-US"/>
              <a:t>マスタ タイトルの書式設定</a:t>
            </a:r>
          </a:p>
        </p:txBody>
      </p:sp>
      <p:sp>
        <p:nvSpPr>
          <p:cNvPr id="3" name="サブタイトル 2"/>
          <p:cNvSpPr>
            <a:spLocks noGrp="1"/>
          </p:cNvSpPr>
          <p:nvPr>
            <p:ph type="subTitle" idx="1"/>
          </p:nvPr>
        </p:nvSpPr>
        <p:spPr>
          <a:xfrm>
            <a:off x="1485900" y="3886200"/>
            <a:ext cx="69342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 サブタイトルの書式設定</a:t>
            </a:r>
          </a:p>
        </p:txBody>
      </p:sp>
      <p:sp>
        <p:nvSpPr>
          <p:cNvPr id="4" name="日付プレースホルダ 3"/>
          <p:cNvSpPr>
            <a:spLocks noGrp="1"/>
          </p:cNvSpPr>
          <p:nvPr>
            <p:ph type="dt" sz="half" idx="10"/>
          </p:nvPr>
        </p:nvSpPr>
        <p:spPr/>
        <p:txBody>
          <a:bodyPr/>
          <a:lstStyle/>
          <a:p>
            <a:fld id="{E032B891-972D-48B1-BAE3-C3EA23766E82}" type="datetimeFigureOut">
              <a:rPr kumimoji="1" lang="ja-JP" altLang="en-US" smtClean="0"/>
              <a:pPr/>
              <a:t>2024/7/31</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7A5B3491-9EF8-4F8F-A839-0322AB425128}" type="slidenum">
              <a:rPr kumimoji="1" lang="ja-JP" altLang="en-US" smtClean="0"/>
              <a:pPr/>
              <a:t>‹#›</a:t>
            </a:fld>
            <a:endParaRPr kumimoji="1" lang="ja-JP"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縦書きテキスト プレースホルダ 2"/>
          <p:cNvSpPr>
            <a:spLocks noGrp="1"/>
          </p:cNvSpPr>
          <p:nvPr>
            <p:ph type="body" orient="vert" idx="1"/>
          </p:nvPr>
        </p:nvSpPr>
        <p:spPr/>
        <p:txBody>
          <a:bodyPr vert="eaVert"/>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p:txBody>
          <a:bodyPr/>
          <a:lstStyle/>
          <a:p>
            <a:fld id="{E032B891-972D-48B1-BAE3-C3EA23766E82}" type="datetimeFigureOut">
              <a:rPr kumimoji="1" lang="ja-JP" altLang="en-US" smtClean="0"/>
              <a:pPr/>
              <a:t>2024/7/31</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7A5B3491-9EF8-4F8F-A839-0322AB425128}" type="slidenum">
              <a:rPr kumimoji="1" lang="ja-JP" altLang="en-US" smtClean="0"/>
              <a:pPr/>
              <a:t>‹#›</a:t>
            </a:fld>
            <a:endParaRPr kumimoji="1"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181850" y="274639"/>
            <a:ext cx="2228850" cy="5851525"/>
          </a:xfrm>
        </p:spPr>
        <p:txBody>
          <a:bodyPr vert="eaVert"/>
          <a:lstStyle/>
          <a:p>
            <a:r>
              <a:rPr kumimoji="1" lang="ja-JP" altLang="en-US"/>
              <a:t>マスタ タイトルの書式設定</a:t>
            </a:r>
          </a:p>
        </p:txBody>
      </p:sp>
      <p:sp>
        <p:nvSpPr>
          <p:cNvPr id="3" name="縦書きテキスト プレースホルダ 2"/>
          <p:cNvSpPr>
            <a:spLocks noGrp="1"/>
          </p:cNvSpPr>
          <p:nvPr>
            <p:ph type="body" orient="vert" idx="1"/>
          </p:nvPr>
        </p:nvSpPr>
        <p:spPr>
          <a:xfrm>
            <a:off x="495300" y="274639"/>
            <a:ext cx="6521450" cy="5851525"/>
          </a:xfrm>
        </p:spPr>
        <p:txBody>
          <a:bodyPr vert="eaVert"/>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p:txBody>
          <a:bodyPr/>
          <a:lstStyle/>
          <a:p>
            <a:fld id="{E032B891-972D-48B1-BAE3-C3EA23766E82}" type="datetimeFigureOut">
              <a:rPr kumimoji="1" lang="ja-JP" altLang="en-US" smtClean="0"/>
              <a:pPr/>
              <a:t>2024/7/31</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7A5B3491-9EF8-4F8F-A839-0322AB425128}" type="slidenum">
              <a:rPr kumimoji="1" lang="ja-JP" altLang="en-US" smtClean="0"/>
              <a:pPr/>
              <a:t>‹#›</a:t>
            </a:fld>
            <a:endParaRPr kumimoji="1"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コンテンツ プレースホルダ 2"/>
          <p:cNvSpPr>
            <a:spLocks noGrp="1"/>
          </p:cNvSpPr>
          <p:nvPr>
            <p:ph idx="1"/>
          </p:nvPr>
        </p:nvSpPr>
        <p:spPr/>
        <p:txBody>
          <a:body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p:txBody>
          <a:bodyPr/>
          <a:lstStyle/>
          <a:p>
            <a:fld id="{E032B891-972D-48B1-BAE3-C3EA23766E82}" type="datetimeFigureOut">
              <a:rPr kumimoji="1" lang="ja-JP" altLang="en-US" smtClean="0"/>
              <a:pPr/>
              <a:t>2024/7/31</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7A5B3491-9EF8-4F8F-A839-0322AB425128}" type="slidenum">
              <a:rPr kumimoji="1" lang="ja-JP" altLang="en-US" smtClean="0"/>
              <a:pPr/>
              <a:t>‹#›</a:t>
            </a:fld>
            <a:endParaRPr kumimoji="1"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82506" y="4406901"/>
            <a:ext cx="8420100" cy="1362075"/>
          </a:xfrm>
        </p:spPr>
        <p:txBody>
          <a:bodyPr anchor="t"/>
          <a:lstStyle>
            <a:lvl1pPr algn="l">
              <a:defRPr sz="4000" b="1" cap="all"/>
            </a:lvl1pPr>
          </a:lstStyle>
          <a:p>
            <a:r>
              <a:rPr kumimoji="1" lang="ja-JP" altLang="en-US"/>
              <a:t>マスタ タイトルの書式設定</a:t>
            </a:r>
          </a:p>
        </p:txBody>
      </p:sp>
      <p:sp>
        <p:nvSpPr>
          <p:cNvPr id="3" name="テキスト プレースホルダ 2"/>
          <p:cNvSpPr>
            <a:spLocks noGrp="1"/>
          </p:cNvSpPr>
          <p:nvPr>
            <p:ph type="body" idx="1"/>
          </p:nvPr>
        </p:nvSpPr>
        <p:spPr>
          <a:xfrm>
            <a:off x="782506" y="2906713"/>
            <a:ext cx="84201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 テキストの書式設定</a:t>
            </a:r>
          </a:p>
        </p:txBody>
      </p:sp>
      <p:sp>
        <p:nvSpPr>
          <p:cNvPr id="4" name="日付プレースホルダ 3"/>
          <p:cNvSpPr>
            <a:spLocks noGrp="1"/>
          </p:cNvSpPr>
          <p:nvPr>
            <p:ph type="dt" sz="half" idx="10"/>
          </p:nvPr>
        </p:nvSpPr>
        <p:spPr/>
        <p:txBody>
          <a:bodyPr/>
          <a:lstStyle/>
          <a:p>
            <a:fld id="{E032B891-972D-48B1-BAE3-C3EA23766E82}" type="datetimeFigureOut">
              <a:rPr kumimoji="1" lang="ja-JP" altLang="en-US" smtClean="0"/>
              <a:pPr/>
              <a:t>2024/7/31</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7A5B3491-9EF8-4F8F-A839-0322AB425128}" type="slidenum">
              <a:rPr kumimoji="1" lang="ja-JP" altLang="en-US" smtClean="0"/>
              <a:pPr/>
              <a:t>‹#›</a:t>
            </a:fld>
            <a:endParaRPr kumimoji="1" lang="ja-JP"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コンテンツ プレースホルダ 2"/>
          <p:cNvSpPr>
            <a:spLocks noGrp="1"/>
          </p:cNvSpPr>
          <p:nvPr>
            <p:ph sz="half" idx="1"/>
          </p:nvPr>
        </p:nvSpPr>
        <p:spPr>
          <a:xfrm>
            <a:off x="495300" y="1600201"/>
            <a:ext cx="437515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 3"/>
          <p:cNvSpPr>
            <a:spLocks noGrp="1"/>
          </p:cNvSpPr>
          <p:nvPr>
            <p:ph sz="half" idx="2"/>
          </p:nvPr>
        </p:nvSpPr>
        <p:spPr>
          <a:xfrm>
            <a:off x="5035550" y="1600201"/>
            <a:ext cx="437515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 4"/>
          <p:cNvSpPr>
            <a:spLocks noGrp="1"/>
          </p:cNvSpPr>
          <p:nvPr>
            <p:ph type="dt" sz="half" idx="10"/>
          </p:nvPr>
        </p:nvSpPr>
        <p:spPr/>
        <p:txBody>
          <a:bodyPr/>
          <a:lstStyle/>
          <a:p>
            <a:fld id="{E032B891-972D-48B1-BAE3-C3EA23766E82}" type="datetimeFigureOut">
              <a:rPr kumimoji="1" lang="ja-JP" altLang="en-US" smtClean="0"/>
              <a:pPr/>
              <a:t>2024/7/31</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7A5B3491-9EF8-4F8F-A839-0322AB425128}" type="slidenum">
              <a:rPr kumimoji="1" lang="ja-JP" altLang="en-US" smtClean="0"/>
              <a:pPr/>
              <a:t>‹#›</a:t>
            </a:fld>
            <a:endParaRPr kumimoji="1"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 タイトルの書式設定</a:t>
            </a:r>
          </a:p>
        </p:txBody>
      </p:sp>
      <p:sp>
        <p:nvSpPr>
          <p:cNvPr id="3" name="テキスト プレースホルダ 2"/>
          <p:cNvSpPr>
            <a:spLocks noGrp="1"/>
          </p:cNvSpPr>
          <p:nvPr>
            <p:ph type="body" idx="1"/>
          </p:nvPr>
        </p:nvSpPr>
        <p:spPr>
          <a:xfrm>
            <a:off x="495300" y="1535113"/>
            <a:ext cx="437687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 テキストの書式設定</a:t>
            </a:r>
          </a:p>
        </p:txBody>
      </p:sp>
      <p:sp>
        <p:nvSpPr>
          <p:cNvPr id="4" name="コンテンツ プレースホルダ 3"/>
          <p:cNvSpPr>
            <a:spLocks noGrp="1"/>
          </p:cNvSpPr>
          <p:nvPr>
            <p:ph sz="half" idx="2"/>
          </p:nvPr>
        </p:nvSpPr>
        <p:spPr>
          <a:xfrm>
            <a:off x="495300" y="2174875"/>
            <a:ext cx="437687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 4"/>
          <p:cNvSpPr>
            <a:spLocks noGrp="1"/>
          </p:cNvSpPr>
          <p:nvPr>
            <p:ph type="body" sz="quarter" idx="3"/>
          </p:nvPr>
        </p:nvSpPr>
        <p:spPr>
          <a:xfrm>
            <a:off x="5032111" y="1535113"/>
            <a:ext cx="437859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 テキストの書式設定</a:t>
            </a:r>
          </a:p>
        </p:txBody>
      </p:sp>
      <p:sp>
        <p:nvSpPr>
          <p:cNvPr id="6" name="コンテンツ プレースホルダ 5"/>
          <p:cNvSpPr>
            <a:spLocks noGrp="1"/>
          </p:cNvSpPr>
          <p:nvPr>
            <p:ph sz="quarter" idx="4"/>
          </p:nvPr>
        </p:nvSpPr>
        <p:spPr>
          <a:xfrm>
            <a:off x="5032111" y="2174875"/>
            <a:ext cx="437859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 6"/>
          <p:cNvSpPr>
            <a:spLocks noGrp="1"/>
          </p:cNvSpPr>
          <p:nvPr>
            <p:ph type="dt" sz="half" idx="10"/>
          </p:nvPr>
        </p:nvSpPr>
        <p:spPr/>
        <p:txBody>
          <a:bodyPr/>
          <a:lstStyle/>
          <a:p>
            <a:fld id="{E032B891-972D-48B1-BAE3-C3EA23766E82}" type="datetimeFigureOut">
              <a:rPr kumimoji="1" lang="ja-JP" altLang="en-US" smtClean="0"/>
              <a:pPr/>
              <a:t>2024/7/31</a:t>
            </a:fld>
            <a:endParaRPr kumimoji="1" lang="ja-JP" altLang="en-US"/>
          </a:p>
        </p:txBody>
      </p:sp>
      <p:sp>
        <p:nvSpPr>
          <p:cNvPr id="8" name="フッター プレースホルダ 7"/>
          <p:cNvSpPr>
            <a:spLocks noGrp="1"/>
          </p:cNvSpPr>
          <p:nvPr>
            <p:ph type="ftr" sz="quarter" idx="11"/>
          </p:nvPr>
        </p:nvSpPr>
        <p:spPr/>
        <p:txBody>
          <a:bodyPr/>
          <a:lstStyle/>
          <a:p>
            <a:endParaRPr kumimoji="1" lang="ja-JP" altLang="en-US"/>
          </a:p>
        </p:txBody>
      </p:sp>
      <p:sp>
        <p:nvSpPr>
          <p:cNvPr id="9" name="スライド番号プレースホルダ 8"/>
          <p:cNvSpPr>
            <a:spLocks noGrp="1"/>
          </p:cNvSpPr>
          <p:nvPr>
            <p:ph type="sldNum" sz="quarter" idx="12"/>
          </p:nvPr>
        </p:nvSpPr>
        <p:spPr/>
        <p:txBody>
          <a:bodyPr/>
          <a:lstStyle/>
          <a:p>
            <a:fld id="{7A5B3491-9EF8-4F8F-A839-0322AB425128}" type="slidenum">
              <a:rPr kumimoji="1" lang="ja-JP" altLang="en-US" smtClean="0"/>
              <a:pPr/>
              <a:t>‹#›</a:t>
            </a:fld>
            <a:endParaRPr kumimoji="1"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日付プレースホルダ 2"/>
          <p:cNvSpPr>
            <a:spLocks noGrp="1"/>
          </p:cNvSpPr>
          <p:nvPr>
            <p:ph type="dt" sz="half" idx="10"/>
          </p:nvPr>
        </p:nvSpPr>
        <p:spPr/>
        <p:txBody>
          <a:bodyPr/>
          <a:lstStyle/>
          <a:p>
            <a:fld id="{E032B891-972D-48B1-BAE3-C3EA23766E82}" type="datetimeFigureOut">
              <a:rPr kumimoji="1" lang="ja-JP" altLang="en-US" smtClean="0"/>
              <a:pPr/>
              <a:t>2024/7/31</a:t>
            </a:fld>
            <a:endParaRPr kumimoji="1" lang="ja-JP" altLang="en-US"/>
          </a:p>
        </p:txBody>
      </p:sp>
      <p:sp>
        <p:nvSpPr>
          <p:cNvPr id="4" name="フッター プレースホルダ 3"/>
          <p:cNvSpPr>
            <a:spLocks noGrp="1"/>
          </p:cNvSpPr>
          <p:nvPr>
            <p:ph type="ftr" sz="quarter" idx="11"/>
          </p:nvPr>
        </p:nvSpPr>
        <p:spPr/>
        <p:txBody>
          <a:bodyPr/>
          <a:lstStyle/>
          <a:p>
            <a:endParaRPr kumimoji="1" lang="ja-JP" altLang="en-US"/>
          </a:p>
        </p:txBody>
      </p:sp>
      <p:sp>
        <p:nvSpPr>
          <p:cNvPr id="5" name="スライド番号プレースホルダ 4"/>
          <p:cNvSpPr>
            <a:spLocks noGrp="1"/>
          </p:cNvSpPr>
          <p:nvPr>
            <p:ph type="sldNum" sz="quarter" idx="12"/>
          </p:nvPr>
        </p:nvSpPr>
        <p:spPr/>
        <p:txBody>
          <a:bodyPr/>
          <a:lstStyle/>
          <a:p>
            <a:fld id="{7A5B3491-9EF8-4F8F-A839-0322AB425128}" type="slidenum">
              <a:rPr kumimoji="1" lang="ja-JP" altLang="en-US" smtClean="0"/>
              <a:pPr/>
              <a:t>‹#›</a:t>
            </a:fld>
            <a:endParaRPr kumimoji="1"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p>
            <a:fld id="{E032B891-972D-48B1-BAE3-C3EA23766E82}" type="datetimeFigureOut">
              <a:rPr kumimoji="1" lang="ja-JP" altLang="en-US" smtClean="0"/>
              <a:pPr/>
              <a:t>2024/7/31</a:t>
            </a:fld>
            <a:endParaRPr kumimoji="1" lang="ja-JP" altLang="en-US"/>
          </a:p>
        </p:txBody>
      </p:sp>
      <p:sp>
        <p:nvSpPr>
          <p:cNvPr id="3" name="フッター プレースホルダ 2"/>
          <p:cNvSpPr>
            <a:spLocks noGrp="1"/>
          </p:cNvSpPr>
          <p:nvPr>
            <p:ph type="ftr" sz="quarter" idx="11"/>
          </p:nvPr>
        </p:nvSpPr>
        <p:spPr/>
        <p:txBody>
          <a:bodyPr/>
          <a:lstStyle/>
          <a:p>
            <a:endParaRPr kumimoji="1" lang="ja-JP" altLang="en-US"/>
          </a:p>
        </p:txBody>
      </p:sp>
      <p:sp>
        <p:nvSpPr>
          <p:cNvPr id="4" name="スライド番号プレースホルダ 3"/>
          <p:cNvSpPr>
            <a:spLocks noGrp="1"/>
          </p:cNvSpPr>
          <p:nvPr>
            <p:ph type="sldNum" sz="quarter" idx="12"/>
          </p:nvPr>
        </p:nvSpPr>
        <p:spPr/>
        <p:txBody>
          <a:bodyPr/>
          <a:lstStyle/>
          <a:p>
            <a:fld id="{7A5B3491-9EF8-4F8F-A839-0322AB425128}" type="slidenum">
              <a:rPr kumimoji="1" lang="ja-JP" altLang="en-US" smtClean="0"/>
              <a:pPr/>
              <a:t>‹#›</a:t>
            </a:fld>
            <a:endParaRPr kumimoji="1" lang="ja-JP"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0" y="273050"/>
            <a:ext cx="3259006" cy="1162050"/>
          </a:xfrm>
        </p:spPr>
        <p:txBody>
          <a:bodyPr anchor="b"/>
          <a:lstStyle>
            <a:lvl1pPr algn="l">
              <a:defRPr sz="2000" b="1"/>
            </a:lvl1pPr>
          </a:lstStyle>
          <a:p>
            <a:r>
              <a:rPr kumimoji="1" lang="ja-JP" altLang="en-US"/>
              <a:t>マスタ タイトルの書式設定</a:t>
            </a:r>
          </a:p>
        </p:txBody>
      </p:sp>
      <p:sp>
        <p:nvSpPr>
          <p:cNvPr id="3" name="コンテンツ プレースホルダ 2"/>
          <p:cNvSpPr>
            <a:spLocks noGrp="1"/>
          </p:cNvSpPr>
          <p:nvPr>
            <p:ph idx="1"/>
          </p:nvPr>
        </p:nvSpPr>
        <p:spPr>
          <a:xfrm>
            <a:off x="3872971" y="273051"/>
            <a:ext cx="5537729"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 3"/>
          <p:cNvSpPr>
            <a:spLocks noGrp="1"/>
          </p:cNvSpPr>
          <p:nvPr>
            <p:ph type="body" sz="half" idx="2"/>
          </p:nvPr>
        </p:nvSpPr>
        <p:spPr>
          <a:xfrm>
            <a:off x="495300" y="1435101"/>
            <a:ext cx="3259006"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 テキストの書式設定</a:t>
            </a:r>
          </a:p>
        </p:txBody>
      </p:sp>
      <p:sp>
        <p:nvSpPr>
          <p:cNvPr id="5" name="日付プレースホルダ 4"/>
          <p:cNvSpPr>
            <a:spLocks noGrp="1"/>
          </p:cNvSpPr>
          <p:nvPr>
            <p:ph type="dt" sz="half" idx="10"/>
          </p:nvPr>
        </p:nvSpPr>
        <p:spPr/>
        <p:txBody>
          <a:bodyPr/>
          <a:lstStyle/>
          <a:p>
            <a:fld id="{E032B891-972D-48B1-BAE3-C3EA23766E82}" type="datetimeFigureOut">
              <a:rPr kumimoji="1" lang="ja-JP" altLang="en-US" smtClean="0"/>
              <a:pPr/>
              <a:t>2024/7/31</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7A5B3491-9EF8-4F8F-A839-0322AB425128}" type="slidenum">
              <a:rPr kumimoji="1" lang="ja-JP" altLang="en-US" smtClean="0"/>
              <a:pPr/>
              <a:t>‹#›</a:t>
            </a:fld>
            <a:endParaRPr kumimoji="1" lang="ja-JP"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941645" y="4800600"/>
            <a:ext cx="5943600" cy="566738"/>
          </a:xfrm>
        </p:spPr>
        <p:txBody>
          <a:bodyPr anchor="b"/>
          <a:lstStyle>
            <a:lvl1pPr algn="l">
              <a:defRPr sz="2000" b="1"/>
            </a:lvl1pPr>
          </a:lstStyle>
          <a:p>
            <a:r>
              <a:rPr kumimoji="1" lang="ja-JP" altLang="en-US"/>
              <a:t>マスタ タイトルの書式設定</a:t>
            </a:r>
          </a:p>
        </p:txBody>
      </p:sp>
      <p:sp>
        <p:nvSpPr>
          <p:cNvPr id="3" name="図プレースホルダ 2"/>
          <p:cNvSpPr>
            <a:spLocks noGrp="1"/>
          </p:cNvSpPr>
          <p:nvPr>
            <p:ph type="pic" idx="1"/>
          </p:nvPr>
        </p:nvSpPr>
        <p:spPr>
          <a:xfrm>
            <a:off x="1941645" y="612775"/>
            <a:ext cx="59436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 3"/>
          <p:cNvSpPr>
            <a:spLocks noGrp="1"/>
          </p:cNvSpPr>
          <p:nvPr>
            <p:ph type="body" sz="half" idx="2"/>
          </p:nvPr>
        </p:nvSpPr>
        <p:spPr>
          <a:xfrm>
            <a:off x="1941645" y="5367338"/>
            <a:ext cx="59436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 テキストの書式設定</a:t>
            </a:r>
          </a:p>
        </p:txBody>
      </p:sp>
      <p:sp>
        <p:nvSpPr>
          <p:cNvPr id="5" name="日付プレースホルダ 4"/>
          <p:cNvSpPr>
            <a:spLocks noGrp="1"/>
          </p:cNvSpPr>
          <p:nvPr>
            <p:ph type="dt" sz="half" idx="10"/>
          </p:nvPr>
        </p:nvSpPr>
        <p:spPr/>
        <p:txBody>
          <a:bodyPr/>
          <a:lstStyle/>
          <a:p>
            <a:fld id="{E032B891-972D-48B1-BAE3-C3EA23766E82}" type="datetimeFigureOut">
              <a:rPr kumimoji="1" lang="ja-JP" altLang="en-US" smtClean="0"/>
              <a:pPr/>
              <a:t>2024/7/31</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7A5B3491-9EF8-4F8F-A839-0322AB425128}" type="slidenum">
              <a:rPr kumimoji="1" lang="ja-JP" altLang="en-US" smtClean="0"/>
              <a:pPr/>
              <a:t>‹#›</a:t>
            </a:fld>
            <a:endParaRPr kumimoji="1" lang="ja-JP"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 1"/>
          <p:cNvSpPr>
            <a:spLocks noGrp="1"/>
          </p:cNvSpPr>
          <p:nvPr>
            <p:ph type="title"/>
          </p:nvPr>
        </p:nvSpPr>
        <p:spPr>
          <a:xfrm>
            <a:off x="495300" y="274638"/>
            <a:ext cx="8915400" cy="1143000"/>
          </a:xfrm>
          <a:prstGeom prst="rect">
            <a:avLst/>
          </a:prstGeom>
        </p:spPr>
        <p:txBody>
          <a:bodyPr vert="horz" lIns="91440" tIns="45720" rIns="91440" bIns="45720" rtlCol="0" anchor="ctr">
            <a:normAutofit/>
          </a:bodyPr>
          <a:lstStyle/>
          <a:p>
            <a:r>
              <a:rPr kumimoji="1" lang="ja-JP" altLang="en-US"/>
              <a:t>マスタ タイトルの書式設定</a:t>
            </a:r>
          </a:p>
        </p:txBody>
      </p:sp>
      <p:sp>
        <p:nvSpPr>
          <p:cNvPr id="3" name="テキスト プレースホルダ 2"/>
          <p:cNvSpPr>
            <a:spLocks noGrp="1"/>
          </p:cNvSpPr>
          <p:nvPr>
            <p:ph type="body" idx="1"/>
          </p:nvPr>
        </p:nvSpPr>
        <p:spPr>
          <a:xfrm>
            <a:off x="495300" y="1600201"/>
            <a:ext cx="8915400" cy="4525963"/>
          </a:xfrm>
          <a:prstGeom prst="rect">
            <a:avLst/>
          </a:prstGeom>
        </p:spPr>
        <p:txBody>
          <a:bodyPr vert="horz" lIns="91440" tIns="45720" rIns="91440" bIns="45720" rtlCol="0">
            <a:normAutofit/>
          </a:body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2"/>
          </p:nvPr>
        </p:nvSpPr>
        <p:spPr>
          <a:xfrm>
            <a:off x="495300" y="6356351"/>
            <a:ext cx="2311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032B891-972D-48B1-BAE3-C3EA23766E82}" type="datetimeFigureOut">
              <a:rPr kumimoji="1" lang="ja-JP" altLang="en-US" smtClean="0"/>
              <a:pPr/>
              <a:t>2024/7/31</a:t>
            </a:fld>
            <a:endParaRPr kumimoji="1" lang="ja-JP" altLang="en-US"/>
          </a:p>
        </p:txBody>
      </p:sp>
      <p:sp>
        <p:nvSpPr>
          <p:cNvPr id="5" name="フッター プレースホルダ 4"/>
          <p:cNvSpPr>
            <a:spLocks noGrp="1"/>
          </p:cNvSpPr>
          <p:nvPr>
            <p:ph type="ftr" sz="quarter" idx="3"/>
          </p:nvPr>
        </p:nvSpPr>
        <p:spPr>
          <a:xfrm>
            <a:off x="3384550" y="6356351"/>
            <a:ext cx="31369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 5"/>
          <p:cNvSpPr>
            <a:spLocks noGrp="1"/>
          </p:cNvSpPr>
          <p:nvPr>
            <p:ph type="sldNum" sz="quarter" idx="4"/>
          </p:nvPr>
        </p:nvSpPr>
        <p:spPr>
          <a:xfrm>
            <a:off x="7099300" y="6356351"/>
            <a:ext cx="2311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A5B3491-9EF8-4F8F-A839-0322AB425128}" type="slidenum">
              <a:rPr kumimoji="1" lang="ja-JP" altLang="en-US" smtClean="0"/>
              <a:pPr/>
              <a:t>‹#›</a:t>
            </a:fld>
            <a:endParaRPr kumimoji="1" lang="ja-JP"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 name="テキスト ボックス 33"/>
          <p:cNvSpPr txBox="1"/>
          <p:nvPr/>
        </p:nvSpPr>
        <p:spPr>
          <a:xfrm>
            <a:off x="0" y="0"/>
            <a:ext cx="9906000" cy="507831"/>
          </a:xfrm>
          <a:prstGeom prst="rect">
            <a:avLst/>
          </a:prstGeom>
          <a:solidFill>
            <a:srgbClr val="00B0F0"/>
          </a:solidFill>
        </p:spPr>
        <p:txBody>
          <a:bodyPr wrap="square" rtlCol="0">
            <a:spAutoFit/>
          </a:bodyPr>
          <a:lstStyle/>
          <a:p>
            <a:r>
              <a:rPr kumimoji="1" lang="ja-JP" altLang="en-US" sz="900" dirty="0">
                <a:solidFill>
                  <a:schemeClr val="bg1"/>
                </a:solidFill>
                <a:latin typeface="HGPｺﾞｼｯｸM" panose="020B0600000000000000" pitchFamily="50" charset="-128"/>
                <a:ea typeface="HGPｺﾞｼｯｸM" panose="020B0600000000000000" pitchFamily="50" charset="-128"/>
              </a:rPr>
              <a:t>　　　　　　　　　　　</a:t>
            </a:r>
            <a:r>
              <a:rPr lang="ja-JP" altLang="en-US" sz="900" dirty="0">
                <a:solidFill>
                  <a:schemeClr val="bg1"/>
                </a:solidFill>
                <a:latin typeface="HGPｺﾞｼｯｸM" panose="020B0600000000000000" pitchFamily="50" charset="-128"/>
                <a:ea typeface="HGPｺﾞｼｯｸM" panose="020B0600000000000000" pitchFamily="50" charset="-128"/>
              </a:rPr>
              <a:t>まるまるまる　　　　　　　　　　　　　　　　　　　　　　　　　　　　　　　　　まるまる　　　　　　　まるまる　　　　　まるまる　　まるまる</a:t>
            </a:r>
            <a:endParaRPr kumimoji="1" lang="ja-JP" altLang="en-US" sz="900" dirty="0">
              <a:solidFill>
                <a:schemeClr val="bg1"/>
              </a:solidFill>
              <a:latin typeface="HGPｺﾞｼｯｸM" panose="020B0600000000000000" pitchFamily="50" charset="-128"/>
              <a:ea typeface="HGPｺﾞｼｯｸM" panose="020B0600000000000000" pitchFamily="50" charset="-128"/>
            </a:endParaRPr>
          </a:p>
          <a:p>
            <a:r>
              <a:rPr kumimoji="1" lang="ja-JP" altLang="en-US" dirty="0">
                <a:solidFill>
                  <a:schemeClr val="bg1"/>
                </a:solidFill>
                <a:latin typeface="HGPｺﾞｼｯｸM" panose="020B0600000000000000" pitchFamily="50" charset="-128"/>
                <a:ea typeface="HGPｺﾞｼｯｸM" panose="020B0600000000000000" pitchFamily="50" charset="-128"/>
              </a:rPr>
              <a:t>　　　　　「</a:t>
            </a:r>
            <a:r>
              <a:rPr lang="ja-JP" altLang="en-US" dirty="0">
                <a:solidFill>
                  <a:schemeClr val="bg1"/>
                </a:solidFill>
                <a:latin typeface="HGPｺﾞｼｯｸM" panose="020B0600000000000000" pitchFamily="50" charset="-128"/>
                <a:ea typeface="HGPｺﾞｼｯｸM" panose="020B0600000000000000" pitchFamily="50" charset="-128"/>
              </a:rPr>
              <a:t>○○○かわまちづくり</a:t>
            </a:r>
            <a:r>
              <a:rPr kumimoji="1" lang="ja-JP" altLang="en-US" dirty="0">
                <a:solidFill>
                  <a:schemeClr val="bg1"/>
                </a:solidFill>
                <a:latin typeface="HGPｺﾞｼｯｸM" panose="020B0600000000000000" pitchFamily="50" charset="-128"/>
                <a:ea typeface="HGPｺﾞｼｯｸM" panose="020B0600000000000000" pitchFamily="50" charset="-128"/>
              </a:rPr>
              <a:t>」</a:t>
            </a:r>
            <a:r>
              <a:rPr lang="ja-JP" altLang="en-US" dirty="0">
                <a:solidFill>
                  <a:schemeClr val="bg1"/>
                </a:solidFill>
                <a:latin typeface="HGPｺﾞｼｯｸM" panose="020B0600000000000000" pitchFamily="50" charset="-128"/>
                <a:ea typeface="HGPｺﾞｼｯｸM" panose="020B0600000000000000" pitchFamily="50" charset="-128"/>
              </a:rPr>
              <a:t>　</a:t>
            </a:r>
            <a:r>
              <a:rPr lang="en-US" altLang="ja-JP" sz="1400" dirty="0">
                <a:solidFill>
                  <a:schemeClr val="bg1"/>
                </a:solidFill>
                <a:latin typeface="HGPｺﾞｼｯｸM" panose="020B0600000000000000" pitchFamily="50" charset="-128"/>
                <a:ea typeface="HGPｺﾞｼｯｸM" panose="020B0600000000000000" pitchFamily="50" charset="-128"/>
              </a:rPr>
              <a:t>【</a:t>
            </a:r>
            <a:r>
              <a:rPr lang="ja-JP" altLang="en-US" sz="1400" dirty="0">
                <a:solidFill>
                  <a:schemeClr val="bg1"/>
                </a:solidFill>
                <a:latin typeface="HGPｺﾞｼｯｸM" panose="020B0600000000000000" pitchFamily="50" charset="-128"/>
                <a:ea typeface="HGPｺﾞｼｯｸM" panose="020B0600000000000000" pitchFamily="50" charset="-128"/>
              </a:rPr>
              <a:t>○級河川</a:t>
            </a:r>
            <a:r>
              <a:rPr lang="en-US" altLang="ja-JP" sz="1400" dirty="0">
                <a:solidFill>
                  <a:schemeClr val="bg1"/>
                </a:solidFill>
                <a:latin typeface="HGPｺﾞｼｯｸM" panose="020B0600000000000000" pitchFamily="50" charset="-128"/>
                <a:ea typeface="HGPｺﾞｼｯｸM" panose="020B0600000000000000" pitchFamily="50" charset="-128"/>
              </a:rPr>
              <a:t>】</a:t>
            </a:r>
            <a:r>
              <a:rPr lang="ja-JP" altLang="en-US" sz="1400" dirty="0">
                <a:solidFill>
                  <a:schemeClr val="bg1"/>
                </a:solidFill>
                <a:latin typeface="HGPｺﾞｼｯｸM" panose="020B0600000000000000" pitchFamily="50" charset="-128"/>
                <a:ea typeface="HGPｺﾞｼｯｸM" panose="020B0600000000000000" pitchFamily="50" charset="-128"/>
              </a:rPr>
              <a:t>○○川水系○○川　（○○県○○市）</a:t>
            </a:r>
            <a:endParaRPr kumimoji="1" lang="ja-JP" altLang="en-US" sz="1400" dirty="0">
              <a:solidFill>
                <a:schemeClr val="bg1"/>
              </a:solidFill>
              <a:latin typeface="HGPｺﾞｼｯｸM" panose="020B0600000000000000" pitchFamily="50" charset="-128"/>
              <a:ea typeface="HGPｺﾞｼｯｸM" panose="020B0600000000000000" pitchFamily="50" charset="-128"/>
            </a:endParaRPr>
          </a:p>
        </p:txBody>
      </p:sp>
      <p:sp>
        <p:nvSpPr>
          <p:cNvPr id="45" name="正方形/長方形 44"/>
          <p:cNvSpPr/>
          <p:nvPr/>
        </p:nvSpPr>
        <p:spPr>
          <a:xfrm>
            <a:off x="0" y="627915"/>
            <a:ext cx="2433962" cy="1107996"/>
          </a:xfrm>
          <a:prstGeom prst="rec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anchor="ctr">
            <a:spAutoFit/>
          </a:bodyPr>
          <a:lstStyle/>
          <a:p>
            <a:pPr algn="l">
              <a:defRPr/>
            </a:pPr>
            <a:r>
              <a:rPr lang="ja-JP" altLang="en-US" sz="1100" dirty="0">
                <a:solidFill>
                  <a:schemeClr val="tx1"/>
                </a:solidFill>
                <a:latin typeface="HGPｺﾞｼｯｸM" panose="020B0600000000000000" pitchFamily="50" charset="-128"/>
                <a:ea typeface="HGPｺﾞｼｯｸM" panose="020B0600000000000000" pitchFamily="50" charset="-128"/>
              </a:rPr>
              <a:t>○推進主体：○○協議会</a:t>
            </a:r>
            <a:endParaRPr lang="en-US" altLang="ja-JP" sz="1100" dirty="0">
              <a:solidFill>
                <a:schemeClr val="tx1"/>
              </a:solidFill>
              <a:latin typeface="HGPｺﾞｼｯｸM" panose="020B0600000000000000" pitchFamily="50" charset="-128"/>
              <a:ea typeface="HGPｺﾞｼｯｸM" panose="020B0600000000000000" pitchFamily="50" charset="-128"/>
            </a:endParaRPr>
          </a:p>
          <a:p>
            <a:pPr algn="l">
              <a:defRPr/>
            </a:pPr>
            <a:r>
              <a:rPr lang="ja-JP" altLang="en-US" sz="1100" dirty="0">
                <a:solidFill>
                  <a:schemeClr val="tx1"/>
                </a:solidFill>
                <a:latin typeface="HGPｺﾞｼｯｸM" panose="020B0600000000000000" pitchFamily="50" charset="-128"/>
                <a:ea typeface="HGPｺﾞｼｯｸM" panose="020B0600000000000000" pitchFamily="50" charset="-128"/>
              </a:rPr>
              <a:t>　　　構成員：○○市</a:t>
            </a:r>
            <a:endParaRPr lang="en-US" altLang="ja-JP" sz="1100" dirty="0">
              <a:solidFill>
                <a:schemeClr val="tx1"/>
              </a:solidFill>
              <a:latin typeface="HGPｺﾞｼｯｸM" panose="020B0600000000000000" pitchFamily="50" charset="-128"/>
              <a:ea typeface="HGPｺﾞｼｯｸM" panose="020B0600000000000000" pitchFamily="50" charset="-128"/>
            </a:endParaRPr>
          </a:p>
          <a:p>
            <a:pPr algn="l">
              <a:defRPr/>
            </a:pPr>
            <a:r>
              <a:rPr lang="ja-JP" altLang="en-US" sz="1100" dirty="0">
                <a:solidFill>
                  <a:schemeClr val="tx1"/>
                </a:solidFill>
                <a:latin typeface="HGPｺﾞｼｯｸM" panose="020B0600000000000000" pitchFamily="50" charset="-128"/>
                <a:ea typeface="HGPｺﾞｼｯｸM" panose="020B0600000000000000" pitchFamily="50" charset="-128"/>
              </a:rPr>
              <a:t>　　　　　　　　 ○○○○</a:t>
            </a:r>
            <a:endParaRPr lang="en-US" altLang="ja-JP" sz="1100" dirty="0">
              <a:solidFill>
                <a:schemeClr val="tx1"/>
              </a:solidFill>
              <a:latin typeface="HGPｺﾞｼｯｸM" panose="020B0600000000000000" pitchFamily="50" charset="-128"/>
              <a:ea typeface="HGPｺﾞｼｯｸM" panose="020B0600000000000000" pitchFamily="50" charset="-128"/>
            </a:endParaRPr>
          </a:p>
          <a:p>
            <a:pPr algn="l">
              <a:defRPr/>
            </a:pPr>
            <a:r>
              <a:rPr lang="ja-JP" altLang="en-US" sz="1100" dirty="0">
                <a:solidFill>
                  <a:schemeClr val="tx1"/>
                </a:solidFill>
                <a:latin typeface="HGPｺﾞｼｯｸM" panose="020B0600000000000000" pitchFamily="50" charset="-128"/>
                <a:ea typeface="HGPｺﾞｼｯｸM" panose="020B0600000000000000" pitchFamily="50" charset="-128"/>
              </a:rPr>
              <a:t>　　　　　　　　 ○○○○</a:t>
            </a:r>
            <a:endParaRPr lang="en-US" altLang="ja-JP" sz="1100" dirty="0">
              <a:solidFill>
                <a:schemeClr val="tx1"/>
              </a:solidFill>
              <a:latin typeface="HGPｺﾞｼｯｸM" panose="020B0600000000000000" pitchFamily="50" charset="-128"/>
              <a:ea typeface="HGPｺﾞｼｯｸM" panose="020B0600000000000000" pitchFamily="50" charset="-128"/>
            </a:endParaRPr>
          </a:p>
          <a:p>
            <a:pPr algn="l">
              <a:defRPr/>
            </a:pPr>
            <a:r>
              <a:rPr lang="ja-JP" altLang="en-US" sz="1100" dirty="0">
                <a:solidFill>
                  <a:schemeClr val="tx1"/>
                </a:solidFill>
                <a:latin typeface="HGPｺﾞｼｯｸM" panose="020B0600000000000000" pitchFamily="50" charset="-128"/>
                <a:ea typeface="HGPｺﾞｼｯｸM" panose="020B0600000000000000" pitchFamily="50" charset="-128"/>
              </a:rPr>
              <a:t>○代 表 者：○○市長　○○○○</a:t>
            </a:r>
            <a:endParaRPr lang="en-US" altLang="ja-JP" sz="1100" dirty="0">
              <a:solidFill>
                <a:schemeClr val="tx1"/>
              </a:solidFill>
              <a:latin typeface="HGPｺﾞｼｯｸM" panose="020B0600000000000000" pitchFamily="50" charset="-128"/>
              <a:ea typeface="HGPｺﾞｼｯｸM" panose="020B0600000000000000" pitchFamily="50" charset="-128"/>
            </a:endParaRPr>
          </a:p>
          <a:p>
            <a:pPr marL="1343025" indent="-1343025" algn="l">
              <a:defRPr/>
            </a:pPr>
            <a:r>
              <a:rPr lang="ja-JP" altLang="en-US" sz="1100" dirty="0">
                <a:solidFill>
                  <a:schemeClr val="tx1"/>
                </a:solidFill>
                <a:latin typeface="HGPｺﾞｼｯｸM" panose="020B0600000000000000" pitchFamily="50" charset="-128"/>
                <a:ea typeface="HGPｺﾞｼｯｸM" panose="020B0600000000000000" pitchFamily="50" charset="-128"/>
              </a:rPr>
              <a:t>○整備状況：完成供用中</a:t>
            </a:r>
          </a:p>
        </p:txBody>
      </p:sp>
      <p:sp>
        <p:nvSpPr>
          <p:cNvPr id="33" name="テキスト ボックス 29"/>
          <p:cNvSpPr txBox="1">
            <a:spLocks noChangeArrowheads="1"/>
          </p:cNvSpPr>
          <p:nvPr/>
        </p:nvSpPr>
        <p:spPr bwMode="auto">
          <a:xfrm>
            <a:off x="2621886" y="1917259"/>
            <a:ext cx="5743560" cy="169277"/>
          </a:xfrm>
          <a:prstGeom prst="rect">
            <a:avLst/>
          </a:prstGeom>
          <a:noFill/>
          <a:ln w="9525">
            <a:noFill/>
            <a:miter lim="800000"/>
            <a:headEnd/>
            <a:tailEnd/>
          </a:ln>
        </p:spPr>
        <p:txBody>
          <a:bodyPr wrap="none" lIns="0" tIns="0" rIns="0" bIns="0">
            <a:spAutoFit/>
          </a:bodyPr>
          <a:lstStyle/>
          <a:p>
            <a:pPr marL="177800" indent="-177800" algn="ctr"/>
            <a:r>
              <a:rPr lang="ja-JP" altLang="en-US" sz="1100" dirty="0">
                <a:latin typeface="HGPｺﾞｼｯｸM" panose="020B0600000000000000" pitchFamily="50" charset="-128"/>
                <a:ea typeface="HGPｺﾞｼｯｸM" panose="020B0600000000000000" pitchFamily="50" charset="-128"/>
              </a:rPr>
              <a:t>施設整備の状況図（</a:t>
            </a:r>
            <a:r>
              <a:rPr lang="ja-JP" altLang="en-US" sz="1100" dirty="0">
                <a:solidFill>
                  <a:srgbClr val="FF0000"/>
                </a:solidFill>
                <a:latin typeface="HGPｺﾞｼｯｸM" panose="020B0600000000000000" pitchFamily="50" charset="-128"/>
                <a:ea typeface="HGPｺﾞｼｯｸM" panose="020B0600000000000000" pitchFamily="50" charset="-128"/>
              </a:rPr>
              <a:t>河川管理者の整備と市町村等の整備がそれぞれ分かるように記載してください</a:t>
            </a:r>
            <a:r>
              <a:rPr lang="ja-JP" altLang="en-US" sz="1100" dirty="0">
                <a:latin typeface="HGPｺﾞｼｯｸM" panose="020B0600000000000000" pitchFamily="50" charset="-128"/>
                <a:ea typeface="HGPｺﾞｼｯｸM" panose="020B0600000000000000" pitchFamily="50" charset="-128"/>
              </a:rPr>
              <a:t>）</a:t>
            </a:r>
          </a:p>
        </p:txBody>
      </p:sp>
      <p:sp>
        <p:nvSpPr>
          <p:cNvPr id="47" name="テキスト ボックス 44"/>
          <p:cNvSpPr txBox="1">
            <a:spLocks noChangeArrowheads="1"/>
          </p:cNvSpPr>
          <p:nvPr/>
        </p:nvSpPr>
        <p:spPr bwMode="auto">
          <a:xfrm>
            <a:off x="134112" y="4402372"/>
            <a:ext cx="987450" cy="169277"/>
          </a:xfrm>
          <a:prstGeom prst="rect">
            <a:avLst/>
          </a:prstGeom>
          <a:noFill/>
          <a:ln w="9525">
            <a:noFill/>
            <a:miter lim="800000"/>
            <a:headEnd/>
            <a:tailEnd/>
          </a:ln>
        </p:spPr>
        <p:txBody>
          <a:bodyPr wrap="none" lIns="0" tIns="0" rIns="0" bIns="0">
            <a:spAutoFit/>
          </a:bodyPr>
          <a:lstStyle/>
          <a:p>
            <a:pPr marL="177800" indent="-177800" algn="ctr"/>
            <a:r>
              <a:rPr lang="ja-JP" altLang="en-US" sz="1100" dirty="0">
                <a:latin typeface="HGPｺﾞｼｯｸM" panose="020B0600000000000000" pitchFamily="50" charset="-128"/>
                <a:ea typeface="HGPｺﾞｼｯｸM" panose="020B0600000000000000" pitchFamily="50" charset="-128"/>
              </a:rPr>
              <a:t>管理運営体制図</a:t>
            </a:r>
            <a:endParaRPr lang="en-US" altLang="ja-JP" sz="1100" dirty="0">
              <a:latin typeface="HGPｺﾞｼｯｸM" panose="020B0600000000000000" pitchFamily="50" charset="-128"/>
              <a:ea typeface="HGPｺﾞｼｯｸM" panose="020B0600000000000000" pitchFamily="50" charset="-128"/>
            </a:endParaRPr>
          </a:p>
        </p:txBody>
      </p:sp>
      <p:sp>
        <p:nvSpPr>
          <p:cNvPr id="41" name="正方形/長方形 40"/>
          <p:cNvSpPr/>
          <p:nvPr/>
        </p:nvSpPr>
        <p:spPr>
          <a:xfrm>
            <a:off x="47030" y="1891570"/>
            <a:ext cx="2433961" cy="2377496"/>
          </a:xfrm>
          <a:prstGeom prst="rect">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latin typeface="HGPｺﾞｼｯｸM" panose="020B0600000000000000" pitchFamily="50" charset="-128"/>
              <a:ea typeface="HGPｺﾞｼｯｸM" panose="020B0600000000000000" pitchFamily="50" charset="-128"/>
            </a:endParaRPr>
          </a:p>
        </p:txBody>
      </p:sp>
      <p:sp>
        <p:nvSpPr>
          <p:cNvPr id="3" name="Rectangle 17"/>
          <p:cNvSpPr>
            <a:spLocks noChangeArrowheads="1"/>
          </p:cNvSpPr>
          <p:nvPr/>
        </p:nvSpPr>
        <p:spPr bwMode="auto">
          <a:xfrm>
            <a:off x="47028" y="4343637"/>
            <a:ext cx="4257899" cy="2462390"/>
          </a:xfrm>
          <a:prstGeom prst="rect">
            <a:avLst/>
          </a:prstGeom>
          <a:noFill/>
          <a:ln w="635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ja-JP" altLang="ja-JP" sz="1800" b="0" i="0" u="none" strike="noStrike" cap="none" normalizeH="0" baseline="0" dirty="0">
              <a:ln>
                <a:noFill/>
              </a:ln>
              <a:solidFill>
                <a:schemeClr val="tx1"/>
              </a:solidFill>
              <a:effectLst/>
              <a:latin typeface="HGPｺﾞｼｯｸM" panose="020B0600000000000000" pitchFamily="50" charset="-128"/>
              <a:ea typeface="HGPｺﾞｼｯｸM" panose="020B0600000000000000" pitchFamily="50" charset="-128"/>
            </a:endParaRPr>
          </a:p>
        </p:txBody>
      </p:sp>
      <p:sp>
        <p:nvSpPr>
          <p:cNvPr id="81" name="Rectangle 17"/>
          <p:cNvSpPr>
            <a:spLocks noChangeArrowheads="1"/>
          </p:cNvSpPr>
          <p:nvPr/>
        </p:nvSpPr>
        <p:spPr bwMode="auto">
          <a:xfrm>
            <a:off x="2568093" y="1891570"/>
            <a:ext cx="7247210" cy="2357619"/>
          </a:xfrm>
          <a:prstGeom prst="rect">
            <a:avLst/>
          </a:prstGeom>
          <a:noFill/>
          <a:ln w="635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endParaRPr kumimoji="0" lang="ja-JP" altLang="ja-JP" sz="900" b="0" i="0" u="none" strike="noStrike" cap="none" normalizeH="0" baseline="0" dirty="0">
              <a:ln>
                <a:noFill/>
              </a:ln>
              <a:solidFill>
                <a:schemeClr val="tx1"/>
              </a:solidFill>
              <a:effectLst/>
              <a:latin typeface="HGPｺﾞｼｯｸM" panose="020B0600000000000000" pitchFamily="50" charset="-128"/>
              <a:ea typeface="HGPｺﾞｼｯｸM" panose="020B0600000000000000" pitchFamily="50" charset="-128"/>
            </a:endParaRPr>
          </a:p>
        </p:txBody>
      </p:sp>
      <p:sp>
        <p:nvSpPr>
          <p:cNvPr id="92" name="Text Box 1"/>
          <p:cNvSpPr txBox="1">
            <a:spLocks noChangeArrowheads="1"/>
          </p:cNvSpPr>
          <p:nvPr/>
        </p:nvSpPr>
        <p:spPr bwMode="auto">
          <a:xfrm>
            <a:off x="30446" y="1921773"/>
            <a:ext cx="569387" cy="246221"/>
          </a:xfrm>
          <a:prstGeom prst="rect">
            <a:avLst/>
          </a:prstGeom>
          <a:noFill/>
          <a:ln w="6350">
            <a:noFill/>
            <a:miter lim="800000"/>
            <a:headEnd/>
            <a:tailEnd/>
          </a:ln>
        </p:spPr>
        <p:txBody>
          <a:bodyPr vert="horz" wrap="none" lIns="91440" tIns="45720" rIns="91440" bIns="45720" numCol="1" anchor="t"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ja-JP" altLang="en-US" sz="1000" dirty="0">
                <a:latin typeface="HGPｺﾞｼｯｸM" panose="020B0600000000000000" pitchFamily="50" charset="-128"/>
                <a:ea typeface="HGPｺﾞｼｯｸM" panose="020B0600000000000000" pitchFamily="50" charset="-128"/>
                <a:cs typeface="Times New Roman" panose="02020603050405020304" pitchFamily="18" charset="0"/>
              </a:rPr>
              <a:t>位置図</a:t>
            </a:r>
            <a:endParaRPr kumimoji="0" lang="ja-JP" altLang="ja-JP" sz="1800" b="0" i="0" u="none" strike="noStrike" cap="none" normalizeH="0" baseline="0" dirty="0">
              <a:ln>
                <a:noFill/>
              </a:ln>
              <a:solidFill>
                <a:schemeClr val="tx1"/>
              </a:solidFill>
              <a:effectLst/>
              <a:latin typeface="HGPｺﾞｼｯｸM" panose="020B0600000000000000" pitchFamily="50" charset="-128"/>
              <a:ea typeface="HGPｺﾞｼｯｸM" panose="020B0600000000000000" pitchFamily="50" charset="-128"/>
            </a:endParaRPr>
          </a:p>
        </p:txBody>
      </p:sp>
      <p:sp>
        <p:nvSpPr>
          <p:cNvPr id="105" name="Rectangle 17"/>
          <p:cNvSpPr>
            <a:spLocks noChangeArrowheads="1"/>
          </p:cNvSpPr>
          <p:nvPr/>
        </p:nvSpPr>
        <p:spPr bwMode="auto">
          <a:xfrm>
            <a:off x="4520952" y="4571649"/>
            <a:ext cx="5294351" cy="2185751"/>
          </a:xfrm>
          <a:prstGeom prst="rect">
            <a:avLst/>
          </a:prstGeom>
          <a:noFill/>
          <a:ln w="635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endParaRPr kumimoji="0" lang="ja-JP" altLang="ja-JP" sz="900" b="0" i="0" u="none" strike="noStrike" cap="none" normalizeH="0" baseline="0" dirty="0">
              <a:ln>
                <a:noFill/>
              </a:ln>
              <a:solidFill>
                <a:schemeClr val="tx1"/>
              </a:solidFill>
              <a:effectLst/>
              <a:latin typeface="HGPｺﾞｼｯｸM" panose="020B0600000000000000" pitchFamily="50" charset="-128"/>
              <a:ea typeface="HGPｺﾞｼｯｸM" panose="020B0600000000000000" pitchFamily="50" charset="-128"/>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ja-JP" altLang="ja-JP" sz="1800" b="0" i="0" u="none" strike="noStrike" cap="none" normalizeH="0" baseline="0" dirty="0">
              <a:ln>
                <a:noFill/>
              </a:ln>
              <a:solidFill>
                <a:schemeClr val="tx1"/>
              </a:solidFill>
              <a:effectLst/>
              <a:latin typeface="HGPｺﾞｼｯｸM" panose="020B0600000000000000" pitchFamily="50" charset="-128"/>
              <a:ea typeface="HGPｺﾞｼｯｸM" panose="020B0600000000000000" pitchFamily="50" charset="-128"/>
            </a:endParaRPr>
          </a:p>
        </p:txBody>
      </p:sp>
      <p:sp>
        <p:nvSpPr>
          <p:cNvPr id="106" name="Rectangle 1"/>
          <p:cNvSpPr>
            <a:spLocks noChangeArrowheads="1"/>
          </p:cNvSpPr>
          <p:nvPr/>
        </p:nvSpPr>
        <p:spPr bwMode="auto">
          <a:xfrm>
            <a:off x="6537176" y="4343637"/>
            <a:ext cx="1181734" cy="276999"/>
          </a:xfrm>
          <a:prstGeom prst="rect">
            <a:avLst/>
          </a:prstGeom>
          <a:solidFill>
            <a:schemeClr val="accent1">
              <a:lumMod val="60000"/>
              <a:lumOff val="40000"/>
            </a:schemeClr>
          </a:solidFill>
          <a:ln w="12700" cap="flat" cmpd="sng" algn="ctr">
            <a:solidFill>
              <a:schemeClr val="tx1"/>
            </a:solidFill>
            <a:prstDash val="solid"/>
            <a:miter lim="800000"/>
            <a:headEnd/>
            <a:tailEnd/>
          </a:ln>
          <a:effectLst/>
        </p:spPr>
        <p:txBody>
          <a:bodyPr wrap="none" anchor="ctr">
            <a:spAutoFit/>
          </a:bodyPr>
          <a:lstStyle/>
          <a:p>
            <a:pPr algn="ctr"/>
            <a:r>
              <a:rPr lang="ja-JP" altLang="en-US" sz="1200" dirty="0">
                <a:latin typeface="HGPｺﾞｼｯｸM" panose="020B0600000000000000" pitchFamily="50" charset="-128"/>
                <a:ea typeface="HGPｺﾞｼｯｸM" panose="020B0600000000000000" pitchFamily="50" charset="-128"/>
              </a:rPr>
              <a:t>取組による効果</a:t>
            </a:r>
            <a:endParaRPr lang="en-US" altLang="ja-JP" sz="1200" dirty="0">
              <a:latin typeface="HGPｺﾞｼｯｸM" panose="020B0600000000000000" pitchFamily="50" charset="-128"/>
              <a:ea typeface="HGPｺﾞｼｯｸM" panose="020B0600000000000000" pitchFamily="50" charset="-128"/>
            </a:endParaRPr>
          </a:p>
        </p:txBody>
      </p:sp>
      <p:sp>
        <p:nvSpPr>
          <p:cNvPr id="17" name="Rectangle 17"/>
          <p:cNvSpPr>
            <a:spLocks noChangeArrowheads="1"/>
          </p:cNvSpPr>
          <p:nvPr/>
        </p:nvSpPr>
        <p:spPr bwMode="auto">
          <a:xfrm>
            <a:off x="2568093" y="609084"/>
            <a:ext cx="7247210" cy="1188037"/>
          </a:xfrm>
          <a:prstGeom prst="rect">
            <a:avLst/>
          </a:prstGeom>
          <a:noFill/>
          <a:ln w="635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endParaRPr kumimoji="0" lang="ja-JP" altLang="ja-JP" sz="900" b="0" i="0" u="none" strike="noStrike" cap="none" normalizeH="0" baseline="0" dirty="0">
              <a:ln>
                <a:noFill/>
              </a:ln>
              <a:solidFill>
                <a:schemeClr val="tx1"/>
              </a:solidFill>
              <a:effectLst/>
              <a:latin typeface="HGPｺﾞｼｯｸM" panose="020B0600000000000000" pitchFamily="50" charset="-128"/>
              <a:ea typeface="HGPｺﾞｼｯｸM" panose="020B0600000000000000" pitchFamily="50" charset="-128"/>
            </a:endParaRPr>
          </a:p>
        </p:txBody>
      </p:sp>
      <p:sp>
        <p:nvSpPr>
          <p:cNvPr id="18" name="テキスト ボックス 29"/>
          <p:cNvSpPr txBox="1">
            <a:spLocks noChangeArrowheads="1"/>
          </p:cNvSpPr>
          <p:nvPr/>
        </p:nvSpPr>
        <p:spPr bwMode="auto">
          <a:xfrm>
            <a:off x="2659611" y="675654"/>
            <a:ext cx="2005357" cy="169277"/>
          </a:xfrm>
          <a:prstGeom prst="rect">
            <a:avLst/>
          </a:prstGeom>
          <a:noFill/>
          <a:ln w="9525">
            <a:noFill/>
            <a:miter lim="800000"/>
            <a:headEnd/>
            <a:tailEnd/>
          </a:ln>
        </p:spPr>
        <p:txBody>
          <a:bodyPr wrap="none" lIns="0" tIns="0" rIns="0" bIns="0">
            <a:spAutoFit/>
          </a:bodyPr>
          <a:lstStyle/>
          <a:p>
            <a:pPr marL="177800" indent="-177800" algn="ctr"/>
            <a:r>
              <a:rPr lang="ja-JP" altLang="en-US" sz="1100" dirty="0">
                <a:latin typeface="HGPｺﾞｼｯｸM" panose="020B0600000000000000" pitchFamily="50" charset="-128"/>
                <a:ea typeface="HGPｺﾞｼｯｸM" panose="020B0600000000000000" pitchFamily="50" charset="-128"/>
              </a:rPr>
              <a:t>「かわまち大賞」としての</a:t>
            </a:r>
            <a:r>
              <a:rPr lang="en-US" altLang="ja-JP" sz="1100" dirty="0">
                <a:latin typeface="HGPｺﾞｼｯｸM" panose="020B0600000000000000" pitchFamily="50" charset="-128"/>
                <a:ea typeface="HGPｺﾞｼｯｸM" panose="020B0600000000000000" pitchFamily="50" charset="-128"/>
              </a:rPr>
              <a:t>PR</a:t>
            </a:r>
            <a:r>
              <a:rPr lang="ja-JP" altLang="en-US" sz="1100" dirty="0">
                <a:latin typeface="HGPｺﾞｼｯｸM" panose="020B0600000000000000" pitchFamily="50" charset="-128"/>
                <a:ea typeface="HGPｺﾞｼｯｸM" panose="020B0600000000000000" pitchFamily="50" charset="-128"/>
              </a:rPr>
              <a:t>ポイント</a:t>
            </a:r>
          </a:p>
        </p:txBody>
      </p:sp>
      <p:sp>
        <p:nvSpPr>
          <p:cNvPr id="15" name="テキスト ボックス 14"/>
          <p:cNvSpPr txBox="1"/>
          <p:nvPr/>
        </p:nvSpPr>
        <p:spPr>
          <a:xfrm>
            <a:off x="8913440" y="253915"/>
            <a:ext cx="1059906" cy="276999"/>
          </a:xfrm>
          <a:prstGeom prst="rect">
            <a:avLst/>
          </a:prstGeom>
          <a:noFill/>
        </p:spPr>
        <p:txBody>
          <a:bodyPr wrap="none" rtlCol="0">
            <a:spAutoFit/>
          </a:bodyPr>
          <a:lstStyle/>
          <a:p>
            <a:r>
              <a:rPr kumimoji="1" lang="ja-JP" altLang="en-US" sz="1200" b="1" dirty="0">
                <a:solidFill>
                  <a:schemeClr val="bg1"/>
                </a:solidFill>
              </a:rPr>
              <a:t>（応募様式２）</a:t>
            </a:r>
          </a:p>
        </p:txBody>
      </p:sp>
      <p:sp>
        <p:nvSpPr>
          <p:cNvPr id="2" name="テキスト ボックス 1">
            <a:extLst>
              <a:ext uri="{FF2B5EF4-FFF2-40B4-BE49-F238E27FC236}">
                <a16:creationId xmlns:a16="http://schemas.microsoft.com/office/drawing/2014/main" id="{B981A5A0-13EA-25DA-A587-AEEE06F1E87C}"/>
              </a:ext>
            </a:extLst>
          </p:cNvPr>
          <p:cNvSpPr txBox="1"/>
          <p:nvPr/>
        </p:nvSpPr>
        <p:spPr>
          <a:xfrm>
            <a:off x="24427" y="33119"/>
            <a:ext cx="646331" cy="276999"/>
          </a:xfrm>
          <a:prstGeom prst="rect">
            <a:avLst/>
          </a:prstGeom>
          <a:noFill/>
          <a:ln>
            <a:solidFill>
              <a:schemeClr val="bg1"/>
            </a:solidFill>
          </a:ln>
        </p:spPr>
        <p:txBody>
          <a:bodyPr wrap="none" rtlCol="0">
            <a:spAutoFit/>
          </a:bodyPr>
          <a:lstStyle/>
          <a:p>
            <a:r>
              <a:rPr kumimoji="1" lang="ja-JP" altLang="en-US" sz="1200" b="1" dirty="0">
                <a:solidFill>
                  <a:schemeClr val="bg1"/>
                </a:solidFill>
              </a:rPr>
              <a:t>別紙③</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正方形/長方形 8"/>
          <p:cNvSpPr/>
          <p:nvPr/>
        </p:nvSpPr>
        <p:spPr>
          <a:xfrm>
            <a:off x="70766" y="595227"/>
            <a:ext cx="9742341" cy="1033573"/>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77800" indent="-177800"/>
            <a:r>
              <a:rPr lang="ja-JP" altLang="en-US" sz="1400" b="1" u="sng" dirty="0">
                <a:solidFill>
                  <a:schemeClr val="tx1"/>
                </a:solidFill>
                <a:latin typeface="HGPｺﾞｼｯｸM" panose="020B0600000000000000" pitchFamily="50" charset="-128"/>
                <a:ea typeface="HGPｺﾞｼｯｸM" panose="020B0600000000000000" pitchFamily="50" charset="-128"/>
              </a:rPr>
              <a:t>取組内容：○○○○○○○○○</a:t>
            </a:r>
            <a:endParaRPr lang="en-US" altLang="ja-JP" sz="1400" b="1" u="sng" dirty="0">
              <a:solidFill>
                <a:schemeClr val="tx1"/>
              </a:solidFill>
              <a:latin typeface="HGPｺﾞｼｯｸM" panose="020B0600000000000000" pitchFamily="50" charset="-128"/>
              <a:ea typeface="HGPｺﾞｼｯｸM" panose="020B0600000000000000" pitchFamily="50" charset="-128"/>
            </a:endParaRPr>
          </a:p>
          <a:p>
            <a:pPr marL="177800" indent="-177800"/>
            <a:r>
              <a:rPr lang="ja-JP" altLang="en-US" sz="1400" dirty="0">
                <a:solidFill>
                  <a:schemeClr val="tx1"/>
                </a:solidFill>
                <a:latin typeface="HGPｺﾞｼｯｸM" panose="020B0600000000000000" pitchFamily="50" charset="-128"/>
                <a:ea typeface="HGPｺﾞｼｯｸM" panose="020B0600000000000000" pitchFamily="50" charset="-128"/>
              </a:rPr>
              <a:t>　○○○○○・・・・・・</a:t>
            </a:r>
            <a:endParaRPr lang="en-US" altLang="ja-JP" sz="1400" dirty="0">
              <a:solidFill>
                <a:schemeClr val="tx1"/>
              </a:solidFill>
              <a:latin typeface="HGPｺﾞｼｯｸM" panose="020B0600000000000000" pitchFamily="50" charset="-128"/>
              <a:ea typeface="HGPｺﾞｼｯｸM" panose="020B0600000000000000" pitchFamily="50" charset="-128"/>
            </a:endParaRPr>
          </a:p>
          <a:p>
            <a:pPr marL="177800" indent="-177800"/>
            <a:endParaRPr lang="en-US" altLang="ja-JP" sz="1400" dirty="0">
              <a:solidFill>
                <a:schemeClr val="tx1"/>
              </a:solidFill>
              <a:latin typeface="HGPｺﾞｼｯｸM" panose="020B0600000000000000" pitchFamily="50" charset="-128"/>
              <a:ea typeface="HGPｺﾞｼｯｸM" panose="020B0600000000000000" pitchFamily="50" charset="-128"/>
            </a:endParaRPr>
          </a:p>
          <a:p>
            <a:pPr marL="177800" indent="-177800"/>
            <a:endParaRPr lang="en-US" altLang="ja-JP" sz="1400" dirty="0">
              <a:solidFill>
                <a:schemeClr val="tx1"/>
              </a:solidFill>
              <a:latin typeface="HGPｺﾞｼｯｸM" panose="020B0600000000000000" pitchFamily="50" charset="-128"/>
              <a:ea typeface="HGPｺﾞｼｯｸM" panose="020B0600000000000000" pitchFamily="50" charset="-128"/>
            </a:endParaRPr>
          </a:p>
        </p:txBody>
      </p:sp>
      <p:sp>
        <p:nvSpPr>
          <p:cNvPr id="81" name="Rectangle 17"/>
          <p:cNvSpPr>
            <a:spLocks noChangeArrowheads="1"/>
          </p:cNvSpPr>
          <p:nvPr/>
        </p:nvSpPr>
        <p:spPr bwMode="auto">
          <a:xfrm>
            <a:off x="58605" y="1713732"/>
            <a:ext cx="4822387" cy="5062433"/>
          </a:xfrm>
          <a:prstGeom prst="rect">
            <a:avLst/>
          </a:prstGeom>
          <a:noFill/>
          <a:ln w="635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endParaRPr kumimoji="0" lang="ja-JP" altLang="ja-JP" sz="900" b="0" i="0" u="none" strike="noStrike" cap="none" normalizeH="0" baseline="0" dirty="0">
              <a:ln>
                <a:noFill/>
              </a:ln>
              <a:solidFill>
                <a:schemeClr val="tx1"/>
              </a:solidFill>
              <a:effectLst/>
              <a:latin typeface="HGPｺﾞｼｯｸM" panose="020B0600000000000000" pitchFamily="50" charset="-128"/>
              <a:ea typeface="HGPｺﾞｼｯｸM" panose="020B0600000000000000" pitchFamily="50" charset="-128"/>
            </a:endParaRPr>
          </a:p>
        </p:txBody>
      </p:sp>
      <p:sp>
        <p:nvSpPr>
          <p:cNvPr id="24" name="テキスト ボックス 44"/>
          <p:cNvSpPr txBox="1">
            <a:spLocks noChangeArrowheads="1"/>
          </p:cNvSpPr>
          <p:nvPr/>
        </p:nvSpPr>
        <p:spPr bwMode="auto">
          <a:xfrm>
            <a:off x="692068" y="3782883"/>
            <a:ext cx="3555460" cy="492443"/>
          </a:xfrm>
          <a:prstGeom prst="rect">
            <a:avLst/>
          </a:prstGeom>
          <a:noFill/>
          <a:ln w="9525">
            <a:noFill/>
            <a:miter lim="800000"/>
            <a:headEnd/>
            <a:tailEnd/>
          </a:ln>
        </p:spPr>
        <p:txBody>
          <a:bodyPr wrap="none" lIns="0" tIns="0" rIns="0" bIns="0">
            <a:spAutoFit/>
          </a:bodyPr>
          <a:lstStyle/>
          <a:p>
            <a:pPr marL="177800" indent="-177800" algn="ctr"/>
            <a:r>
              <a:rPr lang="ja-JP" altLang="en-US" sz="1600" dirty="0">
                <a:solidFill>
                  <a:srgbClr val="FF0000"/>
                </a:solidFill>
                <a:latin typeface="HGPｺﾞｼｯｸM" panose="020B0600000000000000" pitchFamily="50" charset="-128"/>
                <a:ea typeface="HGPｺﾞｼｯｸM" panose="020B0600000000000000" pitchFamily="50" charset="-128"/>
              </a:rPr>
              <a:t>取組を象徴する写真を添付してください。</a:t>
            </a:r>
            <a:endParaRPr lang="en-US" altLang="ja-JP" sz="1600" dirty="0">
              <a:solidFill>
                <a:srgbClr val="FF0000"/>
              </a:solidFill>
              <a:latin typeface="HGPｺﾞｼｯｸM" panose="020B0600000000000000" pitchFamily="50" charset="-128"/>
              <a:ea typeface="HGPｺﾞｼｯｸM" panose="020B0600000000000000" pitchFamily="50" charset="-128"/>
            </a:endParaRPr>
          </a:p>
          <a:p>
            <a:pPr marL="177800" indent="-177800" algn="ctr"/>
            <a:r>
              <a:rPr lang="ja-JP" altLang="en-US" sz="1600" dirty="0">
                <a:solidFill>
                  <a:srgbClr val="FF0000"/>
                </a:solidFill>
                <a:latin typeface="HGPｺﾞｼｯｸM" panose="020B0600000000000000" pitchFamily="50" charset="-128"/>
                <a:ea typeface="HGPｺﾞｼｯｸM" panose="020B0600000000000000" pitchFamily="50" charset="-128"/>
              </a:rPr>
              <a:t>（水辺の賑わいが分かるものとしてください）</a:t>
            </a:r>
            <a:endParaRPr lang="en-US" altLang="ja-JP" sz="1600" dirty="0">
              <a:solidFill>
                <a:srgbClr val="FF0000"/>
              </a:solidFill>
              <a:latin typeface="HGPｺﾞｼｯｸM" panose="020B0600000000000000" pitchFamily="50" charset="-128"/>
              <a:ea typeface="HGPｺﾞｼｯｸM" panose="020B0600000000000000" pitchFamily="50" charset="-128"/>
            </a:endParaRPr>
          </a:p>
        </p:txBody>
      </p:sp>
      <p:sp>
        <p:nvSpPr>
          <p:cNvPr id="4" name="正方形/長方形 3"/>
          <p:cNvSpPr/>
          <p:nvPr/>
        </p:nvSpPr>
        <p:spPr>
          <a:xfrm>
            <a:off x="781405" y="1147408"/>
            <a:ext cx="4535216" cy="276999"/>
          </a:xfrm>
          <a:prstGeom prst="rect">
            <a:avLst/>
          </a:prstGeom>
        </p:spPr>
        <p:txBody>
          <a:bodyPr wrap="none">
            <a:spAutoFit/>
          </a:bodyPr>
          <a:lstStyle/>
          <a:p>
            <a:r>
              <a:rPr lang="en-US" altLang="ja-JP" sz="1200" dirty="0">
                <a:solidFill>
                  <a:srgbClr val="FF0000"/>
                </a:solidFill>
                <a:latin typeface="HGPｺﾞｼｯｸM" panose="020B0600000000000000" pitchFamily="50" charset="-128"/>
                <a:ea typeface="HGPｺﾞｼｯｸM" panose="020B0600000000000000" pitchFamily="50" charset="-128"/>
              </a:rPr>
              <a:t>※</a:t>
            </a:r>
            <a:r>
              <a:rPr lang="ja-JP" altLang="en-US" sz="1200" dirty="0">
                <a:solidFill>
                  <a:srgbClr val="FF0000"/>
                </a:solidFill>
                <a:latin typeface="HGPｺﾞｼｯｸM" panose="020B0600000000000000" pitchFamily="50" charset="-128"/>
                <a:ea typeface="HGPｺﾞｼｯｸM" panose="020B0600000000000000" pitchFamily="50" charset="-128"/>
              </a:rPr>
              <a:t>どのような取組概要及びそれによる効果を簡潔に記載してください。</a:t>
            </a:r>
          </a:p>
        </p:txBody>
      </p:sp>
      <p:sp>
        <p:nvSpPr>
          <p:cNvPr id="29" name="正方形/長方形 28"/>
          <p:cNvSpPr/>
          <p:nvPr/>
        </p:nvSpPr>
        <p:spPr>
          <a:xfrm>
            <a:off x="2648744" y="643096"/>
            <a:ext cx="954107" cy="276999"/>
          </a:xfrm>
          <a:prstGeom prst="rect">
            <a:avLst/>
          </a:prstGeom>
        </p:spPr>
        <p:txBody>
          <a:bodyPr wrap="none">
            <a:spAutoFit/>
          </a:bodyPr>
          <a:lstStyle/>
          <a:p>
            <a:r>
              <a:rPr lang="ja-JP" altLang="en-US" sz="1200" dirty="0">
                <a:solidFill>
                  <a:srgbClr val="FF0000"/>
                </a:solidFill>
                <a:latin typeface="HGPｺﾞｼｯｸM" panose="020B0600000000000000" pitchFamily="50" charset="-128"/>
                <a:ea typeface="HGPｺﾞｼｯｸM" panose="020B0600000000000000" pitchFamily="50" charset="-128"/>
              </a:rPr>
              <a:t>←取組名称</a:t>
            </a:r>
            <a:endParaRPr lang="en-US" altLang="ja-JP" sz="1200" dirty="0">
              <a:solidFill>
                <a:srgbClr val="FF0000"/>
              </a:solidFill>
              <a:latin typeface="HGPｺﾞｼｯｸM" panose="020B0600000000000000" pitchFamily="50" charset="-128"/>
              <a:ea typeface="HGPｺﾞｼｯｸM" panose="020B0600000000000000" pitchFamily="50" charset="-128"/>
            </a:endParaRPr>
          </a:p>
        </p:txBody>
      </p:sp>
      <p:sp>
        <p:nvSpPr>
          <p:cNvPr id="11" name="Rectangle 17"/>
          <p:cNvSpPr>
            <a:spLocks noChangeArrowheads="1"/>
          </p:cNvSpPr>
          <p:nvPr/>
        </p:nvSpPr>
        <p:spPr bwMode="auto">
          <a:xfrm>
            <a:off x="4932809" y="1713732"/>
            <a:ext cx="4822387" cy="5062433"/>
          </a:xfrm>
          <a:prstGeom prst="rect">
            <a:avLst/>
          </a:prstGeom>
          <a:noFill/>
          <a:ln w="635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endParaRPr kumimoji="0" lang="ja-JP" altLang="ja-JP" sz="900" b="0" i="0" u="none" strike="noStrike" cap="none" normalizeH="0" baseline="0" dirty="0">
              <a:ln>
                <a:noFill/>
              </a:ln>
              <a:solidFill>
                <a:schemeClr val="tx1"/>
              </a:solidFill>
              <a:effectLst/>
              <a:latin typeface="HGPｺﾞｼｯｸM" panose="020B0600000000000000" pitchFamily="50" charset="-128"/>
              <a:ea typeface="HGPｺﾞｼｯｸM" panose="020B0600000000000000" pitchFamily="50" charset="-128"/>
            </a:endParaRPr>
          </a:p>
        </p:txBody>
      </p:sp>
      <p:sp>
        <p:nvSpPr>
          <p:cNvPr id="12" name="テキスト ボックス 44"/>
          <p:cNvSpPr txBox="1">
            <a:spLocks noChangeArrowheads="1"/>
          </p:cNvSpPr>
          <p:nvPr/>
        </p:nvSpPr>
        <p:spPr bwMode="auto">
          <a:xfrm>
            <a:off x="5097016" y="3793866"/>
            <a:ext cx="4536504" cy="738664"/>
          </a:xfrm>
          <a:prstGeom prst="rect">
            <a:avLst/>
          </a:prstGeom>
          <a:noFill/>
          <a:ln w="9525">
            <a:noFill/>
            <a:miter lim="800000"/>
            <a:headEnd/>
            <a:tailEnd/>
          </a:ln>
        </p:spPr>
        <p:txBody>
          <a:bodyPr wrap="square" lIns="0" tIns="0" rIns="0" bIns="0">
            <a:spAutoFit/>
          </a:bodyPr>
          <a:lstStyle/>
          <a:p>
            <a:pPr marL="177800" indent="-177800" algn="ctr"/>
            <a:r>
              <a:rPr lang="ja-JP" altLang="en-US" sz="1600" dirty="0">
                <a:solidFill>
                  <a:srgbClr val="FF0000"/>
                </a:solidFill>
                <a:latin typeface="HGPｺﾞｼｯｸM" panose="020B0600000000000000" pitchFamily="50" charset="-128"/>
                <a:ea typeface="HGPｺﾞｼｯｸM" panose="020B0600000000000000" pitchFamily="50" charset="-128"/>
              </a:rPr>
              <a:t>かわまちづくり前後の利活用状況が</a:t>
            </a:r>
            <a:endParaRPr lang="en-US" altLang="ja-JP" sz="1600" dirty="0">
              <a:solidFill>
                <a:srgbClr val="FF0000"/>
              </a:solidFill>
              <a:latin typeface="HGPｺﾞｼｯｸM" panose="020B0600000000000000" pitchFamily="50" charset="-128"/>
              <a:ea typeface="HGPｺﾞｼｯｸM" panose="020B0600000000000000" pitchFamily="50" charset="-128"/>
            </a:endParaRPr>
          </a:p>
          <a:p>
            <a:pPr marL="177800" indent="-177800" algn="ctr"/>
            <a:r>
              <a:rPr lang="ja-JP" altLang="en-US" sz="1600" dirty="0">
                <a:solidFill>
                  <a:srgbClr val="FF0000"/>
                </a:solidFill>
                <a:latin typeface="HGPｺﾞｼｯｸM" panose="020B0600000000000000" pitchFamily="50" charset="-128"/>
                <a:ea typeface="HGPｺﾞｼｯｸM" panose="020B0600000000000000" pitchFamily="50" charset="-128"/>
              </a:rPr>
              <a:t>対比可能な写真を添付してください。</a:t>
            </a:r>
            <a:endParaRPr lang="en-US" altLang="ja-JP" sz="1600" dirty="0">
              <a:solidFill>
                <a:srgbClr val="FF0000"/>
              </a:solidFill>
              <a:latin typeface="HGPｺﾞｼｯｸM" panose="020B0600000000000000" pitchFamily="50" charset="-128"/>
              <a:ea typeface="HGPｺﾞｼｯｸM" panose="020B0600000000000000" pitchFamily="50" charset="-128"/>
            </a:endParaRPr>
          </a:p>
          <a:p>
            <a:pPr marL="177800" indent="-177800" algn="ctr"/>
            <a:r>
              <a:rPr lang="ja-JP" altLang="en-US" sz="1600" dirty="0">
                <a:solidFill>
                  <a:srgbClr val="FF0000"/>
                </a:solidFill>
                <a:latin typeface="HGPｺﾞｼｯｸM" panose="020B0600000000000000" pitchFamily="50" charset="-128"/>
                <a:ea typeface="HGPｺﾞｼｯｸM" panose="020B0600000000000000" pitchFamily="50" charset="-128"/>
              </a:rPr>
              <a:t>（撮影年月日を記載してください）</a:t>
            </a:r>
            <a:endParaRPr lang="en-US" altLang="ja-JP" sz="1600" dirty="0">
              <a:solidFill>
                <a:srgbClr val="FF0000"/>
              </a:solidFill>
              <a:latin typeface="HGPｺﾞｼｯｸM" panose="020B0600000000000000" pitchFamily="50" charset="-128"/>
              <a:ea typeface="HGPｺﾞｼｯｸM" panose="020B0600000000000000" pitchFamily="50" charset="-128"/>
            </a:endParaRPr>
          </a:p>
        </p:txBody>
      </p:sp>
      <p:sp>
        <p:nvSpPr>
          <p:cNvPr id="2" name="テキスト ボックス 1">
            <a:extLst>
              <a:ext uri="{FF2B5EF4-FFF2-40B4-BE49-F238E27FC236}">
                <a16:creationId xmlns:a16="http://schemas.microsoft.com/office/drawing/2014/main" id="{E1E837B6-F97C-C04A-2382-BDA5767C330C}"/>
              </a:ext>
            </a:extLst>
          </p:cNvPr>
          <p:cNvSpPr txBox="1"/>
          <p:nvPr/>
        </p:nvSpPr>
        <p:spPr>
          <a:xfrm>
            <a:off x="0" y="0"/>
            <a:ext cx="9906000" cy="507831"/>
          </a:xfrm>
          <a:prstGeom prst="rect">
            <a:avLst/>
          </a:prstGeom>
          <a:solidFill>
            <a:srgbClr val="00B0F0"/>
          </a:solidFill>
        </p:spPr>
        <p:txBody>
          <a:bodyPr wrap="square" rtlCol="0">
            <a:spAutoFit/>
          </a:bodyPr>
          <a:lstStyle/>
          <a:p>
            <a:r>
              <a:rPr kumimoji="1" lang="ja-JP" altLang="en-US" sz="900" dirty="0">
                <a:solidFill>
                  <a:schemeClr val="bg1"/>
                </a:solidFill>
                <a:latin typeface="HGPｺﾞｼｯｸM" panose="020B0600000000000000" pitchFamily="50" charset="-128"/>
                <a:ea typeface="HGPｺﾞｼｯｸM" panose="020B0600000000000000" pitchFamily="50" charset="-128"/>
              </a:rPr>
              <a:t>　　　　　　　　　　　</a:t>
            </a:r>
            <a:r>
              <a:rPr lang="ja-JP" altLang="en-US" sz="900" dirty="0">
                <a:solidFill>
                  <a:schemeClr val="bg1"/>
                </a:solidFill>
                <a:latin typeface="HGPｺﾞｼｯｸM" panose="020B0600000000000000" pitchFamily="50" charset="-128"/>
                <a:ea typeface="HGPｺﾞｼｯｸM" panose="020B0600000000000000" pitchFamily="50" charset="-128"/>
              </a:rPr>
              <a:t>まるまるまる　　　　　　　　　　　　　　　　　　　　　　　　　　　　　　　　　まるまる　　　　　　　まるまる　　　　　まるまる　　まるまる</a:t>
            </a:r>
            <a:endParaRPr kumimoji="1" lang="ja-JP" altLang="en-US" sz="900" dirty="0">
              <a:solidFill>
                <a:schemeClr val="bg1"/>
              </a:solidFill>
              <a:latin typeface="HGPｺﾞｼｯｸM" panose="020B0600000000000000" pitchFamily="50" charset="-128"/>
              <a:ea typeface="HGPｺﾞｼｯｸM" panose="020B0600000000000000" pitchFamily="50" charset="-128"/>
            </a:endParaRPr>
          </a:p>
          <a:p>
            <a:r>
              <a:rPr kumimoji="1" lang="ja-JP" altLang="en-US" dirty="0">
                <a:solidFill>
                  <a:schemeClr val="bg1"/>
                </a:solidFill>
                <a:latin typeface="HGPｺﾞｼｯｸM" panose="020B0600000000000000" pitchFamily="50" charset="-128"/>
                <a:ea typeface="HGPｺﾞｼｯｸM" panose="020B0600000000000000" pitchFamily="50" charset="-128"/>
              </a:rPr>
              <a:t>　　　　　「</a:t>
            </a:r>
            <a:r>
              <a:rPr lang="ja-JP" altLang="en-US" dirty="0">
                <a:solidFill>
                  <a:schemeClr val="bg1"/>
                </a:solidFill>
                <a:latin typeface="HGPｺﾞｼｯｸM" panose="020B0600000000000000" pitchFamily="50" charset="-128"/>
                <a:ea typeface="HGPｺﾞｼｯｸM" panose="020B0600000000000000" pitchFamily="50" charset="-128"/>
              </a:rPr>
              <a:t>○○○かわまちづくり</a:t>
            </a:r>
            <a:r>
              <a:rPr kumimoji="1" lang="ja-JP" altLang="en-US" dirty="0">
                <a:solidFill>
                  <a:schemeClr val="bg1"/>
                </a:solidFill>
                <a:latin typeface="HGPｺﾞｼｯｸM" panose="020B0600000000000000" pitchFamily="50" charset="-128"/>
                <a:ea typeface="HGPｺﾞｼｯｸM" panose="020B0600000000000000" pitchFamily="50" charset="-128"/>
              </a:rPr>
              <a:t>」</a:t>
            </a:r>
            <a:r>
              <a:rPr lang="ja-JP" altLang="en-US" dirty="0">
                <a:solidFill>
                  <a:schemeClr val="bg1"/>
                </a:solidFill>
                <a:latin typeface="HGPｺﾞｼｯｸM" panose="020B0600000000000000" pitchFamily="50" charset="-128"/>
                <a:ea typeface="HGPｺﾞｼｯｸM" panose="020B0600000000000000" pitchFamily="50" charset="-128"/>
              </a:rPr>
              <a:t>　</a:t>
            </a:r>
            <a:r>
              <a:rPr lang="en-US" altLang="ja-JP" sz="1400" dirty="0">
                <a:solidFill>
                  <a:schemeClr val="bg1"/>
                </a:solidFill>
                <a:latin typeface="HGPｺﾞｼｯｸM" panose="020B0600000000000000" pitchFamily="50" charset="-128"/>
                <a:ea typeface="HGPｺﾞｼｯｸM" panose="020B0600000000000000" pitchFamily="50" charset="-128"/>
              </a:rPr>
              <a:t>【</a:t>
            </a:r>
            <a:r>
              <a:rPr lang="ja-JP" altLang="en-US" sz="1400" dirty="0">
                <a:solidFill>
                  <a:schemeClr val="bg1"/>
                </a:solidFill>
                <a:latin typeface="HGPｺﾞｼｯｸM" panose="020B0600000000000000" pitchFamily="50" charset="-128"/>
                <a:ea typeface="HGPｺﾞｼｯｸM" panose="020B0600000000000000" pitchFamily="50" charset="-128"/>
              </a:rPr>
              <a:t>○級河川</a:t>
            </a:r>
            <a:r>
              <a:rPr lang="en-US" altLang="ja-JP" sz="1400" dirty="0">
                <a:solidFill>
                  <a:schemeClr val="bg1"/>
                </a:solidFill>
                <a:latin typeface="HGPｺﾞｼｯｸM" panose="020B0600000000000000" pitchFamily="50" charset="-128"/>
                <a:ea typeface="HGPｺﾞｼｯｸM" panose="020B0600000000000000" pitchFamily="50" charset="-128"/>
              </a:rPr>
              <a:t>】</a:t>
            </a:r>
            <a:r>
              <a:rPr lang="ja-JP" altLang="en-US" sz="1400" dirty="0">
                <a:solidFill>
                  <a:schemeClr val="bg1"/>
                </a:solidFill>
                <a:latin typeface="HGPｺﾞｼｯｸM" panose="020B0600000000000000" pitchFamily="50" charset="-128"/>
                <a:ea typeface="HGPｺﾞｼｯｸM" panose="020B0600000000000000" pitchFamily="50" charset="-128"/>
              </a:rPr>
              <a:t>○○川水系○○川　（○○県○○市）</a:t>
            </a:r>
            <a:endParaRPr kumimoji="1" lang="ja-JP" altLang="en-US" sz="1400" dirty="0">
              <a:solidFill>
                <a:schemeClr val="bg1"/>
              </a:solidFill>
              <a:latin typeface="HGPｺﾞｼｯｸM" panose="020B0600000000000000" pitchFamily="50" charset="-128"/>
              <a:ea typeface="HGPｺﾞｼｯｸM" panose="020B0600000000000000" pitchFamily="50" charset="-128"/>
            </a:endParaRPr>
          </a:p>
        </p:txBody>
      </p:sp>
      <p:sp>
        <p:nvSpPr>
          <p:cNvPr id="3" name="テキスト ボックス 2">
            <a:extLst>
              <a:ext uri="{FF2B5EF4-FFF2-40B4-BE49-F238E27FC236}">
                <a16:creationId xmlns:a16="http://schemas.microsoft.com/office/drawing/2014/main" id="{D4CFCFB8-EDB1-8C46-3FCD-9951BD7F4363}"/>
              </a:ext>
            </a:extLst>
          </p:cNvPr>
          <p:cNvSpPr txBox="1"/>
          <p:nvPr/>
        </p:nvSpPr>
        <p:spPr>
          <a:xfrm>
            <a:off x="8913440" y="253915"/>
            <a:ext cx="1059906" cy="276999"/>
          </a:xfrm>
          <a:prstGeom prst="rect">
            <a:avLst/>
          </a:prstGeom>
          <a:noFill/>
        </p:spPr>
        <p:txBody>
          <a:bodyPr wrap="none" rtlCol="0">
            <a:spAutoFit/>
          </a:bodyPr>
          <a:lstStyle/>
          <a:p>
            <a:r>
              <a:rPr kumimoji="1" lang="ja-JP" altLang="en-US" sz="1200" b="1" dirty="0">
                <a:solidFill>
                  <a:schemeClr val="bg1"/>
                </a:solidFill>
              </a:rPr>
              <a:t>（応募様式２）</a:t>
            </a:r>
          </a:p>
        </p:txBody>
      </p:sp>
      <p:sp>
        <p:nvSpPr>
          <p:cNvPr id="5" name="テキスト ボックス 4">
            <a:extLst>
              <a:ext uri="{FF2B5EF4-FFF2-40B4-BE49-F238E27FC236}">
                <a16:creationId xmlns:a16="http://schemas.microsoft.com/office/drawing/2014/main" id="{238E0140-B6B8-BA49-5B4B-9DD025F11CC8}"/>
              </a:ext>
            </a:extLst>
          </p:cNvPr>
          <p:cNvSpPr txBox="1"/>
          <p:nvPr/>
        </p:nvSpPr>
        <p:spPr>
          <a:xfrm>
            <a:off x="24427" y="33119"/>
            <a:ext cx="646331" cy="276999"/>
          </a:xfrm>
          <a:prstGeom prst="rect">
            <a:avLst/>
          </a:prstGeom>
          <a:noFill/>
          <a:ln>
            <a:solidFill>
              <a:schemeClr val="bg1"/>
            </a:solidFill>
          </a:ln>
        </p:spPr>
        <p:txBody>
          <a:bodyPr wrap="none" rtlCol="0">
            <a:spAutoFit/>
          </a:bodyPr>
          <a:lstStyle/>
          <a:p>
            <a:r>
              <a:rPr kumimoji="1" lang="ja-JP" altLang="en-US" sz="1200" b="1" dirty="0">
                <a:solidFill>
                  <a:schemeClr val="bg1"/>
                </a:solidFill>
              </a:rPr>
              <a:t>別紙③</a:t>
            </a:r>
          </a:p>
        </p:txBody>
      </p:sp>
    </p:spTree>
    <p:extLst>
      <p:ext uri="{BB962C8B-B14F-4D97-AF65-F5344CB8AC3E}">
        <p14:creationId xmlns:p14="http://schemas.microsoft.com/office/powerpoint/2010/main" val="1890320351"/>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4856</TotalTime>
  <Words>242</Words>
  <PresentationFormat>A4 210 x 297 mm</PresentationFormat>
  <Paragraphs>28</Paragraphs>
  <Slides>2</Slides>
  <Notes>0</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2</vt:i4>
      </vt:variant>
    </vt:vector>
  </HeadingPairs>
  <TitlesOfParts>
    <vt:vector size="6" baseType="lpstr">
      <vt:lpstr>HGPｺﾞｼｯｸM</vt:lpstr>
      <vt:lpstr>Arial</vt:lpstr>
      <vt:lpstr>Calibri</vt:lpstr>
      <vt:lpstr>Office テーマ</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cp:lastPrinted>2023-08-15T01:47:28Z</cp:lastPrinted>
  <dcterms:created xsi:type="dcterms:W3CDTF">2014-03-11T04:31:45Z</dcterms:created>
  <dcterms:modified xsi:type="dcterms:W3CDTF">2024-07-31T10:20:26Z</dcterms:modified>
</cp:coreProperties>
</file>