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4344" r:id="rId1"/>
    <p:sldMasterId id="2147484356" r:id="rId2"/>
    <p:sldMasterId id="2147484885" r:id="rId3"/>
    <p:sldMasterId id="2147484906" r:id="rId4"/>
    <p:sldMasterId id="2147484951" r:id="rId5"/>
  </p:sldMasterIdLst>
  <p:notesMasterIdLst>
    <p:notesMasterId r:id="rId9"/>
  </p:notesMasterIdLst>
  <p:handoutMasterIdLst>
    <p:handoutMasterId r:id="rId10"/>
  </p:handoutMasterIdLst>
  <p:sldIdLst>
    <p:sldId id="1762" r:id="rId6"/>
    <p:sldId id="1761" r:id="rId7"/>
    <p:sldId id="1763" r:id="rId8"/>
  </p:sldIdLst>
  <p:sldSz cx="9906000" cy="6858000" type="A4"/>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6906" algn="l" rtl="0" fontAlgn="base">
      <a:spcBef>
        <a:spcPct val="0"/>
      </a:spcBef>
      <a:spcAft>
        <a:spcPct val="0"/>
      </a:spcAft>
      <a:defRPr kumimoji="1" kern="1200">
        <a:solidFill>
          <a:schemeClr val="tx1"/>
        </a:solidFill>
        <a:latin typeface="Arial" charset="0"/>
        <a:ea typeface="ＭＳ Ｐゴシック" charset="-128"/>
        <a:cs typeface="+mn-cs"/>
      </a:defRPr>
    </a:lvl2pPr>
    <a:lvl3pPr marL="913813" algn="l" rtl="0" fontAlgn="base">
      <a:spcBef>
        <a:spcPct val="0"/>
      </a:spcBef>
      <a:spcAft>
        <a:spcPct val="0"/>
      </a:spcAft>
      <a:defRPr kumimoji="1" kern="1200">
        <a:solidFill>
          <a:schemeClr val="tx1"/>
        </a:solidFill>
        <a:latin typeface="Arial" charset="0"/>
        <a:ea typeface="ＭＳ Ｐゴシック" charset="-128"/>
        <a:cs typeface="+mn-cs"/>
      </a:defRPr>
    </a:lvl3pPr>
    <a:lvl4pPr marL="1370718" algn="l" rtl="0" fontAlgn="base">
      <a:spcBef>
        <a:spcPct val="0"/>
      </a:spcBef>
      <a:spcAft>
        <a:spcPct val="0"/>
      </a:spcAft>
      <a:defRPr kumimoji="1" kern="1200">
        <a:solidFill>
          <a:schemeClr val="tx1"/>
        </a:solidFill>
        <a:latin typeface="Arial" charset="0"/>
        <a:ea typeface="ＭＳ Ｐゴシック" charset="-128"/>
        <a:cs typeface="+mn-cs"/>
      </a:defRPr>
    </a:lvl4pPr>
    <a:lvl5pPr marL="1827625" algn="l" rtl="0" fontAlgn="base">
      <a:spcBef>
        <a:spcPct val="0"/>
      </a:spcBef>
      <a:spcAft>
        <a:spcPct val="0"/>
      </a:spcAft>
      <a:defRPr kumimoji="1" kern="1200">
        <a:solidFill>
          <a:schemeClr val="tx1"/>
        </a:solidFill>
        <a:latin typeface="Arial" charset="0"/>
        <a:ea typeface="ＭＳ Ｐゴシック" charset="-128"/>
        <a:cs typeface="+mn-cs"/>
      </a:defRPr>
    </a:lvl5pPr>
    <a:lvl6pPr marL="2284531" algn="l" defTabSz="913813" rtl="0" eaLnBrk="1" latinLnBrk="0" hangingPunct="1">
      <a:defRPr kumimoji="1" kern="1200">
        <a:solidFill>
          <a:schemeClr val="tx1"/>
        </a:solidFill>
        <a:latin typeface="Arial" charset="0"/>
        <a:ea typeface="ＭＳ Ｐゴシック" charset="-128"/>
        <a:cs typeface="+mn-cs"/>
      </a:defRPr>
    </a:lvl6pPr>
    <a:lvl7pPr marL="2741436" algn="l" defTabSz="913813" rtl="0" eaLnBrk="1" latinLnBrk="0" hangingPunct="1">
      <a:defRPr kumimoji="1" kern="1200">
        <a:solidFill>
          <a:schemeClr val="tx1"/>
        </a:solidFill>
        <a:latin typeface="Arial" charset="0"/>
        <a:ea typeface="ＭＳ Ｐゴシック" charset="-128"/>
        <a:cs typeface="+mn-cs"/>
      </a:defRPr>
    </a:lvl7pPr>
    <a:lvl8pPr marL="3198340" algn="l" defTabSz="913813" rtl="0" eaLnBrk="1" latinLnBrk="0" hangingPunct="1">
      <a:defRPr kumimoji="1" kern="1200">
        <a:solidFill>
          <a:schemeClr val="tx1"/>
        </a:solidFill>
        <a:latin typeface="Arial" charset="0"/>
        <a:ea typeface="ＭＳ Ｐゴシック" charset="-128"/>
        <a:cs typeface="+mn-cs"/>
      </a:defRPr>
    </a:lvl8pPr>
    <a:lvl9pPr marL="3655248" algn="l" defTabSz="913813"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3DDEE"/>
    <a:srgbClr val="C0CEEA"/>
    <a:srgbClr val="CDE5FF"/>
    <a:srgbClr val="D4ECBA"/>
    <a:srgbClr val="A9D1FF"/>
    <a:srgbClr val="FFECAF"/>
    <a:srgbClr val="0000FF"/>
    <a:srgbClr val="FF0000"/>
    <a:srgbClr val="00B050"/>
    <a:srgbClr val="89A4A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72" autoAdjust="0"/>
    <p:restoredTop sz="99666" autoAdjust="0"/>
  </p:normalViewPr>
  <p:slideViewPr>
    <p:cSldViewPr snapToGrid="0">
      <p:cViewPr varScale="1">
        <p:scale>
          <a:sx n="113" d="100"/>
          <a:sy n="113" d="100"/>
        </p:scale>
        <p:origin x="1338" y="96"/>
      </p:cViewPr>
      <p:guideLst>
        <p:guide orient="horz" pos="2160"/>
        <p:guide pos="3120"/>
      </p:guideLst>
    </p:cSldViewPr>
  </p:slideViewPr>
  <p:outlineViewPr>
    <p:cViewPr>
      <p:scale>
        <a:sx n="33" d="100"/>
        <a:sy n="33" d="100"/>
      </p:scale>
      <p:origin x="0" y="3906"/>
    </p:cViewPr>
  </p:outlineViewPr>
  <p:notesTextViewPr>
    <p:cViewPr>
      <p:scale>
        <a:sx n="100" d="100"/>
        <a:sy n="100" d="100"/>
      </p:scale>
      <p:origin x="0" y="0"/>
    </p:cViewPr>
  </p:notesTextViewPr>
  <p:sorterViewPr>
    <p:cViewPr>
      <p:scale>
        <a:sx n="66" d="100"/>
        <a:sy n="66" d="100"/>
      </p:scale>
      <p:origin x="0" y="858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5.xml"/><Relationship Id="rId10"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6" y="6"/>
            <a:ext cx="2919413" cy="493713"/>
          </a:xfrm>
          <a:prstGeom prst="rect">
            <a:avLst/>
          </a:prstGeom>
        </p:spPr>
        <p:txBody>
          <a:bodyPr vert="horz" lIns="91351" tIns="45676" rIns="91351" bIns="45676"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14763" y="6"/>
            <a:ext cx="2919412" cy="493713"/>
          </a:xfrm>
          <a:prstGeom prst="rect">
            <a:avLst/>
          </a:prstGeom>
        </p:spPr>
        <p:txBody>
          <a:bodyPr vert="horz" lIns="91351" tIns="45676" rIns="91351" bIns="45676" rtlCol="0"/>
          <a:lstStyle>
            <a:lvl1pPr algn="r">
              <a:defRPr sz="1200"/>
            </a:lvl1pPr>
          </a:lstStyle>
          <a:p>
            <a:fld id="{33608222-EACF-4450-9CB0-EE24A81AFED5}" type="datetimeFigureOut">
              <a:rPr kumimoji="1" lang="ja-JP" altLang="en-US" smtClean="0"/>
              <a:pPr/>
              <a:t>2024/9/10</a:t>
            </a:fld>
            <a:endParaRPr kumimoji="1" lang="ja-JP" altLang="en-US"/>
          </a:p>
        </p:txBody>
      </p:sp>
      <p:sp>
        <p:nvSpPr>
          <p:cNvPr id="4" name="フッター プレースホルダ 3"/>
          <p:cNvSpPr>
            <a:spLocks noGrp="1"/>
          </p:cNvSpPr>
          <p:nvPr>
            <p:ph type="ftr" sz="quarter" idx="2"/>
          </p:nvPr>
        </p:nvSpPr>
        <p:spPr>
          <a:xfrm>
            <a:off x="6" y="9371013"/>
            <a:ext cx="2919413" cy="493712"/>
          </a:xfrm>
          <a:prstGeom prst="rect">
            <a:avLst/>
          </a:prstGeom>
        </p:spPr>
        <p:txBody>
          <a:bodyPr vert="horz" lIns="91351" tIns="45676" rIns="91351" bIns="45676"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14763" y="9371013"/>
            <a:ext cx="2919412" cy="493712"/>
          </a:xfrm>
          <a:prstGeom prst="rect">
            <a:avLst/>
          </a:prstGeom>
        </p:spPr>
        <p:txBody>
          <a:bodyPr vert="horz" lIns="91351" tIns="45676" rIns="91351" bIns="45676" rtlCol="0" anchor="b"/>
          <a:lstStyle>
            <a:lvl1pPr algn="r">
              <a:defRPr sz="1200"/>
            </a:lvl1pPr>
          </a:lstStyle>
          <a:p>
            <a:fld id="{AEE37359-DFFC-4F2C-BF6E-5F99B08DD1C5}" type="slidenum">
              <a:rPr kumimoji="1" lang="ja-JP" altLang="en-US" smtClean="0"/>
              <a:pPr/>
              <a:t>‹#›</a:t>
            </a:fld>
            <a:endParaRPr kumimoji="1" lang="ja-JP" altLang="en-US"/>
          </a:p>
        </p:txBody>
      </p:sp>
    </p:spTree>
    <p:extLst>
      <p:ext uri="{BB962C8B-B14F-4D97-AF65-F5344CB8AC3E}">
        <p14:creationId xmlns:p14="http://schemas.microsoft.com/office/powerpoint/2010/main" val="135776964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6" y="6"/>
            <a:ext cx="2919413" cy="493713"/>
          </a:xfrm>
          <a:prstGeom prst="rect">
            <a:avLst/>
          </a:prstGeom>
        </p:spPr>
        <p:txBody>
          <a:bodyPr vert="horz" lIns="91344" tIns="45673" rIns="91344" bIns="45673" rtlCol="0"/>
          <a:lstStyle>
            <a:lvl1pPr algn="l">
              <a:defRPr sz="1200">
                <a:latin typeface="Arial" charset="0"/>
                <a:ea typeface="ＭＳ Ｐゴシック" pitchFamily="50" charset="-128"/>
              </a:defRPr>
            </a:lvl1pPr>
          </a:lstStyle>
          <a:p>
            <a:pPr>
              <a:defRPr/>
            </a:pPr>
            <a:endParaRPr lang="ja-JP" altLang="en-US"/>
          </a:p>
        </p:txBody>
      </p:sp>
      <p:sp>
        <p:nvSpPr>
          <p:cNvPr id="3" name="日付プレースホルダ 2"/>
          <p:cNvSpPr>
            <a:spLocks noGrp="1"/>
          </p:cNvSpPr>
          <p:nvPr>
            <p:ph type="dt" idx="1"/>
          </p:nvPr>
        </p:nvSpPr>
        <p:spPr>
          <a:xfrm>
            <a:off x="3814763" y="6"/>
            <a:ext cx="2919412" cy="493713"/>
          </a:xfrm>
          <a:prstGeom prst="rect">
            <a:avLst/>
          </a:prstGeom>
        </p:spPr>
        <p:txBody>
          <a:bodyPr vert="horz" lIns="91344" tIns="45673" rIns="91344" bIns="45673" rtlCol="0"/>
          <a:lstStyle>
            <a:lvl1pPr algn="r">
              <a:defRPr sz="1200">
                <a:latin typeface="Arial" charset="0"/>
                <a:ea typeface="ＭＳ Ｐゴシック" pitchFamily="50" charset="-128"/>
              </a:defRPr>
            </a:lvl1pPr>
          </a:lstStyle>
          <a:p>
            <a:pPr>
              <a:defRPr/>
            </a:pPr>
            <a:fld id="{F9041A05-BEE1-4E0D-85D8-6BC0167415BE}" type="datetimeFigureOut">
              <a:rPr lang="ja-JP" altLang="en-US"/>
              <a:pPr>
                <a:defRPr/>
              </a:pPr>
              <a:t>2024/9/10</a:t>
            </a:fld>
            <a:endParaRPr lang="ja-JP" altLang="en-US"/>
          </a:p>
        </p:txBody>
      </p:sp>
      <p:sp>
        <p:nvSpPr>
          <p:cNvPr id="4" name="スライド イメージ プレースホルダ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344" tIns="45673" rIns="91344" bIns="45673" rtlCol="0" anchor="ctr"/>
          <a:lstStyle/>
          <a:p>
            <a:pPr lvl="0"/>
            <a:endParaRPr lang="ja-JP" altLang="en-US" noProof="0"/>
          </a:p>
        </p:txBody>
      </p:sp>
      <p:sp>
        <p:nvSpPr>
          <p:cNvPr id="5" name="ノート プレースホルダ 4"/>
          <p:cNvSpPr>
            <a:spLocks noGrp="1"/>
          </p:cNvSpPr>
          <p:nvPr>
            <p:ph type="body" sz="quarter" idx="3"/>
          </p:nvPr>
        </p:nvSpPr>
        <p:spPr>
          <a:xfrm>
            <a:off x="673106" y="4686300"/>
            <a:ext cx="5389563" cy="4440238"/>
          </a:xfrm>
          <a:prstGeom prst="rect">
            <a:avLst/>
          </a:prstGeom>
        </p:spPr>
        <p:txBody>
          <a:bodyPr vert="horz" lIns="91344" tIns="45673" rIns="91344" bIns="45673"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6" y="9371013"/>
            <a:ext cx="2919413" cy="493712"/>
          </a:xfrm>
          <a:prstGeom prst="rect">
            <a:avLst/>
          </a:prstGeom>
        </p:spPr>
        <p:txBody>
          <a:bodyPr vert="horz" lIns="91344" tIns="45673" rIns="91344" bIns="45673" rtlCol="0" anchor="b"/>
          <a:lstStyle>
            <a:lvl1pPr algn="l">
              <a:defRPr sz="1200">
                <a:latin typeface="Arial" charset="0"/>
                <a:ea typeface="ＭＳ Ｐゴシック" pitchFamily="50" charset="-128"/>
              </a:defRPr>
            </a:lvl1pPr>
          </a:lstStyle>
          <a:p>
            <a:pPr>
              <a:defRPr/>
            </a:pPr>
            <a:endParaRPr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344" tIns="45673" rIns="91344" bIns="45673" rtlCol="0" anchor="b"/>
          <a:lstStyle>
            <a:lvl1pPr algn="r">
              <a:defRPr sz="1200">
                <a:latin typeface="Arial" charset="0"/>
                <a:ea typeface="ＭＳ Ｐゴシック" pitchFamily="50" charset="-128"/>
              </a:defRPr>
            </a:lvl1pPr>
          </a:lstStyle>
          <a:p>
            <a:pPr>
              <a:defRPr/>
            </a:pPr>
            <a:fld id="{550F2EF9-45C5-40F4-943F-C7558A161AAE}" type="slidenum">
              <a:rPr lang="ja-JP" altLang="en-US"/>
              <a:pPr>
                <a:defRPr/>
              </a:pPr>
              <a:t>‹#›</a:t>
            </a:fld>
            <a:endParaRPr lang="ja-JP" altLang="en-US"/>
          </a:p>
        </p:txBody>
      </p:sp>
    </p:spTree>
    <p:extLst>
      <p:ext uri="{BB962C8B-B14F-4D97-AF65-F5344CB8AC3E}">
        <p14:creationId xmlns:p14="http://schemas.microsoft.com/office/powerpoint/2010/main" val="357669714"/>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6906" algn="l" rtl="0" eaLnBrk="0" fontAlgn="base" hangingPunct="0">
      <a:spcBef>
        <a:spcPct val="30000"/>
      </a:spcBef>
      <a:spcAft>
        <a:spcPct val="0"/>
      </a:spcAft>
      <a:defRPr kumimoji="1" sz="1200" kern="1200">
        <a:solidFill>
          <a:schemeClr val="tx1"/>
        </a:solidFill>
        <a:latin typeface="+mn-lt"/>
        <a:ea typeface="+mn-ea"/>
        <a:cs typeface="+mn-cs"/>
      </a:defRPr>
    </a:lvl2pPr>
    <a:lvl3pPr marL="913813" algn="l" rtl="0" eaLnBrk="0" fontAlgn="base" hangingPunct="0">
      <a:spcBef>
        <a:spcPct val="30000"/>
      </a:spcBef>
      <a:spcAft>
        <a:spcPct val="0"/>
      </a:spcAft>
      <a:defRPr kumimoji="1" sz="1200" kern="1200">
        <a:solidFill>
          <a:schemeClr val="tx1"/>
        </a:solidFill>
        <a:latin typeface="+mn-lt"/>
        <a:ea typeface="+mn-ea"/>
        <a:cs typeface="+mn-cs"/>
      </a:defRPr>
    </a:lvl3pPr>
    <a:lvl4pPr marL="1370718" algn="l" rtl="0" eaLnBrk="0" fontAlgn="base" hangingPunct="0">
      <a:spcBef>
        <a:spcPct val="30000"/>
      </a:spcBef>
      <a:spcAft>
        <a:spcPct val="0"/>
      </a:spcAft>
      <a:defRPr kumimoji="1" sz="1200" kern="1200">
        <a:solidFill>
          <a:schemeClr val="tx1"/>
        </a:solidFill>
        <a:latin typeface="+mn-lt"/>
        <a:ea typeface="+mn-ea"/>
        <a:cs typeface="+mn-cs"/>
      </a:defRPr>
    </a:lvl4pPr>
    <a:lvl5pPr marL="1827625" algn="l" rtl="0" eaLnBrk="0" fontAlgn="base" hangingPunct="0">
      <a:spcBef>
        <a:spcPct val="30000"/>
      </a:spcBef>
      <a:spcAft>
        <a:spcPct val="0"/>
      </a:spcAft>
      <a:defRPr kumimoji="1" sz="1200" kern="1200">
        <a:solidFill>
          <a:schemeClr val="tx1"/>
        </a:solidFill>
        <a:latin typeface="+mn-lt"/>
        <a:ea typeface="+mn-ea"/>
        <a:cs typeface="+mn-cs"/>
      </a:defRPr>
    </a:lvl5pPr>
    <a:lvl6pPr marL="2284531" algn="l" defTabSz="913813" rtl="0" eaLnBrk="1" latinLnBrk="0" hangingPunct="1">
      <a:defRPr kumimoji="1" sz="1200" kern="1200">
        <a:solidFill>
          <a:schemeClr val="tx1"/>
        </a:solidFill>
        <a:latin typeface="+mn-lt"/>
        <a:ea typeface="+mn-ea"/>
        <a:cs typeface="+mn-cs"/>
      </a:defRPr>
    </a:lvl6pPr>
    <a:lvl7pPr marL="2741436" algn="l" defTabSz="913813" rtl="0" eaLnBrk="1" latinLnBrk="0" hangingPunct="1">
      <a:defRPr kumimoji="1" sz="1200" kern="1200">
        <a:solidFill>
          <a:schemeClr val="tx1"/>
        </a:solidFill>
        <a:latin typeface="+mn-lt"/>
        <a:ea typeface="+mn-ea"/>
        <a:cs typeface="+mn-cs"/>
      </a:defRPr>
    </a:lvl7pPr>
    <a:lvl8pPr marL="3198340" algn="l" defTabSz="913813" rtl="0" eaLnBrk="1" latinLnBrk="0" hangingPunct="1">
      <a:defRPr kumimoji="1" sz="1200" kern="1200">
        <a:solidFill>
          <a:schemeClr val="tx1"/>
        </a:solidFill>
        <a:latin typeface="+mn-lt"/>
        <a:ea typeface="+mn-ea"/>
        <a:cs typeface="+mn-cs"/>
      </a:defRPr>
    </a:lvl8pPr>
    <a:lvl9pPr marL="3655248" algn="l" defTabSz="913813"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53531" y="2134228"/>
            <a:ext cx="8152557" cy="1470025"/>
          </a:xfrm>
        </p:spPr>
        <p:txBody>
          <a:bodyPr/>
          <a:lstStyle>
            <a:lvl1pPr>
              <a:defRPr sz="3200"/>
            </a:lvl1pPr>
          </a:lstStyle>
          <a:p>
            <a:r>
              <a:rPr lang="ja-JP" altLang="en-US"/>
              <a:t>マスタ タイトルの書式設定</a:t>
            </a:r>
          </a:p>
        </p:txBody>
      </p:sp>
      <p:sp>
        <p:nvSpPr>
          <p:cNvPr id="3075" name="Rectangle 3"/>
          <p:cNvSpPr>
            <a:spLocks noGrp="1" noChangeArrowheads="1"/>
          </p:cNvSpPr>
          <p:nvPr>
            <p:ph type="subTitle" idx="1"/>
          </p:nvPr>
        </p:nvSpPr>
        <p:spPr>
          <a:xfrm>
            <a:off x="1486727" y="3886200"/>
            <a:ext cx="6932771" cy="1752600"/>
          </a:xfrm>
        </p:spPr>
        <p:txBody>
          <a:bodyPr/>
          <a:lstStyle>
            <a:lvl1pPr marL="0" indent="0" algn="ctr">
              <a:buFontTx/>
              <a:buNone/>
              <a:defRPr/>
            </a:lvl1pPr>
          </a:lstStyle>
          <a:p>
            <a:r>
              <a:rPr lang="ja-JP" altLang="en-US"/>
              <a:t>マスタ サブタイトルの書式設定</a:t>
            </a:r>
          </a:p>
        </p:txBody>
      </p:sp>
      <p:sp>
        <p:nvSpPr>
          <p:cNvPr id="3076" name="Rectangle 4"/>
          <p:cNvSpPr>
            <a:spLocks noGrp="1" noChangeArrowheads="1"/>
          </p:cNvSpPr>
          <p:nvPr>
            <p:ph type="dt" sz="half" idx="2"/>
          </p:nvPr>
        </p:nvSpPr>
        <p:spPr>
          <a:xfrm>
            <a:off x="495577" y="6245226"/>
            <a:ext cx="2310924" cy="476250"/>
          </a:xfrm>
        </p:spPr>
        <p:txBody>
          <a:bodyPr/>
          <a:lstStyle>
            <a:lvl1pPr>
              <a:defRPr/>
            </a:lvl1pPr>
          </a:lstStyle>
          <a:p>
            <a:endParaRPr lang="ja-JP" altLang="en-US">
              <a:solidFill>
                <a:srgbClr val="000000"/>
              </a:solidFill>
            </a:endParaRPr>
          </a:p>
        </p:txBody>
      </p:sp>
      <p:sp>
        <p:nvSpPr>
          <p:cNvPr id="3077" name="Rectangle 5"/>
          <p:cNvSpPr>
            <a:spLocks noGrp="1" noChangeArrowheads="1"/>
          </p:cNvSpPr>
          <p:nvPr>
            <p:ph type="ftr" sz="quarter" idx="3"/>
          </p:nvPr>
        </p:nvSpPr>
        <p:spPr>
          <a:xfrm>
            <a:off x="3384766" y="6245226"/>
            <a:ext cx="3136821" cy="476250"/>
          </a:xfrm>
        </p:spPr>
        <p:txBody>
          <a:bodyPr/>
          <a:lstStyle>
            <a:lvl1pPr>
              <a:defRPr/>
            </a:lvl1pPr>
          </a:lstStyle>
          <a:p>
            <a:endParaRPr lang="ja-JP" altLang="en-US">
              <a:solidFill>
                <a:srgbClr val="000000"/>
              </a:solidFill>
            </a:endParaRPr>
          </a:p>
        </p:txBody>
      </p:sp>
      <p:pic>
        <p:nvPicPr>
          <p:cNvPr id="3079" name="Picture 7" descr="mlit_top"/>
          <p:cNvPicPr>
            <a:picLocks noChangeAspect="1" noChangeArrowheads="1"/>
          </p:cNvPicPr>
          <p:nvPr/>
        </p:nvPicPr>
        <p:blipFill>
          <a:blip r:embed="rId2" cstate="print"/>
          <a:srcRect t="62230"/>
          <a:stretch>
            <a:fillRect/>
          </a:stretch>
        </p:blipFill>
        <p:spPr bwMode="auto">
          <a:xfrm>
            <a:off x="0" y="6525244"/>
            <a:ext cx="9906000" cy="333375"/>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414" y="10"/>
            <a:ext cx="2352219"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0" y="10"/>
            <a:ext cx="6905770"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53531" y="2134222"/>
            <a:ext cx="8152557" cy="1470025"/>
          </a:xfrm>
        </p:spPr>
        <p:txBody>
          <a:bodyPr/>
          <a:lstStyle>
            <a:lvl1pPr>
              <a:defRPr sz="3200"/>
            </a:lvl1pPr>
          </a:lstStyle>
          <a:p>
            <a:r>
              <a:rPr lang="ja-JP" altLang="en-US"/>
              <a:t>マスタ タイトルの書式設定</a:t>
            </a:r>
          </a:p>
        </p:txBody>
      </p:sp>
      <p:sp>
        <p:nvSpPr>
          <p:cNvPr id="3075" name="Rectangle 3"/>
          <p:cNvSpPr>
            <a:spLocks noGrp="1" noChangeArrowheads="1"/>
          </p:cNvSpPr>
          <p:nvPr>
            <p:ph type="subTitle" idx="1"/>
          </p:nvPr>
        </p:nvSpPr>
        <p:spPr>
          <a:xfrm>
            <a:off x="1486727" y="3886200"/>
            <a:ext cx="6932771" cy="1752600"/>
          </a:xfrm>
        </p:spPr>
        <p:txBody>
          <a:bodyPr/>
          <a:lstStyle>
            <a:lvl1pPr marL="0" indent="0" algn="ctr">
              <a:buFontTx/>
              <a:buNone/>
              <a:defRPr/>
            </a:lvl1pPr>
          </a:lstStyle>
          <a:p>
            <a:r>
              <a:rPr lang="ja-JP" altLang="en-US"/>
              <a:t>マスタ サブタイトルの書式設定</a:t>
            </a:r>
          </a:p>
        </p:txBody>
      </p:sp>
      <p:sp>
        <p:nvSpPr>
          <p:cNvPr id="3076" name="Rectangle 4"/>
          <p:cNvSpPr>
            <a:spLocks noGrp="1" noChangeArrowheads="1"/>
          </p:cNvSpPr>
          <p:nvPr>
            <p:ph type="dt" sz="half" idx="2"/>
          </p:nvPr>
        </p:nvSpPr>
        <p:spPr>
          <a:xfrm>
            <a:off x="495577" y="6245226"/>
            <a:ext cx="2310924" cy="476250"/>
          </a:xfrm>
        </p:spPr>
        <p:txBody>
          <a:bodyPr/>
          <a:lstStyle>
            <a:lvl1pPr>
              <a:defRPr/>
            </a:lvl1pPr>
          </a:lstStyle>
          <a:p>
            <a:endParaRPr lang="ja-JP" altLang="en-US">
              <a:solidFill>
                <a:srgbClr val="000000"/>
              </a:solidFill>
            </a:endParaRPr>
          </a:p>
        </p:txBody>
      </p:sp>
      <p:sp>
        <p:nvSpPr>
          <p:cNvPr id="3077" name="Rectangle 5"/>
          <p:cNvSpPr>
            <a:spLocks noGrp="1" noChangeArrowheads="1"/>
          </p:cNvSpPr>
          <p:nvPr>
            <p:ph type="ftr" sz="quarter" idx="3"/>
          </p:nvPr>
        </p:nvSpPr>
        <p:spPr>
          <a:xfrm>
            <a:off x="3384766" y="6245226"/>
            <a:ext cx="3136821" cy="476250"/>
          </a:xfrm>
        </p:spPr>
        <p:txBody>
          <a:bodyPr/>
          <a:lstStyle>
            <a:lvl1pPr>
              <a:defRPr/>
            </a:lvl1pPr>
          </a:lstStyle>
          <a:p>
            <a:endParaRPr lang="ja-JP" altLang="en-US">
              <a:solidFill>
                <a:srgbClr val="000000"/>
              </a:solidFill>
            </a:endParaRPr>
          </a:p>
        </p:txBody>
      </p:sp>
      <p:pic>
        <p:nvPicPr>
          <p:cNvPr id="3079" name="Picture 7" descr="mlit_top"/>
          <p:cNvPicPr>
            <a:picLocks noChangeAspect="1" noChangeArrowheads="1"/>
          </p:cNvPicPr>
          <p:nvPr/>
        </p:nvPicPr>
        <p:blipFill>
          <a:blip r:embed="rId2" cstate="print"/>
          <a:srcRect t="62230"/>
          <a:stretch>
            <a:fillRect/>
          </a:stretch>
        </p:blipFill>
        <p:spPr bwMode="auto">
          <a:xfrm>
            <a:off x="0" y="6525238"/>
            <a:ext cx="9906000" cy="333375"/>
          </a:xfrm>
          <a:prstGeom prst="rect">
            <a:avLst/>
          </a:prstGeom>
          <a:noFill/>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07347" y="357178"/>
            <a:ext cx="9598703" cy="928694"/>
          </a:xfrm>
        </p:spPr>
        <p:txBody>
          <a:bodyPr/>
          <a:lstStyle>
            <a:lvl1pPr>
              <a:defRPr sz="3200"/>
            </a:lvl1pPr>
          </a:lstStyle>
          <a:p>
            <a:r>
              <a:rPr lang="ja-JP" altLang="en-US"/>
              <a:t>マスタ タイトルの書式設定</a:t>
            </a:r>
            <a:endParaRPr lang="ja-JP" altLang="en-US" dirty="0"/>
          </a:p>
        </p:txBody>
      </p:sp>
      <p:sp>
        <p:nvSpPr>
          <p:cNvPr id="3" name="コンテンツ プレースホルダ 2"/>
          <p:cNvSpPr>
            <a:spLocks noGrp="1"/>
          </p:cNvSpPr>
          <p:nvPr>
            <p:ph idx="1"/>
          </p:nvPr>
        </p:nvSpPr>
        <p:spPr/>
        <p:txBody>
          <a:bodyPr/>
          <a:lstStyle>
            <a:lvl1pPr>
              <a:buClr>
                <a:srgbClr val="0066CC"/>
              </a:buClr>
              <a:buFont typeface="Wingdings" pitchFamily="2" charset="2"/>
              <a:buChar char="p"/>
              <a:defRPr sz="2700"/>
            </a:lvl1pPr>
            <a:lvl2pPr>
              <a:buClr>
                <a:srgbClr val="0066CC"/>
              </a:buClr>
              <a:defRPr/>
            </a:lvl2pPr>
            <a:lvl3pPr>
              <a:buClr>
                <a:srgbClr val="0066CC"/>
              </a:buClr>
              <a:defRPr/>
            </a:lvl3pPr>
            <a:lvl4pPr>
              <a:buClr>
                <a:srgbClr val="0066CC"/>
              </a:buClr>
              <a:defRPr/>
            </a:lvl4pPr>
            <a:lvl5pPr>
              <a:buClr>
                <a:srgbClr val="0066CC"/>
              </a:buClr>
              <a:defRPr/>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3179" y="4407511"/>
            <a:ext cx="8419384"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3179" y="2906732"/>
            <a:ext cx="8419384" cy="1500187"/>
          </a:xfrm>
        </p:spPr>
        <p:txBody>
          <a:bodyPr anchor="b"/>
          <a:lstStyle>
            <a:lvl1pPr marL="0" indent="0">
              <a:buNone/>
              <a:defRPr sz="2000"/>
            </a:lvl1pPr>
            <a:lvl2pPr marL="456812" indent="0">
              <a:buNone/>
              <a:defRPr sz="1800"/>
            </a:lvl2pPr>
            <a:lvl3pPr marL="913624" indent="0">
              <a:buNone/>
              <a:defRPr sz="1600"/>
            </a:lvl3pPr>
            <a:lvl4pPr marL="1370436" indent="0">
              <a:buNone/>
              <a:defRPr sz="1400"/>
            </a:lvl4pPr>
            <a:lvl5pPr marL="1827250" indent="0">
              <a:buNone/>
              <a:defRPr sz="1400"/>
            </a:lvl5pPr>
            <a:lvl6pPr marL="2284061" indent="0">
              <a:buNone/>
              <a:defRPr sz="1400"/>
            </a:lvl6pPr>
            <a:lvl7pPr marL="2740872" indent="0">
              <a:buNone/>
              <a:defRPr sz="1400"/>
            </a:lvl7pPr>
            <a:lvl8pPr marL="3197682" indent="0">
              <a:buNone/>
              <a:defRPr sz="1400"/>
            </a:lvl8pPr>
            <a:lvl9pPr marL="3654497" indent="0">
              <a:buNone/>
              <a:defRPr sz="1400"/>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722" y="1600214"/>
            <a:ext cx="438043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8785" y="1600214"/>
            <a:ext cx="438201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558" y="274638"/>
            <a:ext cx="8914923"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711" y="1535113"/>
            <a:ext cx="4377255"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711" y="2174885"/>
            <a:ext cx="437725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1764" y="1535113"/>
            <a:ext cx="4378843"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1764" y="2174885"/>
            <a:ext cx="437884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endParaRPr lang="ja-JP" altLang="en-US">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ja-JP" altLang="en-US">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p:cNvSpPr>
            <a:spLocks noGrp="1"/>
          </p:cNvSpPr>
          <p:nvPr>
            <p:ph type="dt" sz="half" idx="10"/>
          </p:nvPr>
        </p:nvSpPr>
        <p:spPr/>
        <p:txBody>
          <a:bodyPr/>
          <a:lstStyle>
            <a:lvl1pPr>
              <a:defRPr/>
            </a:lvl1pPr>
          </a:lstStyle>
          <a:p>
            <a:endParaRPr lang="ja-JP" altLang="en-US">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ja-JP" altLang="en-US">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ja-JP" altLang="en-US">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ja-JP" altLang="en-US">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78" y="273051"/>
            <a:ext cx="325911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211" y="273072"/>
            <a:ext cx="553827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578" y="1435121"/>
            <a:ext cx="3259116" cy="4691063"/>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07347" y="357178"/>
            <a:ext cx="9598703" cy="928694"/>
          </a:xfrm>
        </p:spPr>
        <p:txBody>
          <a:bodyPr/>
          <a:lstStyle>
            <a:lvl1pPr>
              <a:defRPr sz="3200"/>
            </a:lvl1pPr>
          </a:lstStyle>
          <a:p>
            <a:r>
              <a:rPr lang="ja-JP" altLang="en-US"/>
              <a:t>マスタ タイトルの書式設定</a:t>
            </a:r>
            <a:endParaRPr lang="ja-JP" altLang="en-US" dirty="0"/>
          </a:p>
        </p:txBody>
      </p:sp>
      <p:sp>
        <p:nvSpPr>
          <p:cNvPr id="3" name="コンテンツ プレースホルダ 2"/>
          <p:cNvSpPr>
            <a:spLocks noGrp="1"/>
          </p:cNvSpPr>
          <p:nvPr>
            <p:ph idx="1"/>
          </p:nvPr>
        </p:nvSpPr>
        <p:spPr/>
        <p:txBody>
          <a:bodyPr/>
          <a:lstStyle>
            <a:lvl1pPr>
              <a:buClr>
                <a:srgbClr val="0066CC"/>
              </a:buClr>
              <a:buFont typeface="Wingdings" pitchFamily="2" charset="2"/>
              <a:buChar char="p"/>
              <a:defRPr sz="2700"/>
            </a:lvl1pPr>
            <a:lvl2pPr>
              <a:buClr>
                <a:srgbClr val="0066CC"/>
              </a:buClr>
              <a:defRPr/>
            </a:lvl2pPr>
            <a:lvl3pPr>
              <a:buClr>
                <a:srgbClr val="0066CC"/>
              </a:buClr>
              <a:defRPr/>
            </a:lvl3pPr>
            <a:lvl4pPr>
              <a:buClr>
                <a:srgbClr val="0066CC"/>
              </a:buClr>
              <a:defRPr/>
            </a:lvl4pPr>
            <a:lvl5pPr>
              <a:buClr>
                <a:srgbClr val="0066CC"/>
              </a:buClr>
              <a:defRPr/>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atin typeface="+mn-lt"/>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pic>
        <p:nvPicPr>
          <p:cNvPr id="7" name="Picture 14"/>
          <p:cNvPicPr>
            <a:picLocks noChangeAspect="1" noChangeArrowheads="1"/>
          </p:cNvPicPr>
          <p:nvPr userDrawn="1"/>
        </p:nvPicPr>
        <p:blipFill>
          <a:blip r:embed="rId2" cstate="print"/>
          <a:srcRect t="3670"/>
          <a:stretch>
            <a:fillRect/>
          </a:stretch>
        </p:blipFill>
        <p:spPr bwMode="auto">
          <a:xfrm>
            <a:off x="8225814" y="-14288"/>
            <a:ext cx="1680236" cy="333375"/>
          </a:xfrm>
          <a:prstGeom prst="rect">
            <a:avLst/>
          </a:prstGeom>
          <a:noFill/>
          <a:ln w="9525">
            <a:noFill/>
            <a:miter lim="800000"/>
            <a:headEnd/>
            <a:tailEnd/>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091" y="4800610"/>
            <a:ext cx="5944871"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091" y="612784"/>
            <a:ext cx="5944871" cy="4114800"/>
          </a:xfrm>
        </p:spPr>
        <p:txBody>
          <a:bodyPr/>
          <a:lstStyle>
            <a:lvl1pPr marL="0" indent="0">
              <a:buNone/>
              <a:defRPr sz="3200"/>
            </a:lvl1pPr>
            <a:lvl2pPr marL="456812" indent="0">
              <a:buNone/>
              <a:defRPr sz="2800"/>
            </a:lvl2pPr>
            <a:lvl3pPr marL="913624" indent="0">
              <a:buNone/>
              <a:defRPr sz="2400"/>
            </a:lvl3pPr>
            <a:lvl4pPr marL="1370436" indent="0">
              <a:buNone/>
              <a:defRPr sz="2000"/>
            </a:lvl4pPr>
            <a:lvl5pPr marL="1827250" indent="0">
              <a:buNone/>
              <a:defRPr sz="2000"/>
            </a:lvl5pPr>
            <a:lvl6pPr marL="2284061" indent="0">
              <a:buNone/>
              <a:defRPr sz="2000"/>
            </a:lvl6pPr>
            <a:lvl7pPr marL="2740872" indent="0">
              <a:buNone/>
              <a:defRPr sz="2000"/>
            </a:lvl7pPr>
            <a:lvl8pPr marL="3197682" indent="0">
              <a:buNone/>
              <a:defRPr sz="2000"/>
            </a:lvl8pPr>
            <a:lvl9pPr marL="3654497" indent="0">
              <a:buNone/>
              <a:defRPr sz="2000"/>
            </a:lvl9pPr>
          </a:lstStyle>
          <a:p>
            <a:r>
              <a:rPr lang="ja-JP" altLang="en-US"/>
              <a:t>アイコンをクリックして図を追加</a:t>
            </a:r>
          </a:p>
        </p:txBody>
      </p:sp>
      <p:sp>
        <p:nvSpPr>
          <p:cNvPr id="4" name="テキスト プレースホルダ 3"/>
          <p:cNvSpPr>
            <a:spLocks noGrp="1"/>
          </p:cNvSpPr>
          <p:nvPr>
            <p:ph type="body" sz="half" idx="2"/>
          </p:nvPr>
        </p:nvSpPr>
        <p:spPr>
          <a:xfrm>
            <a:off x="1941091" y="5367342"/>
            <a:ext cx="5944871" cy="804862"/>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414" y="10"/>
            <a:ext cx="2352219"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0" y="10"/>
            <a:ext cx="6905770"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53531" y="2134230"/>
            <a:ext cx="8152557" cy="1470025"/>
          </a:xfrm>
        </p:spPr>
        <p:txBody>
          <a:bodyPr/>
          <a:lstStyle>
            <a:lvl1pPr>
              <a:defRPr sz="3200"/>
            </a:lvl1pPr>
          </a:lstStyle>
          <a:p>
            <a:r>
              <a:rPr lang="ja-JP" altLang="en-US"/>
              <a:t>マスタ タイトルの書式設定</a:t>
            </a:r>
          </a:p>
        </p:txBody>
      </p:sp>
      <p:sp>
        <p:nvSpPr>
          <p:cNvPr id="3075" name="Rectangle 3"/>
          <p:cNvSpPr>
            <a:spLocks noGrp="1" noChangeArrowheads="1"/>
          </p:cNvSpPr>
          <p:nvPr>
            <p:ph type="subTitle" idx="1"/>
          </p:nvPr>
        </p:nvSpPr>
        <p:spPr>
          <a:xfrm>
            <a:off x="1486727" y="3886200"/>
            <a:ext cx="6932771" cy="1752600"/>
          </a:xfrm>
        </p:spPr>
        <p:txBody>
          <a:bodyPr/>
          <a:lstStyle>
            <a:lvl1pPr marL="0" indent="0" algn="ctr">
              <a:buFontTx/>
              <a:buNone/>
              <a:defRPr/>
            </a:lvl1pPr>
          </a:lstStyle>
          <a:p>
            <a:r>
              <a:rPr lang="ja-JP" altLang="en-US"/>
              <a:t>マスタ サブタイトルの書式設定</a:t>
            </a:r>
          </a:p>
        </p:txBody>
      </p:sp>
      <p:sp>
        <p:nvSpPr>
          <p:cNvPr id="3076" name="Rectangle 4"/>
          <p:cNvSpPr>
            <a:spLocks noGrp="1" noChangeArrowheads="1"/>
          </p:cNvSpPr>
          <p:nvPr>
            <p:ph type="dt" sz="half" idx="2"/>
          </p:nvPr>
        </p:nvSpPr>
        <p:spPr>
          <a:xfrm>
            <a:off x="495578" y="6245226"/>
            <a:ext cx="2310924" cy="476250"/>
          </a:xfrm>
        </p:spPr>
        <p:txBody>
          <a:bodyPr/>
          <a:lstStyle>
            <a:lvl1pPr>
              <a:defRPr/>
            </a:lvl1pPr>
          </a:lstStyle>
          <a:p>
            <a:endParaRPr lang="ja-JP" altLang="en-US">
              <a:solidFill>
                <a:srgbClr val="000000"/>
              </a:solidFill>
            </a:endParaRPr>
          </a:p>
        </p:txBody>
      </p:sp>
      <p:sp>
        <p:nvSpPr>
          <p:cNvPr id="3077" name="Rectangle 5"/>
          <p:cNvSpPr>
            <a:spLocks noGrp="1" noChangeArrowheads="1"/>
          </p:cNvSpPr>
          <p:nvPr>
            <p:ph type="ftr" sz="quarter" idx="3"/>
          </p:nvPr>
        </p:nvSpPr>
        <p:spPr>
          <a:xfrm>
            <a:off x="3384767" y="6245226"/>
            <a:ext cx="3136821" cy="476250"/>
          </a:xfrm>
        </p:spPr>
        <p:txBody>
          <a:bodyPr/>
          <a:lstStyle>
            <a:lvl1pPr>
              <a:defRPr/>
            </a:lvl1pPr>
          </a:lstStyle>
          <a:p>
            <a:endParaRPr lang="ja-JP" altLang="en-US">
              <a:solidFill>
                <a:srgbClr val="000000"/>
              </a:solidFill>
            </a:endParaRPr>
          </a:p>
        </p:txBody>
      </p:sp>
      <p:pic>
        <p:nvPicPr>
          <p:cNvPr id="3079" name="Picture 7" descr="mlit_top"/>
          <p:cNvPicPr>
            <a:picLocks noChangeAspect="1" noChangeArrowheads="1"/>
          </p:cNvPicPr>
          <p:nvPr/>
        </p:nvPicPr>
        <p:blipFill>
          <a:blip r:embed="rId2" cstate="print"/>
          <a:srcRect t="62230"/>
          <a:stretch>
            <a:fillRect/>
          </a:stretch>
        </p:blipFill>
        <p:spPr bwMode="auto">
          <a:xfrm>
            <a:off x="0" y="6525246"/>
            <a:ext cx="9906000" cy="333375"/>
          </a:xfrm>
          <a:prstGeom prst="rect">
            <a:avLst/>
          </a:prstGeom>
          <a:noFill/>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07360" y="357178"/>
            <a:ext cx="9598703" cy="928694"/>
          </a:xfrm>
        </p:spPr>
        <p:txBody>
          <a:bodyPr/>
          <a:lstStyle>
            <a:lvl1pPr>
              <a:defRPr sz="3200"/>
            </a:lvl1pPr>
          </a:lstStyle>
          <a:p>
            <a:r>
              <a:rPr lang="ja-JP" altLang="en-US"/>
              <a:t>マスタ タイトルの書式設定</a:t>
            </a:r>
            <a:endParaRPr lang="ja-JP" altLang="en-US" dirty="0"/>
          </a:p>
        </p:txBody>
      </p:sp>
      <p:sp>
        <p:nvSpPr>
          <p:cNvPr id="3" name="コンテンツ プレースホルダ 2"/>
          <p:cNvSpPr>
            <a:spLocks noGrp="1"/>
          </p:cNvSpPr>
          <p:nvPr>
            <p:ph idx="1"/>
          </p:nvPr>
        </p:nvSpPr>
        <p:spPr/>
        <p:txBody>
          <a:bodyPr/>
          <a:lstStyle>
            <a:lvl1pPr>
              <a:buClr>
                <a:srgbClr val="0066CC"/>
              </a:buClr>
              <a:buFont typeface="Wingdings" pitchFamily="2" charset="2"/>
              <a:buChar char="p"/>
              <a:defRPr sz="2700"/>
            </a:lvl1pPr>
            <a:lvl2pPr>
              <a:buClr>
                <a:srgbClr val="0066CC"/>
              </a:buClr>
              <a:defRPr/>
            </a:lvl2pPr>
            <a:lvl3pPr>
              <a:buClr>
                <a:srgbClr val="0066CC"/>
              </a:buClr>
              <a:defRPr/>
            </a:lvl3pPr>
            <a:lvl4pPr>
              <a:buClr>
                <a:srgbClr val="0066CC"/>
              </a:buClr>
              <a:defRPr/>
            </a:lvl4pPr>
            <a:lvl5pPr>
              <a:buClr>
                <a:srgbClr val="0066CC"/>
              </a:buClr>
              <a:defRPr/>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3179" y="4407519"/>
            <a:ext cx="8419384"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3179" y="2906732"/>
            <a:ext cx="8419384" cy="1500187"/>
          </a:xfrm>
        </p:spPr>
        <p:txBody>
          <a:bodyPr anchor="b"/>
          <a:lstStyle>
            <a:lvl1pPr marL="0" indent="0">
              <a:buNone/>
              <a:defRPr sz="2000"/>
            </a:lvl1pPr>
            <a:lvl2pPr marL="456812" indent="0">
              <a:buNone/>
              <a:defRPr sz="1800"/>
            </a:lvl2pPr>
            <a:lvl3pPr marL="913624" indent="0">
              <a:buNone/>
              <a:defRPr sz="1600"/>
            </a:lvl3pPr>
            <a:lvl4pPr marL="1370436" indent="0">
              <a:buNone/>
              <a:defRPr sz="1400"/>
            </a:lvl4pPr>
            <a:lvl5pPr marL="1827250" indent="0">
              <a:buNone/>
              <a:defRPr sz="1400"/>
            </a:lvl5pPr>
            <a:lvl6pPr marL="2284061" indent="0">
              <a:buNone/>
              <a:defRPr sz="1400"/>
            </a:lvl6pPr>
            <a:lvl7pPr marL="2740872" indent="0">
              <a:buNone/>
              <a:defRPr sz="1400"/>
            </a:lvl7pPr>
            <a:lvl8pPr marL="3197682" indent="0">
              <a:buNone/>
              <a:defRPr sz="1400"/>
            </a:lvl8pPr>
            <a:lvl9pPr marL="3654497" indent="0">
              <a:buNone/>
              <a:defRPr sz="1400"/>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722" y="1600216"/>
            <a:ext cx="438043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8790" y="1600216"/>
            <a:ext cx="438201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558" y="274638"/>
            <a:ext cx="8914923"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711" y="1535113"/>
            <a:ext cx="4377255"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711" y="2174885"/>
            <a:ext cx="437725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1764" y="1535113"/>
            <a:ext cx="4378843"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1764" y="2174885"/>
            <a:ext cx="437884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endParaRPr lang="ja-JP" altLang="en-US">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ja-JP" altLang="en-US">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p:cNvSpPr>
            <a:spLocks noGrp="1"/>
          </p:cNvSpPr>
          <p:nvPr>
            <p:ph type="dt" sz="half" idx="10"/>
          </p:nvPr>
        </p:nvSpPr>
        <p:spPr/>
        <p:txBody>
          <a:bodyPr/>
          <a:lstStyle>
            <a:lvl1pPr>
              <a:defRPr/>
            </a:lvl1pPr>
          </a:lstStyle>
          <a:p>
            <a:endParaRPr lang="ja-JP" altLang="en-US">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ja-JP" altLang="en-US">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ja-JP" altLang="en-US">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ja-JP" altLang="en-US">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3179" y="4407517"/>
            <a:ext cx="8419384"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3179" y="2906732"/>
            <a:ext cx="8419384" cy="1500187"/>
          </a:xfrm>
        </p:spPr>
        <p:txBody>
          <a:bodyPr anchor="b"/>
          <a:lstStyle>
            <a:lvl1pPr marL="0" indent="0">
              <a:buNone/>
              <a:defRPr sz="2000"/>
            </a:lvl1pPr>
            <a:lvl2pPr marL="456812" indent="0">
              <a:buNone/>
              <a:defRPr sz="1800"/>
            </a:lvl2pPr>
            <a:lvl3pPr marL="913624" indent="0">
              <a:buNone/>
              <a:defRPr sz="1600"/>
            </a:lvl3pPr>
            <a:lvl4pPr marL="1370436" indent="0">
              <a:buNone/>
              <a:defRPr sz="1400"/>
            </a:lvl4pPr>
            <a:lvl5pPr marL="1827250" indent="0">
              <a:buNone/>
              <a:defRPr sz="1400"/>
            </a:lvl5pPr>
            <a:lvl6pPr marL="2284061" indent="0">
              <a:buNone/>
              <a:defRPr sz="1400"/>
            </a:lvl6pPr>
            <a:lvl7pPr marL="2740872" indent="0">
              <a:buNone/>
              <a:defRPr sz="1400"/>
            </a:lvl7pPr>
            <a:lvl8pPr marL="3197682" indent="0">
              <a:buNone/>
              <a:defRPr sz="1400"/>
            </a:lvl8pPr>
            <a:lvl9pPr marL="3654497" indent="0">
              <a:buNone/>
              <a:defRPr sz="1400"/>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78" y="273051"/>
            <a:ext cx="325911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212" y="273077"/>
            <a:ext cx="553827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578" y="1435123"/>
            <a:ext cx="3259116" cy="4691063"/>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091" y="4800610"/>
            <a:ext cx="5944871"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091" y="612784"/>
            <a:ext cx="5944871" cy="4114800"/>
          </a:xfrm>
        </p:spPr>
        <p:txBody>
          <a:bodyPr/>
          <a:lstStyle>
            <a:lvl1pPr marL="0" indent="0">
              <a:buNone/>
              <a:defRPr sz="3200"/>
            </a:lvl1pPr>
            <a:lvl2pPr marL="456812" indent="0">
              <a:buNone/>
              <a:defRPr sz="2800"/>
            </a:lvl2pPr>
            <a:lvl3pPr marL="913624" indent="0">
              <a:buNone/>
              <a:defRPr sz="2400"/>
            </a:lvl3pPr>
            <a:lvl4pPr marL="1370436" indent="0">
              <a:buNone/>
              <a:defRPr sz="2000"/>
            </a:lvl4pPr>
            <a:lvl5pPr marL="1827250" indent="0">
              <a:buNone/>
              <a:defRPr sz="2000"/>
            </a:lvl5pPr>
            <a:lvl6pPr marL="2284061" indent="0">
              <a:buNone/>
              <a:defRPr sz="2000"/>
            </a:lvl6pPr>
            <a:lvl7pPr marL="2740872" indent="0">
              <a:buNone/>
              <a:defRPr sz="2000"/>
            </a:lvl7pPr>
            <a:lvl8pPr marL="3197682" indent="0">
              <a:buNone/>
              <a:defRPr sz="2000"/>
            </a:lvl8pPr>
            <a:lvl9pPr marL="3654497" indent="0">
              <a:buNone/>
              <a:defRPr sz="2000"/>
            </a:lvl9pPr>
          </a:lstStyle>
          <a:p>
            <a:r>
              <a:rPr lang="ja-JP" altLang="en-US"/>
              <a:t>アイコンをクリックして図を追加</a:t>
            </a:r>
          </a:p>
        </p:txBody>
      </p:sp>
      <p:sp>
        <p:nvSpPr>
          <p:cNvPr id="4" name="テキスト プレースホルダ 3"/>
          <p:cNvSpPr>
            <a:spLocks noGrp="1"/>
          </p:cNvSpPr>
          <p:nvPr>
            <p:ph type="body" sz="half" idx="2"/>
          </p:nvPr>
        </p:nvSpPr>
        <p:spPr>
          <a:xfrm>
            <a:off x="1941091" y="5367342"/>
            <a:ext cx="5944871" cy="804862"/>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414" y="15"/>
            <a:ext cx="2352219"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0" y="15"/>
            <a:ext cx="6905770"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753531" y="2134228"/>
            <a:ext cx="8152557" cy="1470025"/>
          </a:xfrm>
        </p:spPr>
        <p:txBody>
          <a:bodyPr/>
          <a:lstStyle>
            <a:lvl1pPr>
              <a:defRPr sz="3200"/>
            </a:lvl1pPr>
          </a:lstStyle>
          <a:p>
            <a:r>
              <a:rPr lang="ja-JP" altLang="en-US"/>
              <a:t>マスタ タイトルの書式設定</a:t>
            </a:r>
          </a:p>
        </p:txBody>
      </p:sp>
      <p:sp>
        <p:nvSpPr>
          <p:cNvPr id="3075" name="Rectangle 3"/>
          <p:cNvSpPr>
            <a:spLocks noGrp="1" noChangeArrowheads="1"/>
          </p:cNvSpPr>
          <p:nvPr>
            <p:ph type="subTitle" idx="1"/>
          </p:nvPr>
        </p:nvSpPr>
        <p:spPr>
          <a:xfrm>
            <a:off x="1486727" y="3886200"/>
            <a:ext cx="6932771" cy="1752600"/>
          </a:xfrm>
        </p:spPr>
        <p:txBody>
          <a:bodyPr/>
          <a:lstStyle>
            <a:lvl1pPr marL="0" indent="0" algn="ctr">
              <a:buFontTx/>
              <a:buNone/>
              <a:defRPr/>
            </a:lvl1pPr>
          </a:lstStyle>
          <a:p>
            <a:r>
              <a:rPr lang="ja-JP" altLang="en-US"/>
              <a:t>マスタ サブタイトルの書式設定</a:t>
            </a:r>
          </a:p>
        </p:txBody>
      </p:sp>
      <p:sp>
        <p:nvSpPr>
          <p:cNvPr id="3076" name="Rectangle 4"/>
          <p:cNvSpPr>
            <a:spLocks noGrp="1" noChangeArrowheads="1"/>
          </p:cNvSpPr>
          <p:nvPr>
            <p:ph type="dt" sz="half" idx="2"/>
          </p:nvPr>
        </p:nvSpPr>
        <p:spPr>
          <a:xfrm>
            <a:off x="495577" y="6245226"/>
            <a:ext cx="2310924" cy="476250"/>
          </a:xfrm>
        </p:spPr>
        <p:txBody>
          <a:bodyPr/>
          <a:lstStyle>
            <a:lvl1pPr>
              <a:defRPr/>
            </a:lvl1pPr>
          </a:lstStyle>
          <a:p>
            <a:endParaRPr lang="ja-JP" altLang="en-US">
              <a:solidFill>
                <a:srgbClr val="000000"/>
              </a:solidFill>
            </a:endParaRPr>
          </a:p>
        </p:txBody>
      </p:sp>
      <p:sp>
        <p:nvSpPr>
          <p:cNvPr id="3077" name="Rectangle 5"/>
          <p:cNvSpPr>
            <a:spLocks noGrp="1" noChangeArrowheads="1"/>
          </p:cNvSpPr>
          <p:nvPr>
            <p:ph type="ftr" sz="quarter" idx="3"/>
          </p:nvPr>
        </p:nvSpPr>
        <p:spPr>
          <a:xfrm>
            <a:off x="3384766" y="6245226"/>
            <a:ext cx="3136821" cy="476250"/>
          </a:xfrm>
        </p:spPr>
        <p:txBody>
          <a:bodyPr/>
          <a:lstStyle>
            <a:lvl1pPr>
              <a:defRPr/>
            </a:lvl1pPr>
          </a:lstStyle>
          <a:p>
            <a:endParaRPr lang="ja-JP" altLang="en-US">
              <a:solidFill>
                <a:srgbClr val="000000"/>
              </a:solidFill>
            </a:endParaRPr>
          </a:p>
        </p:txBody>
      </p:sp>
      <p:pic>
        <p:nvPicPr>
          <p:cNvPr id="3079" name="Picture 7" descr="mlit_top"/>
          <p:cNvPicPr>
            <a:picLocks noChangeAspect="1" noChangeArrowheads="1"/>
          </p:cNvPicPr>
          <p:nvPr/>
        </p:nvPicPr>
        <p:blipFill>
          <a:blip r:embed="rId2" cstate="print"/>
          <a:srcRect t="62230"/>
          <a:stretch>
            <a:fillRect/>
          </a:stretch>
        </p:blipFill>
        <p:spPr bwMode="auto">
          <a:xfrm>
            <a:off x="0" y="6525244"/>
            <a:ext cx="9906000" cy="333375"/>
          </a:xfrm>
          <a:prstGeom prst="rect">
            <a:avLst/>
          </a:prstGeom>
          <a:noFill/>
        </p:spPr>
      </p:pic>
    </p:spTree>
    <p:extLst>
      <p:ext uri="{BB962C8B-B14F-4D97-AF65-F5344CB8AC3E}">
        <p14:creationId xmlns:p14="http://schemas.microsoft.com/office/powerpoint/2010/main" val="89626804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07347" y="357178"/>
            <a:ext cx="9598703" cy="928694"/>
          </a:xfrm>
        </p:spPr>
        <p:txBody>
          <a:bodyPr/>
          <a:lstStyle>
            <a:lvl1pPr>
              <a:defRPr sz="3200"/>
            </a:lvl1pPr>
          </a:lstStyle>
          <a:p>
            <a:r>
              <a:rPr lang="ja-JP" altLang="en-US"/>
              <a:t>マスタ タイトルの書式設定</a:t>
            </a:r>
            <a:endParaRPr lang="ja-JP" altLang="en-US" dirty="0"/>
          </a:p>
        </p:txBody>
      </p:sp>
      <p:sp>
        <p:nvSpPr>
          <p:cNvPr id="3" name="コンテンツ プレースホルダ 2"/>
          <p:cNvSpPr>
            <a:spLocks noGrp="1"/>
          </p:cNvSpPr>
          <p:nvPr>
            <p:ph idx="1"/>
          </p:nvPr>
        </p:nvSpPr>
        <p:spPr/>
        <p:txBody>
          <a:bodyPr/>
          <a:lstStyle>
            <a:lvl1pPr>
              <a:buClr>
                <a:srgbClr val="0066CC"/>
              </a:buClr>
              <a:buFont typeface="Wingdings" pitchFamily="2" charset="2"/>
              <a:buChar char="p"/>
              <a:defRPr sz="2700"/>
            </a:lvl1pPr>
            <a:lvl2pPr>
              <a:buClr>
                <a:srgbClr val="0066CC"/>
              </a:buClr>
              <a:defRPr/>
            </a:lvl2pPr>
            <a:lvl3pPr>
              <a:buClr>
                <a:srgbClr val="0066CC"/>
              </a:buClr>
              <a:defRPr/>
            </a:lvl3pPr>
            <a:lvl4pPr>
              <a:buClr>
                <a:srgbClr val="0066CC"/>
              </a:buClr>
              <a:defRPr/>
            </a:lvl4pPr>
            <a:lvl5pPr>
              <a:buClr>
                <a:srgbClr val="0066CC"/>
              </a:buClr>
              <a:defRPr/>
            </a:lvl5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atin typeface="+mn-lt"/>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pic>
        <p:nvPicPr>
          <p:cNvPr id="7" name="Picture 14"/>
          <p:cNvPicPr>
            <a:picLocks noChangeAspect="1" noChangeArrowheads="1"/>
          </p:cNvPicPr>
          <p:nvPr userDrawn="1"/>
        </p:nvPicPr>
        <p:blipFill>
          <a:blip r:embed="rId2" cstate="print"/>
          <a:srcRect t="3670"/>
          <a:stretch>
            <a:fillRect/>
          </a:stretch>
        </p:blipFill>
        <p:spPr bwMode="auto">
          <a:xfrm>
            <a:off x="8225814" y="-14288"/>
            <a:ext cx="1680236" cy="333375"/>
          </a:xfrm>
          <a:prstGeom prst="rect">
            <a:avLst/>
          </a:prstGeom>
          <a:noFill/>
          <a:ln w="9525">
            <a:noFill/>
            <a:miter lim="800000"/>
            <a:headEnd/>
            <a:tailEnd/>
          </a:ln>
        </p:spPr>
      </p:pic>
    </p:spTree>
    <p:extLst>
      <p:ext uri="{BB962C8B-B14F-4D97-AF65-F5344CB8AC3E}">
        <p14:creationId xmlns:p14="http://schemas.microsoft.com/office/powerpoint/2010/main" val="167634496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3179" y="4407517"/>
            <a:ext cx="8419384"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3179" y="2906732"/>
            <a:ext cx="8419384" cy="1500187"/>
          </a:xfrm>
        </p:spPr>
        <p:txBody>
          <a:bodyPr anchor="b"/>
          <a:lstStyle>
            <a:lvl1pPr marL="0" indent="0">
              <a:buNone/>
              <a:defRPr sz="2000"/>
            </a:lvl1pPr>
            <a:lvl2pPr marL="456812" indent="0">
              <a:buNone/>
              <a:defRPr sz="1800"/>
            </a:lvl2pPr>
            <a:lvl3pPr marL="913624" indent="0">
              <a:buNone/>
              <a:defRPr sz="1600"/>
            </a:lvl3pPr>
            <a:lvl4pPr marL="1370436" indent="0">
              <a:buNone/>
              <a:defRPr sz="1400"/>
            </a:lvl4pPr>
            <a:lvl5pPr marL="1827250" indent="0">
              <a:buNone/>
              <a:defRPr sz="1400"/>
            </a:lvl5pPr>
            <a:lvl6pPr marL="2284061" indent="0">
              <a:buNone/>
              <a:defRPr sz="1400"/>
            </a:lvl6pPr>
            <a:lvl7pPr marL="2740872" indent="0">
              <a:buNone/>
              <a:defRPr sz="1400"/>
            </a:lvl7pPr>
            <a:lvl8pPr marL="3197682" indent="0">
              <a:buNone/>
              <a:defRPr sz="1400"/>
            </a:lvl8pPr>
            <a:lvl9pPr marL="3654497" indent="0">
              <a:buNone/>
              <a:defRPr sz="1400"/>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52757327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722" y="1600214"/>
            <a:ext cx="438043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8789" y="1600214"/>
            <a:ext cx="438201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160742928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558" y="274638"/>
            <a:ext cx="8914923"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711" y="1535113"/>
            <a:ext cx="4377255"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711" y="2174885"/>
            <a:ext cx="437725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1764" y="1535113"/>
            <a:ext cx="4378843"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1764" y="2174885"/>
            <a:ext cx="437884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endParaRPr lang="ja-JP" altLang="en-US">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ja-JP" altLang="en-US">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61239030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p:cNvSpPr>
            <a:spLocks noGrp="1"/>
          </p:cNvSpPr>
          <p:nvPr>
            <p:ph type="dt" sz="half" idx="10"/>
          </p:nvPr>
        </p:nvSpPr>
        <p:spPr/>
        <p:txBody>
          <a:bodyPr/>
          <a:lstStyle>
            <a:lvl1pPr>
              <a:defRPr/>
            </a:lvl1pPr>
          </a:lstStyle>
          <a:p>
            <a:endParaRPr lang="ja-JP" altLang="en-US">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ja-JP" altLang="en-US">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027713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722" y="1600214"/>
            <a:ext cx="438043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8789" y="1600214"/>
            <a:ext cx="438201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ja-JP" altLang="en-US">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ja-JP" altLang="en-US">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pic>
        <p:nvPicPr>
          <p:cNvPr id="5" name="Picture 14"/>
          <p:cNvPicPr>
            <a:picLocks noChangeAspect="1" noChangeArrowheads="1"/>
          </p:cNvPicPr>
          <p:nvPr userDrawn="1"/>
        </p:nvPicPr>
        <p:blipFill>
          <a:blip r:embed="rId2" cstate="print"/>
          <a:srcRect t="3670"/>
          <a:stretch>
            <a:fillRect/>
          </a:stretch>
        </p:blipFill>
        <p:spPr bwMode="auto">
          <a:xfrm>
            <a:off x="8225764" y="15852"/>
            <a:ext cx="1680236" cy="333375"/>
          </a:xfrm>
          <a:prstGeom prst="rect">
            <a:avLst/>
          </a:prstGeom>
          <a:noFill/>
          <a:ln w="9525">
            <a:noFill/>
            <a:miter lim="800000"/>
            <a:headEnd/>
            <a:tailEnd/>
          </a:ln>
        </p:spPr>
      </p:pic>
    </p:spTree>
    <p:extLst>
      <p:ext uri="{BB962C8B-B14F-4D97-AF65-F5344CB8AC3E}">
        <p14:creationId xmlns:p14="http://schemas.microsoft.com/office/powerpoint/2010/main" val="55084202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78" y="273051"/>
            <a:ext cx="325911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211" y="273072"/>
            <a:ext cx="553827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578" y="1435122"/>
            <a:ext cx="3259116" cy="4691063"/>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115394934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091" y="4800610"/>
            <a:ext cx="5944871"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091" y="612784"/>
            <a:ext cx="5944871" cy="4114800"/>
          </a:xfrm>
        </p:spPr>
        <p:txBody>
          <a:bodyPr/>
          <a:lstStyle>
            <a:lvl1pPr marL="0" indent="0">
              <a:buNone/>
              <a:defRPr sz="3200"/>
            </a:lvl1pPr>
            <a:lvl2pPr marL="456812" indent="0">
              <a:buNone/>
              <a:defRPr sz="2800"/>
            </a:lvl2pPr>
            <a:lvl3pPr marL="913624" indent="0">
              <a:buNone/>
              <a:defRPr sz="2400"/>
            </a:lvl3pPr>
            <a:lvl4pPr marL="1370436" indent="0">
              <a:buNone/>
              <a:defRPr sz="2000"/>
            </a:lvl4pPr>
            <a:lvl5pPr marL="1827250" indent="0">
              <a:buNone/>
              <a:defRPr sz="2000"/>
            </a:lvl5pPr>
            <a:lvl6pPr marL="2284061" indent="0">
              <a:buNone/>
              <a:defRPr sz="2000"/>
            </a:lvl6pPr>
            <a:lvl7pPr marL="2740872" indent="0">
              <a:buNone/>
              <a:defRPr sz="2000"/>
            </a:lvl7pPr>
            <a:lvl8pPr marL="3197682" indent="0">
              <a:buNone/>
              <a:defRPr sz="2000"/>
            </a:lvl8pPr>
            <a:lvl9pPr marL="3654497" indent="0">
              <a:buNone/>
              <a:defRPr sz="2000"/>
            </a:lvl9pPr>
          </a:lstStyle>
          <a:p>
            <a:r>
              <a:rPr lang="ja-JP" altLang="en-US"/>
              <a:t>アイコンをクリックして図を追加</a:t>
            </a:r>
          </a:p>
        </p:txBody>
      </p:sp>
      <p:sp>
        <p:nvSpPr>
          <p:cNvPr id="4" name="テキスト プレースホルダ 3"/>
          <p:cNvSpPr>
            <a:spLocks noGrp="1"/>
          </p:cNvSpPr>
          <p:nvPr>
            <p:ph type="body" sz="half" idx="2"/>
          </p:nvPr>
        </p:nvSpPr>
        <p:spPr>
          <a:xfrm>
            <a:off x="1941091" y="5367342"/>
            <a:ext cx="5944871" cy="804862"/>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3725725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65369422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414" y="10"/>
            <a:ext cx="2352219"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0" y="10"/>
            <a:ext cx="6905770"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endParaRPr lang="ja-JP" altLang="en-US">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ja-JP" altLang="en-US">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extLst>
      <p:ext uri="{BB962C8B-B14F-4D97-AF65-F5344CB8AC3E}">
        <p14:creationId xmlns:p14="http://schemas.microsoft.com/office/powerpoint/2010/main" val="262708078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742950" y="2130426"/>
            <a:ext cx="8420100" cy="1470025"/>
          </a:xfrm>
        </p:spPr>
        <p:txBody>
          <a:bodyPr/>
          <a:lstStyle/>
          <a:p>
            <a:r>
              <a:rPr kumimoji="1" lang="ja-JP" altLang="en-US"/>
              <a:t>マスタ タイトルの書式設定</a:t>
            </a:r>
          </a:p>
        </p:txBody>
      </p:sp>
      <p:sp>
        <p:nvSpPr>
          <p:cNvPr id="1032"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1033" name="日付プレースホルダ 3"/>
          <p:cNvSpPr>
            <a:spLocks noGrp="1"/>
          </p:cNvSpPr>
          <p:nvPr>
            <p:ph type="dt" sz="half" idx="10"/>
          </p:nvPr>
        </p:nvSpPr>
        <p:spPr/>
        <p:txBody>
          <a:bodyPr/>
          <a:lstStyle/>
          <a:p>
            <a:endParaRPr kumimoji="1" lang="ja-JP" altLang="en-US"/>
          </a:p>
        </p:txBody>
      </p:sp>
      <p:sp>
        <p:nvSpPr>
          <p:cNvPr id="1034" name="フッター プレースホルダ 4"/>
          <p:cNvSpPr>
            <a:spLocks noGrp="1"/>
          </p:cNvSpPr>
          <p:nvPr>
            <p:ph type="ftr" sz="quarter" idx="11"/>
          </p:nvPr>
        </p:nvSpPr>
        <p:spPr/>
        <p:txBody>
          <a:bodyPr/>
          <a:lstStyle/>
          <a:p>
            <a:endParaRPr kumimoji="1" lang="ja-JP" altLang="en-US"/>
          </a:p>
        </p:txBody>
      </p:sp>
      <p:sp>
        <p:nvSpPr>
          <p:cNvPr id="1035"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368257900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a:t>マスタ タイトルの書式設定</a:t>
            </a:r>
          </a:p>
        </p:txBody>
      </p:sp>
      <p:sp>
        <p:nvSpPr>
          <p:cNvPr id="1038"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39" name="日付プレースホルダ 3"/>
          <p:cNvSpPr>
            <a:spLocks noGrp="1"/>
          </p:cNvSpPr>
          <p:nvPr>
            <p:ph type="dt" sz="half" idx="10"/>
          </p:nvPr>
        </p:nvSpPr>
        <p:spPr/>
        <p:txBody>
          <a:bodyPr/>
          <a:lstStyle/>
          <a:p>
            <a:endParaRPr kumimoji="1" lang="ja-JP" altLang="en-US"/>
          </a:p>
        </p:txBody>
      </p:sp>
      <p:sp>
        <p:nvSpPr>
          <p:cNvPr id="1040" name="フッター プレースホルダ 4"/>
          <p:cNvSpPr>
            <a:spLocks noGrp="1"/>
          </p:cNvSpPr>
          <p:nvPr>
            <p:ph type="ftr" sz="quarter" idx="11"/>
          </p:nvPr>
        </p:nvSpPr>
        <p:spPr/>
        <p:txBody>
          <a:bodyPr/>
          <a:lstStyle/>
          <a:p>
            <a:endParaRPr kumimoji="1" lang="ja-JP" altLang="en-US"/>
          </a:p>
        </p:txBody>
      </p:sp>
      <p:sp>
        <p:nvSpPr>
          <p:cNvPr id="1041"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46642108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 タイトルの書式設定</a:t>
            </a:r>
          </a:p>
        </p:txBody>
      </p:sp>
      <p:sp>
        <p:nvSpPr>
          <p:cNvPr id="1044"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1045" name="日付プレースホルダ 3"/>
          <p:cNvSpPr>
            <a:spLocks noGrp="1"/>
          </p:cNvSpPr>
          <p:nvPr>
            <p:ph type="dt" sz="half" idx="10"/>
          </p:nvPr>
        </p:nvSpPr>
        <p:spPr/>
        <p:txBody>
          <a:bodyPr/>
          <a:lstStyle/>
          <a:p>
            <a:endParaRPr kumimoji="1" lang="ja-JP" altLang="en-US"/>
          </a:p>
        </p:txBody>
      </p:sp>
      <p:sp>
        <p:nvSpPr>
          <p:cNvPr id="1046" name="フッター プレースホルダ 4"/>
          <p:cNvSpPr>
            <a:spLocks noGrp="1"/>
          </p:cNvSpPr>
          <p:nvPr>
            <p:ph type="ftr" sz="quarter" idx="11"/>
          </p:nvPr>
        </p:nvSpPr>
        <p:spPr/>
        <p:txBody>
          <a:bodyPr/>
          <a:lstStyle/>
          <a:p>
            <a:endParaRPr kumimoji="1" lang="ja-JP" altLang="en-US"/>
          </a:p>
        </p:txBody>
      </p:sp>
      <p:sp>
        <p:nvSpPr>
          <p:cNvPr id="1047"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47394347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a:t>マスタ タイトルの書式設定</a:t>
            </a:r>
          </a:p>
        </p:txBody>
      </p:sp>
      <p:sp>
        <p:nvSpPr>
          <p:cNvPr id="1050" name="コンテンツ プレースホルダ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1" name="コンテンツ プレースホルダ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2" name="日付プレースホルダ 4"/>
          <p:cNvSpPr>
            <a:spLocks noGrp="1"/>
          </p:cNvSpPr>
          <p:nvPr>
            <p:ph type="dt" sz="half" idx="10"/>
          </p:nvPr>
        </p:nvSpPr>
        <p:spPr/>
        <p:txBody>
          <a:bodyPr/>
          <a:lstStyle/>
          <a:p>
            <a:endParaRPr kumimoji="1" lang="ja-JP" altLang="en-US"/>
          </a:p>
        </p:txBody>
      </p:sp>
      <p:sp>
        <p:nvSpPr>
          <p:cNvPr id="1053" name="フッター プレースホルダ 5"/>
          <p:cNvSpPr>
            <a:spLocks noGrp="1"/>
          </p:cNvSpPr>
          <p:nvPr>
            <p:ph type="ftr" sz="quarter" idx="11"/>
          </p:nvPr>
        </p:nvSpPr>
        <p:spPr/>
        <p:txBody>
          <a:bodyPr/>
          <a:lstStyle/>
          <a:p>
            <a:endParaRPr kumimoji="1" lang="ja-JP" altLang="en-US"/>
          </a:p>
        </p:txBody>
      </p:sp>
      <p:sp>
        <p:nvSpPr>
          <p:cNvPr id="1054"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88463147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a:xfrm>
            <a:off x="495300" y="274638"/>
            <a:ext cx="8915400" cy="1143000"/>
          </a:xfrm>
        </p:spPr>
        <p:txBody>
          <a:bodyPr/>
          <a:lstStyle>
            <a:lvl1pPr>
              <a:defRPr/>
            </a:lvl1pPr>
          </a:lstStyle>
          <a:p>
            <a:r>
              <a:rPr kumimoji="1" lang="ja-JP" altLang="en-US"/>
              <a:t>マスタ タイトルの書式設定</a:t>
            </a:r>
          </a:p>
        </p:txBody>
      </p:sp>
      <p:sp>
        <p:nvSpPr>
          <p:cNvPr id="1057"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1058"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59"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1060"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61" name="日付プレースホルダ 6"/>
          <p:cNvSpPr>
            <a:spLocks noGrp="1"/>
          </p:cNvSpPr>
          <p:nvPr>
            <p:ph type="dt" sz="half" idx="10"/>
          </p:nvPr>
        </p:nvSpPr>
        <p:spPr/>
        <p:txBody>
          <a:bodyPr/>
          <a:lstStyle/>
          <a:p>
            <a:endParaRPr kumimoji="1" lang="ja-JP" altLang="en-US"/>
          </a:p>
        </p:txBody>
      </p:sp>
      <p:sp>
        <p:nvSpPr>
          <p:cNvPr id="1062" name="フッター プレースホルダ 7"/>
          <p:cNvSpPr>
            <a:spLocks noGrp="1"/>
          </p:cNvSpPr>
          <p:nvPr>
            <p:ph type="ftr" sz="quarter" idx="11"/>
          </p:nvPr>
        </p:nvSpPr>
        <p:spPr/>
        <p:txBody>
          <a:bodyPr/>
          <a:lstStyle/>
          <a:p>
            <a:endParaRPr kumimoji="1" lang="ja-JP" altLang="en-US"/>
          </a:p>
        </p:txBody>
      </p:sp>
      <p:sp>
        <p:nvSpPr>
          <p:cNvPr id="1063" name="スライド番号プレースホルダ 8"/>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754822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558" y="274638"/>
            <a:ext cx="8914923"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711" y="1535113"/>
            <a:ext cx="4377255"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711" y="2174885"/>
            <a:ext cx="437725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1764" y="1535113"/>
            <a:ext cx="4378843" cy="639762"/>
          </a:xfrm>
        </p:spPr>
        <p:txBody>
          <a:bodyPr anchor="b"/>
          <a:lstStyle>
            <a:lvl1pPr marL="0" indent="0">
              <a:buNone/>
              <a:defRPr sz="2400" b="1"/>
            </a:lvl1pPr>
            <a:lvl2pPr marL="456812" indent="0">
              <a:buNone/>
              <a:defRPr sz="2000" b="1"/>
            </a:lvl2pPr>
            <a:lvl3pPr marL="913624" indent="0">
              <a:buNone/>
              <a:defRPr sz="1800" b="1"/>
            </a:lvl3pPr>
            <a:lvl4pPr marL="1370436" indent="0">
              <a:buNone/>
              <a:defRPr sz="1600" b="1"/>
            </a:lvl4pPr>
            <a:lvl5pPr marL="1827250" indent="0">
              <a:buNone/>
              <a:defRPr sz="1600" b="1"/>
            </a:lvl5pPr>
            <a:lvl6pPr marL="2284061" indent="0">
              <a:buNone/>
              <a:defRPr sz="1600" b="1"/>
            </a:lvl6pPr>
            <a:lvl7pPr marL="2740872" indent="0">
              <a:buNone/>
              <a:defRPr sz="1600" b="1"/>
            </a:lvl7pPr>
            <a:lvl8pPr marL="3197682" indent="0">
              <a:buNone/>
              <a:defRPr sz="1600" b="1"/>
            </a:lvl8pPr>
            <a:lvl9pPr marL="3654497"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1764" y="2174885"/>
            <a:ext cx="437884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endParaRPr lang="ja-JP" altLang="en-US">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ja-JP" altLang="en-US">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a:t>マスタ タイトルの書式設定</a:t>
            </a:r>
          </a:p>
        </p:txBody>
      </p:sp>
      <p:sp>
        <p:nvSpPr>
          <p:cNvPr id="1066" name="日付プレースホルダ 2"/>
          <p:cNvSpPr>
            <a:spLocks noGrp="1"/>
          </p:cNvSpPr>
          <p:nvPr>
            <p:ph type="dt" sz="half" idx="10"/>
          </p:nvPr>
        </p:nvSpPr>
        <p:spPr/>
        <p:txBody>
          <a:bodyPr/>
          <a:lstStyle/>
          <a:p>
            <a:endParaRPr kumimoji="1" lang="ja-JP" altLang="en-US"/>
          </a:p>
        </p:txBody>
      </p:sp>
      <p:sp>
        <p:nvSpPr>
          <p:cNvPr id="1067" name="フッター プレースホルダ 3"/>
          <p:cNvSpPr>
            <a:spLocks noGrp="1"/>
          </p:cNvSpPr>
          <p:nvPr>
            <p:ph type="ftr" sz="quarter" idx="11"/>
          </p:nvPr>
        </p:nvSpPr>
        <p:spPr/>
        <p:txBody>
          <a:bodyPr/>
          <a:lstStyle/>
          <a:p>
            <a:endParaRPr kumimoji="1" lang="ja-JP" altLang="en-US"/>
          </a:p>
        </p:txBody>
      </p:sp>
      <p:sp>
        <p:nvSpPr>
          <p:cNvPr id="1068" name="スライド番号プレースホルダ 4"/>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50116628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日付プレースホルダ 1"/>
          <p:cNvSpPr>
            <a:spLocks noGrp="1"/>
          </p:cNvSpPr>
          <p:nvPr>
            <p:ph type="dt" sz="half" idx="10"/>
          </p:nvPr>
        </p:nvSpPr>
        <p:spPr/>
        <p:txBody>
          <a:bodyPr/>
          <a:lstStyle/>
          <a:p>
            <a:endParaRPr kumimoji="1" lang="ja-JP" altLang="en-US"/>
          </a:p>
        </p:txBody>
      </p:sp>
      <p:sp>
        <p:nvSpPr>
          <p:cNvPr id="1071" name="フッター プレースホルダ 2"/>
          <p:cNvSpPr>
            <a:spLocks noGrp="1"/>
          </p:cNvSpPr>
          <p:nvPr>
            <p:ph type="ftr" sz="quarter" idx="11"/>
          </p:nvPr>
        </p:nvSpPr>
        <p:spPr/>
        <p:txBody>
          <a:bodyPr/>
          <a:lstStyle/>
          <a:p>
            <a:endParaRPr kumimoji="1" lang="ja-JP" altLang="en-US"/>
          </a:p>
        </p:txBody>
      </p:sp>
      <p:sp>
        <p:nvSpPr>
          <p:cNvPr id="1072" name="スライド番号プレースホルダ 3"/>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368785742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 タイトルの書式設定</a:t>
            </a:r>
          </a:p>
        </p:txBody>
      </p:sp>
      <p:sp>
        <p:nvSpPr>
          <p:cNvPr id="1075"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76"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1077" name="日付プレースホルダ 4"/>
          <p:cNvSpPr>
            <a:spLocks noGrp="1"/>
          </p:cNvSpPr>
          <p:nvPr>
            <p:ph type="dt" sz="half" idx="10"/>
          </p:nvPr>
        </p:nvSpPr>
        <p:spPr/>
        <p:txBody>
          <a:bodyPr/>
          <a:lstStyle/>
          <a:p>
            <a:endParaRPr kumimoji="1" lang="ja-JP" altLang="en-US"/>
          </a:p>
        </p:txBody>
      </p:sp>
      <p:sp>
        <p:nvSpPr>
          <p:cNvPr id="1078" name="フッター プレースホルダ 5"/>
          <p:cNvSpPr>
            <a:spLocks noGrp="1"/>
          </p:cNvSpPr>
          <p:nvPr>
            <p:ph type="ftr" sz="quarter" idx="11"/>
          </p:nvPr>
        </p:nvSpPr>
        <p:spPr/>
        <p:txBody>
          <a:bodyPr/>
          <a:lstStyle/>
          <a:p>
            <a:endParaRPr kumimoji="1" lang="ja-JP" altLang="en-US"/>
          </a:p>
        </p:txBody>
      </p:sp>
      <p:sp>
        <p:nvSpPr>
          <p:cNvPr id="1079"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30050170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 タイトルの書式設定</a:t>
            </a:r>
          </a:p>
        </p:txBody>
      </p:sp>
      <p:sp>
        <p:nvSpPr>
          <p:cNvPr id="1082"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1083"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1084" name="日付プレースホルダ 4"/>
          <p:cNvSpPr>
            <a:spLocks noGrp="1"/>
          </p:cNvSpPr>
          <p:nvPr>
            <p:ph type="dt" sz="half" idx="10"/>
          </p:nvPr>
        </p:nvSpPr>
        <p:spPr/>
        <p:txBody>
          <a:bodyPr/>
          <a:lstStyle/>
          <a:p>
            <a:endParaRPr kumimoji="1" lang="ja-JP" altLang="en-US"/>
          </a:p>
        </p:txBody>
      </p:sp>
      <p:sp>
        <p:nvSpPr>
          <p:cNvPr id="1085" name="フッター プレースホルダ 5"/>
          <p:cNvSpPr>
            <a:spLocks noGrp="1"/>
          </p:cNvSpPr>
          <p:nvPr>
            <p:ph type="ftr" sz="quarter" idx="11"/>
          </p:nvPr>
        </p:nvSpPr>
        <p:spPr/>
        <p:txBody>
          <a:bodyPr/>
          <a:lstStyle/>
          <a:p>
            <a:endParaRPr kumimoji="1" lang="ja-JP" altLang="en-US"/>
          </a:p>
        </p:txBody>
      </p:sp>
      <p:sp>
        <p:nvSpPr>
          <p:cNvPr id="1086" name="スライド番号プレースホルダ 6"/>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64491784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a:t>マスタ タイトルの書式設定</a:t>
            </a:r>
          </a:p>
        </p:txBody>
      </p:sp>
      <p:sp>
        <p:nvSpPr>
          <p:cNvPr id="1089"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0" name="日付プレースホルダ 3"/>
          <p:cNvSpPr>
            <a:spLocks noGrp="1"/>
          </p:cNvSpPr>
          <p:nvPr>
            <p:ph type="dt" sz="half" idx="10"/>
          </p:nvPr>
        </p:nvSpPr>
        <p:spPr/>
        <p:txBody>
          <a:bodyPr/>
          <a:lstStyle/>
          <a:p>
            <a:endParaRPr kumimoji="1" lang="ja-JP" altLang="en-US"/>
          </a:p>
        </p:txBody>
      </p:sp>
      <p:sp>
        <p:nvSpPr>
          <p:cNvPr id="1091" name="フッター プレースホルダ 4"/>
          <p:cNvSpPr>
            <a:spLocks noGrp="1"/>
          </p:cNvSpPr>
          <p:nvPr>
            <p:ph type="ftr" sz="quarter" idx="11"/>
          </p:nvPr>
        </p:nvSpPr>
        <p:spPr/>
        <p:txBody>
          <a:bodyPr/>
          <a:lstStyle/>
          <a:p>
            <a:endParaRPr kumimoji="1" lang="ja-JP" altLang="en-US"/>
          </a:p>
        </p:txBody>
      </p:sp>
      <p:sp>
        <p:nvSpPr>
          <p:cNvPr id="1092"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21908977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7780337" y="274639"/>
            <a:ext cx="2414588" cy="5851525"/>
          </a:xfrm>
        </p:spPr>
        <p:txBody>
          <a:bodyPr vert="eaVert"/>
          <a:lstStyle/>
          <a:p>
            <a:r>
              <a:rPr kumimoji="1" lang="ja-JP" altLang="en-US"/>
              <a:t>マスタ タイトルの書式設定</a:t>
            </a:r>
          </a:p>
        </p:txBody>
      </p:sp>
      <p:sp>
        <p:nvSpPr>
          <p:cNvPr id="1095" name="縦書きテキスト プレースホルダ 2"/>
          <p:cNvSpPr>
            <a:spLocks noGrp="1"/>
          </p:cNvSpPr>
          <p:nvPr>
            <p:ph type="body" orient="vert" idx="1"/>
          </p:nvPr>
        </p:nvSpPr>
        <p:spPr>
          <a:xfrm>
            <a:off x="536575" y="274639"/>
            <a:ext cx="7078663"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6" name="日付プレースホルダ 3"/>
          <p:cNvSpPr>
            <a:spLocks noGrp="1"/>
          </p:cNvSpPr>
          <p:nvPr>
            <p:ph type="dt" sz="half" idx="10"/>
          </p:nvPr>
        </p:nvSpPr>
        <p:spPr/>
        <p:txBody>
          <a:bodyPr/>
          <a:lstStyle/>
          <a:p>
            <a:endParaRPr kumimoji="1" lang="ja-JP" altLang="en-US"/>
          </a:p>
        </p:txBody>
      </p:sp>
      <p:sp>
        <p:nvSpPr>
          <p:cNvPr id="1097" name="フッター プレースホルダ 4"/>
          <p:cNvSpPr>
            <a:spLocks noGrp="1"/>
          </p:cNvSpPr>
          <p:nvPr>
            <p:ph type="ftr" sz="quarter" idx="11"/>
          </p:nvPr>
        </p:nvSpPr>
        <p:spPr/>
        <p:txBody>
          <a:bodyPr/>
          <a:lstStyle/>
          <a:p>
            <a:endParaRPr kumimoji="1" lang="ja-JP" altLang="en-US"/>
          </a:p>
        </p:txBody>
      </p:sp>
      <p:sp>
        <p:nvSpPr>
          <p:cNvPr id="1098" name="スライド番号プレースホルダ 5"/>
          <p:cNvSpPr>
            <a:spLocks noGrp="1"/>
          </p:cNvSpPr>
          <p:nvPr>
            <p:ph type="sldNum" sz="quarter" idx="12"/>
          </p:nvPr>
        </p:nvSpPr>
        <p:spPr/>
        <p:txBody>
          <a:body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1916463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p:cNvSpPr>
            <a:spLocks noGrp="1"/>
          </p:cNvSpPr>
          <p:nvPr>
            <p:ph type="dt" sz="half" idx="10"/>
          </p:nvPr>
        </p:nvSpPr>
        <p:spPr/>
        <p:txBody>
          <a:bodyPr/>
          <a:lstStyle>
            <a:lvl1pPr>
              <a:defRPr/>
            </a:lvl1pPr>
          </a:lstStyle>
          <a:p>
            <a:endParaRPr lang="ja-JP" altLang="en-US">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ja-JP" altLang="en-US">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ja-JP" altLang="en-US">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ja-JP" altLang="en-US">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pic>
        <p:nvPicPr>
          <p:cNvPr id="5" name="Picture 14"/>
          <p:cNvPicPr>
            <a:picLocks noChangeAspect="1" noChangeArrowheads="1"/>
          </p:cNvPicPr>
          <p:nvPr userDrawn="1"/>
        </p:nvPicPr>
        <p:blipFill>
          <a:blip r:embed="rId2" cstate="print"/>
          <a:srcRect t="3670"/>
          <a:stretch>
            <a:fillRect/>
          </a:stretch>
        </p:blipFill>
        <p:spPr bwMode="auto">
          <a:xfrm>
            <a:off x="8225764" y="15852"/>
            <a:ext cx="1680236" cy="333375"/>
          </a:xfrm>
          <a:prstGeom prst="rect">
            <a:avLst/>
          </a:prstGeom>
          <a:noFill/>
          <a:ln w="9525">
            <a:noFill/>
            <a:miter lim="800000"/>
            <a:headEnd/>
            <a:tailEnd/>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578" y="273051"/>
            <a:ext cx="325911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211" y="273072"/>
            <a:ext cx="553827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578" y="1435122"/>
            <a:ext cx="3259116" cy="4691063"/>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091" y="4800610"/>
            <a:ext cx="5944871"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091" y="612784"/>
            <a:ext cx="5944871" cy="4114800"/>
          </a:xfrm>
        </p:spPr>
        <p:txBody>
          <a:bodyPr/>
          <a:lstStyle>
            <a:lvl1pPr marL="0" indent="0">
              <a:buNone/>
              <a:defRPr sz="3200"/>
            </a:lvl1pPr>
            <a:lvl2pPr marL="456812" indent="0">
              <a:buNone/>
              <a:defRPr sz="2800"/>
            </a:lvl2pPr>
            <a:lvl3pPr marL="913624" indent="0">
              <a:buNone/>
              <a:defRPr sz="2400"/>
            </a:lvl3pPr>
            <a:lvl4pPr marL="1370436" indent="0">
              <a:buNone/>
              <a:defRPr sz="2000"/>
            </a:lvl4pPr>
            <a:lvl5pPr marL="1827250" indent="0">
              <a:buNone/>
              <a:defRPr sz="2000"/>
            </a:lvl5pPr>
            <a:lvl6pPr marL="2284061" indent="0">
              <a:buNone/>
              <a:defRPr sz="2000"/>
            </a:lvl6pPr>
            <a:lvl7pPr marL="2740872" indent="0">
              <a:buNone/>
              <a:defRPr sz="2000"/>
            </a:lvl7pPr>
            <a:lvl8pPr marL="3197682" indent="0">
              <a:buNone/>
              <a:defRPr sz="2000"/>
            </a:lvl8pPr>
            <a:lvl9pPr marL="3654497" indent="0">
              <a:buNone/>
              <a:defRPr sz="2000"/>
            </a:lvl9pPr>
          </a:lstStyle>
          <a:p>
            <a:r>
              <a:rPr lang="ja-JP" altLang="en-US"/>
              <a:t>アイコンをクリックして図を追加</a:t>
            </a:r>
          </a:p>
        </p:txBody>
      </p:sp>
      <p:sp>
        <p:nvSpPr>
          <p:cNvPr id="4" name="テキスト プレースホルダ 3"/>
          <p:cNvSpPr>
            <a:spLocks noGrp="1"/>
          </p:cNvSpPr>
          <p:nvPr>
            <p:ph type="body" sz="half" idx="2"/>
          </p:nvPr>
        </p:nvSpPr>
        <p:spPr>
          <a:xfrm>
            <a:off x="1941091" y="5367342"/>
            <a:ext cx="5944871" cy="804862"/>
          </a:xfrm>
        </p:spPr>
        <p:txBody>
          <a:bodyPr/>
          <a:lstStyle>
            <a:lvl1pPr marL="0" indent="0">
              <a:buNone/>
              <a:defRPr sz="1400"/>
            </a:lvl1pPr>
            <a:lvl2pPr marL="456812" indent="0">
              <a:buNone/>
              <a:defRPr sz="1200"/>
            </a:lvl2pPr>
            <a:lvl3pPr marL="913624" indent="0">
              <a:buNone/>
              <a:defRPr sz="1000"/>
            </a:lvl3pPr>
            <a:lvl4pPr marL="1370436" indent="0">
              <a:buNone/>
              <a:defRPr sz="900"/>
            </a:lvl4pPr>
            <a:lvl5pPr marL="1827250" indent="0">
              <a:buNone/>
              <a:defRPr sz="900"/>
            </a:lvl5pPr>
            <a:lvl6pPr marL="2284061" indent="0">
              <a:buNone/>
              <a:defRPr sz="900"/>
            </a:lvl6pPr>
            <a:lvl7pPr marL="2740872" indent="0">
              <a:buNone/>
              <a:defRPr sz="900"/>
            </a:lvl7pPr>
            <a:lvl8pPr marL="3197682" indent="0">
              <a:buNone/>
              <a:defRPr sz="900"/>
            </a:lvl8pPr>
            <a:lvl9pPr marL="3654497"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ja-JP" altLang="en-US">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ja-JP" altLang="en-US">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570A48EB-AEAA-422F-83B8-A3D303AD07CD}" type="slidenum">
              <a:rPr lang="ja-JP" altLang="en-US" smtClean="0">
                <a:solidFill>
                  <a:srgbClr val="000000"/>
                </a:solidFill>
              </a:rPr>
              <a:pPr/>
              <a:t>‹#›</a:t>
            </a:fld>
            <a:endParaRPr lang="ja-JP" altLang="en-US">
              <a:solidFill>
                <a:srgbClr val="000000"/>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image" Target="../media/image3.png"/><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5" Type="http://schemas.openxmlformats.org/officeDocument/2006/relationships/image" Target="../media/image3.png"/><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image" Target="../media/image2.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558" y="1600214"/>
            <a:ext cx="8914923" cy="4525963"/>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95577" y="6524625"/>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29" name="Rectangle 5"/>
          <p:cNvSpPr>
            <a:spLocks noGrp="1" noChangeArrowheads="1"/>
          </p:cNvSpPr>
          <p:nvPr>
            <p:ph type="ftr" sz="quarter" idx="3"/>
          </p:nvPr>
        </p:nvSpPr>
        <p:spPr bwMode="auto">
          <a:xfrm>
            <a:off x="3384766" y="6619877"/>
            <a:ext cx="3136821"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ct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30" name="Rectangle 6"/>
          <p:cNvSpPr>
            <a:spLocks noGrp="1" noChangeArrowheads="1"/>
          </p:cNvSpPr>
          <p:nvPr>
            <p:ph type="sldNum" sz="quarter" idx="4"/>
          </p:nvPr>
        </p:nvSpPr>
        <p:spPr bwMode="auto">
          <a:xfrm>
            <a:off x="7684048" y="6553201"/>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r" defTabSz="913743" fontAlgn="auto">
              <a:spcBef>
                <a:spcPts val="0"/>
              </a:spcBef>
              <a:spcAft>
                <a:spcPts val="0"/>
              </a:spcAft>
              <a:defRPr sz="1400" b="0">
                <a:latin typeface="+mn-lt"/>
              </a:defRPr>
            </a:lvl1pPr>
          </a:lstStyle>
          <a:p>
            <a:fld id="{570A48EB-AEAA-422F-83B8-A3D303AD07CD}" type="slidenum">
              <a:rPr lang="ja-JP" altLang="en-US" smtClean="0">
                <a:solidFill>
                  <a:srgbClr val="000000"/>
                </a:solidFill>
                <a:ea typeface="ＭＳ Ｐゴシック"/>
              </a:rPr>
              <a:pPr/>
              <a:t>‹#›</a:t>
            </a:fld>
            <a:endParaRPr lang="ja-JP" altLang="en-US" dirty="0">
              <a:solidFill>
                <a:srgbClr val="000000"/>
              </a:solidFill>
              <a:ea typeface="ＭＳ Ｐゴシック"/>
            </a:endParaRPr>
          </a:p>
        </p:txBody>
      </p:sp>
      <p:grpSp>
        <p:nvGrpSpPr>
          <p:cNvPr id="2" name="Group 18"/>
          <p:cNvGrpSpPr>
            <a:grpSpLocks/>
          </p:cNvGrpSpPr>
          <p:nvPr/>
        </p:nvGrpSpPr>
        <p:grpSpPr bwMode="auto">
          <a:xfrm>
            <a:off x="0" y="-1611"/>
            <a:ext cx="9906000" cy="546100"/>
            <a:chOff x="0" y="0"/>
            <a:chExt cx="5760" cy="344"/>
          </a:xfrm>
        </p:grpSpPr>
        <p:pic>
          <p:nvPicPr>
            <p:cNvPr id="1033"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41" y="58075"/>
            <a:ext cx="9741649" cy="404813"/>
          </a:xfrm>
          <a:prstGeom prst="rect">
            <a:avLst/>
          </a:prstGeom>
          <a:noFill/>
          <a:ln w="9525">
            <a:noFill/>
            <a:miter lim="800000"/>
            <a:headEnd/>
            <a:tailEnd/>
          </a:ln>
          <a:effectLst/>
        </p:spPr>
        <p:txBody>
          <a:bodyPr vert="horz" wrap="square" lIns="91362" tIns="45682" rIns="91362" bIns="45682" numCol="1" anchor="ctr" anchorCtr="0" compatLnSpc="1">
            <a:prstTxWarp prst="textNoShape">
              <a:avLst/>
            </a:prstTxWarp>
          </a:bodyPr>
          <a:lstStyle/>
          <a:p>
            <a:pPr lvl="0"/>
            <a:r>
              <a:rPr lang="ja-JP" altLang="en-US"/>
              <a:t>マスタ タイトルの書式設定</a:t>
            </a:r>
          </a:p>
        </p:txBody>
      </p:sp>
    </p:spTree>
  </p:cSld>
  <p:clrMap bg1="lt1" tx1="dk1" bg2="lt2" tx2="dk2" accent1="accent1" accent2="accent2" accent3="accent3" accent4="accent4" accent5="accent5" accent6="accent6" hlink="hlink" folHlink="folHlink"/>
  <p:sldLayoutIdLst>
    <p:sldLayoutId id="2147484345" r:id="rId1"/>
    <p:sldLayoutId id="2147484346" r:id="rId2"/>
    <p:sldLayoutId id="2147484347" r:id="rId3"/>
    <p:sldLayoutId id="2147484348" r:id="rId4"/>
    <p:sldLayoutId id="2147484349" r:id="rId5"/>
    <p:sldLayoutId id="2147484350" r:id="rId6"/>
    <p:sldLayoutId id="2147484351" r:id="rId7"/>
    <p:sldLayoutId id="2147484352" r:id="rId8"/>
    <p:sldLayoutId id="2147484353" r:id="rId9"/>
    <p:sldLayoutId id="2147484354" r:id="rId10"/>
    <p:sldLayoutId id="2147484355" r:id="rId11"/>
  </p:sldLayoutIdLst>
  <p:hf sldNum="0" hdr="0" ftr="0" dt="0"/>
  <p:txStyles>
    <p:titleStyle>
      <a:lvl1pPr algn="l" rtl="0" eaLnBrk="1" fontAlgn="base" hangingPunct="1">
        <a:spcBef>
          <a:spcPct val="0"/>
        </a:spcBef>
        <a:spcAft>
          <a:spcPct val="0"/>
        </a:spcAft>
        <a:defRPr kumimoji="1" sz="2000">
          <a:solidFill>
            <a:srgbClr val="4087C8"/>
          </a:solidFill>
          <a:latin typeface="+mj-lt"/>
          <a:ea typeface="+mj-ea"/>
          <a:cs typeface="+mj-cs"/>
        </a:defRPr>
      </a:lvl1pPr>
      <a:lvl2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5pPr>
      <a:lvl6pPr marL="456812"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6pPr>
      <a:lvl7pPr marL="913624"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7pPr>
      <a:lvl8pPr marL="1370436"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8pPr>
      <a:lvl9pPr marL="1827250"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9pPr>
    </p:titleStyle>
    <p:bodyStyle>
      <a:lvl1pPr marL="342610" indent="-342610" algn="l" rtl="0" eaLnBrk="1" fontAlgn="base" hangingPunct="1">
        <a:spcBef>
          <a:spcPct val="20000"/>
        </a:spcBef>
        <a:spcAft>
          <a:spcPct val="0"/>
        </a:spcAft>
        <a:buChar char="•"/>
        <a:defRPr kumimoji="1" sz="3200">
          <a:solidFill>
            <a:schemeClr val="tx1"/>
          </a:solidFill>
          <a:latin typeface="+mn-lt"/>
          <a:ea typeface="+mn-ea"/>
          <a:cs typeface="+mn-cs"/>
        </a:defRPr>
      </a:lvl1pPr>
      <a:lvl2pPr marL="742322" indent="-285508" algn="l" rtl="0" eaLnBrk="1" fontAlgn="base" hangingPunct="1">
        <a:spcBef>
          <a:spcPct val="20000"/>
        </a:spcBef>
        <a:spcAft>
          <a:spcPct val="0"/>
        </a:spcAft>
        <a:buChar char="–"/>
        <a:defRPr kumimoji="1" sz="2800">
          <a:solidFill>
            <a:schemeClr val="tx1"/>
          </a:solidFill>
          <a:latin typeface="+mn-lt"/>
          <a:ea typeface="+mn-ea"/>
        </a:defRPr>
      </a:lvl2pPr>
      <a:lvl3pPr marL="1142031" indent="-228407" algn="l" rtl="0" eaLnBrk="1" fontAlgn="base" hangingPunct="1">
        <a:spcBef>
          <a:spcPct val="20000"/>
        </a:spcBef>
        <a:spcAft>
          <a:spcPct val="0"/>
        </a:spcAft>
        <a:buChar char="•"/>
        <a:defRPr kumimoji="1" sz="2400">
          <a:solidFill>
            <a:schemeClr val="tx1"/>
          </a:solidFill>
          <a:latin typeface="+mn-lt"/>
          <a:ea typeface="+mn-ea"/>
        </a:defRPr>
      </a:lvl3pPr>
      <a:lvl4pPr marL="1598845" indent="-228407" algn="l" rtl="0" eaLnBrk="1" fontAlgn="base" hangingPunct="1">
        <a:spcBef>
          <a:spcPct val="20000"/>
        </a:spcBef>
        <a:spcAft>
          <a:spcPct val="0"/>
        </a:spcAft>
        <a:buChar char="–"/>
        <a:defRPr kumimoji="1" sz="2000">
          <a:solidFill>
            <a:schemeClr val="tx1"/>
          </a:solidFill>
          <a:latin typeface="+mn-lt"/>
          <a:ea typeface="+mn-ea"/>
        </a:defRPr>
      </a:lvl4pPr>
      <a:lvl5pPr marL="2055656" indent="-228407" algn="l" rtl="0" eaLnBrk="1" fontAlgn="base" hangingPunct="1">
        <a:spcBef>
          <a:spcPct val="20000"/>
        </a:spcBef>
        <a:spcAft>
          <a:spcPct val="0"/>
        </a:spcAft>
        <a:buChar char="»"/>
        <a:defRPr kumimoji="1" sz="2000">
          <a:solidFill>
            <a:schemeClr val="tx1"/>
          </a:solidFill>
          <a:latin typeface="+mn-lt"/>
          <a:ea typeface="+mn-ea"/>
        </a:defRPr>
      </a:lvl5pPr>
      <a:lvl6pPr marL="2512467" indent="-228407" algn="l" rtl="0" eaLnBrk="1" fontAlgn="base" hangingPunct="1">
        <a:spcBef>
          <a:spcPct val="20000"/>
        </a:spcBef>
        <a:spcAft>
          <a:spcPct val="0"/>
        </a:spcAft>
        <a:buChar char="»"/>
        <a:defRPr kumimoji="1" sz="2000">
          <a:solidFill>
            <a:schemeClr val="tx1"/>
          </a:solidFill>
          <a:latin typeface="+mn-lt"/>
          <a:ea typeface="+mn-ea"/>
        </a:defRPr>
      </a:lvl6pPr>
      <a:lvl7pPr marL="2969277" indent="-228407" algn="l" rtl="0" eaLnBrk="1" fontAlgn="base" hangingPunct="1">
        <a:spcBef>
          <a:spcPct val="20000"/>
        </a:spcBef>
        <a:spcAft>
          <a:spcPct val="0"/>
        </a:spcAft>
        <a:buChar char="»"/>
        <a:defRPr kumimoji="1" sz="2000">
          <a:solidFill>
            <a:schemeClr val="tx1"/>
          </a:solidFill>
          <a:latin typeface="+mn-lt"/>
          <a:ea typeface="+mn-ea"/>
        </a:defRPr>
      </a:lvl7pPr>
      <a:lvl8pPr marL="3426092" indent="-228407" algn="l" rtl="0" eaLnBrk="1" fontAlgn="base" hangingPunct="1">
        <a:spcBef>
          <a:spcPct val="20000"/>
        </a:spcBef>
        <a:spcAft>
          <a:spcPct val="0"/>
        </a:spcAft>
        <a:buChar char="»"/>
        <a:defRPr kumimoji="1" sz="2000">
          <a:solidFill>
            <a:schemeClr val="tx1"/>
          </a:solidFill>
          <a:latin typeface="+mn-lt"/>
          <a:ea typeface="+mn-ea"/>
        </a:defRPr>
      </a:lvl8pPr>
      <a:lvl9pPr marL="3882904" indent="-228407"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3624" rtl="0" eaLnBrk="1" latinLnBrk="0" hangingPunct="1">
        <a:defRPr kumimoji="1" sz="1800" kern="1200">
          <a:solidFill>
            <a:schemeClr val="tx1"/>
          </a:solidFill>
          <a:latin typeface="+mn-lt"/>
          <a:ea typeface="+mn-ea"/>
          <a:cs typeface="+mn-cs"/>
        </a:defRPr>
      </a:lvl1pPr>
      <a:lvl2pPr marL="456812" algn="l" defTabSz="913624" rtl="0" eaLnBrk="1" latinLnBrk="0" hangingPunct="1">
        <a:defRPr kumimoji="1" sz="1800" kern="1200">
          <a:solidFill>
            <a:schemeClr val="tx1"/>
          </a:solidFill>
          <a:latin typeface="+mn-lt"/>
          <a:ea typeface="+mn-ea"/>
          <a:cs typeface="+mn-cs"/>
        </a:defRPr>
      </a:lvl2pPr>
      <a:lvl3pPr marL="913624" algn="l" defTabSz="913624" rtl="0" eaLnBrk="1" latinLnBrk="0" hangingPunct="1">
        <a:defRPr kumimoji="1" sz="1800" kern="1200">
          <a:solidFill>
            <a:schemeClr val="tx1"/>
          </a:solidFill>
          <a:latin typeface="+mn-lt"/>
          <a:ea typeface="+mn-ea"/>
          <a:cs typeface="+mn-cs"/>
        </a:defRPr>
      </a:lvl3pPr>
      <a:lvl4pPr marL="1370436" algn="l" defTabSz="913624" rtl="0" eaLnBrk="1" latinLnBrk="0" hangingPunct="1">
        <a:defRPr kumimoji="1" sz="1800" kern="1200">
          <a:solidFill>
            <a:schemeClr val="tx1"/>
          </a:solidFill>
          <a:latin typeface="+mn-lt"/>
          <a:ea typeface="+mn-ea"/>
          <a:cs typeface="+mn-cs"/>
        </a:defRPr>
      </a:lvl4pPr>
      <a:lvl5pPr marL="1827250" algn="l" defTabSz="913624" rtl="0" eaLnBrk="1" latinLnBrk="0" hangingPunct="1">
        <a:defRPr kumimoji="1" sz="1800" kern="1200">
          <a:solidFill>
            <a:schemeClr val="tx1"/>
          </a:solidFill>
          <a:latin typeface="+mn-lt"/>
          <a:ea typeface="+mn-ea"/>
          <a:cs typeface="+mn-cs"/>
        </a:defRPr>
      </a:lvl5pPr>
      <a:lvl6pPr marL="2284061" algn="l" defTabSz="913624" rtl="0" eaLnBrk="1" latinLnBrk="0" hangingPunct="1">
        <a:defRPr kumimoji="1" sz="1800" kern="1200">
          <a:solidFill>
            <a:schemeClr val="tx1"/>
          </a:solidFill>
          <a:latin typeface="+mn-lt"/>
          <a:ea typeface="+mn-ea"/>
          <a:cs typeface="+mn-cs"/>
        </a:defRPr>
      </a:lvl6pPr>
      <a:lvl7pPr marL="2740872" algn="l" defTabSz="913624" rtl="0" eaLnBrk="1" latinLnBrk="0" hangingPunct="1">
        <a:defRPr kumimoji="1" sz="1800" kern="1200">
          <a:solidFill>
            <a:schemeClr val="tx1"/>
          </a:solidFill>
          <a:latin typeface="+mn-lt"/>
          <a:ea typeface="+mn-ea"/>
          <a:cs typeface="+mn-cs"/>
        </a:defRPr>
      </a:lvl7pPr>
      <a:lvl8pPr marL="3197682" algn="l" defTabSz="913624" rtl="0" eaLnBrk="1" latinLnBrk="0" hangingPunct="1">
        <a:defRPr kumimoji="1" sz="1800" kern="1200">
          <a:solidFill>
            <a:schemeClr val="tx1"/>
          </a:solidFill>
          <a:latin typeface="+mn-lt"/>
          <a:ea typeface="+mn-ea"/>
          <a:cs typeface="+mn-cs"/>
        </a:defRPr>
      </a:lvl8pPr>
      <a:lvl9pPr marL="3654497" algn="l" defTabSz="913624"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558" y="1600214"/>
            <a:ext cx="8914923" cy="4525963"/>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95577" y="6524625"/>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29" name="Rectangle 5"/>
          <p:cNvSpPr>
            <a:spLocks noGrp="1" noChangeArrowheads="1"/>
          </p:cNvSpPr>
          <p:nvPr>
            <p:ph type="ftr" sz="quarter" idx="3"/>
          </p:nvPr>
        </p:nvSpPr>
        <p:spPr bwMode="auto">
          <a:xfrm>
            <a:off x="3384766" y="6619877"/>
            <a:ext cx="3136821"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ct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30" name="Rectangle 6"/>
          <p:cNvSpPr>
            <a:spLocks noGrp="1" noChangeArrowheads="1"/>
          </p:cNvSpPr>
          <p:nvPr>
            <p:ph type="sldNum" sz="quarter" idx="4"/>
          </p:nvPr>
        </p:nvSpPr>
        <p:spPr bwMode="auto">
          <a:xfrm>
            <a:off x="7684048" y="6553201"/>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r" defTabSz="913743" fontAlgn="auto">
              <a:spcBef>
                <a:spcPts val="0"/>
              </a:spcBef>
              <a:spcAft>
                <a:spcPts val="0"/>
              </a:spcAft>
              <a:defRPr sz="1400" b="0">
                <a:latin typeface="+mn-lt"/>
              </a:defRPr>
            </a:lvl1pPr>
          </a:lstStyle>
          <a:p>
            <a:fld id="{570A48EB-AEAA-422F-83B8-A3D303AD07CD}" type="slidenum">
              <a:rPr lang="ja-JP" altLang="en-US" smtClean="0">
                <a:solidFill>
                  <a:srgbClr val="000000"/>
                </a:solidFill>
                <a:ea typeface="ＭＳ Ｐゴシック"/>
              </a:rPr>
              <a:pPr/>
              <a:t>‹#›</a:t>
            </a:fld>
            <a:endParaRPr lang="ja-JP" altLang="en-US" dirty="0">
              <a:solidFill>
                <a:srgbClr val="000000"/>
              </a:solidFill>
              <a:ea typeface="ＭＳ Ｐゴシック"/>
            </a:endParaRPr>
          </a:p>
        </p:txBody>
      </p:sp>
      <p:grpSp>
        <p:nvGrpSpPr>
          <p:cNvPr id="2" name="Group 18"/>
          <p:cNvGrpSpPr>
            <a:grpSpLocks/>
          </p:cNvGrpSpPr>
          <p:nvPr/>
        </p:nvGrpSpPr>
        <p:grpSpPr bwMode="auto">
          <a:xfrm>
            <a:off x="0" y="-171449"/>
            <a:ext cx="9906000" cy="546100"/>
            <a:chOff x="0" y="0"/>
            <a:chExt cx="5760" cy="344"/>
          </a:xfrm>
        </p:grpSpPr>
        <p:pic>
          <p:nvPicPr>
            <p:cNvPr id="1033"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41" y="19"/>
            <a:ext cx="9741649" cy="404813"/>
          </a:xfrm>
          <a:prstGeom prst="rect">
            <a:avLst/>
          </a:prstGeom>
          <a:noFill/>
          <a:ln w="9525">
            <a:noFill/>
            <a:miter lim="800000"/>
            <a:headEnd/>
            <a:tailEnd/>
          </a:ln>
          <a:effectLst/>
        </p:spPr>
        <p:txBody>
          <a:bodyPr vert="horz" wrap="square" lIns="91362" tIns="45682" rIns="91362" bIns="45682" numCol="1" anchor="ctr" anchorCtr="0" compatLnSpc="1">
            <a:prstTxWarp prst="textNoShape">
              <a:avLst/>
            </a:prstTxWarp>
          </a:bodyPr>
          <a:lstStyle/>
          <a:p>
            <a:pPr lvl="0"/>
            <a:r>
              <a:rPr lang="ja-JP" altLang="en-US"/>
              <a:t>マスタ タイトルの書式設定</a:t>
            </a:r>
          </a:p>
        </p:txBody>
      </p:sp>
    </p:spTree>
  </p:cSld>
  <p:clrMap bg1="lt1" tx1="dk1" bg2="lt2" tx2="dk2" accent1="accent1" accent2="accent2" accent3="accent3" accent4="accent4" accent5="accent5" accent6="accent6" hlink="hlink" folHlink="folHlink"/>
  <p:sldLayoutIdLst>
    <p:sldLayoutId id="2147484357" r:id="rId1"/>
    <p:sldLayoutId id="2147484358" r:id="rId2"/>
    <p:sldLayoutId id="2147484359" r:id="rId3"/>
    <p:sldLayoutId id="2147484360" r:id="rId4"/>
    <p:sldLayoutId id="2147484361" r:id="rId5"/>
    <p:sldLayoutId id="2147484362" r:id="rId6"/>
    <p:sldLayoutId id="2147484363" r:id="rId7"/>
    <p:sldLayoutId id="2147484364" r:id="rId8"/>
    <p:sldLayoutId id="2147484365" r:id="rId9"/>
    <p:sldLayoutId id="2147484366" r:id="rId10"/>
    <p:sldLayoutId id="2147484367" r:id="rId11"/>
  </p:sldLayoutIdLst>
  <p:hf sldNum="0" hdr="0" ftr="0" dt="0"/>
  <p:txStyles>
    <p:titleStyle>
      <a:lvl1pPr algn="l" rtl="0" eaLnBrk="1" fontAlgn="base" hangingPunct="1">
        <a:spcBef>
          <a:spcPct val="0"/>
        </a:spcBef>
        <a:spcAft>
          <a:spcPct val="0"/>
        </a:spcAft>
        <a:defRPr kumimoji="1" sz="2000">
          <a:solidFill>
            <a:srgbClr val="4087C8"/>
          </a:solidFill>
          <a:latin typeface="+mj-lt"/>
          <a:ea typeface="+mj-ea"/>
          <a:cs typeface="+mj-cs"/>
        </a:defRPr>
      </a:lvl1pPr>
      <a:lvl2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5pPr>
      <a:lvl6pPr marL="456812"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6pPr>
      <a:lvl7pPr marL="913624"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7pPr>
      <a:lvl8pPr marL="1370436"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8pPr>
      <a:lvl9pPr marL="1827250"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9pPr>
    </p:titleStyle>
    <p:bodyStyle>
      <a:lvl1pPr marL="342610" indent="-342610" algn="l" rtl="0" eaLnBrk="1" fontAlgn="base" hangingPunct="1">
        <a:spcBef>
          <a:spcPct val="20000"/>
        </a:spcBef>
        <a:spcAft>
          <a:spcPct val="0"/>
        </a:spcAft>
        <a:buChar char="•"/>
        <a:defRPr kumimoji="1" sz="3200">
          <a:solidFill>
            <a:schemeClr val="tx1"/>
          </a:solidFill>
          <a:latin typeface="+mn-lt"/>
          <a:ea typeface="+mn-ea"/>
          <a:cs typeface="+mn-cs"/>
        </a:defRPr>
      </a:lvl1pPr>
      <a:lvl2pPr marL="742322" indent="-285508" algn="l" rtl="0" eaLnBrk="1" fontAlgn="base" hangingPunct="1">
        <a:spcBef>
          <a:spcPct val="20000"/>
        </a:spcBef>
        <a:spcAft>
          <a:spcPct val="0"/>
        </a:spcAft>
        <a:buChar char="–"/>
        <a:defRPr kumimoji="1" sz="2800">
          <a:solidFill>
            <a:schemeClr val="tx1"/>
          </a:solidFill>
          <a:latin typeface="+mn-lt"/>
          <a:ea typeface="+mn-ea"/>
        </a:defRPr>
      </a:lvl2pPr>
      <a:lvl3pPr marL="1142031" indent="-228407" algn="l" rtl="0" eaLnBrk="1" fontAlgn="base" hangingPunct="1">
        <a:spcBef>
          <a:spcPct val="20000"/>
        </a:spcBef>
        <a:spcAft>
          <a:spcPct val="0"/>
        </a:spcAft>
        <a:buChar char="•"/>
        <a:defRPr kumimoji="1" sz="2400">
          <a:solidFill>
            <a:schemeClr val="tx1"/>
          </a:solidFill>
          <a:latin typeface="+mn-lt"/>
          <a:ea typeface="+mn-ea"/>
        </a:defRPr>
      </a:lvl3pPr>
      <a:lvl4pPr marL="1598845" indent="-228407" algn="l" rtl="0" eaLnBrk="1" fontAlgn="base" hangingPunct="1">
        <a:spcBef>
          <a:spcPct val="20000"/>
        </a:spcBef>
        <a:spcAft>
          <a:spcPct val="0"/>
        </a:spcAft>
        <a:buChar char="–"/>
        <a:defRPr kumimoji="1" sz="2000">
          <a:solidFill>
            <a:schemeClr val="tx1"/>
          </a:solidFill>
          <a:latin typeface="+mn-lt"/>
          <a:ea typeface="+mn-ea"/>
        </a:defRPr>
      </a:lvl4pPr>
      <a:lvl5pPr marL="2055656" indent="-228407" algn="l" rtl="0" eaLnBrk="1" fontAlgn="base" hangingPunct="1">
        <a:spcBef>
          <a:spcPct val="20000"/>
        </a:spcBef>
        <a:spcAft>
          <a:spcPct val="0"/>
        </a:spcAft>
        <a:buChar char="»"/>
        <a:defRPr kumimoji="1" sz="2000">
          <a:solidFill>
            <a:schemeClr val="tx1"/>
          </a:solidFill>
          <a:latin typeface="+mn-lt"/>
          <a:ea typeface="+mn-ea"/>
        </a:defRPr>
      </a:lvl5pPr>
      <a:lvl6pPr marL="2512467" indent="-228407" algn="l" rtl="0" eaLnBrk="1" fontAlgn="base" hangingPunct="1">
        <a:spcBef>
          <a:spcPct val="20000"/>
        </a:spcBef>
        <a:spcAft>
          <a:spcPct val="0"/>
        </a:spcAft>
        <a:buChar char="»"/>
        <a:defRPr kumimoji="1" sz="2000">
          <a:solidFill>
            <a:schemeClr val="tx1"/>
          </a:solidFill>
          <a:latin typeface="+mn-lt"/>
          <a:ea typeface="+mn-ea"/>
        </a:defRPr>
      </a:lvl6pPr>
      <a:lvl7pPr marL="2969277" indent="-228407" algn="l" rtl="0" eaLnBrk="1" fontAlgn="base" hangingPunct="1">
        <a:spcBef>
          <a:spcPct val="20000"/>
        </a:spcBef>
        <a:spcAft>
          <a:spcPct val="0"/>
        </a:spcAft>
        <a:buChar char="»"/>
        <a:defRPr kumimoji="1" sz="2000">
          <a:solidFill>
            <a:schemeClr val="tx1"/>
          </a:solidFill>
          <a:latin typeface="+mn-lt"/>
          <a:ea typeface="+mn-ea"/>
        </a:defRPr>
      </a:lvl7pPr>
      <a:lvl8pPr marL="3426092" indent="-228407" algn="l" rtl="0" eaLnBrk="1" fontAlgn="base" hangingPunct="1">
        <a:spcBef>
          <a:spcPct val="20000"/>
        </a:spcBef>
        <a:spcAft>
          <a:spcPct val="0"/>
        </a:spcAft>
        <a:buChar char="»"/>
        <a:defRPr kumimoji="1" sz="2000">
          <a:solidFill>
            <a:schemeClr val="tx1"/>
          </a:solidFill>
          <a:latin typeface="+mn-lt"/>
          <a:ea typeface="+mn-ea"/>
        </a:defRPr>
      </a:lvl8pPr>
      <a:lvl9pPr marL="3882904" indent="-228407"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3624" rtl="0" eaLnBrk="1" latinLnBrk="0" hangingPunct="1">
        <a:defRPr kumimoji="1" sz="1800" kern="1200">
          <a:solidFill>
            <a:schemeClr val="tx1"/>
          </a:solidFill>
          <a:latin typeface="+mn-lt"/>
          <a:ea typeface="+mn-ea"/>
          <a:cs typeface="+mn-cs"/>
        </a:defRPr>
      </a:lvl1pPr>
      <a:lvl2pPr marL="456812" algn="l" defTabSz="913624" rtl="0" eaLnBrk="1" latinLnBrk="0" hangingPunct="1">
        <a:defRPr kumimoji="1" sz="1800" kern="1200">
          <a:solidFill>
            <a:schemeClr val="tx1"/>
          </a:solidFill>
          <a:latin typeface="+mn-lt"/>
          <a:ea typeface="+mn-ea"/>
          <a:cs typeface="+mn-cs"/>
        </a:defRPr>
      </a:lvl2pPr>
      <a:lvl3pPr marL="913624" algn="l" defTabSz="913624" rtl="0" eaLnBrk="1" latinLnBrk="0" hangingPunct="1">
        <a:defRPr kumimoji="1" sz="1800" kern="1200">
          <a:solidFill>
            <a:schemeClr val="tx1"/>
          </a:solidFill>
          <a:latin typeface="+mn-lt"/>
          <a:ea typeface="+mn-ea"/>
          <a:cs typeface="+mn-cs"/>
        </a:defRPr>
      </a:lvl3pPr>
      <a:lvl4pPr marL="1370436" algn="l" defTabSz="913624" rtl="0" eaLnBrk="1" latinLnBrk="0" hangingPunct="1">
        <a:defRPr kumimoji="1" sz="1800" kern="1200">
          <a:solidFill>
            <a:schemeClr val="tx1"/>
          </a:solidFill>
          <a:latin typeface="+mn-lt"/>
          <a:ea typeface="+mn-ea"/>
          <a:cs typeface="+mn-cs"/>
        </a:defRPr>
      </a:lvl4pPr>
      <a:lvl5pPr marL="1827250" algn="l" defTabSz="913624" rtl="0" eaLnBrk="1" latinLnBrk="0" hangingPunct="1">
        <a:defRPr kumimoji="1" sz="1800" kern="1200">
          <a:solidFill>
            <a:schemeClr val="tx1"/>
          </a:solidFill>
          <a:latin typeface="+mn-lt"/>
          <a:ea typeface="+mn-ea"/>
          <a:cs typeface="+mn-cs"/>
        </a:defRPr>
      </a:lvl5pPr>
      <a:lvl6pPr marL="2284061" algn="l" defTabSz="913624" rtl="0" eaLnBrk="1" latinLnBrk="0" hangingPunct="1">
        <a:defRPr kumimoji="1" sz="1800" kern="1200">
          <a:solidFill>
            <a:schemeClr val="tx1"/>
          </a:solidFill>
          <a:latin typeface="+mn-lt"/>
          <a:ea typeface="+mn-ea"/>
          <a:cs typeface="+mn-cs"/>
        </a:defRPr>
      </a:lvl6pPr>
      <a:lvl7pPr marL="2740872" algn="l" defTabSz="913624" rtl="0" eaLnBrk="1" latinLnBrk="0" hangingPunct="1">
        <a:defRPr kumimoji="1" sz="1800" kern="1200">
          <a:solidFill>
            <a:schemeClr val="tx1"/>
          </a:solidFill>
          <a:latin typeface="+mn-lt"/>
          <a:ea typeface="+mn-ea"/>
          <a:cs typeface="+mn-cs"/>
        </a:defRPr>
      </a:lvl7pPr>
      <a:lvl8pPr marL="3197682" algn="l" defTabSz="913624" rtl="0" eaLnBrk="1" latinLnBrk="0" hangingPunct="1">
        <a:defRPr kumimoji="1" sz="1800" kern="1200">
          <a:solidFill>
            <a:schemeClr val="tx1"/>
          </a:solidFill>
          <a:latin typeface="+mn-lt"/>
          <a:ea typeface="+mn-ea"/>
          <a:cs typeface="+mn-cs"/>
        </a:defRPr>
      </a:lvl8pPr>
      <a:lvl9pPr marL="3654497" algn="l" defTabSz="913624"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558" y="1600216"/>
            <a:ext cx="8914923" cy="4525963"/>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95578" y="6524625"/>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29" name="Rectangle 5"/>
          <p:cNvSpPr>
            <a:spLocks noGrp="1" noChangeArrowheads="1"/>
          </p:cNvSpPr>
          <p:nvPr>
            <p:ph type="ftr" sz="quarter" idx="3"/>
          </p:nvPr>
        </p:nvSpPr>
        <p:spPr bwMode="auto">
          <a:xfrm>
            <a:off x="3384767" y="6619877"/>
            <a:ext cx="3136821"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ct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30" name="Rectangle 6"/>
          <p:cNvSpPr>
            <a:spLocks noGrp="1" noChangeArrowheads="1"/>
          </p:cNvSpPr>
          <p:nvPr>
            <p:ph type="sldNum" sz="quarter" idx="4"/>
          </p:nvPr>
        </p:nvSpPr>
        <p:spPr bwMode="auto">
          <a:xfrm>
            <a:off x="7684048" y="6553201"/>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r" defTabSz="913743" fontAlgn="auto">
              <a:spcBef>
                <a:spcPts val="0"/>
              </a:spcBef>
              <a:spcAft>
                <a:spcPts val="0"/>
              </a:spcAft>
              <a:defRPr sz="1400" b="0">
                <a:latin typeface="+mn-lt"/>
              </a:defRPr>
            </a:lvl1pPr>
          </a:lstStyle>
          <a:p>
            <a:fld id="{570A48EB-AEAA-422F-83B8-A3D303AD07CD}" type="slidenum">
              <a:rPr lang="ja-JP" altLang="en-US" smtClean="0">
                <a:solidFill>
                  <a:srgbClr val="000000"/>
                </a:solidFill>
                <a:ea typeface="ＭＳ Ｐゴシック"/>
              </a:rPr>
              <a:pPr/>
              <a:t>‹#›</a:t>
            </a:fld>
            <a:endParaRPr lang="ja-JP" altLang="en-US" dirty="0">
              <a:solidFill>
                <a:srgbClr val="000000"/>
              </a:solidFill>
              <a:ea typeface="ＭＳ Ｐゴシック"/>
            </a:endParaRPr>
          </a:p>
        </p:txBody>
      </p:sp>
      <p:grpSp>
        <p:nvGrpSpPr>
          <p:cNvPr id="2" name="Group 18"/>
          <p:cNvGrpSpPr>
            <a:grpSpLocks/>
          </p:cNvGrpSpPr>
          <p:nvPr/>
        </p:nvGrpSpPr>
        <p:grpSpPr bwMode="auto">
          <a:xfrm>
            <a:off x="0" y="-171449"/>
            <a:ext cx="9906000" cy="546100"/>
            <a:chOff x="0" y="0"/>
            <a:chExt cx="5760" cy="344"/>
          </a:xfrm>
        </p:grpSpPr>
        <p:pic>
          <p:nvPicPr>
            <p:cNvPr id="1033"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80" y="22"/>
            <a:ext cx="9741649" cy="404813"/>
          </a:xfrm>
          <a:prstGeom prst="rect">
            <a:avLst/>
          </a:prstGeom>
          <a:noFill/>
          <a:ln w="9525">
            <a:noFill/>
            <a:miter lim="800000"/>
            <a:headEnd/>
            <a:tailEnd/>
          </a:ln>
          <a:effectLst/>
        </p:spPr>
        <p:txBody>
          <a:bodyPr vert="horz" wrap="square" lIns="91362" tIns="45682" rIns="91362" bIns="45682" numCol="1" anchor="ctr" anchorCtr="0" compatLnSpc="1">
            <a:prstTxWarp prst="textNoShape">
              <a:avLst/>
            </a:prstTxWarp>
          </a:bodyPr>
          <a:lstStyle/>
          <a:p>
            <a:pPr lvl="0"/>
            <a:r>
              <a:rPr lang="ja-JP" altLang="en-US"/>
              <a:t>マスタ タイトルの書式設定</a:t>
            </a:r>
          </a:p>
        </p:txBody>
      </p:sp>
    </p:spTree>
  </p:cSld>
  <p:clrMap bg1="lt1" tx1="dk1" bg2="lt2" tx2="dk2" accent1="accent1" accent2="accent2" accent3="accent3" accent4="accent4" accent5="accent5" accent6="accent6" hlink="hlink" folHlink="folHlink"/>
  <p:sldLayoutIdLst>
    <p:sldLayoutId id="2147484886" r:id="rId1"/>
    <p:sldLayoutId id="2147484887" r:id="rId2"/>
    <p:sldLayoutId id="2147484888" r:id="rId3"/>
    <p:sldLayoutId id="2147484889" r:id="rId4"/>
    <p:sldLayoutId id="2147484890" r:id="rId5"/>
    <p:sldLayoutId id="2147484891" r:id="rId6"/>
    <p:sldLayoutId id="2147484892" r:id="rId7"/>
    <p:sldLayoutId id="2147484893" r:id="rId8"/>
    <p:sldLayoutId id="2147484894" r:id="rId9"/>
    <p:sldLayoutId id="2147484895" r:id="rId10"/>
    <p:sldLayoutId id="2147484896" r:id="rId11"/>
  </p:sldLayoutIdLst>
  <p:hf sldNum="0" hdr="0" ftr="0" dt="0"/>
  <p:txStyles>
    <p:titleStyle>
      <a:lvl1pPr algn="l" rtl="0" eaLnBrk="1" fontAlgn="base" hangingPunct="1">
        <a:spcBef>
          <a:spcPct val="0"/>
        </a:spcBef>
        <a:spcAft>
          <a:spcPct val="0"/>
        </a:spcAft>
        <a:defRPr kumimoji="1" sz="2000">
          <a:solidFill>
            <a:srgbClr val="4087C8"/>
          </a:solidFill>
          <a:latin typeface="+mj-lt"/>
          <a:ea typeface="+mj-ea"/>
          <a:cs typeface="+mj-cs"/>
        </a:defRPr>
      </a:lvl1pPr>
      <a:lvl2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5pPr>
      <a:lvl6pPr marL="456812"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6pPr>
      <a:lvl7pPr marL="913624"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7pPr>
      <a:lvl8pPr marL="1370436"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8pPr>
      <a:lvl9pPr marL="1827250"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9pPr>
    </p:titleStyle>
    <p:bodyStyle>
      <a:lvl1pPr marL="342610" indent="-342610" algn="l" rtl="0" eaLnBrk="1" fontAlgn="base" hangingPunct="1">
        <a:spcBef>
          <a:spcPct val="20000"/>
        </a:spcBef>
        <a:spcAft>
          <a:spcPct val="0"/>
        </a:spcAft>
        <a:buChar char="•"/>
        <a:defRPr kumimoji="1" sz="3200">
          <a:solidFill>
            <a:schemeClr val="tx1"/>
          </a:solidFill>
          <a:latin typeface="+mn-lt"/>
          <a:ea typeface="+mn-ea"/>
          <a:cs typeface="+mn-cs"/>
        </a:defRPr>
      </a:lvl1pPr>
      <a:lvl2pPr marL="742322" indent="-285508" algn="l" rtl="0" eaLnBrk="1" fontAlgn="base" hangingPunct="1">
        <a:spcBef>
          <a:spcPct val="20000"/>
        </a:spcBef>
        <a:spcAft>
          <a:spcPct val="0"/>
        </a:spcAft>
        <a:buChar char="–"/>
        <a:defRPr kumimoji="1" sz="2800">
          <a:solidFill>
            <a:schemeClr val="tx1"/>
          </a:solidFill>
          <a:latin typeface="+mn-lt"/>
          <a:ea typeface="+mn-ea"/>
        </a:defRPr>
      </a:lvl2pPr>
      <a:lvl3pPr marL="1142031" indent="-228407" algn="l" rtl="0" eaLnBrk="1" fontAlgn="base" hangingPunct="1">
        <a:spcBef>
          <a:spcPct val="20000"/>
        </a:spcBef>
        <a:spcAft>
          <a:spcPct val="0"/>
        </a:spcAft>
        <a:buChar char="•"/>
        <a:defRPr kumimoji="1" sz="2400">
          <a:solidFill>
            <a:schemeClr val="tx1"/>
          </a:solidFill>
          <a:latin typeface="+mn-lt"/>
          <a:ea typeface="+mn-ea"/>
        </a:defRPr>
      </a:lvl3pPr>
      <a:lvl4pPr marL="1598845" indent="-228407" algn="l" rtl="0" eaLnBrk="1" fontAlgn="base" hangingPunct="1">
        <a:spcBef>
          <a:spcPct val="20000"/>
        </a:spcBef>
        <a:spcAft>
          <a:spcPct val="0"/>
        </a:spcAft>
        <a:buChar char="–"/>
        <a:defRPr kumimoji="1" sz="2000">
          <a:solidFill>
            <a:schemeClr val="tx1"/>
          </a:solidFill>
          <a:latin typeface="+mn-lt"/>
          <a:ea typeface="+mn-ea"/>
        </a:defRPr>
      </a:lvl4pPr>
      <a:lvl5pPr marL="2055656" indent="-228407" algn="l" rtl="0" eaLnBrk="1" fontAlgn="base" hangingPunct="1">
        <a:spcBef>
          <a:spcPct val="20000"/>
        </a:spcBef>
        <a:spcAft>
          <a:spcPct val="0"/>
        </a:spcAft>
        <a:buChar char="»"/>
        <a:defRPr kumimoji="1" sz="2000">
          <a:solidFill>
            <a:schemeClr val="tx1"/>
          </a:solidFill>
          <a:latin typeface="+mn-lt"/>
          <a:ea typeface="+mn-ea"/>
        </a:defRPr>
      </a:lvl5pPr>
      <a:lvl6pPr marL="2512467" indent="-228407" algn="l" rtl="0" eaLnBrk="1" fontAlgn="base" hangingPunct="1">
        <a:spcBef>
          <a:spcPct val="20000"/>
        </a:spcBef>
        <a:spcAft>
          <a:spcPct val="0"/>
        </a:spcAft>
        <a:buChar char="»"/>
        <a:defRPr kumimoji="1" sz="2000">
          <a:solidFill>
            <a:schemeClr val="tx1"/>
          </a:solidFill>
          <a:latin typeface="+mn-lt"/>
          <a:ea typeface="+mn-ea"/>
        </a:defRPr>
      </a:lvl6pPr>
      <a:lvl7pPr marL="2969277" indent="-228407" algn="l" rtl="0" eaLnBrk="1" fontAlgn="base" hangingPunct="1">
        <a:spcBef>
          <a:spcPct val="20000"/>
        </a:spcBef>
        <a:spcAft>
          <a:spcPct val="0"/>
        </a:spcAft>
        <a:buChar char="»"/>
        <a:defRPr kumimoji="1" sz="2000">
          <a:solidFill>
            <a:schemeClr val="tx1"/>
          </a:solidFill>
          <a:latin typeface="+mn-lt"/>
          <a:ea typeface="+mn-ea"/>
        </a:defRPr>
      </a:lvl7pPr>
      <a:lvl8pPr marL="3426092" indent="-228407" algn="l" rtl="0" eaLnBrk="1" fontAlgn="base" hangingPunct="1">
        <a:spcBef>
          <a:spcPct val="20000"/>
        </a:spcBef>
        <a:spcAft>
          <a:spcPct val="0"/>
        </a:spcAft>
        <a:buChar char="»"/>
        <a:defRPr kumimoji="1" sz="2000">
          <a:solidFill>
            <a:schemeClr val="tx1"/>
          </a:solidFill>
          <a:latin typeface="+mn-lt"/>
          <a:ea typeface="+mn-ea"/>
        </a:defRPr>
      </a:lvl8pPr>
      <a:lvl9pPr marL="3882904" indent="-228407"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3624" rtl="0" eaLnBrk="1" latinLnBrk="0" hangingPunct="1">
        <a:defRPr kumimoji="1" sz="1800" kern="1200">
          <a:solidFill>
            <a:schemeClr val="tx1"/>
          </a:solidFill>
          <a:latin typeface="+mn-lt"/>
          <a:ea typeface="+mn-ea"/>
          <a:cs typeface="+mn-cs"/>
        </a:defRPr>
      </a:lvl1pPr>
      <a:lvl2pPr marL="456812" algn="l" defTabSz="913624" rtl="0" eaLnBrk="1" latinLnBrk="0" hangingPunct="1">
        <a:defRPr kumimoji="1" sz="1800" kern="1200">
          <a:solidFill>
            <a:schemeClr val="tx1"/>
          </a:solidFill>
          <a:latin typeface="+mn-lt"/>
          <a:ea typeface="+mn-ea"/>
          <a:cs typeface="+mn-cs"/>
        </a:defRPr>
      </a:lvl2pPr>
      <a:lvl3pPr marL="913624" algn="l" defTabSz="913624" rtl="0" eaLnBrk="1" latinLnBrk="0" hangingPunct="1">
        <a:defRPr kumimoji="1" sz="1800" kern="1200">
          <a:solidFill>
            <a:schemeClr val="tx1"/>
          </a:solidFill>
          <a:latin typeface="+mn-lt"/>
          <a:ea typeface="+mn-ea"/>
          <a:cs typeface="+mn-cs"/>
        </a:defRPr>
      </a:lvl3pPr>
      <a:lvl4pPr marL="1370436" algn="l" defTabSz="913624" rtl="0" eaLnBrk="1" latinLnBrk="0" hangingPunct="1">
        <a:defRPr kumimoji="1" sz="1800" kern="1200">
          <a:solidFill>
            <a:schemeClr val="tx1"/>
          </a:solidFill>
          <a:latin typeface="+mn-lt"/>
          <a:ea typeface="+mn-ea"/>
          <a:cs typeface="+mn-cs"/>
        </a:defRPr>
      </a:lvl4pPr>
      <a:lvl5pPr marL="1827250" algn="l" defTabSz="913624" rtl="0" eaLnBrk="1" latinLnBrk="0" hangingPunct="1">
        <a:defRPr kumimoji="1" sz="1800" kern="1200">
          <a:solidFill>
            <a:schemeClr val="tx1"/>
          </a:solidFill>
          <a:latin typeface="+mn-lt"/>
          <a:ea typeface="+mn-ea"/>
          <a:cs typeface="+mn-cs"/>
        </a:defRPr>
      </a:lvl5pPr>
      <a:lvl6pPr marL="2284061" algn="l" defTabSz="913624" rtl="0" eaLnBrk="1" latinLnBrk="0" hangingPunct="1">
        <a:defRPr kumimoji="1" sz="1800" kern="1200">
          <a:solidFill>
            <a:schemeClr val="tx1"/>
          </a:solidFill>
          <a:latin typeface="+mn-lt"/>
          <a:ea typeface="+mn-ea"/>
          <a:cs typeface="+mn-cs"/>
        </a:defRPr>
      </a:lvl6pPr>
      <a:lvl7pPr marL="2740872" algn="l" defTabSz="913624" rtl="0" eaLnBrk="1" latinLnBrk="0" hangingPunct="1">
        <a:defRPr kumimoji="1" sz="1800" kern="1200">
          <a:solidFill>
            <a:schemeClr val="tx1"/>
          </a:solidFill>
          <a:latin typeface="+mn-lt"/>
          <a:ea typeface="+mn-ea"/>
          <a:cs typeface="+mn-cs"/>
        </a:defRPr>
      </a:lvl7pPr>
      <a:lvl8pPr marL="3197682" algn="l" defTabSz="913624" rtl="0" eaLnBrk="1" latinLnBrk="0" hangingPunct="1">
        <a:defRPr kumimoji="1" sz="1800" kern="1200">
          <a:solidFill>
            <a:schemeClr val="tx1"/>
          </a:solidFill>
          <a:latin typeface="+mn-lt"/>
          <a:ea typeface="+mn-ea"/>
          <a:cs typeface="+mn-cs"/>
        </a:defRPr>
      </a:lvl8pPr>
      <a:lvl9pPr marL="3654497" algn="l" defTabSz="913624"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95558" y="1600214"/>
            <a:ext cx="8914923" cy="4525963"/>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95577" y="6524625"/>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29" name="Rectangle 5"/>
          <p:cNvSpPr>
            <a:spLocks noGrp="1" noChangeArrowheads="1"/>
          </p:cNvSpPr>
          <p:nvPr>
            <p:ph type="ftr" sz="quarter" idx="3"/>
          </p:nvPr>
        </p:nvSpPr>
        <p:spPr bwMode="auto">
          <a:xfrm>
            <a:off x="3384766" y="6619877"/>
            <a:ext cx="3136821"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ctr" defTabSz="913743" fontAlgn="auto">
              <a:spcBef>
                <a:spcPts val="0"/>
              </a:spcBef>
              <a:spcAft>
                <a:spcPts val="0"/>
              </a:spcAft>
              <a:defRPr sz="1400"/>
            </a:lvl1pPr>
          </a:lstStyle>
          <a:p>
            <a:endParaRPr lang="ja-JP" altLang="en-US" dirty="0">
              <a:solidFill>
                <a:srgbClr val="000000"/>
              </a:solidFill>
              <a:latin typeface="Arial"/>
              <a:ea typeface="ＭＳ Ｐゴシック"/>
            </a:endParaRPr>
          </a:p>
        </p:txBody>
      </p:sp>
      <p:sp>
        <p:nvSpPr>
          <p:cNvPr id="1030" name="Rectangle 6"/>
          <p:cNvSpPr>
            <a:spLocks noGrp="1" noChangeArrowheads="1"/>
          </p:cNvSpPr>
          <p:nvPr>
            <p:ph type="sldNum" sz="quarter" idx="4"/>
          </p:nvPr>
        </p:nvSpPr>
        <p:spPr bwMode="auto">
          <a:xfrm>
            <a:off x="7684048" y="6553201"/>
            <a:ext cx="2310924" cy="476250"/>
          </a:xfrm>
          <a:prstGeom prst="rect">
            <a:avLst/>
          </a:prstGeom>
          <a:noFill/>
          <a:ln w="9525">
            <a:noFill/>
            <a:miter lim="800000"/>
            <a:headEnd/>
            <a:tailEnd/>
          </a:ln>
          <a:effectLst/>
        </p:spPr>
        <p:txBody>
          <a:bodyPr vert="horz" wrap="square" lIns="91362" tIns="45682" rIns="91362" bIns="45682" numCol="1" anchor="t" anchorCtr="0" compatLnSpc="1">
            <a:prstTxWarp prst="textNoShape">
              <a:avLst/>
            </a:prstTxWarp>
          </a:bodyPr>
          <a:lstStyle>
            <a:lvl1pPr algn="r" defTabSz="913743" fontAlgn="auto">
              <a:spcBef>
                <a:spcPts val="0"/>
              </a:spcBef>
              <a:spcAft>
                <a:spcPts val="0"/>
              </a:spcAft>
              <a:defRPr sz="1400" b="0">
                <a:latin typeface="+mn-lt"/>
              </a:defRPr>
            </a:lvl1pPr>
          </a:lstStyle>
          <a:p>
            <a:fld id="{570A48EB-AEAA-422F-83B8-A3D303AD07CD}" type="slidenum">
              <a:rPr lang="ja-JP" altLang="en-US" smtClean="0">
                <a:solidFill>
                  <a:srgbClr val="000000"/>
                </a:solidFill>
                <a:ea typeface="ＭＳ Ｐゴシック"/>
              </a:rPr>
              <a:pPr/>
              <a:t>‹#›</a:t>
            </a:fld>
            <a:endParaRPr lang="ja-JP" altLang="en-US" dirty="0">
              <a:solidFill>
                <a:srgbClr val="000000"/>
              </a:solidFill>
              <a:ea typeface="ＭＳ Ｐゴシック"/>
            </a:endParaRPr>
          </a:p>
        </p:txBody>
      </p:sp>
      <p:grpSp>
        <p:nvGrpSpPr>
          <p:cNvPr id="2" name="Group 18"/>
          <p:cNvGrpSpPr>
            <a:grpSpLocks/>
          </p:cNvGrpSpPr>
          <p:nvPr/>
        </p:nvGrpSpPr>
        <p:grpSpPr bwMode="auto">
          <a:xfrm>
            <a:off x="0" y="-1611"/>
            <a:ext cx="9906000" cy="546100"/>
            <a:chOff x="0" y="0"/>
            <a:chExt cx="5760" cy="344"/>
          </a:xfrm>
        </p:grpSpPr>
        <p:pic>
          <p:nvPicPr>
            <p:cNvPr id="1033"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p:spPr>
        </p:pic>
        <p:grpSp>
          <p:nvGrpSpPr>
            <p:cNvPr id="3"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p:spPr>
          </p:pic>
          <p:pic>
            <p:nvPicPr>
              <p:cNvPr id="1040"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p:spPr>
          </p:pic>
          <p:pic>
            <p:nvPicPr>
              <p:cNvPr id="1034"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p:spPr>
          </p:pic>
        </p:grpSp>
      </p:grpSp>
      <p:sp>
        <p:nvSpPr>
          <p:cNvPr id="1026" name="Rectangle 2"/>
          <p:cNvSpPr>
            <a:spLocks noGrp="1" noChangeArrowheads="1"/>
          </p:cNvSpPr>
          <p:nvPr>
            <p:ph type="title"/>
          </p:nvPr>
        </p:nvSpPr>
        <p:spPr bwMode="auto">
          <a:xfrm>
            <a:off x="41" y="58075"/>
            <a:ext cx="9741649" cy="404813"/>
          </a:xfrm>
          <a:prstGeom prst="rect">
            <a:avLst/>
          </a:prstGeom>
          <a:noFill/>
          <a:ln w="9525">
            <a:noFill/>
            <a:miter lim="800000"/>
            <a:headEnd/>
            <a:tailEnd/>
          </a:ln>
          <a:effectLst/>
        </p:spPr>
        <p:txBody>
          <a:bodyPr vert="horz" wrap="square" lIns="91362" tIns="45682" rIns="91362" bIns="45682" numCol="1" anchor="ctr" anchorCtr="0" compatLnSpc="1">
            <a:prstTxWarp prst="textNoShape">
              <a:avLst/>
            </a:prstTxWarp>
          </a:bodyPr>
          <a:lstStyle/>
          <a:p>
            <a:pPr lvl="0"/>
            <a:r>
              <a:rPr lang="ja-JP" altLang="en-US"/>
              <a:t>マスタ タイトルの書式設定</a:t>
            </a:r>
          </a:p>
        </p:txBody>
      </p:sp>
    </p:spTree>
    <p:extLst>
      <p:ext uri="{BB962C8B-B14F-4D97-AF65-F5344CB8AC3E}">
        <p14:creationId xmlns:p14="http://schemas.microsoft.com/office/powerpoint/2010/main" val="1521660724"/>
      </p:ext>
    </p:extLst>
  </p:cSld>
  <p:clrMap bg1="lt1" tx1="dk1" bg2="lt2" tx2="dk2" accent1="accent1" accent2="accent2" accent3="accent3" accent4="accent4" accent5="accent5" accent6="accent6" hlink="hlink" folHlink="folHlink"/>
  <p:sldLayoutIdLst>
    <p:sldLayoutId id="2147484907" r:id="rId1"/>
    <p:sldLayoutId id="2147484908" r:id="rId2"/>
    <p:sldLayoutId id="2147484909" r:id="rId3"/>
    <p:sldLayoutId id="2147484910" r:id="rId4"/>
    <p:sldLayoutId id="2147484911" r:id="rId5"/>
    <p:sldLayoutId id="2147484912" r:id="rId6"/>
    <p:sldLayoutId id="2147484913" r:id="rId7"/>
    <p:sldLayoutId id="2147484914" r:id="rId8"/>
    <p:sldLayoutId id="2147484915" r:id="rId9"/>
    <p:sldLayoutId id="2147484916" r:id="rId10"/>
    <p:sldLayoutId id="2147484917" r:id="rId11"/>
  </p:sldLayoutIdLst>
  <p:hf sldNum="0" hdr="0" ftr="0" dt="0"/>
  <p:txStyles>
    <p:titleStyle>
      <a:lvl1pPr algn="l" rtl="0" eaLnBrk="1" fontAlgn="base" hangingPunct="1">
        <a:spcBef>
          <a:spcPct val="0"/>
        </a:spcBef>
        <a:spcAft>
          <a:spcPct val="0"/>
        </a:spcAft>
        <a:defRPr kumimoji="1" sz="2000">
          <a:solidFill>
            <a:srgbClr val="4087C8"/>
          </a:solidFill>
          <a:latin typeface="+mj-lt"/>
          <a:ea typeface="+mj-ea"/>
          <a:cs typeface="+mj-cs"/>
        </a:defRPr>
      </a:lvl1pPr>
      <a:lvl2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5pPr>
      <a:lvl6pPr marL="456812"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6pPr>
      <a:lvl7pPr marL="913624"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7pPr>
      <a:lvl8pPr marL="1370436"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8pPr>
      <a:lvl9pPr marL="1827250" algn="l" rtl="0" eaLnBrk="1" fontAlgn="base" hangingPunct="1">
        <a:spcBef>
          <a:spcPct val="0"/>
        </a:spcBef>
        <a:spcAft>
          <a:spcPct val="0"/>
        </a:spcAft>
        <a:defRPr kumimoji="1" sz="2000">
          <a:solidFill>
            <a:srgbClr val="4087C8"/>
          </a:solidFill>
          <a:latin typeface="HGP創英角ｺﾞｼｯｸUB" pitchFamily="50" charset="-128"/>
          <a:ea typeface="HGP創英角ｺﾞｼｯｸUB" pitchFamily="50" charset="-128"/>
        </a:defRPr>
      </a:lvl9pPr>
    </p:titleStyle>
    <p:bodyStyle>
      <a:lvl1pPr marL="342610" indent="-342610" algn="l" rtl="0" eaLnBrk="1" fontAlgn="base" hangingPunct="1">
        <a:spcBef>
          <a:spcPct val="20000"/>
        </a:spcBef>
        <a:spcAft>
          <a:spcPct val="0"/>
        </a:spcAft>
        <a:buChar char="•"/>
        <a:defRPr kumimoji="1" sz="3200">
          <a:solidFill>
            <a:schemeClr val="tx1"/>
          </a:solidFill>
          <a:latin typeface="+mn-lt"/>
          <a:ea typeface="+mn-ea"/>
          <a:cs typeface="+mn-cs"/>
        </a:defRPr>
      </a:lvl1pPr>
      <a:lvl2pPr marL="742322" indent="-285508" algn="l" rtl="0" eaLnBrk="1" fontAlgn="base" hangingPunct="1">
        <a:spcBef>
          <a:spcPct val="20000"/>
        </a:spcBef>
        <a:spcAft>
          <a:spcPct val="0"/>
        </a:spcAft>
        <a:buChar char="–"/>
        <a:defRPr kumimoji="1" sz="2800">
          <a:solidFill>
            <a:schemeClr val="tx1"/>
          </a:solidFill>
          <a:latin typeface="+mn-lt"/>
          <a:ea typeface="+mn-ea"/>
        </a:defRPr>
      </a:lvl2pPr>
      <a:lvl3pPr marL="1142031" indent="-228407" algn="l" rtl="0" eaLnBrk="1" fontAlgn="base" hangingPunct="1">
        <a:spcBef>
          <a:spcPct val="20000"/>
        </a:spcBef>
        <a:spcAft>
          <a:spcPct val="0"/>
        </a:spcAft>
        <a:buChar char="•"/>
        <a:defRPr kumimoji="1" sz="2400">
          <a:solidFill>
            <a:schemeClr val="tx1"/>
          </a:solidFill>
          <a:latin typeface="+mn-lt"/>
          <a:ea typeface="+mn-ea"/>
        </a:defRPr>
      </a:lvl3pPr>
      <a:lvl4pPr marL="1598845" indent="-228407" algn="l" rtl="0" eaLnBrk="1" fontAlgn="base" hangingPunct="1">
        <a:spcBef>
          <a:spcPct val="20000"/>
        </a:spcBef>
        <a:spcAft>
          <a:spcPct val="0"/>
        </a:spcAft>
        <a:buChar char="–"/>
        <a:defRPr kumimoji="1" sz="2000">
          <a:solidFill>
            <a:schemeClr val="tx1"/>
          </a:solidFill>
          <a:latin typeface="+mn-lt"/>
          <a:ea typeface="+mn-ea"/>
        </a:defRPr>
      </a:lvl4pPr>
      <a:lvl5pPr marL="2055656" indent="-228407" algn="l" rtl="0" eaLnBrk="1" fontAlgn="base" hangingPunct="1">
        <a:spcBef>
          <a:spcPct val="20000"/>
        </a:spcBef>
        <a:spcAft>
          <a:spcPct val="0"/>
        </a:spcAft>
        <a:buChar char="»"/>
        <a:defRPr kumimoji="1" sz="2000">
          <a:solidFill>
            <a:schemeClr val="tx1"/>
          </a:solidFill>
          <a:latin typeface="+mn-lt"/>
          <a:ea typeface="+mn-ea"/>
        </a:defRPr>
      </a:lvl5pPr>
      <a:lvl6pPr marL="2512467" indent="-228407" algn="l" rtl="0" eaLnBrk="1" fontAlgn="base" hangingPunct="1">
        <a:spcBef>
          <a:spcPct val="20000"/>
        </a:spcBef>
        <a:spcAft>
          <a:spcPct val="0"/>
        </a:spcAft>
        <a:buChar char="»"/>
        <a:defRPr kumimoji="1" sz="2000">
          <a:solidFill>
            <a:schemeClr val="tx1"/>
          </a:solidFill>
          <a:latin typeface="+mn-lt"/>
          <a:ea typeface="+mn-ea"/>
        </a:defRPr>
      </a:lvl6pPr>
      <a:lvl7pPr marL="2969277" indent="-228407" algn="l" rtl="0" eaLnBrk="1" fontAlgn="base" hangingPunct="1">
        <a:spcBef>
          <a:spcPct val="20000"/>
        </a:spcBef>
        <a:spcAft>
          <a:spcPct val="0"/>
        </a:spcAft>
        <a:buChar char="»"/>
        <a:defRPr kumimoji="1" sz="2000">
          <a:solidFill>
            <a:schemeClr val="tx1"/>
          </a:solidFill>
          <a:latin typeface="+mn-lt"/>
          <a:ea typeface="+mn-ea"/>
        </a:defRPr>
      </a:lvl7pPr>
      <a:lvl8pPr marL="3426092" indent="-228407" algn="l" rtl="0" eaLnBrk="1" fontAlgn="base" hangingPunct="1">
        <a:spcBef>
          <a:spcPct val="20000"/>
        </a:spcBef>
        <a:spcAft>
          <a:spcPct val="0"/>
        </a:spcAft>
        <a:buChar char="»"/>
        <a:defRPr kumimoji="1" sz="2000">
          <a:solidFill>
            <a:schemeClr val="tx1"/>
          </a:solidFill>
          <a:latin typeface="+mn-lt"/>
          <a:ea typeface="+mn-ea"/>
        </a:defRPr>
      </a:lvl8pPr>
      <a:lvl9pPr marL="3882904" indent="-228407"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3624" rtl="0" eaLnBrk="1" latinLnBrk="0" hangingPunct="1">
        <a:defRPr kumimoji="1" sz="1800" kern="1200">
          <a:solidFill>
            <a:schemeClr val="tx1"/>
          </a:solidFill>
          <a:latin typeface="+mn-lt"/>
          <a:ea typeface="+mn-ea"/>
          <a:cs typeface="+mn-cs"/>
        </a:defRPr>
      </a:lvl1pPr>
      <a:lvl2pPr marL="456812" algn="l" defTabSz="913624" rtl="0" eaLnBrk="1" latinLnBrk="0" hangingPunct="1">
        <a:defRPr kumimoji="1" sz="1800" kern="1200">
          <a:solidFill>
            <a:schemeClr val="tx1"/>
          </a:solidFill>
          <a:latin typeface="+mn-lt"/>
          <a:ea typeface="+mn-ea"/>
          <a:cs typeface="+mn-cs"/>
        </a:defRPr>
      </a:lvl2pPr>
      <a:lvl3pPr marL="913624" algn="l" defTabSz="913624" rtl="0" eaLnBrk="1" latinLnBrk="0" hangingPunct="1">
        <a:defRPr kumimoji="1" sz="1800" kern="1200">
          <a:solidFill>
            <a:schemeClr val="tx1"/>
          </a:solidFill>
          <a:latin typeface="+mn-lt"/>
          <a:ea typeface="+mn-ea"/>
          <a:cs typeface="+mn-cs"/>
        </a:defRPr>
      </a:lvl3pPr>
      <a:lvl4pPr marL="1370436" algn="l" defTabSz="913624" rtl="0" eaLnBrk="1" latinLnBrk="0" hangingPunct="1">
        <a:defRPr kumimoji="1" sz="1800" kern="1200">
          <a:solidFill>
            <a:schemeClr val="tx1"/>
          </a:solidFill>
          <a:latin typeface="+mn-lt"/>
          <a:ea typeface="+mn-ea"/>
          <a:cs typeface="+mn-cs"/>
        </a:defRPr>
      </a:lvl4pPr>
      <a:lvl5pPr marL="1827250" algn="l" defTabSz="913624" rtl="0" eaLnBrk="1" latinLnBrk="0" hangingPunct="1">
        <a:defRPr kumimoji="1" sz="1800" kern="1200">
          <a:solidFill>
            <a:schemeClr val="tx1"/>
          </a:solidFill>
          <a:latin typeface="+mn-lt"/>
          <a:ea typeface="+mn-ea"/>
          <a:cs typeface="+mn-cs"/>
        </a:defRPr>
      </a:lvl5pPr>
      <a:lvl6pPr marL="2284061" algn="l" defTabSz="913624" rtl="0" eaLnBrk="1" latinLnBrk="0" hangingPunct="1">
        <a:defRPr kumimoji="1" sz="1800" kern="1200">
          <a:solidFill>
            <a:schemeClr val="tx1"/>
          </a:solidFill>
          <a:latin typeface="+mn-lt"/>
          <a:ea typeface="+mn-ea"/>
          <a:cs typeface="+mn-cs"/>
        </a:defRPr>
      </a:lvl6pPr>
      <a:lvl7pPr marL="2740872" algn="l" defTabSz="913624" rtl="0" eaLnBrk="1" latinLnBrk="0" hangingPunct="1">
        <a:defRPr kumimoji="1" sz="1800" kern="1200">
          <a:solidFill>
            <a:schemeClr val="tx1"/>
          </a:solidFill>
          <a:latin typeface="+mn-lt"/>
          <a:ea typeface="+mn-ea"/>
          <a:cs typeface="+mn-cs"/>
        </a:defRPr>
      </a:lvl7pPr>
      <a:lvl8pPr marL="3197682" algn="l" defTabSz="913624" rtl="0" eaLnBrk="1" latinLnBrk="0" hangingPunct="1">
        <a:defRPr kumimoji="1" sz="1800" kern="1200">
          <a:solidFill>
            <a:schemeClr val="tx1"/>
          </a:solidFill>
          <a:latin typeface="+mn-lt"/>
          <a:ea typeface="+mn-ea"/>
          <a:cs typeface="+mn-cs"/>
        </a:defRPr>
      </a:lvl8pPr>
      <a:lvl9pPr marL="3654497" algn="l" defTabSz="913624"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1026" name="テキスト プレースホルダ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27" name="日付プレースホルダ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1028" name="フッター プレースホルダ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1029" name="スライド番号プレースホルダ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A94404-18A1-4919-9781-208C73A49063}" type="slidenum">
              <a:rPr kumimoji="1" lang="ja-JP" altLang="en-US" smtClean="0"/>
              <a:t>‹#›</a:t>
            </a:fld>
            <a:endParaRPr kumimoji="1" lang="ja-JP" altLang="en-US"/>
          </a:p>
        </p:txBody>
      </p:sp>
    </p:spTree>
    <p:extLst>
      <p:ext uri="{BB962C8B-B14F-4D97-AF65-F5344CB8AC3E}">
        <p14:creationId xmlns:p14="http://schemas.microsoft.com/office/powerpoint/2010/main" val="2644819916"/>
      </p:ext>
    </p:extLst>
  </p:cSld>
  <p:clrMap bg1="lt1" tx1="dk1" bg2="lt2" tx2="dk2" accent1="accent1" accent2="accent2" accent3="accent3" accent4="accent4" accent5="accent5" accent6="accent6" hlink="hlink" folHlink="folHlink"/>
  <p:sldLayoutIdLst>
    <p:sldLayoutId id="2147484952" r:id="rId1"/>
    <p:sldLayoutId id="2147484953" r:id="rId2"/>
    <p:sldLayoutId id="2147484954" r:id="rId3"/>
    <p:sldLayoutId id="2147484955" r:id="rId4"/>
    <p:sldLayoutId id="2147484956" r:id="rId5"/>
    <p:sldLayoutId id="2147484957" r:id="rId6"/>
    <p:sldLayoutId id="2147484958" r:id="rId7"/>
    <p:sldLayoutId id="2147484959" r:id="rId8"/>
    <p:sldLayoutId id="2147484960" r:id="rId9"/>
    <p:sldLayoutId id="2147484961" r:id="rId10"/>
    <p:sldLayoutId id="2147484962"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20"/>
          <p:cNvSpPr/>
          <p:nvPr/>
        </p:nvSpPr>
        <p:spPr>
          <a:xfrm>
            <a:off x="56456" y="35116"/>
            <a:ext cx="9777536" cy="369548"/>
          </a:xfrm>
          <a:prstGeom prst="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panose="020B0600070205080204" pitchFamily="50" charset="-128"/>
                <a:cs typeface="+mn-cs"/>
              </a:rPr>
              <a:t>●●空港　太陽光発電</a:t>
            </a:r>
          </a:p>
        </p:txBody>
      </p:sp>
      <p:sp>
        <p:nvSpPr>
          <p:cNvPr id="23" name="テキスト ボックス 21"/>
          <p:cNvSpPr txBox="1"/>
          <p:nvPr/>
        </p:nvSpPr>
        <p:spPr>
          <a:xfrm>
            <a:off x="316462" y="1523927"/>
            <a:ext cx="4641148" cy="1938992"/>
          </a:xfrm>
          <a:prstGeom prst="rect">
            <a:avLst/>
          </a:prstGeom>
          <a:noFill/>
          <a:ln>
            <a:noFill/>
          </a:ln>
        </p:spPr>
        <p:txBody>
          <a:bodyPr wrap="square" rtlCol="0">
            <a:spAutoFit/>
          </a:bodyPr>
          <a:lstStyle/>
          <a:p>
            <a:pPr marL="0" marR="0" lvl="0" indent="0" algn="l" defTabSz="914400" rtl="0" eaLnBrk="1" fontAlgn="auto" latinLnBrk="0" hangingPunct="1">
              <a:lnSpc>
                <a:spcPts val="24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事業概要</a:t>
            </a: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p>
          <a:p>
            <a:pPr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 </a:t>
            </a:r>
            <a:r>
              <a:rPr lang="ja-JP" altLang="en-US" sz="1600" dirty="0">
                <a:solidFill>
                  <a:prstClr val="black"/>
                </a:solidFill>
                <a:latin typeface="ＭＳ Ｐゴシック" panose="020B0600070205080204" pitchFamily="50" charset="-128"/>
                <a:ea typeface="ＭＳ Ｐゴシック" panose="020B0600070205080204" pitchFamily="50" charset="-128"/>
              </a:rPr>
              <a:t>業 者 ： ●●</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 業 費 ： ①●</a:t>
            </a:r>
            <a:r>
              <a:rPr lang="ja-JP" altLang="en-US" sz="1600" dirty="0">
                <a:solidFill>
                  <a:prstClr val="black"/>
                </a:solidFill>
                <a:latin typeface="ＭＳ Ｐゴシック" panose="020B0600070205080204" pitchFamily="50" charset="-128"/>
                <a:ea typeface="ＭＳ Ｐゴシック" panose="020B0600070205080204" pitchFamily="50" charset="-128"/>
              </a:rPr>
              <a:t>千円、②●千円</a:t>
            </a:r>
            <a:endParaRPr lang="en-US" altLang="ja-JP" sz="1600" dirty="0">
              <a:solidFill>
                <a:prstClr val="black"/>
              </a:solidFill>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lang="ja-JP" altLang="en-US" sz="1600" dirty="0">
                <a:solidFill>
                  <a:prstClr val="black"/>
                </a:solidFill>
                <a:latin typeface="ＭＳ Ｐゴシック" panose="020B0600070205080204" pitchFamily="50" charset="-128"/>
                <a:ea typeface="ＭＳ Ｐゴシック" panose="020B0600070205080204" pitchFamily="50" charset="-128"/>
              </a:rPr>
              <a:t>　　　　　　　　（全体●千円）</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要望国費</a:t>
            </a:r>
            <a:r>
              <a:rPr lang="ja-JP" altLang="en-US" sz="1600" dirty="0">
                <a:solidFill>
                  <a:prstClr val="black"/>
                </a:solidFill>
                <a:latin typeface="ＭＳ Ｐゴシック" panose="020B0600070205080204" pitchFamily="50" charset="-128"/>
                <a:ea typeface="ＭＳ Ｐゴシック" panose="020B0600070205080204" pitchFamily="50" charset="-128"/>
              </a:rPr>
              <a:t>： ①●千円、②●千円</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事業期間： </a:t>
            </a:r>
            <a:r>
              <a:rPr lang="en-US" altLang="ja-JP" sz="1600" dirty="0">
                <a:solidFill>
                  <a:prstClr val="black"/>
                </a:solidFill>
                <a:latin typeface="ＭＳ Ｐゴシック" panose="020B0600070205080204" pitchFamily="50" charset="-128"/>
                <a:ea typeface="ＭＳ Ｐゴシック" panose="020B0600070205080204" pitchFamily="50" charset="-128"/>
              </a:rPr>
              <a:t>R6.</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R</a:t>
            </a:r>
            <a:r>
              <a:rPr lang="ja-JP" altLang="en-US" sz="1600" dirty="0">
                <a:solidFill>
                  <a:prstClr val="black"/>
                </a:solidFill>
                <a:latin typeface="ＭＳ Ｐゴシック" panose="020B0600070205080204" pitchFamily="50" charset="-128"/>
                <a:ea typeface="ＭＳ Ｐゴシック" panose="020B0600070205080204" pitchFamily="50" charset="-128"/>
              </a:rPr>
              <a:t>● </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●（全体</a:t>
            </a:r>
            <a:r>
              <a:rPr lang="en-US" altLang="ja-JP" sz="1600" dirty="0">
                <a:solidFill>
                  <a:prstClr val="black"/>
                </a:solidFill>
                <a:latin typeface="ＭＳ Ｐゴシック" panose="020B0600070205080204" pitchFamily="50" charset="-128"/>
                <a:ea typeface="ＭＳ Ｐゴシック" panose="020B0600070205080204" pitchFamily="50" charset="-128"/>
              </a:rPr>
              <a:t>R6.</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R</a:t>
            </a:r>
            <a:r>
              <a:rPr lang="ja-JP" altLang="en-US" sz="1600" dirty="0">
                <a:solidFill>
                  <a:prstClr val="black"/>
                </a:solidFill>
                <a:latin typeface="ＭＳ Ｐゴシック" panose="020B0600070205080204" pitchFamily="50" charset="-128"/>
                <a:ea typeface="ＭＳ Ｐゴシック" panose="020B0600070205080204" pitchFamily="50" charset="-128"/>
              </a:rPr>
              <a:t>● </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24" name="テキスト ボックス 27"/>
          <p:cNvSpPr txBox="1"/>
          <p:nvPr/>
        </p:nvSpPr>
        <p:spPr>
          <a:xfrm>
            <a:off x="-12449" y="3466130"/>
            <a:ext cx="1584000" cy="307777"/>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設置・運用箇所</a:t>
            </a: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2" name="正方形/長方形 1"/>
          <p:cNvSpPr/>
          <p:nvPr/>
        </p:nvSpPr>
        <p:spPr>
          <a:xfrm>
            <a:off x="128463" y="3866813"/>
            <a:ext cx="7147787" cy="2952000"/>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FF0000"/>
                </a:solidFill>
              </a:rPr>
              <a:t>空港の航空写真を添付</a:t>
            </a:r>
            <a:endParaRPr kumimoji="1" lang="en-US" altLang="ja-JP" dirty="0">
              <a:solidFill>
                <a:srgbClr val="FF0000"/>
              </a:solidFill>
            </a:endParaRPr>
          </a:p>
          <a:p>
            <a:pPr algn="ctr"/>
            <a:r>
              <a:rPr lang="en-US" altLang="ja-JP" sz="1200" dirty="0">
                <a:solidFill>
                  <a:srgbClr val="FF0000"/>
                </a:solidFill>
              </a:rPr>
              <a:t>※</a:t>
            </a:r>
            <a:r>
              <a:rPr lang="ja-JP" altLang="en-US" sz="1200" dirty="0">
                <a:solidFill>
                  <a:srgbClr val="FF0000"/>
                </a:solidFill>
              </a:rPr>
              <a:t>必ず空港全体がわかる、真上から撮影したものとしてください。</a:t>
            </a:r>
            <a:endParaRPr lang="en-US" altLang="ja-JP" sz="1200" dirty="0">
              <a:solidFill>
                <a:srgbClr val="FF0000"/>
              </a:solidFill>
            </a:endParaRPr>
          </a:p>
          <a:p>
            <a:pPr algn="ctr"/>
            <a:r>
              <a:rPr lang="ja-JP" altLang="en-US" sz="1200" dirty="0">
                <a:solidFill>
                  <a:srgbClr val="FF0000"/>
                </a:solidFill>
              </a:rPr>
              <a:t>滑走路が紙面水平方向の写真としてください。</a:t>
            </a:r>
            <a:endParaRPr lang="en-US" altLang="ja-JP" sz="1200" dirty="0">
              <a:solidFill>
                <a:srgbClr val="FF0000"/>
              </a:solidFill>
            </a:endParaRPr>
          </a:p>
          <a:p>
            <a:pPr algn="ctr"/>
            <a:r>
              <a:rPr lang="ja-JP" altLang="en-US" sz="1200" dirty="0">
                <a:solidFill>
                  <a:srgbClr val="FF0000"/>
                </a:solidFill>
              </a:rPr>
              <a:t>事業者所有の航空写真がない場合、空港管理者からの提供を受けるか</a:t>
            </a:r>
            <a:r>
              <a:rPr lang="en-US" altLang="ja-JP" sz="1200" dirty="0">
                <a:solidFill>
                  <a:srgbClr val="FF0000"/>
                </a:solidFill>
              </a:rPr>
              <a:t>Google Map</a:t>
            </a:r>
            <a:r>
              <a:rPr lang="ja-JP" altLang="en-US" sz="1200" dirty="0">
                <a:solidFill>
                  <a:srgbClr val="FF0000"/>
                </a:solidFill>
              </a:rPr>
              <a:t>等から引用してください。</a:t>
            </a:r>
            <a:endParaRPr lang="en-US" altLang="ja-JP" sz="1200" dirty="0">
              <a:solidFill>
                <a:srgbClr val="FF0000"/>
              </a:solidFill>
            </a:endParaRPr>
          </a:p>
          <a:p>
            <a:pPr algn="ctr"/>
            <a:r>
              <a:rPr kumimoji="1" lang="ja-JP" altLang="en-US" sz="1200" dirty="0">
                <a:solidFill>
                  <a:srgbClr val="FF0000"/>
                </a:solidFill>
              </a:rPr>
              <a:t>黒点線枠は削除して提出してください。</a:t>
            </a:r>
          </a:p>
        </p:txBody>
      </p:sp>
      <p:sp>
        <p:nvSpPr>
          <p:cNvPr id="25" name="正方形/長方形 24"/>
          <p:cNvSpPr/>
          <p:nvPr/>
        </p:nvSpPr>
        <p:spPr>
          <a:xfrm>
            <a:off x="7459579" y="3866813"/>
            <a:ext cx="2305220" cy="2951999"/>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27" name="Google Shape;95;p1">
            <a:extLst>
              <a:ext uri="{FF2B5EF4-FFF2-40B4-BE49-F238E27FC236}">
                <a16:creationId xmlns:a16="http://schemas.microsoft.com/office/drawing/2014/main" id="{CF519102-57D2-43C7-8B3D-2667C1AAC981}"/>
              </a:ext>
            </a:extLst>
          </p:cNvPr>
          <p:cNvSpPr/>
          <p:nvPr/>
        </p:nvSpPr>
        <p:spPr>
          <a:xfrm>
            <a:off x="4350859" y="6040657"/>
            <a:ext cx="455720" cy="383755"/>
          </a:xfrm>
          <a:prstGeom prst="ellipse">
            <a:avLst/>
          </a:prstGeom>
          <a:noFill/>
          <a:ln w="381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sz="1050" b="0" i="0" u="none" strike="noStrike" kern="1200" cap="none" spc="0" normalizeH="0" baseline="0" noProof="0">
              <a:ln>
                <a:noFill/>
              </a:ln>
              <a:solidFill>
                <a:prstClr val="white"/>
              </a:solidFill>
              <a:effectLst/>
              <a:uLnTx/>
              <a:uFillTx/>
              <a:latin typeface="+mn-lt"/>
              <a:ea typeface="+mn-ea"/>
              <a:cs typeface="Calibri"/>
              <a:sym typeface="Calibri"/>
            </a:endParaRPr>
          </a:p>
        </p:txBody>
      </p:sp>
      <p:cxnSp>
        <p:nvCxnSpPr>
          <p:cNvPr id="26" name="直線矢印コネクタ 25"/>
          <p:cNvCxnSpPr/>
          <p:nvPr/>
        </p:nvCxnSpPr>
        <p:spPr>
          <a:xfrm flipH="1">
            <a:off x="4627353" y="5390287"/>
            <a:ext cx="2832226" cy="857471"/>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 name="テキスト ボックス 27"/>
          <p:cNvSpPr txBox="1"/>
          <p:nvPr/>
        </p:nvSpPr>
        <p:spPr>
          <a:xfrm>
            <a:off x="5692250" y="6618473"/>
            <a:ext cx="1584000" cy="230832"/>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a:ln>
                  <a:noFill/>
                </a:ln>
                <a:effectLst/>
                <a:uLnTx/>
                <a:uFillTx/>
                <a:latin typeface="Calibri"/>
                <a:ea typeface="ＭＳ Ｐゴシック" panose="020B0600070205080204" pitchFamily="50" charset="-128"/>
                <a:cs typeface="+mn-cs"/>
              </a:rPr>
              <a:t>出典</a:t>
            </a:r>
            <a:r>
              <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a:ln>
                  <a:noFill/>
                </a:ln>
                <a:effectLst/>
                <a:uLnTx/>
                <a:uFillTx/>
                <a:latin typeface="Calibri"/>
                <a:ea typeface="ＭＳ Ｐゴシック" panose="020B0600070205080204" pitchFamily="50" charset="-128"/>
                <a:cs typeface="+mn-cs"/>
              </a:rPr>
              <a:t>●●</a:t>
            </a:r>
            <a:endPar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endParaRPr>
          </a:p>
        </p:txBody>
      </p:sp>
      <p:sp>
        <p:nvSpPr>
          <p:cNvPr id="12" name="テキスト ボックス 28"/>
          <p:cNvSpPr txBox="1"/>
          <p:nvPr/>
        </p:nvSpPr>
        <p:spPr>
          <a:xfrm>
            <a:off x="5054866" y="1523927"/>
            <a:ext cx="4725408" cy="892552"/>
          </a:xfrm>
          <a:prstGeom prst="rect">
            <a:avLst/>
          </a:prstGeom>
          <a:noFill/>
          <a:ln>
            <a:noFill/>
          </a:ln>
        </p:spPr>
        <p:txBody>
          <a:bodyPr wrap="square" rtlCol="0">
            <a:spAutoFit/>
          </a:bodyPr>
          <a:lstStyle/>
          <a:p>
            <a:pPr lvl="0" fontAlgn="auto">
              <a:lnSpc>
                <a:spcPts val="2400"/>
              </a:lnSpc>
              <a:spcBef>
                <a:spcPts val="0"/>
              </a:spcBef>
              <a:spcAft>
                <a:spcPts val="0"/>
              </a:spcAft>
              <a:defRPr/>
            </a:pP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事業の先進性、地域連携・レジリエンス強化</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5" name="テキスト ボックス 24"/>
          <p:cNvSpPr txBox="1"/>
          <p:nvPr/>
        </p:nvSpPr>
        <p:spPr>
          <a:xfrm>
            <a:off x="56456" y="476672"/>
            <a:ext cx="9777536" cy="830997"/>
          </a:xfrm>
          <a:prstGeom prst="rect">
            <a:avLst/>
          </a:prstGeom>
          <a:noFill/>
          <a:ln>
            <a:solidFill>
              <a:schemeClr val="tx1"/>
            </a:solidFill>
          </a:ln>
        </p:spPr>
        <p:txBody>
          <a:bodyPr wrap="square" lIns="36000" rIns="0" rtlCol="0">
            <a:spAutoFit/>
          </a:bodyPr>
          <a:lstStyle/>
          <a:p>
            <a:pPr marL="180000" lvl="0" indent="-457200" fontAlgn="auto">
              <a:spcBef>
                <a:spcPts val="0"/>
              </a:spcBef>
              <a:spcAft>
                <a:spcPts val="0"/>
              </a:spcAft>
              <a:defRPr/>
            </a:pPr>
            <a:r>
              <a:rPr lang="ja-JP" altLang="en-US" sz="1600" dirty="0">
                <a:solidFill>
                  <a:prstClr val="black"/>
                </a:solidFill>
                <a:latin typeface="ＭＳ Ｐゴシック" panose="020B0600070205080204" pitchFamily="50" charset="-128"/>
                <a:ea typeface="ＭＳ Ｐゴシック" panose="020B0600070205080204" pitchFamily="50" charset="-128"/>
              </a:rPr>
              <a:t>〇</a:t>
            </a:r>
            <a:r>
              <a:rPr lang="ja-JP" altLang="en-US" sz="1600" dirty="0">
                <a:solidFill>
                  <a:srgbClr val="0070C0"/>
                </a:solidFill>
                <a:latin typeface="ＭＳ Ｐゴシック" panose="020B0600070205080204" pitchFamily="50" charset="-128"/>
                <a:ea typeface="ＭＳ Ｐゴシック" panose="020B0600070205080204" pitchFamily="50" charset="-128"/>
              </a:rPr>
              <a:t>（例：</a:t>
            </a:r>
            <a:r>
              <a:rPr lang="en-US" altLang="ja-JP" sz="1600" dirty="0">
                <a:solidFill>
                  <a:prstClr val="black"/>
                </a:solidFill>
                <a:latin typeface="ＭＳ Ｐゴシック" panose="020B0600070205080204" pitchFamily="50" charset="-128"/>
                <a:ea typeface="ＭＳ Ｐゴシック" panose="020B0600070205080204" pitchFamily="50" charset="-128"/>
              </a:rPr>
              <a:t>PPA</a:t>
            </a:r>
            <a:r>
              <a:rPr lang="ja-JP" altLang="en-US" sz="1600" dirty="0">
                <a:solidFill>
                  <a:srgbClr val="0070C0"/>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により駐車場●</a:t>
            </a:r>
            <a:r>
              <a:rPr lang="en-US" altLang="ja-JP" sz="1600" dirty="0">
                <a:solidFill>
                  <a:prstClr val="black"/>
                </a:solidFill>
                <a:latin typeface="ＭＳ Ｐゴシック" panose="020B0600070205080204" pitchFamily="50" charset="-128"/>
                <a:ea typeface="ＭＳ Ｐゴシック" panose="020B0600070205080204" pitchFamily="50" charset="-128"/>
              </a:rPr>
              <a:t>ha</a:t>
            </a:r>
            <a:r>
              <a:rPr lang="ja-JP" altLang="en-US" sz="1600" dirty="0">
                <a:solidFill>
                  <a:prstClr val="black"/>
                </a:solidFill>
                <a:latin typeface="ＭＳ Ｐゴシック" panose="020B0600070205080204" pitchFamily="50" charset="-128"/>
                <a:ea typeface="ＭＳ Ｐゴシック" panose="020B0600070205080204" pitchFamily="50" charset="-128"/>
              </a:rPr>
              <a:t>（駐車場全体の●</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）にカーポート型太陽光発電設備●</a:t>
            </a:r>
            <a:r>
              <a:rPr lang="en-US" altLang="ja-JP" sz="1600" dirty="0">
                <a:solidFill>
                  <a:prstClr val="black"/>
                </a:solidFill>
                <a:latin typeface="ＭＳ Ｐゴシック" panose="020B0600070205080204" pitchFamily="50" charset="-128"/>
                <a:ea typeface="ＭＳ Ｐゴシック" panose="020B0600070205080204" pitchFamily="50" charset="-128"/>
              </a:rPr>
              <a:t>kW</a:t>
            </a:r>
            <a:r>
              <a:rPr lang="ja-JP" altLang="en-US" sz="1600" dirty="0">
                <a:solidFill>
                  <a:prstClr val="black"/>
                </a:solidFill>
                <a:latin typeface="ＭＳ Ｐゴシック" panose="020B0600070205080204" pitchFamily="50" charset="-128"/>
                <a:ea typeface="ＭＳ Ｐゴシック" panose="020B0600070205080204" pitchFamily="50" charset="-128"/>
              </a:rPr>
              <a:t>及び蓄電池●</a:t>
            </a:r>
            <a:r>
              <a:rPr lang="en-US" altLang="ja-JP" sz="1600" dirty="0">
                <a:solidFill>
                  <a:prstClr val="black"/>
                </a:solidFill>
                <a:latin typeface="ＭＳ Ｐゴシック" panose="020B0600070205080204" pitchFamily="50" charset="-128"/>
                <a:ea typeface="ＭＳ Ｐゴシック" panose="020B0600070205080204" pitchFamily="50" charset="-128"/>
              </a:rPr>
              <a:t>kWh</a:t>
            </a:r>
            <a:r>
              <a:rPr lang="ja-JP" altLang="en-US" sz="1600" dirty="0">
                <a:solidFill>
                  <a:prstClr val="black"/>
                </a:solidFill>
                <a:latin typeface="ＭＳ Ｐゴシック" panose="020B0600070205080204" pitchFamily="50" charset="-128"/>
                <a:ea typeface="ＭＳ Ｐゴシック" panose="020B0600070205080204" pitchFamily="50" charset="-128"/>
              </a:rPr>
              <a:t>を設置し、約●万</a:t>
            </a:r>
            <a:r>
              <a:rPr lang="en-US" altLang="ja-JP" sz="1600" dirty="0">
                <a:solidFill>
                  <a:prstClr val="black"/>
                </a:solidFill>
                <a:latin typeface="ＭＳ Ｐゴシック" panose="020B0600070205080204" pitchFamily="50" charset="-128"/>
                <a:ea typeface="ＭＳ Ｐゴシック" panose="020B0600070205080204" pitchFamily="50" charset="-128"/>
              </a:rPr>
              <a:t>kWh/</a:t>
            </a:r>
            <a:r>
              <a:rPr lang="ja-JP" altLang="en-US" sz="1600" dirty="0">
                <a:solidFill>
                  <a:prstClr val="black"/>
                </a:solidFill>
                <a:latin typeface="ＭＳ Ｐゴシック" panose="020B0600070205080204" pitchFamily="50" charset="-128"/>
                <a:ea typeface="ＭＳ Ｐゴシック" panose="020B0600070205080204" pitchFamily="50" charset="-128"/>
              </a:rPr>
              <a:t>年（発電量の●</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）を▲▲へ供給する。これにより、▲▲の消費電力量約●万</a:t>
            </a:r>
            <a:r>
              <a:rPr lang="en-US" altLang="ja-JP" sz="1600" dirty="0">
                <a:solidFill>
                  <a:prstClr val="black"/>
                </a:solidFill>
                <a:latin typeface="ＭＳ Ｐゴシック" panose="020B0600070205080204" pitchFamily="50" charset="-128"/>
                <a:ea typeface="ＭＳ Ｐゴシック" panose="020B0600070205080204" pitchFamily="50" charset="-128"/>
              </a:rPr>
              <a:t>kWh/</a:t>
            </a:r>
            <a:r>
              <a:rPr lang="ja-JP" altLang="en-US" sz="1600" dirty="0">
                <a:solidFill>
                  <a:prstClr val="black"/>
                </a:solidFill>
                <a:latin typeface="ＭＳ Ｐゴシック" panose="020B0600070205080204" pitchFamily="50" charset="-128"/>
                <a:ea typeface="ＭＳ Ｐゴシック" panose="020B0600070205080204" pitchFamily="50" charset="-128"/>
              </a:rPr>
              <a:t>年の●</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を賄う。</a:t>
            </a:r>
            <a:endParaRPr lang="en-US" altLang="ja-JP" sz="1600" dirty="0">
              <a:solidFill>
                <a:prstClr val="black"/>
              </a:solidFill>
              <a:latin typeface="ＭＳ Ｐゴシック" panose="020B0600070205080204" pitchFamily="50" charset="-128"/>
              <a:ea typeface="ＭＳ Ｐゴシック" panose="020B0600070205080204" pitchFamily="50" charset="-128"/>
            </a:endParaRPr>
          </a:p>
          <a:p>
            <a:pPr marL="180000" lvl="0" indent="-457200" fontAlgn="auto">
              <a:spcBef>
                <a:spcPts val="0"/>
              </a:spcBef>
              <a:spcAft>
                <a:spcPts val="0"/>
              </a:spcAft>
              <a:defRPr/>
            </a:pPr>
            <a:r>
              <a:rPr lang="ja-JP" altLang="en-US" sz="1600" dirty="0">
                <a:solidFill>
                  <a:prstClr val="black"/>
                </a:solidFill>
                <a:latin typeface="ＭＳ Ｐゴシック" panose="020B0600070205080204" pitchFamily="50" charset="-128"/>
                <a:ea typeface="ＭＳ Ｐゴシック" panose="020B0600070205080204" pitchFamily="50" charset="-128"/>
              </a:rPr>
              <a:t>〇▲▲からの</a:t>
            </a:r>
            <a:r>
              <a:rPr lang="en-US" altLang="ja-JP" sz="1600" dirty="0">
                <a:solidFill>
                  <a:prstClr val="black"/>
                </a:solidFill>
                <a:latin typeface="ＭＳ Ｐゴシック" panose="020B0600070205080204" pitchFamily="50" charset="-128"/>
                <a:ea typeface="ＭＳ Ｐゴシック" panose="020B0600070205080204" pitchFamily="50" charset="-128"/>
              </a:rPr>
              <a:t>CO2</a:t>
            </a:r>
            <a:r>
              <a:rPr lang="ja-JP" altLang="en-US" sz="1600" dirty="0">
                <a:solidFill>
                  <a:prstClr val="black"/>
                </a:solidFill>
                <a:latin typeface="ＭＳ Ｐゴシック" panose="020B0600070205080204" pitchFamily="50" charset="-128"/>
                <a:ea typeface="ＭＳ Ｐゴシック" panose="020B0600070205080204" pitchFamily="50" charset="-128"/>
              </a:rPr>
              <a:t>排出量●</a:t>
            </a:r>
            <a:r>
              <a:rPr lang="en-US" altLang="ja-JP" sz="1600" dirty="0">
                <a:solidFill>
                  <a:prstClr val="black"/>
                </a:solidFill>
                <a:latin typeface="ＭＳ Ｐゴシック" panose="020B0600070205080204" pitchFamily="50" charset="-128"/>
                <a:ea typeface="ＭＳ Ｐゴシック" panose="020B0600070205080204" pitchFamily="50" charset="-128"/>
              </a:rPr>
              <a:t>t/</a:t>
            </a:r>
            <a:r>
              <a:rPr lang="ja-JP" altLang="en-US" sz="1600" dirty="0">
                <a:solidFill>
                  <a:prstClr val="black"/>
                </a:solidFill>
                <a:latin typeface="ＭＳ Ｐゴシック" panose="020B0600070205080204" pitchFamily="50" charset="-128"/>
                <a:ea typeface="ＭＳ Ｐゴシック" panose="020B0600070205080204" pitchFamily="50" charset="-128"/>
              </a:rPr>
              <a:t>年のうち、●</a:t>
            </a:r>
            <a:r>
              <a:rPr lang="en-US" altLang="ja-JP" sz="1600" dirty="0">
                <a:solidFill>
                  <a:prstClr val="black"/>
                </a:solidFill>
                <a:latin typeface="ＭＳ Ｐゴシック" panose="020B0600070205080204" pitchFamily="50" charset="-128"/>
                <a:ea typeface="ＭＳ Ｐゴシック" panose="020B0600070205080204" pitchFamily="50" charset="-128"/>
              </a:rPr>
              <a:t>t/</a:t>
            </a:r>
            <a:r>
              <a:rPr lang="ja-JP" altLang="en-US" sz="1600" dirty="0">
                <a:solidFill>
                  <a:prstClr val="black"/>
                </a:solidFill>
                <a:latin typeface="ＭＳ Ｐゴシック" panose="020B0600070205080204" pitchFamily="50" charset="-128"/>
                <a:ea typeface="ＭＳ Ｐゴシック" panose="020B0600070205080204" pitchFamily="50" charset="-128"/>
              </a:rPr>
              <a:t>年（●</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）の削減が期待される。</a:t>
            </a:r>
            <a:endParaRPr lang="en-US" altLang="ja-JP" sz="1600" dirty="0">
              <a:solidFill>
                <a:prstClr val="black"/>
              </a:solidFill>
              <a:latin typeface="ＭＳ Ｐゴシック" panose="020B0600070205080204" pitchFamily="50" charset="-128"/>
              <a:ea typeface="ＭＳ Ｐゴシック" panose="020B0600070205080204" pitchFamily="50" charset="-128"/>
            </a:endParaRPr>
          </a:p>
        </p:txBody>
      </p:sp>
      <p:sp>
        <p:nvSpPr>
          <p:cNvPr id="17" name="テキスト ボックス 33"/>
          <p:cNvSpPr txBox="1"/>
          <p:nvPr/>
        </p:nvSpPr>
        <p:spPr>
          <a:xfrm>
            <a:off x="8609856" y="81544"/>
            <a:ext cx="1296144" cy="318649"/>
          </a:xfrm>
          <a:prstGeom prst="rect">
            <a:avLst/>
          </a:prstGeom>
          <a:noFill/>
          <a:ln>
            <a:noFill/>
          </a:ln>
        </p:spPr>
        <p:txBody>
          <a:bodyPr wrap="square" rtlCol="0">
            <a:spAutoFit/>
          </a:bodyPr>
          <a:lstStyle/>
          <a:p>
            <a:pPr algn="ctr"/>
            <a:r>
              <a:rPr lang="en-US" altLang="ja-JP" sz="1400" dirty="0">
                <a:solidFill>
                  <a:srgbClr val="FF0000"/>
                </a:solidFill>
              </a:rPr>
              <a:t>【</a:t>
            </a:r>
            <a:r>
              <a:rPr lang="ja-JP" altLang="en-US" sz="1400" dirty="0">
                <a:solidFill>
                  <a:srgbClr val="FF0000"/>
                </a:solidFill>
              </a:rPr>
              <a:t>別紙－３</a:t>
            </a:r>
            <a:r>
              <a:rPr lang="en-US" altLang="ja-JP" sz="1400" dirty="0">
                <a:solidFill>
                  <a:srgbClr val="FF0000"/>
                </a:solidFill>
              </a:rPr>
              <a:t>】</a:t>
            </a:r>
          </a:p>
        </p:txBody>
      </p:sp>
      <p:sp>
        <p:nvSpPr>
          <p:cNvPr id="18" name="四角形吹き出し 17"/>
          <p:cNvSpPr/>
          <p:nvPr/>
        </p:nvSpPr>
        <p:spPr>
          <a:xfrm>
            <a:off x="5162204" y="2401356"/>
            <a:ext cx="4602595" cy="703720"/>
          </a:xfrm>
          <a:prstGeom prst="wedgeRectCallout">
            <a:avLst>
              <a:gd name="adj1" fmla="val -35612"/>
              <a:gd name="adj2" fmla="val -807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lang="ja-JP" altLang="en-US" sz="1000" b="1" dirty="0">
                <a:solidFill>
                  <a:schemeClr val="tx1"/>
                </a:solidFill>
                <a:latin typeface="+mn-ea"/>
              </a:rPr>
              <a:t>・募集要領における補助金の趣旨・目的に記載した「他空港への横展開に資する先進的な事業の例」も踏まえつつ、応募事業の先進性を記載してください。</a:t>
            </a:r>
            <a:endParaRPr kumimoji="1" lang="en-US" altLang="ja-JP" sz="1000" b="1" dirty="0">
              <a:solidFill>
                <a:schemeClr val="tx1"/>
              </a:solidFill>
              <a:latin typeface="+mn-ea"/>
            </a:endParaRPr>
          </a:p>
          <a:p>
            <a:r>
              <a:rPr lang="ja-JP" altLang="en-US" sz="1000" b="1" dirty="0">
                <a:solidFill>
                  <a:schemeClr val="tx1"/>
                </a:solidFill>
                <a:latin typeface="+mn-ea"/>
              </a:rPr>
              <a:t>・地域連携・レジリエンス強化の取組を実施する場合、その内容を</a:t>
            </a:r>
            <a:r>
              <a:rPr kumimoji="1" lang="ja-JP" altLang="en-US" sz="1000" b="1" dirty="0">
                <a:solidFill>
                  <a:schemeClr val="tx1"/>
                </a:solidFill>
                <a:latin typeface="+mn-ea"/>
              </a:rPr>
              <a:t>記載してください。</a:t>
            </a:r>
            <a:endParaRPr kumimoji="1" lang="en-US" altLang="ja-JP" sz="1000" b="1" dirty="0">
              <a:solidFill>
                <a:schemeClr val="tx1"/>
              </a:solidFill>
              <a:latin typeface="+mn-ea"/>
            </a:endParaRPr>
          </a:p>
        </p:txBody>
      </p:sp>
      <p:sp>
        <p:nvSpPr>
          <p:cNvPr id="19" name="四角形吹き出し 18"/>
          <p:cNvSpPr/>
          <p:nvPr/>
        </p:nvSpPr>
        <p:spPr>
          <a:xfrm>
            <a:off x="1791798" y="1288449"/>
            <a:ext cx="3268109" cy="830997"/>
          </a:xfrm>
          <a:prstGeom prst="wedgeRectCallout">
            <a:avLst>
              <a:gd name="adj1" fmla="val -59779"/>
              <a:gd name="adj2" fmla="val -26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・全体事業が複数年度となる場合、全体事業費及び全体事業期間を括弧書きで記載してください。</a:t>
            </a:r>
            <a:endParaRPr kumimoji="1" lang="en-US" altLang="ja-JP" sz="1000" b="1" dirty="0">
              <a:solidFill>
                <a:schemeClr val="tx1"/>
              </a:solidFill>
              <a:latin typeface="+mn-ea"/>
            </a:endParaRPr>
          </a:p>
          <a:p>
            <a:r>
              <a:rPr kumimoji="1" lang="ja-JP" altLang="en-US" sz="1000" b="1" dirty="0">
                <a:solidFill>
                  <a:schemeClr val="tx1"/>
                </a:solidFill>
                <a:latin typeface="+mn-ea"/>
              </a:rPr>
              <a:t>・２ヶ年事業として応募する場合、令和６年度と令和７年度の事業費・要望国費を①と②に分けて記載してください。</a:t>
            </a:r>
            <a:endParaRPr kumimoji="1" lang="en-US" altLang="ja-JP" sz="1000" b="1" dirty="0">
              <a:solidFill>
                <a:schemeClr val="tx1"/>
              </a:solidFill>
              <a:latin typeface="+mn-ea"/>
            </a:endParaRPr>
          </a:p>
        </p:txBody>
      </p:sp>
      <p:sp>
        <p:nvSpPr>
          <p:cNvPr id="20" name="正方形/長方形 11"/>
          <p:cNvSpPr/>
          <p:nvPr/>
        </p:nvSpPr>
        <p:spPr>
          <a:xfrm>
            <a:off x="20394" y="60845"/>
            <a:ext cx="3060000" cy="432000"/>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ja-JP" altLang="en-US" sz="900" b="1" dirty="0">
                <a:solidFill>
                  <a:schemeClr val="tx1"/>
                </a:solidFill>
                <a:latin typeface="+mn-ea"/>
              </a:rPr>
              <a:t>・カーポート型太陽光発電の場合の記載例</a:t>
            </a:r>
            <a:endParaRPr lang="en-US" altLang="ja-JP" sz="900" b="1" dirty="0">
              <a:solidFill>
                <a:schemeClr val="tx1"/>
              </a:solidFill>
              <a:latin typeface="+mn-ea"/>
            </a:endParaRPr>
          </a:p>
          <a:p>
            <a:r>
              <a:rPr lang="ja-JP" altLang="en-US" sz="900" b="1" dirty="0">
                <a:solidFill>
                  <a:schemeClr val="tx1"/>
                </a:solidFill>
                <a:latin typeface="+mn-ea"/>
              </a:rPr>
              <a:t>・太陽光発電以外の再エネ事業の場合、本様式を参考に作成してください。</a:t>
            </a:r>
            <a:endParaRPr kumimoji="1" lang="en-US" altLang="ja-JP" sz="900" b="1" dirty="0">
              <a:solidFill>
                <a:schemeClr val="tx1"/>
              </a:solidFill>
              <a:latin typeface="+mn-ea"/>
            </a:endParaRPr>
          </a:p>
        </p:txBody>
      </p:sp>
      <p:sp>
        <p:nvSpPr>
          <p:cNvPr id="22" name="四角形吹き出し 21"/>
          <p:cNvSpPr/>
          <p:nvPr/>
        </p:nvSpPr>
        <p:spPr>
          <a:xfrm>
            <a:off x="7351991" y="3219663"/>
            <a:ext cx="2428283" cy="567504"/>
          </a:xfrm>
          <a:prstGeom prst="wedgeRectCallout">
            <a:avLst>
              <a:gd name="adj1" fmla="val 10928"/>
              <a:gd name="adj2" fmla="val 78205"/>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・事業実施箇所を記載し、実施箇所の拡大図や実施イメージを添付してください。</a:t>
            </a:r>
            <a:endParaRPr kumimoji="1" lang="en-US" altLang="ja-JP" sz="1000" b="1" dirty="0">
              <a:solidFill>
                <a:schemeClr val="tx1"/>
              </a:solidFill>
              <a:latin typeface="+mn-ea"/>
            </a:endParaRPr>
          </a:p>
        </p:txBody>
      </p:sp>
      <p:sp>
        <p:nvSpPr>
          <p:cNvPr id="30" name="四角形吹き出し 29"/>
          <p:cNvSpPr/>
          <p:nvPr/>
        </p:nvSpPr>
        <p:spPr>
          <a:xfrm>
            <a:off x="8098245" y="1037112"/>
            <a:ext cx="1735747" cy="655702"/>
          </a:xfrm>
          <a:prstGeom prst="wedgeRectCallout">
            <a:avLst>
              <a:gd name="adj1" fmla="val -69461"/>
              <a:gd name="adj2" fmla="val -3681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・必ず４行以内としてください。</a:t>
            </a:r>
            <a:endParaRPr kumimoji="1" lang="en-US" altLang="ja-JP" sz="1000" b="1" dirty="0">
              <a:solidFill>
                <a:schemeClr val="tx1"/>
              </a:solidFill>
              <a:latin typeface="+mn-ea"/>
            </a:endParaRPr>
          </a:p>
          <a:p>
            <a:r>
              <a:rPr lang="ja-JP" altLang="en-US" sz="1000" b="1" dirty="0">
                <a:solidFill>
                  <a:schemeClr val="tx1"/>
                </a:solidFill>
                <a:latin typeface="+mn-ea"/>
              </a:rPr>
              <a:t>・文章の構成は変更しないでください。</a:t>
            </a:r>
            <a:endParaRPr kumimoji="1" lang="en-US" altLang="ja-JP" sz="1000" b="1" dirty="0">
              <a:solidFill>
                <a:schemeClr val="tx1"/>
              </a:solidFill>
              <a:latin typeface="+mn-ea"/>
            </a:endParaRPr>
          </a:p>
        </p:txBody>
      </p:sp>
      <p:sp>
        <p:nvSpPr>
          <p:cNvPr id="3" name="四角形吹き出し 20">
            <a:extLst>
              <a:ext uri="{FF2B5EF4-FFF2-40B4-BE49-F238E27FC236}">
                <a16:creationId xmlns:a16="http://schemas.microsoft.com/office/drawing/2014/main" id="{72CC5CA8-C0F0-A0E0-9B65-6ED03FC2933D}"/>
              </a:ext>
            </a:extLst>
          </p:cNvPr>
          <p:cNvSpPr/>
          <p:nvPr/>
        </p:nvSpPr>
        <p:spPr>
          <a:xfrm>
            <a:off x="1738129" y="3425731"/>
            <a:ext cx="3424075" cy="388574"/>
          </a:xfrm>
          <a:prstGeom prst="wedgeRectCallout">
            <a:avLst>
              <a:gd name="adj1" fmla="val -30111"/>
              <a:gd name="adj2" fmla="val -8482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・２ヶ年事業で応募の場合、２年目の完了時期としてください。</a:t>
            </a:r>
            <a:endParaRPr kumimoji="1" lang="en-US" altLang="ja-JP" sz="1000" b="1" dirty="0">
              <a:solidFill>
                <a:schemeClr val="tx1"/>
              </a:solidFill>
              <a:latin typeface="+mn-ea"/>
            </a:endParaRPr>
          </a:p>
        </p:txBody>
      </p:sp>
      <p:sp>
        <p:nvSpPr>
          <p:cNvPr id="5" name="正方形/長方形 11">
            <a:extLst>
              <a:ext uri="{FF2B5EF4-FFF2-40B4-BE49-F238E27FC236}">
                <a16:creationId xmlns:a16="http://schemas.microsoft.com/office/drawing/2014/main" id="{F040F810-6EA9-67BE-EA9A-FA54A0C4704B}"/>
              </a:ext>
            </a:extLst>
          </p:cNvPr>
          <p:cNvSpPr/>
          <p:nvPr/>
        </p:nvSpPr>
        <p:spPr>
          <a:xfrm>
            <a:off x="33252" y="6087507"/>
            <a:ext cx="3873730" cy="707062"/>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・本</a:t>
            </a:r>
            <a:r>
              <a:rPr kumimoji="1" lang="en-US" altLang="ja-JP" sz="1000" b="1" dirty="0">
                <a:solidFill>
                  <a:schemeClr val="tx1"/>
                </a:solidFill>
                <a:latin typeface="+mn-ea"/>
              </a:rPr>
              <a:t>PPT</a:t>
            </a:r>
            <a:r>
              <a:rPr kumimoji="1" lang="ja-JP" altLang="en-US" sz="1000" b="1" dirty="0">
                <a:solidFill>
                  <a:schemeClr val="tx1"/>
                </a:solidFill>
                <a:latin typeface="+mn-ea"/>
              </a:rPr>
              <a:t>は</a:t>
            </a:r>
            <a:r>
              <a:rPr kumimoji="1" lang="en-US" altLang="ja-JP" sz="1000" b="1" dirty="0">
                <a:solidFill>
                  <a:schemeClr val="tx1"/>
                </a:solidFill>
                <a:latin typeface="+mn-ea"/>
              </a:rPr>
              <a:t>PowerPoint2016</a:t>
            </a:r>
            <a:r>
              <a:rPr kumimoji="1" lang="ja-JP" altLang="en-US" sz="1000" b="1" dirty="0">
                <a:solidFill>
                  <a:schemeClr val="tx1"/>
                </a:solidFill>
                <a:latin typeface="+mn-ea"/>
              </a:rPr>
              <a:t>形式以降、</a:t>
            </a:r>
            <a:r>
              <a:rPr lang="ja-JP" altLang="en-US" sz="1000" b="1" dirty="0">
                <a:solidFill>
                  <a:schemeClr val="tx1"/>
                </a:solidFill>
                <a:latin typeface="+mn-ea"/>
              </a:rPr>
              <a:t>フォントは</a:t>
            </a:r>
            <a:r>
              <a:rPr lang="en-US" altLang="ja-JP" sz="1000" b="1" dirty="0">
                <a:solidFill>
                  <a:schemeClr val="tx1"/>
                </a:solidFill>
                <a:latin typeface="+mn-ea"/>
              </a:rPr>
              <a:t>MSP</a:t>
            </a:r>
            <a:r>
              <a:rPr lang="ja-JP" altLang="en-US" sz="1000" b="1" dirty="0">
                <a:solidFill>
                  <a:schemeClr val="tx1"/>
                </a:solidFill>
                <a:latin typeface="+mn-ea"/>
              </a:rPr>
              <a:t>ゴシック</a:t>
            </a:r>
            <a:r>
              <a:rPr kumimoji="1" lang="ja-JP" altLang="en-US" sz="1000" b="1" dirty="0">
                <a:solidFill>
                  <a:schemeClr val="tx1"/>
                </a:solidFill>
                <a:latin typeface="+mn-ea"/>
              </a:rPr>
              <a:t>で作成し、</a:t>
            </a:r>
            <a:r>
              <a:rPr lang="ja-JP" altLang="en-US" sz="1000" b="1" dirty="0">
                <a:solidFill>
                  <a:schemeClr val="tx1"/>
                </a:solidFill>
                <a:latin typeface="+mn-ea"/>
              </a:rPr>
              <a:t>フォントの大きさやテキストボックスの位置は変更しないでください。</a:t>
            </a:r>
            <a:endParaRPr lang="en-US" altLang="ja-JP" sz="1000" b="1" dirty="0">
              <a:solidFill>
                <a:schemeClr val="tx1"/>
              </a:solidFill>
              <a:latin typeface="+mn-ea"/>
            </a:endParaRPr>
          </a:p>
          <a:p>
            <a:r>
              <a:rPr kumimoji="1" lang="ja-JP" altLang="en-US" sz="1000" b="1" dirty="0">
                <a:solidFill>
                  <a:schemeClr val="tx1"/>
                </a:solidFill>
                <a:latin typeface="+mn-ea"/>
              </a:rPr>
              <a:t>・注意書きや赤字は全て削除して提出してください。</a:t>
            </a:r>
            <a:endParaRPr kumimoji="1" lang="en-US" altLang="ja-JP" sz="1000" b="1" dirty="0">
              <a:solidFill>
                <a:schemeClr val="tx1"/>
              </a:solidFill>
              <a:latin typeface="+mn-ea"/>
            </a:endParaRPr>
          </a:p>
        </p:txBody>
      </p:sp>
    </p:spTree>
    <p:extLst>
      <p:ext uri="{BB962C8B-B14F-4D97-AF65-F5344CB8AC3E}">
        <p14:creationId xmlns:p14="http://schemas.microsoft.com/office/powerpoint/2010/main" val="2312261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24"/>
          <p:cNvSpPr txBox="1"/>
          <p:nvPr/>
        </p:nvSpPr>
        <p:spPr>
          <a:xfrm>
            <a:off x="56456" y="476672"/>
            <a:ext cx="9777536" cy="830997"/>
          </a:xfrm>
          <a:prstGeom prst="rect">
            <a:avLst/>
          </a:prstGeom>
          <a:noFill/>
          <a:ln>
            <a:solidFill>
              <a:schemeClr val="tx1"/>
            </a:solidFill>
          </a:ln>
        </p:spPr>
        <p:txBody>
          <a:bodyPr wrap="square" lIns="36000" rIns="0" rtlCol="0">
            <a:spAutoFit/>
          </a:bodyPr>
          <a:lstStyle/>
          <a:p>
            <a:pPr marL="180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〇トーイングトラクター●台を</a:t>
            </a:r>
            <a:r>
              <a:rPr kumimoji="1" lang="en-US" altLang="ja-JP"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EV</a:t>
            </a: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化するために必要な</a:t>
            </a:r>
            <a:r>
              <a:rPr lang="ja-JP" altLang="en-US" sz="1600" dirty="0">
                <a:solidFill>
                  <a:srgbClr val="0070C0"/>
                </a:solidFill>
                <a:latin typeface="ＭＳ Ｐゴシック" panose="020B0600070205080204" pitchFamily="50" charset="-128"/>
                <a:ea typeface="ＭＳ Ｐゴシック" panose="020B0600070205080204" pitchFamily="50" charset="-128"/>
              </a:rPr>
              <a:t>（例：</a:t>
            </a:r>
            <a:r>
              <a:rPr lang="ja-JP" altLang="en-US" sz="1600" dirty="0">
                <a:solidFill>
                  <a:prstClr val="black"/>
                </a:solidFill>
                <a:latin typeface="ＭＳ Ｐゴシック" panose="020B0600070205080204" pitchFamily="50" charset="-128"/>
                <a:ea typeface="ＭＳ Ｐゴシック" panose="020B0600070205080204" pitchFamily="50" charset="-128"/>
              </a:rPr>
              <a:t>急速</a:t>
            </a:r>
            <a:r>
              <a:rPr lang="ja-JP" altLang="en-US" sz="1600" dirty="0">
                <a:solidFill>
                  <a:srgbClr val="0070C0"/>
                </a:solidFill>
                <a:latin typeface="ＭＳ Ｐゴシック" panose="020B0600070205080204" pitchFamily="50" charset="-128"/>
                <a:ea typeface="ＭＳ Ｐゴシック" panose="020B0600070205080204" pitchFamily="50" charset="-128"/>
              </a:rPr>
              <a:t>）</a:t>
            </a: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充電設備●台（●口）を●●に整備する。</a:t>
            </a:r>
            <a:endParaRPr kumimoji="1" lang="en-US" altLang="ja-JP"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marL="180000" lvl="0" indent="-457200" fontAlgn="auto">
              <a:spcBef>
                <a:spcPts val="0"/>
              </a:spcBef>
              <a:spcAft>
                <a:spcPts val="0"/>
              </a:spcAft>
              <a:defRPr/>
            </a:pP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〇</a:t>
            </a:r>
            <a:r>
              <a:rPr lang="ja-JP" altLang="en-US" sz="1600" dirty="0">
                <a:solidFill>
                  <a:prstClr val="black"/>
                </a:solidFill>
                <a:latin typeface="ＭＳ Ｐゴシック" panose="020B0600070205080204" pitchFamily="50" charset="-128"/>
                <a:ea typeface="ＭＳ Ｐゴシック" panose="020B0600070205080204" pitchFamily="50" charset="-128"/>
              </a:rPr>
              <a:t>トーイングトラクター●台から●</a:t>
            </a:r>
            <a:r>
              <a:rPr lang="en-US" altLang="ja-JP" sz="1600" dirty="0">
                <a:solidFill>
                  <a:prstClr val="black"/>
                </a:solidFill>
                <a:latin typeface="ＭＳ Ｐゴシック" panose="020B0600070205080204" pitchFamily="50" charset="-128"/>
                <a:ea typeface="ＭＳ Ｐゴシック" panose="020B0600070205080204" pitchFamily="50" charset="-128"/>
              </a:rPr>
              <a:t>t/</a:t>
            </a:r>
            <a:r>
              <a:rPr lang="ja-JP" altLang="en-US" sz="1600" dirty="0">
                <a:solidFill>
                  <a:prstClr val="black"/>
                </a:solidFill>
                <a:latin typeface="ＭＳ Ｐゴシック" panose="020B0600070205080204" pitchFamily="50" charset="-128"/>
                <a:ea typeface="ＭＳ Ｐゴシック" panose="020B0600070205080204" pitchFamily="50" charset="-128"/>
              </a:rPr>
              <a:t>年の</a:t>
            </a:r>
            <a:r>
              <a:rPr kumimoji="1" lang="en-US" altLang="ja-JP"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CO2</a:t>
            </a:r>
            <a:r>
              <a:rPr kumimoji="1" lang="ja-JP" altLang="en-US" sz="1600" b="0" i="0" strike="noStrike" kern="1200" cap="none" spc="0" normalizeH="0" baseline="0" noProof="0" dirty="0" err="1">
                <a:ln>
                  <a:noFill/>
                </a:ln>
                <a:solidFill>
                  <a:prstClr val="black"/>
                </a:solidFill>
                <a:effectLst/>
                <a:uLnTx/>
                <a:uFillTx/>
                <a:latin typeface="ＭＳ Ｐゴシック" panose="020B0600070205080204" pitchFamily="50" charset="-128"/>
                <a:ea typeface="ＭＳ Ｐゴシック" panose="020B0600070205080204" pitchFamily="50" charset="-128"/>
              </a:rPr>
              <a:t>が排</a:t>
            </a: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出されており</a:t>
            </a:r>
            <a:r>
              <a:rPr lang="ja-JP" altLang="en-US" sz="1600" dirty="0" err="1">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トーイングトラクター●台を</a:t>
            </a:r>
            <a:r>
              <a:rPr lang="en-US" altLang="ja-JP" sz="1600" dirty="0">
                <a:solidFill>
                  <a:prstClr val="black"/>
                </a:solidFill>
                <a:latin typeface="ＭＳ Ｐゴシック" panose="020B0600070205080204" pitchFamily="50" charset="-128"/>
                <a:ea typeface="ＭＳ Ｐゴシック" panose="020B0600070205080204" pitchFamily="50" charset="-128"/>
              </a:rPr>
              <a:t>EV</a:t>
            </a:r>
            <a:r>
              <a:rPr lang="ja-JP" altLang="en-US" sz="1600" dirty="0">
                <a:solidFill>
                  <a:prstClr val="black"/>
                </a:solidFill>
                <a:latin typeface="ＭＳ Ｐゴシック" panose="020B0600070205080204" pitchFamily="50" charset="-128"/>
                <a:ea typeface="ＭＳ Ｐゴシック" panose="020B0600070205080204" pitchFamily="50" charset="-128"/>
              </a:rPr>
              <a:t>化し、必要な</a:t>
            </a:r>
            <a:r>
              <a:rPr lang="ja-JP" altLang="en-US" sz="1600" dirty="0">
                <a:solidFill>
                  <a:srgbClr val="0070C0"/>
                </a:solidFill>
                <a:latin typeface="ＭＳ Ｐゴシック" panose="020B0600070205080204" pitchFamily="50" charset="-128"/>
                <a:ea typeface="ＭＳ Ｐゴシック" panose="020B0600070205080204" pitchFamily="50" charset="-128"/>
              </a:rPr>
              <a:t>（例：</a:t>
            </a:r>
            <a:r>
              <a:rPr lang="ja-JP" altLang="en-US" sz="1600" dirty="0">
                <a:solidFill>
                  <a:prstClr val="black"/>
                </a:solidFill>
                <a:latin typeface="ＭＳ Ｐゴシック" panose="020B0600070205080204" pitchFamily="50" charset="-128"/>
                <a:ea typeface="ＭＳ Ｐゴシック" panose="020B0600070205080204" pitchFamily="50" charset="-128"/>
              </a:rPr>
              <a:t>急速</a:t>
            </a:r>
            <a:r>
              <a:rPr lang="ja-JP" altLang="en-US" sz="1600" dirty="0">
                <a:solidFill>
                  <a:srgbClr val="0070C0"/>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充電設備●台（●口）を整備することにより</a:t>
            </a:r>
            <a:r>
              <a:rPr kumimoji="1" lang="ja-JP" altLang="en-US" sz="1600" b="0" i="0" strike="noStrike" kern="1200" cap="none" spc="0" normalizeH="0" baseline="0" noProof="0" dirty="0" err="1">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●t</a:t>
            </a:r>
            <a:r>
              <a:rPr kumimoji="1" lang="en-US" altLang="ja-JP"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年</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kumimoji="1" lang="ja-JP" altLang="en-US"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の削減が期待される。</a:t>
            </a:r>
            <a:endParaRPr kumimoji="1" lang="en-US" altLang="ja-JP" sz="1600" b="0" i="0"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6" name="テキスト ボックス 28"/>
          <p:cNvSpPr txBox="1"/>
          <p:nvPr/>
        </p:nvSpPr>
        <p:spPr>
          <a:xfrm>
            <a:off x="5054866" y="1523927"/>
            <a:ext cx="4725408" cy="892552"/>
          </a:xfrm>
          <a:prstGeom prst="rect">
            <a:avLst/>
          </a:prstGeom>
          <a:noFill/>
          <a:ln>
            <a:noFill/>
          </a:ln>
        </p:spPr>
        <p:txBody>
          <a:bodyPr wrap="square" rtlCol="0">
            <a:spAutoFit/>
          </a:bodyPr>
          <a:lstStyle/>
          <a:p>
            <a:pPr lvl="0" fontAlgn="auto">
              <a:lnSpc>
                <a:spcPts val="2400"/>
              </a:lnSpc>
              <a:spcBef>
                <a:spcPts val="0"/>
              </a:spcBef>
              <a:spcAft>
                <a:spcPts val="0"/>
              </a:spcAft>
              <a:defRPr/>
            </a:pP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事業の先進性、地域連携・レジリエンス強化</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3" name="テキスト ボックス 27"/>
          <p:cNvSpPr txBox="1"/>
          <p:nvPr/>
        </p:nvSpPr>
        <p:spPr>
          <a:xfrm>
            <a:off x="-12449" y="3466130"/>
            <a:ext cx="1584000" cy="307777"/>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設置・運用箇所</a:t>
            </a: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17" name="正方形/長方形 16"/>
          <p:cNvSpPr/>
          <p:nvPr/>
        </p:nvSpPr>
        <p:spPr>
          <a:xfrm>
            <a:off x="7459579" y="3866813"/>
            <a:ext cx="2305220" cy="2951999"/>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18" name="Google Shape;95;p1">
            <a:extLst>
              <a:ext uri="{FF2B5EF4-FFF2-40B4-BE49-F238E27FC236}">
                <a16:creationId xmlns:a16="http://schemas.microsoft.com/office/drawing/2014/main" id="{CF519102-57D2-43C7-8B3D-2667C1AAC981}"/>
              </a:ext>
            </a:extLst>
          </p:cNvPr>
          <p:cNvSpPr/>
          <p:nvPr/>
        </p:nvSpPr>
        <p:spPr>
          <a:xfrm>
            <a:off x="4350859" y="6040657"/>
            <a:ext cx="455720" cy="383755"/>
          </a:xfrm>
          <a:prstGeom prst="ellipse">
            <a:avLst/>
          </a:prstGeom>
          <a:noFill/>
          <a:ln w="381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sz="1050" b="0" i="0" u="none" strike="noStrike" kern="1200" cap="none" spc="0" normalizeH="0" baseline="0" noProof="0">
              <a:ln>
                <a:noFill/>
              </a:ln>
              <a:solidFill>
                <a:prstClr val="white"/>
              </a:solidFill>
              <a:effectLst/>
              <a:uLnTx/>
              <a:uFillTx/>
              <a:latin typeface="+mn-lt"/>
              <a:ea typeface="+mn-ea"/>
              <a:cs typeface="Calibri"/>
              <a:sym typeface="Calibri"/>
            </a:endParaRPr>
          </a:p>
        </p:txBody>
      </p:sp>
      <p:cxnSp>
        <p:nvCxnSpPr>
          <p:cNvPr id="19" name="直線矢印コネクタ 18"/>
          <p:cNvCxnSpPr/>
          <p:nvPr/>
        </p:nvCxnSpPr>
        <p:spPr>
          <a:xfrm flipH="1">
            <a:off x="4627353" y="5390287"/>
            <a:ext cx="2832226" cy="857471"/>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テキスト ボックス 27"/>
          <p:cNvSpPr txBox="1"/>
          <p:nvPr/>
        </p:nvSpPr>
        <p:spPr>
          <a:xfrm>
            <a:off x="5692250" y="6618473"/>
            <a:ext cx="1584000" cy="230832"/>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a:ln>
                  <a:noFill/>
                </a:ln>
                <a:effectLst/>
                <a:uLnTx/>
                <a:uFillTx/>
                <a:latin typeface="Calibri"/>
                <a:ea typeface="ＭＳ Ｐゴシック" panose="020B0600070205080204" pitchFamily="50" charset="-128"/>
                <a:cs typeface="+mn-cs"/>
              </a:rPr>
              <a:t>出典</a:t>
            </a:r>
            <a:r>
              <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a:ln>
                  <a:noFill/>
                </a:ln>
                <a:effectLst/>
                <a:uLnTx/>
                <a:uFillTx/>
                <a:latin typeface="Calibri"/>
                <a:ea typeface="ＭＳ Ｐゴシック" panose="020B0600070205080204" pitchFamily="50" charset="-128"/>
                <a:cs typeface="+mn-cs"/>
              </a:rPr>
              <a:t>●●</a:t>
            </a:r>
            <a:endPar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endParaRPr>
          </a:p>
        </p:txBody>
      </p:sp>
      <p:sp>
        <p:nvSpPr>
          <p:cNvPr id="14" name="正方形/長方形 20"/>
          <p:cNvSpPr/>
          <p:nvPr/>
        </p:nvSpPr>
        <p:spPr>
          <a:xfrm>
            <a:off x="56456" y="35116"/>
            <a:ext cx="9777536" cy="369548"/>
          </a:xfrm>
          <a:prstGeom prst="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lvl="0" algn="ctr" fontAlgn="auto">
              <a:spcBef>
                <a:spcPts val="0"/>
              </a:spcBef>
              <a:spcAft>
                <a:spcPts val="0"/>
              </a:spcAft>
              <a:defRPr/>
            </a:pPr>
            <a:r>
              <a:rPr lang="ja-JP" altLang="en-US" sz="1600" b="1" dirty="0">
                <a:solidFill>
                  <a:prstClr val="black"/>
                </a:solidFill>
                <a:latin typeface="ＭＳ Ｐゴシック" panose="020B0600070205080204" pitchFamily="50" charset="-128"/>
              </a:rPr>
              <a:t>　　　　　　●●空港　　空港車両の</a:t>
            </a:r>
            <a:r>
              <a:rPr lang="en-US" altLang="ja-JP" sz="1600" b="1" dirty="0">
                <a:solidFill>
                  <a:prstClr val="black"/>
                </a:solidFill>
                <a:latin typeface="ＭＳ Ｐゴシック" panose="020B0600070205080204" pitchFamily="50" charset="-128"/>
              </a:rPr>
              <a:t>EV</a:t>
            </a:r>
            <a:r>
              <a:rPr lang="ja-JP" altLang="en-US" sz="1600" b="1" dirty="0">
                <a:solidFill>
                  <a:prstClr val="black"/>
                </a:solidFill>
                <a:latin typeface="ＭＳ Ｐゴシック" panose="020B0600070205080204" pitchFamily="50" charset="-128"/>
              </a:rPr>
              <a:t>化インフラ</a:t>
            </a:r>
          </a:p>
        </p:txBody>
      </p:sp>
      <p:sp>
        <p:nvSpPr>
          <p:cNvPr id="15" name="テキスト ボックス 33"/>
          <p:cNvSpPr txBox="1"/>
          <p:nvPr/>
        </p:nvSpPr>
        <p:spPr>
          <a:xfrm>
            <a:off x="8609856" y="81544"/>
            <a:ext cx="1296144" cy="318649"/>
          </a:xfrm>
          <a:prstGeom prst="rect">
            <a:avLst/>
          </a:prstGeom>
          <a:noFill/>
          <a:ln>
            <a:noFill/>
          </a:ln>
        </p:spPr>
        <p:txBody>
          <a:bodyPr wrap="square" rtlCol="0">
            <a:spAutoFit/>
          </a:bodyPr>
          <a:lstStyle/>
          <a:p>
            <a:pPr algn="ctr"/>
            <a:r>
              <a:rPr lang="en-US" altLang="ja-JP" sz="1400" dirty="0">
                <a:solidFill>
                  <a:srgbClr val="FF0000"/>
                </a:solidFill>
              </a:rPr>
              <a:t>【</a:t>
            </a:r>
            <a:r>
              <a:rPr lang="ja-JP" altLang="en-US" sz="1400" dirty="0">
                <a:solidFill>
                  <a:srgbClr val="FF0000"/>
                </a:solidFill>
              </a:rPr>
              <a:t>別紙－３</a:t>
            </a:r>
            <a:r>
              <a:rPr lang="en-US" altLang="ja-JP" sz="1400" dirty="0">
                <a:solidFill>
                  <a:srgbClr val="FF0000"/>
                </a:solidFill>
              </a:rPr>
              <a:t>】</a:t>
            </a:r>
          </a:p>
        </p:txBody>
      </p:sp>
      <p:sp>
        <p:nvSpPr>
          <p:cNvPr id="16" name="テキスト ボックス 21"/>
          <p:cNvSpPr txBox="1"/>
          <p:nvPr/>
        </p:nvSpPr>
        <p:spPr>
          <a:xfrm>
            <a:off x="316462" y="1523927"/>
            <a:ext cx="4641148" cy="1938992"/>
          </a:xfrm>
          <a:prstGeom prst="rect">
            <a:avLst/>
          </a:prstGeom>
          <a:noFill/>
          <a:ln>
            <a:noFill/>
          </a:ln>
        </p:spPr>
        <p:txBody>
          <a:bodyPr wrap="square" rtlCol="0">
            <a:spAutoFit/>
          </a:bodyPr>
          <a:lstStyle/>
          <a:p>
            <a:pPr marL="0" marR="0" lvl="0" indent="0" algn="l" defTabSz="914400" rtl="0" eaLnBrk="1" fontAlgn="auto" latinLnBrk="0" hangingPunct="1">
              <a:lnSpc>
                <a:spcPts val="24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事業概要</a:t>
            </a: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p>
          <a:p>
            <a:pPr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 </a:t>
            </a:r>
            <a:r>
              <a:rPr lang="ja-JP" altLang="en-US" sz="1600" dirty="0">
                <a:solidFill>
                  <a:prstClr val="black"/>
                </a:solidFill>
                <a:latin typeface="ＭＳ Ｐゴシック" panose="020B0600070205080204" pitchFamily="50" charset="-128"/>
                <a:ea typeface="ＭＳ Ｐゴシック" panose="020B0600070205080204" pitchFamily="50" charset="-128"/>
              </a:rPr>
              <a:t>業 者 ： ●●</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 業 費 ： ①●</a:t>
            </a:r>
            <a:r>
              <a:rPr lang="ja-JP" altLang="en-US" sz="1600" dirty="0">
                <a:solidFill>
                  <a:prstClr val="black"/>
                </a:solidFill>
                <a:latin typeface="ＭＳ Ｐゴシック" panose="020B0600070205080204" pitchFamily="50" charset="-128"/>
                <a:ea typeface="ＭＳ Ｐゴシック" panose="020B0600070205080204" pitchFamily="50" charset="-128"/>
              </a:rPr>
              <a:t>千円、②●千円</a:t>
            </a:r>
            <a:endParaRPr lang="en-US" altLang="ja-JP" sz="1600" dirty="0">
              <a:solidFill>
                <a:prstClr val="black"/>
              </a:solidFill>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lang="ja-JP" altLang="en-US" sz="1600" dirty="0">
                <a:solidFill>
                  <a:prstClr val="black"/>
                </a:solidFill>
                <a:latin typeface="ＭＳ Ｐゴシック" panose="020B0600070205080204" pitchFamily="50" charset="-128"/>
                <a:ea typeface="ＭＳ Ｐゴシック" panose="020B0600070205080204" pitchFamily="50" charset="-128"/>
              </a:rPr>
              <a:t>　　　　　　　　（全体●千円）</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要望国費</a:t>
            </a:r>
            <a:r>
              <a:rPr lang="ja-JP" altLang="en-US" sz="1600" dirty="0">
                <a:solidFill>
                  <a:prstClr val="black"/>
                </a:solidFill>
                <a:latin typeface="ＭＳ Ｐゴシック" panose="020B0600070205080204" pitchFamily="50" charset="-128"/>
                <a:ea typeface="ＭＳ Ｐゴシック" panose="020B0600070205080204" pitchFamily="50" charset="-128"/>
              </a:rPr>
              <a:t>： ①●千円、②●千円</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事業期間： </a:t>
            </a:r>
            <a:r>
              <a:rPr lang="en-US" altLang="ja-JP" sz="1600" dirty="0">
                <a:solidFill>
                  <a:prstClr val="black"/>
                </a:solidFill>
                <a:latin typeface="ＭＳ Ｐゴシック" panose="020B0600070205080204" pitchFamily="50" charset="-128"/>
                <a:ea typeface="ＭＳ Ｐゴシック" panose="020B0600070205080204" pitchFamily="50" charset="-128"/>
              </a:rPr>
              <a:t>R6.</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R</a:t>
            </a:r>
            <a:r>
              <a:rPr lang="ja-JP" altLang="en-US" sz="1600" dirty="0">
                <a:solidFill>
                  <a:prstClr val="black"/>
                </a:solidFill>
                <a:latin typeface="ＭＳ Ｐゴシック" panose="020B0600070205080204" pitchFamily="50" charset="-128"/>
                <a:ea typeface="ＭＳ Ｐゴシック" panose="020B0600070205080204" pitchFamily="50" charset="-128"/>
              </a:rPr>
              <a:t>● </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●（全体</a:t>
            </a:r>
            <a:r>
              <a:rPr lang="en-US" altLang="ja-JP" sz="1600" dirty="0">
                <a:solidFill>
                  <a:prstClr val="black"/>
                </a:solidFill>
                <a:latin typeface="ＭＳ Ｐゴシック" panose="020B0600070205080204" pitchFamily="50" charset="-128"/>
                <a:ea typeface="ＭＳ Ｐゴシック" panose="020B0600070205080204" pitchFamily="50" charset="-128"/>
              </a:rPr>
              <a:t>R6.</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R</a:t>
            </a:r>
            <a:r>
              <a:rPr lang="ja-JP" altLang="en-US" sz="1600" dirty="0">
                <a:solidFill>
                  <a:prstClr val="black"/>
                </a:solidFill>
                <a:latin typeface="ＭＳ Ｐゴシック" panose="020B0600070205080204" pitchFamily="50" charset="-128"/>
                <a:ea typeface="ＭＳ Ｐゴシック" panose="020B0600070205080204" pitchFamily="50" charset="-128"/>
              </a:rPr>
              <a:t>● </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21" name="四角形吹き出し 20"/>
          <p:cNvSpPr/>
          <p:nvPr/>
        </p:nvSpPr>
        <p:spPr>
          <a:xfrm>
            <a:off x="5162204" y="2401356"/>
            <a:ext cx="4602595" cy="703720"/>
          </a:xfrm>
          <a:prstGeom prst="wedgeRectCallout">
            <a:avLst>
              <a:gd name="adj1" fmla="val -35612"/>
              <a:gd name="adj2" fmla="val -807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lang="ja-JP" altLang="en-US" sz="1000" b="1" dirty="0">
                <a:solidFill>
                  <a:schemeClr val="tx1"/>
                </a:solidFill>
                <a:latin typeface="+mn-ea"/>
              </a:rPr>
              <a:t>・募集要領における補助金の趣旨・目的に記載した「他空港への横展開に資する先進的な事業の例」も踏まえつつ、応募事業の先進性を記載してください。</a:t>
            </a:r>
            <a:endParaRPr kumimoji="1" lang="en-US" altLang="ja-JP" sz="1000" b="1" dirty="0">
              <a:solidFill>
                <a:schemeClr val="tx1"/>
              </a:solidFill>
              <a:latin typeface="+mn-ea"/>
            </a:endParaRPr>
          </a:p>
          <a:p>
            <a:r>
              <a:rPr lang="ja-JP" altLang="en-US" sz="1000" b="1" dirty="0">
                <a:solidFill>
                  <a:schemeClr val="tx1"/>
                </a:solidFill>
                <a:latin typeface="+mn-ea"/>
              </a:rPr>
              <a:t>・地域連携・レジリエンス強化の取組を実施する場合、その内容を</a:t>
            </a:r>
            <a:r>
              <a:rPr kumimoji="1" lang="ja-JP" altLang="en-US" sz="1000" b="1" dirty="0">
                <a:solidFill>
                  <a:schemeClr val="tx1"/>
                </a:solidFill>
                <a:latin typeface="+mn-ea"/>
              </a:rPr>
              <a:t>記載してください。</a:t>
            </a:r>
            <a:endParaRPr kumimoji="1" lang="en-US" altLang="ja-JP" sz="1000" b="1" dirty="0">
              <a:solidFill>
                <a:schemeClr val="tx1"/>
              </a:solidFill>
              <a:latin typeface="+mn-ea"/>
            </a:endParaRPr>
          </a:p>
        </p:txBody>
      </p:sp>
      <p:sp>
        <p:nvSpPr>
          <p:cNvPr id="23" name="正方形/長方形 11"/>
          <p:cNvSpPr/>
          <p:nvPr/>
        </p:nvSpPr>
        <p:spPr>
          <a:xfrm>
            <a:off x="20394" y="60845"/>
            <a:ext cx="2628000" cy="396000"/>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ja-JP" altLang="en-US" sz="800" b="1" dirty="0">
                <a:solidFill>
                  <a:schemeClr val="tx1"/>
                </a:solidFill>
                <a:latin typeface="+mn-ea"/>
              </a:rPr>
              <a:t>・空港車両</a:t>
            </a:r>
            <a:r>
              <a:rPr lang="ja-JP" altLang="en-US" sz="800" b="1" spc="-150" dirty="0">
                <a:solidFill>
                  <a:schemeClr val="tx1"/>
                </a:solidFill>
                <a:latin typeface="+mn-ea"/>
              </a:rPr>
              <a:t>の</a:t>
            </a:r>
            <a:r>
              <a:rPr lang="en-US" altLang="ja-JP" sz="800" b="1" dirty="0">
                <a:solidFill>
                  <a:schemeClr val="tx1"/>
                </a:solidFill>
                <a:latin typeface="+mn-ea"/>
              </a:rPr>
              <a:t>EV</a:t>
            </a:r>
            <a:r>
              <a:rPr lang="ja-JP" altLang="en-US" sz="800" b="1" dirty="0">
                <a:solidFill>
                  <a:schemeClr val="tx1"/>
                </a:solidFill>
                <a:latin typeface="+mn-ea"/>
              </a:rPr>
              <a:t>化</a:t>
            </a:r>
            <a:r>
              <a:rPr lang="ja-JP" altLang="en-US" sz="800" b="1" spc="-150" dirty="0">
                <a:solidFill>
                  <a:schemeClr val="tx1"/>
                </a:solidFill>
                <a:latin typeface="+mn-ea"/>
              </a:rPr>
              <a:t>に</a:t>
            </a:r>
            <a:r>
              <a:rPr lang="ja-JP" altLang="en-US" sz="800" b="1" dirty="0">
                <a:solidFill>
                  <a:schemeClr val="tx1"/>
                </a:solidFill>
                <a:latin typeface="+mn-ea"/>
              </a:rPr>
              <a:t>伴</a:t>
            </a:r>
            <a:r>
              <a:rPr lang="ja-JP" altLang="en-US" sz="800" b="1" spc="-150" dirty="0">
                <a:solidFill>
                  <a:schemeClr val="tx1"/>
                </a:solidFill>
                <a:latin typeface="+mn-ea"/>
              </a:rPr>
              <a:t>い</a:t>
            </a:r>
            <a:r>
              <a:rPr lang="ja-JP" altLang="en-US" sz="800" b="1" dirty="0">
                <a:solidFill>
                  <a:schemeClr val="tx1"/>
                </a:solidFill>
                <a:latin typeface="+mn-ea"/>
              </a:rPr>
              <a:t>必要</a:t>
            </a:r>
            <a:r>
              <a:rPr lang="ja-JP" altLang="en-US" sz="800" b="1" spc="-150" dirty="0">
                <a:solidFill>
                  <a:schemeClr val="tx1"/>
                </a:solidFill>
                <a:latin typeface="+mn-ea"/>
              </a:rPr>
              <a:t>なインフラ</a:t>
            </a:r>
            <a:r>
              <a:rPr lang="ja-JP" altLang="en-US" sz="800" b="1" dirty="0">
                <a:solidFill>
                  <a:schemeClr val="tx1"/>
                </a:solidFill>
                <a:latin typeface="+mn-ea"/>
              </a:rPr>
              <a:t>設備</a:t>
            </a:r>
            <a:r>
              <a:rPr lang="ja-JP" altLang="en-US" sz="800" b="1" spc="-150" dirty="0">
                <a:solidFill>
                  <a:schemeClr val="tx1"/>
                </a:solidFill>
                <a:latin typeface="+mn-ea"/>
              </a:rPr>
              <a:t>の</a:t>
            </a:r>
            <a:r>
              <a:rPr lang="ja-JP" altLang="en-US" sz="800" b="1" dirty="0">
                <a:solidFill>
                  <a:schemeClr val="tx1"/>
                </a:solidFill>
                <a:latin typeface="+mn-ea"/>
              </a:rPr>
              <a:t>場合</a:t>
            </a:r>
            <a:r>
              <a:rPr lang="ja-JP" altLang="en-US" sz="800" b="1" spc="-150" dirty="0">
                <a:solidFill>
                  <a:schemeClr val="tx1"/>
                </a:solidFill>
                <a:latin typeface="+mn-ea"/>
              </a:rPr>
              <a:t>の</a:t>
            </a:r>
            <a:r>
              <a:rPr lang="ja-JP" altLang="en-US" sz="800" b="1" dirty="0">
                <a:solidFill>
                  <a:schemeClr val="tx1"/>
                </a:solidFill>
                <a:latin typeface="+mn-ea"/>
              </a:rPr>
              <a:t>記載例</a:t>
            </a:r>
            <a:endParaRPr lang="en-US" altLang="ja-JP" sz="800" b="1" dirty="0">
              <a:solidFill>
                <a:schemeClr val="tx1"/>
              </a:solidFill>
              <a:latin typeface="+mn-ea"/>
            </a:endParaRPr>
          </a:p>
          <a:p>
            <a:r>
              <a:rPr lang="ja-JP" altLang="en-US" sz="800" b="1" dirty="0">
                <a:solidFill>
                  <a:schemeClr val="tx1"/>
                </a:solidFill>
                <a:latin typeface="+mn-ea"/>
              </a:rPr>
              <a:t>・</a:t>
            </a:r>
            <a:r>
              <a:rPr lang="en-US" altLang="ja-JP" sz="800" b="1" dirty="0">
                <a:solidFill>
                  <a:schemeClr val="tx1"/>
                </a:solidFill>
                <a:latin typeface="+mn-ea"/>
              </a:rPr>
              <a:t>FCV</a:t>
            </a:r>
            <a:r>
              <a:rPr lang="ja-JP" altLang="en-US" sz="800" b="1" dirty="0">
                <a:solidFill>
                  <a:schemeClr val="tx1"/>
                </a:solidFill>
                <a:latin typeface="+mn-ea"/>
              </a:rPr>
              <a:t>化の場合、本様式を参考に作成してください。</a:t>
            </a:r>
            <a:endParaRPr kumimoji="1" lang="en-US" altLang="ja-JP" sz="800" b="1" dirty="0">
              <a:solidFill>
                <a:schemeClr val="tx1"/>
              </a:solidFill>
              <a:latin typeface="+mn-ea"/>
            </a:endParaRPr>
          </a:p>
        </p:txBody>
      </p:sp>
      <p:sp>
        <p:nvSpPr>
          <p:cNvPr id="25" name="四角形吹き出し 24"/>
          <p:cNvSpPr/>
          <p:nvPr/>
        </p:nvSpPr>
        <p:spPr>
          <a:xfrm>
            <a:off x="7351991" y="3219663"/>
            <a:ext cx="2428283" cy="567504"/>
          </a:xfrm>
          <a:prstGeom prst="wedgeRectCallout">
            <a:avLst>
              <a:gd name="adj1" fmla="val 10928"/>
              <a:gd name="adj2" fmla="val 78205"/>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・事業実施箇所を記載し、実施箇所の拡大図や設備イメージを添付してください。</a:t>
            </a:r>
            <a:endParaRPr kumimoji="1" lang="en-US" altLang="ja-JP" sz="1000" b="1" dirty="0">
              <a:solidFill>
                <a:schemeClr val="tx1"/>
              </a:solidFill>
              <a:latin typeface="+mn-ea"/>
            </a:endParaRPr>
          </a:p>
        </p:txBody>
      </p:sp>
      <p:sp>
        <p:nvSpPr>
          <p:cNvPr id="27" name="正方形/長方形 26"/>
          <p:cNvSpPr/>
          <p:nvPr/>
        </p:nvSpPr>
        <p:spPr>
          <a:xfrm>
            <a:off x="128463" y="3866813"/>
            <a:ext cx="7147787" cy="2952000"/>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FF0000"/>
                </a:solidFill>
              </a:rPr>
              <a:t>空港の航空写真を添付</a:t>
            </a:r>
            <a:endParaRPr kumimoji="1" lang="en-US" altLang="ja-JP" dirty="0">
              <a:solidFill>
                <a:srgbClr val="FF0000"/>
              </a:solidFill>
            </a:endParaRPr>
          </a:p>
          <a:p>
            <a:pPr algn="ctr"/>
            <a:r>
              <a:rPr lang="en-US" altLang="ja-JP" sz="1200" dirty="0">
                <a:solidFill>
                  <a:srgbClr val="FF0000"/>
                </a:solidFill>
              </a:rPr>
              <a:t>※</a:t>
            </a:r>
            <a:r>
              <a:rPr lang="ja-JP" altLang="en-US" sz="1200" dirty="0">
                <a:solidFill>
                  <a:srgbClr val="FF0000"/>
                </a:solidFill>
              </a:rPr>
              <a:t>必ず空港全体がわかる、真上から撮影したものとしてください。</a:t>
            </a:r>
            <a:endParaRPr lang="en-US" altLang="ja-JP" sz="1200" dirty="0">
              <a:solidFill>
                <a:srgbClr val="FF0000"/>
              </a:solidFill>
            </a:endParaRPr>
          </a:p>
          <a:p>
            <a:pPr algn="ctr"/>
            <a:r>
              <a:rPr lang="ja-JP" altLang="en-US" sz="1200" dirty="0">
                <a:solidFill>
                  <a:srgbClr val="FF0000"/>
                </a:solidFill>
              </a:rPr>
              <a:t>滑走路が紙面水平方向の写真としてください。</a:t>
            </a:r>
            <a:endParaRPr lang="en-US" altLang="ja-JP" sz="1200" dirty="0">
              <a:solidFill>
                <a:srgbClr val="FF0000"/>
              </a:solidFill>
            </a:endParaRPr>
          </a:p>
          <a:p>
            <a:pPr algn="ctr"/>
            <a:r>
              <a:rPr lang="ja-JP" altLang="en-US" sz="1200" dirty="0">
                <a:solidFill>
                  <a:srgbClr val="FF0000"/>
                </a:solidFill>
              </a:rPr>
              <a:t>事業者所有の航空写真がない場合、空港管理者からの提供を受けるか</a:t>
            </a:r>
            <a:r>
              <a:rPr lang="en-US" altLang="ja-JP" sz="1200" dirty="0">
                <a:solidFill>
                  <a:srgbClr val="FF0000"/>
                </a:solidFill>
              </a:rPr>
              <a:t>Google Map</a:t>
            </a:r>
            <a:r>
              <a:rPr lang="ja-JP" altLang="en-US" sz="1200" dirty="0">
                <a:solidFill>
                  <a:srgbClr val="FF0000"/>
                </a:solidFill>
              </a:rPr>
              <a:t>等から引用してください。</a:t>
            </a:r>
            <a:endParaRPr lang="en-US" altLang="ja-JP" sz="1200" dirty="0">
              <a:solidFill>
                <a:srgbClr val="FF0000"/>
              </a:solidFill>
            </a:endParaRPr>
          </a:p>
          <a:p>
            <a:pPr algn="ctr"/>
            <a:r>
              <a:rPr kumimoji="1" lang="ja-JP" altLang="en-US" sz="1200" dirty="0">
                <a:solidFill>
                  <a:srgbClr val="FF0000"/>
                </a:solidFill>
              </a:rPr>
              <a:t>黒点線枠は削除して提出してください。</a:t>
            </a:r>
          </a:p>
        </p:txBody>
      </p:sp>
      <p:sp>
        <p:nvSpPr>
          <p:cNvPr id="28" name="四角形吹き出し 27"/>
          <p:cNvSpPr/>
          <p:nvPr/>
        </p:nvSpPr>
        <p:spPr>
          <a:xfrm>
            <a:off x="8098245" y="1037112"/>
            <a:ext cx="1735747" cy="655702"/>
          </a:xfrm>
          <a:prstGeom prst="wedgeRectCallout">
            <a:avLst>
              <a:gd name="adj1" fmla="val -69461"/>
              <a:gd name="adj2" fmla="val -3681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・必ず４行以内としてください。</a:t>
            </a:r>
            <a:endParaRPr kumimoji="1" lang="en-US" altLang="ja-JP" sz="1000" b="1" dirty="0">
              <a:solidFill>
                <a:schemeClr val="tx1"/>
              </a:solidFill>
              <a:latin typeface="+mn-ea"/>
            </a:endParaRPr>
          </a:p>
          <a:p>
            <a:r>
              <a:rPr lang="ja-JP" altLang="en-US" sz="1000" b="1" dirty="0">
                <a:solidFill>
                  <a:schemeClr val="tx1"/>
                </a:solidFill>
                <a:latin typeface="+mn-ea"/>
              </a:rPr>
              <a:t>・文章の構成は変更しないでください。</a:t>
            </a:r>
            <a:endParaRPr kumimoji="1" lang="en-US" altLang="ja-JP" sz="1000" b="1" dirty="0">
              <a:solidFill>
                <a:schemeClr val="tx1"/>
              </a:solidFill>
              <a:latin typeface="+mn-ea"/>
            </a:endParaRPr>
          </a:p>
        </p:txBody>
      </p:sp>
      <p:sp>
        <p:nvSpPr>
          <p:cNvPr id="2" name="四角形吹き出し 23">
            <a:extLst>
              <a:ext uri="{FF2B5EF4-FFF2-40B4-BE49-F238E27FC236}">
                <a16:creationId xmlns:a16="http://schemas.microsoft.com/office/drawing/2014/main" id="{C30417FD-6C1A-12D4-EEDA-BEDEA0EF5D9A}"/>
              </a:ext>
            </a:extLst>
          </p:cNvPr>
          <p:cNvSpPr/>
          <p:nvPr/>
        </p:nvSpPr>
        <p:spPr>
          <a:xfrm>
            <a:off x="1738129" y="3425731"/>
            <a:ext cx="3424075" cy="388574"/>
          </a:xfrm>
          <a:prstGeom prst="wedgeRectCallout">
            <a:avLst>
              <a:gd name="adj1" fmla="val -30111"/>
              <a:gd name="adj2" fmla="val -8482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・２ヶ年事業で応募の場合、２年目の完了時期としてください。</a:t>
            </a:r>
            <a:endParaRPr kumimoji="1" lang="en-US" altLang="ja-JP" sz="1000" b="1" dirty="0">
              <a:solidFill>
                <a:schemeClr val="tx1"/>
              </a:solidFill>
              <a:latin typeface="+mn-ea"/>
            </a:endParaRPr>
          </a:p>
        </p:txBody>
      </p:sp>
      <p:sp>
        <p:nvSpPr>
          <p:cNvPr id="3" name="正方形/長方形 11">
            <a:extLst>
              <a:ext uri="{FF2B5EF4-FFF2-40B4-BE49-F238E27FC236}">
                <a16:creationId xmlns:a16="http://schemas.microsoft.com/office/drawing/2014/main" id="{EE13EAFE-0484-2F18-A877-49651500C0A0}"/>
              </a:ext>
            </a:extLst>
          </p:cNvPr>
          <p:cNvSpPr/>
          <p:nvPr/>
        </p:nvSpPr>
        <p:spPr>
          <a:xfrm>
            <a:off x="33252" y="6087507"/>
            <a:ext cx="3873730" cy="707062"/>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・本</a:t>
            </a:r>
            <a:r>
              <a:rPr kumimoji="1" lang="en-US" altLang="ja-JP" sz="1000" b="1" dirty="0">
                <a:solidFill>
                  <a:schemeClr val="tx1"/>
                </a:solidFill>
                <a:latin typeface="+mn-ea"/>
              </a:rPr>
              <a:t>PPT</a:t>
            </a:r>
            <a:r>
              <a:rPr kumimoji="1" lang="ja-JP" altLang="en-US" sz="1000" b="1" dirty="0">
                <a:solidFill>
                  <a:schemeClr val="tx1"/>
                </a:solidFill>
                <a:latin typeface="+mn-ea"/>
              </a:rPr>
              <a:t>は</a:t>
            </a:r>
            <a:r>
              <a:rPr kumimoji="1" lang="en-US" altLang="ja-JP" sz="1000" b="1" dirty="0">
                <a:solidFill>
                  <a:schemeClr val="tx1"/>
                </a:solidFill>
                <a:latin typeface="+mn-ea"/>
              </a:rPr>
              <a:t>PowerPoint2016</a:t>
            </a:r>
            <a:r>
              <a:rPr kumimoji="1" lang="ja-JP" altLang="en-US" sz="1000" b="1" dirty="0">
                <a:solidFill>
                  <a:schemeClr val="tx1"/>
                </a:solidFill>
                <a:latin typeface="+mn-ea"/>
              </a:rPr>
              <a:t>形式以降、</a:t>
            </a:r>
            <a:r>
              <a:rPr lang="ja-JP" altLang="en-US" sz="1000" b="1" dirty="0">
                <a:solidFill>
                  <a:schemeClr val="tx1"/>
                </a:solidFill>
                <a:latin typeface="+mn-ea"/>
              </a:rPr>
              <a:t>フォントは</a:t>
            </a:r>
            <a:r>
              <a:rPr lang="en-US" altLang="ja-JP" sz="1000" b="1" dirty="0">
                <a:solidFill>
                  <a:schemeClr val="tx1"/>
                </a:solidFill>
                <a:latin typeface="+mn-ea"/>
              </a:rPr>
              <a:t>MSP</a:t>
            </a:r>
            <a:r>
              <a:rPr lang="ja-JP" altLang="en-US" sz="1000" b="1" dirty="0">
                <a:solidFill>
                  <a:schemeClr val="tx1"/>
                </a:solidFill>
                <a:latin typeface="+mn-ea"/>
              </a:rPr>
              <a:t>ゴシック</a:t>
            </a:r>
            <a:r>
              <a:rPr kumimoji="1" lang="ja-JP" altLang="en-US" sz="1000" b="1" dirty="0">
                <a:solidFill>
                  <a:schemeClr val="tx1"/>
                </a:solidFill>
                <a:latin typeface="+mn-ea"/>
              </a:rPr>
              <a:t>で作成し、</a:t>
            </a:r>
            <a:r>
              <a:rPr lang="ja-JP" altLang="en-US" sz="1000" b="1" dirty="0">
                <a:solidFill>
                  <a:schemeClr val="tx1"/>
                </a:solidFill>
                <a:latin typeface="+mn-ea"/>
              </a:rPr>
              <a:t>フォントの大きさやテキストボックスの位置は変更しないでください。</a:t>
            </a:r>
            <a:endParaRPr lang="en-US" altLang="ja-JP" sz="1000" b="1" dirty="0">
              <a:solidFill>
                <a:schemeClr val="tx1"/>
              </a:solidFill>
              <a:latin typeface="+mn-ea"/>
            </a:endParaRPr>
          </a:p>
          <a:p>
            <a:r>
              <a:rPr kumimoji="1" lang="ja-JP" altLang="en-US" sz="1000" b="1" dirty="0">
                <a:solidFill>
                  <a:schemeClr val="tx1"/>
                </a:solidFill>
                <a:latin typeface="+mn-ea"/>
              </a:rPr>
              <a:t>・注意書きや赤字は全て削除して提出してください。</a:t>
            </a:r>
            <a:endParaRPr kumimoji="1" lang="en-US" altLang="ja-JP" sz="1000" b="1" dirty="0">
              <a:solidFill>
                <a:schemeClr val="tx1"/>
              </a:solidFill>
              <a:latin typeface="+mn-ea"/>
            </a:endParaRPr>
          </a:p>
        </p:txBody>
      </p:sp>
      <p:sp>
        <p:nvSpPr>
          <p:cNvPr id="4" name="四角形吹き出し 18">
            <a:extLst>
              <a:ext uri="{FF2B5EF4-FFF2-40B4-BE49-F238E27FC236}">
                <a16:creationId xmlns:a16="http://schemas.microsoft.com/office/drawing/2014/main" id="{941728EC-23FA-8DC6-8449-3BED94F7E49E}"/>
              </a:ext>
            </a:extLst>
          </p:cNvPr>
          <p:cNvSpPr/>
          <p:nvPr/>
        </p:nvSpPr>
        <p:spPr>
          <a:xfrm>
            <a:off x="1791798" y="1288449"/>
            <a:ext cx="3268109" cy="830997"/>
          </a:xfrm>
          <a:prstGeom prst="wedgeRectCallout">
            <a:avLst>
              <a:gd name="adj1" fmla="val -59779"/>
              <a:gd name="adj2" fmla="val -26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・全体事業が複数年度となる場合、全体事業費及び全体事業期間を括弧書きで記載してください。</a:t>
            </a:r>
            <a:endParaRPr kumimoji="1" lang="en-US" altLang="ja-JP" sz="1000" b="1" dirty="0">
              <a:solidFill>
                <a:schemeClr val="tx1"/>
              </a:solidFill>
              <a:latin typeface="+mn-ea"/>
            </a:endParaRPr>
          </a:p>
          <a:p>
            <a:r>
              <a:rPr kumimoji="1" lang="ja-JP" altLang="en-US" sz="1000" b="1" dirty="0">
                <a:solidFill>
                  <a:schemeClr val="tx1"/>
                </a:solidFill>
                <a:latin typeface="+mn-ea"/>
              </a:rPr>
              <a:t>・２ヶ年事業として応募する場合、令和６年度と令和７年度の事業費・要望国費を①と②に分けて記載してください。</a:t>
            </a:r>
            <a:endParaRPr kumimoji="1" lang="en-US" altLang="ja-JP" sz="1000" b="1" dirty="0">
              <a:solidFill>
                <a:schemeClr val="tx1"/>
              </a:solidFill>
              <a:latin typeface="+mn-ea"/>
            </a:endParaRPr>
          </a:p>
        </p:txBody>
      </p:sp>
    </p:spTree>
    <p:extLst>
      <p:ext uri="{BB962C8B-B14F-4D97-AF65-F5344CB8AC3E}">
        <p14:creationId xmlns:p14="http://schemas.microsoft.com/office/powerpoint/2010/main" val="24316665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テキスト ボックス 27"/>
          <p:cNvSpPr txBox="1"/>
          <p:nvPr/>
        </p:nvSpPr>
        <p:spPr>
          <a:xfrm>
            <a:off x="-12449" y="3466130"/>
            <a:ext cx="1584000" cy="307777"/>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設置・運用箇所</a:t>
            </a: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21" name="正方形/長方形 20"/>
          <p:cNvSpPr/>
          <p:nvPr/>
        </p:nvSpPr>
        <p:spPr>
          <a:xfrm>
            <a:off x="7459579" y="3866813"/>
            <a:ext cx="2305220" cy="2951999"/>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p>
        </p:txBody>
      </p:sp>
      <p:sp>
        <p:nvSpPr>
          <p:cNvPr id="22" name="Google Shape;95;p1">
            <a:extLst>
              <a:ext uri="{FF2B5EF4-FFF2-40B4-BE49-F238E27FC236}">
                <a16:creationId xmlns:a16="http://schemas.microsoft.com/office/drawing/2014/main" id="{CF519102-57D2-43C7-8B3D-2667C1AAC981}"/>
              </a:ext>
            </a:extLst>
          </p:cNvPr>
          <p:cNvSpPr/>
          <p:nvPr/>
        </p:nvSpPr>
        <p:spPr>
          <a:xfrm>
            <a:off x="4350859" y="6040657"/>
            <a:ext cx="455720" cy="383755"/>
          </a:xfrm>
          <a:prstGeom prst="ellipse">
            <a:avLst/>
          </a:prstGeom>
          <a:noFill/>
          <a:ln w="381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sz="1050" b="0" i="0" u="none" strike="noStrike" kern="1200" cap="none" spc="0" normalizeH="0" baseline="0" noProof="0">
              <a:ln>
                <a:noFill/>
              </a:ln>
              <a:solidFill>
                <a:prstClr val="white"/>
              </a:solidFill>
              <a:effectLst/>
              <a:uLnTx/>
              <a:uFillTx/>
              <a:latin typeface="+mn-lt"/>
              <a:ea typeface="+mn-ea"/>
              <a:cs typeface="Calibri"/>
              <a:sym typeface="Calibri"/>
            </a:endParaRPr>
          </a:p>
        </p:txBody>
      </p:sp>
      <p:cxnSp>
        <p:nvCxnSpPr>
          <p:cNvPr id="23" name="直線矢印コネクタ 22"/>
          <p:cNvCxnSpPr/>
          <p:nvPr/>
        </p:nvCxnSpPr>
        <p:spPr>
          <a:xfrm flipH="1">
            <a:off x="4627353" y="5390287"/>
            <a:ext cx="2832226" cy="857471"/>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テキスト ボックス 27"/>
          <p:cNvSpPr txBox="1"/>
          <p:nvPr/>
        </p:nvSpPr>
        <p:spPr>
          <a:xfrm>
            <a:off x="5692250" y="6618473"/>
            <a:ext cx="1584000" cy="230832"/>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a:ln>
                  <a:noFill/>
                </a:ln>
                <a:effectLst/>
                <a:uLnTx/>
                <a:uFillTx/>
                <a:latin typeface="Calibri"/>
                <a:ea typeface="ＭＳ Ｐゴシック" panose="020B0600070205080204" pitchFamily="50" charset="-128"/>
                <a:cs typeface="+mn-cs"/>
              </a:rPr>
              <a:t>出典</a:t>
            </a:r>
            <a:r>
              <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a:ln>
                  <a:noFill/>
                </a:ln>
                <a:effectLst/>
                <a:uLnTx/>
                <a:uFillTx/>
                <a:latin typeface="Calibri"/>
                <a:ea typeface="ＭＳ Ｐゴシック" panose="020B0600070205080204" pitchFamily="50" charset="-128"/>
                <a:cs typeface="+mn-cs"/>
              </a:rPr>
              <a:t>●●</a:t>
            </a:r>
            <a:endParaRPr kumimoji="1" lang="en-US" altLang="ja-JP" sz="900" b="0" i="0" u="none" strike="noStrike" kern="1200" cap="none" spc="0" normalizeH="0" baseline="0" noProof="0" dirty="0">
              <a:ln>
                <a:noFill/>
              </a:ln>
              <a:effectLst/>
              <a:uLnTx/>
              <a:uFillTx/>
              <a:latin typeface="Calibri"/>
              <a:ea typeface="ＭＳ Ｐゴシック" panose="020B0600070205080204" pitchFamily="50" charset="-128"/>
              <a:cs typeface="+mn-cs"/>
            </a:endParaRPr>
          </a:p>
        </p:txBody>
      </p:sp>
      <p:sp>
        <p:nvSpPr>
          <p:cNvPr id="14" name="テキスト ボックス 28"/>
          <p:cNvSpPr txBox="1"/>
          <p:nvPr/>
        </p:nvSpPr>
        <p:spPr>
          <a:xfrm>
            <a:off x="5054866" y="1523927"/>
            <a:ext cx="4725408" cy="892552"/>
          </a:xfrm>
          <a:prstGeom prst="rect">
            <a:avLst/>
          </a:prstGeom>
          <a:noFill/>
          <a:ln>
            <a:noFill/>
          </a:ln>
        </p:spPr>
        <p:txBody>
          <a:bodyPr wrap="square" rtlCol="0">
            <a:spAutoFit/>
          </a:bodyPr>
          <a:lstStyle/>
          <a:p>
            <a:pPr lvl="0" fontAlgn="auto">
              <a:lnSpc>
                <a:spcPts val="2400"/>
              </a:lnSpc>
              <a:spcBef>
                <a:spcPts val="0"/>
              </a:spcBef>
              <a:spcAft>
                <a:spcPts val="0"/>
              </a:spcAft>
              <a:defRPr/>
            </a:pP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事業の先進性、地域連携・レジリエンス強化</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08000"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endParaRPr kumimoji="1" lang="en-US" altLang="ja-JP"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6" name="テキスト ボックス 24"/>
          <p:cNvSpPr txBox="1"/>
          <p:nvPr/>
        </p:nvSpPr>
        <p:spPr>
          <a:xfrm>
            <a:off x="56456" y="476672"/>
            <a:ext cx="9777536" cy="584775"/>
          </a:xfrm>
          <a:prstGeom prst="rect">
            <a:avLst/>
          </a:prstGeom>
          <a:noFill/>
          <a:ln>
            <a:solidFill>
              <a:schemeClr val="tx1"/>
            </a:solidFill>
          </a:ln>
        </p:spPr>
        <p:txBody>
          <a:bodyPr wrap="square" lIns="36000" rIns="0" rtlCol="0">
            <a:spAutoFit/>
          </a:bodyPr>
          <a:lstStyle/>
          <a:p>
            <a:pPr marL="180000" lvl="0" indent="-457200" fontAlgn="auto">
              <a:spcBef>
                <a:spcPts val="0"/>
              </a:spcBef>
              <a:spcAft>
                <a:spcPts val="0"/>
              </a:spcAft>
              <a:defRPr/>
            </a:pPr>
            <a:r>
              <a:rPr lang="ja-JP" altLang="en-US" sz="1600" dirty="0">
                <a:solidFill>
                  <a:prstClr val="black"/>
                </a:solidFill>
                <a:latin typeface="ＭＳ Ｐゴシック" panose="020B0600070205080204" pitchFamily="50" charset="-128"/>
                <a:ea typeface="ＭＳ Ｐゴシック" panose="020B0600070205080204" pitchFamily="50" charset="-128"/>
              </a:rPr>
              <a:t>〇国内線旅客ターミナルビルの</a:t>
            </a:r>
            <a:r>
              <a:rPr lang="en-US" altLang="ja-JP" sz="1600" dirty="0">
                <a:solidFill>
                  <a:prstClr val="black"/>
                </a:solidFill>
                <a:latin typeface="ＭＳ Ｐゴシック" panose="020B0600070205080204" pitchFamily="50" charset="-128"/>
                <a:ea typeface="ＭＳ Ｐゴシック" panose="020B0600070205080204" pitchFamily="50" charset="-128"/>
              </a:rPr>
              <a:t>PAC</a:t>
            </a:r>
            <a:r>
              <a:rPr lang="ja-JP" altLang="en-US" sz="1600" dirty="0">
                <a:solidFill>
                  <a:prstClr val="black"/>
                </a:solidFill>
                <a:latin typeface="ＭＳ Ｐゴシック" panose="020B0600070205080204" pitchFamily="50" charset="-128"/>
                <a:ea typeface="ＭＳ Ｐゴシック" panose="020B0600070205080204" pitchFamily="50" charset="-128"/>
              </a:rPr>
              <a:t>空調機を●</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省エネ化する高効率機器に改修する。</a:t>
            </a:r>
            <a:endParaRPr lang="en-US" altLang="ja-JP" sz="1600" dirty="0">
              <a:solidFill>
                <a:prstClr val="black"/>
              </a:solidFill>
              <a:latin typeface="ＭＳ Ｐゴシック" panose="020B0600070205080204" pitchFamily="50" charset="-128"/>
              <a:ea typeface="ＭＳ Ｐゴシック" panose="020B0600070205080204" pitchFamily="50" charset="-128"/>
            </a:endParaRPr>
          </a:p>
          <a:p>
            <a:pPr marL="180000" lvl="0" indent="-457200" fontAlgn="auto">
              <a:spcBef>
                <a:spcPts val="0"/>
              </a:spcBef>
              <a:spcAft>
                <a:spcPts val="0"/>
              </a:spcAft>
              <a:defRPr/>
            </a:pPr>
            <a:r>
              <a:rPr lang="ja-JP" altLang="en-US" sz="1600" dirty="0">
                <a:solidFill>
                  <a:prstClr val="black"/>
                </a:solidFill>
                <a:latin typeface="ＭＳ Ｐゴシック" panose="020B0600070205080204" pitchFamily="50" charset="-128"/>
                <a:ea typeface="ＭＳ Ｐゴシック" panose="020B0600070205080204" pitchFamily="50" charset="-128"/>
              </a:rPr>
              <a:t>〇</a:t>
            </a:r>
            <a:r>
              <a:rPr lang="en-US" altLang="ja-JP" sz="1600" dirty="0">
                <a:solidFill>
                  <a:prstClr val="black"/>
                </a:solidFill>
                <a:latin typeface="ＭＳ Ｐゴシック" panose="020B0600070205080204" pitchFamily="50" charset="-128"/>
                <a:ea typeface="ＭＳ Ｐゴシック" panose="020B0600070205080204" pitchFamily="50" charset="-128"/>
              </a:rPr>
              <a:t>PAC</a:t>
            </a:r>
            <a:r>
              <a:rPr lang="ja-JP" altLang="en-US" sz="1600" dirty="0">
                <a:solidFill>
                  <a:prstClr val="black"/>
                </a:solidFill>
                <a:latin typeface="ＭＳ Ｐゴシック" panose="020B0600070205080204" pitchFamily="50" charset="-128"/>
                <a:ea typeface="ＭＳ Ｐゴシック" panose="020B0600070205080204" pitchFamily="50" charset="-128"/>
              </a:rPr>
              <a:t>空調機からの</a:t>
            </a:r>
            <a:r>
              <a:rPr lang="en-US" altLang="ja-JP" sz="1600" dirty="0">
                <a:solidFill>
                  <a:prstClr val="black"/>
                </a:solidFill>
                <a:latin typeface="ＭＳ Ｐゴシック" panose="020B0600070205080204" pitchFamily="50" charset="-128"/>
                <a:ea typeface="ＭＳ Ｐゴシック" panose="020B0600070205080204" pitchFamily="50" charset="-128"/>
              </a:rPr>
              <a:t>CO2</a:t>
            </a:r>
            <a:r>
              <a:rPr lang="ja-JP" altLang="en-US" sz="1600" dirty="0">
                <a:solidFill>
                  <a:prstClr val="black"/>
                </a:solidFill>
                <a:latin typeface="ＭＳ Ｐゴシック" panose="020B0600070205080204" pitchFamily="50" charset="-128"/>
                <a:ea typeface="ＭＳ Ｐゴシック" panose="020B0600070205080204" pitchFamily="50" charset="-128"/>
              </a:rPr>
              <a:t>排出量●</a:t>
            </a:r>
            <a:r>
              <a:rPr lang="en-US" altLang="ja-JP" sz="1600" dirty="0">
                <a:solidFill>
                  <a:prstClr val="black"/>
                </a:solidFill>
                <a:latin typeface="ＭＳ Ｐゴシック" panose="020B0600070205080204" pitchFamily="50" charset="-128"/>
                <a:ea typeface="ＭＳ Ｐゴシック" panose="020B0600070205080204" pitchFamily="50" charset="-128"/>
              </a:rPr>
              <a:t>t/</a:t>
            </a:r>
            <a:r>
              <a:rPr lang="ja-JP" altLang="en-US" sz="1600" dirty="0">
                <a:solidFill>
                  <a:prstClr val="black"/>
                </a:solidFill>
                <a:latin typeface="ＭＳ Ｐゴシック" panose="020B0600070205080204" pitchFamily="50" charset="-128"/>
                <a:ea typeface="ＭＳ Ｐゴシック" panose="020B0600070205080204" pitchFamily="50" charset="-128"/>
              </a:rPr>
              <a:t>年のうち、●</a:t>
            </a:r>
            <a:r>
              <a:rPr lang="en-US" altLang="ja-JP" sz="1600" dirty="0">
                <a:solidFill>
                  <a:prstClr val="black"/>
                </a:solidFill>
                <a:latin typeface="ＭＳ Ｐゴシック" panose="020B0600070205080204" pitchFamily="50" charset="-128"/>
                <a:ea typeface="ＭＳ Ｐゴシック" panose="020B0600070205080204" pitchFamily="50" charset="-128"/>
              </a:rPr>
              <a:t>t/</a:t>
            </a:r>
            <a:r>
              <a:rPr lang="ja-JP" altLang="en-US" sz="1600" dirty="0">
                <a:solidFill>
                  <a:prstClr val="black"/>
                </a:solidFill>
                <a:latin typeface="ＭＳ Ｐゴシック" panose="020B0600070205080204" pitchFamily="50" charset="-128"/>
                <a:ea typeface="ＭＳ Ｐゴシック" panose="020B0600070205080204" pitchFamily="50" charset="-128"/>
              </a:rPr>
              <a:t>年（●</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）の削減が期待される。</a:t>
            </a:r>
          </a:p>
        </p:txBody>
      </p:sp>
      <p:sp>
        <p:nvSpPr>
          <p:cNvPr id="17" name="正方形/長方形 20"/>
          <p:cNvSpPr/>
          <p:nvPr/>
        </p:nvSpPr>
        <p:spPr>
          <a:xfrm>
            <a:off x="56456" y="35116"/>
            <a:ext cx="9777536" cy="369548"/>
          </a:xfrm>
          <a:prstGeom prst="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lvl="0" algn="ctr" fontAlgn="auto">
              <a:spcBef>
                <a:spcPts val="0"/>
              </a:spcBef>
              <a:spcAft>
                <a:spcPts val="0"/>
              </a:spcAft>
              <a:defRPr/>
            </a:pPr>
            <a:r>
              <a:rPr lang="ja-JP" altLang="en-US" sz="1600" b="1" dirty="0">
                <a:solidFill>
                  <a:prstClr val="black"/>
                </a:solidFill>
                <a:latin typeface="ＭＳ Ｐゴシック" panose="020B0600070205080204" pitchFamily="50" charset="-128"/>
              </a:rPr>
              <a:t>●●空港　空港ビル等空調の効率化</a:t>
            </a:r>
            <a:endParaRPr lang="en-US" altLang="ja-JP" sz="1600" b="1" dirty="0">
              <a:solidFill>
                <a:prstClr val="black"/>
              </a:solidFill>
              <a:latin typeface="ＭＳ Ｐゴシック" panose="020B0600070205080204" pitchFamily="50" charset="-128"/>
            </a:endParaRPr>
          </a:p>
        </p:txBody>
      </p:sp>
      <p:sp>
        <p:nvSpPr>
          <p:cNvPr id="20" name="テキスト ボックス 33"/>
          <p:cNvSpPr txBox="1"/>
          <p:nvPr/>
        </p:nvSpPr>
        <p:spPr>
          <a:xfrm>
            <a:off x="8609856" y="81544"/>
            <a:ext cx="1296144" cy="318649"/>
          </a:xfrm>
          <a:prstGeom prst="rect">
            <a:avLst/>
          </a:prstGeom>
          <a:noFill/>
          <a:ln>
            <a:noFill/>
          </a:ln>
        </p:spPr>
        <p:txBody>
          <a:bodyPr wrap="square" rtlCol="0">
            <a:spAutoFit/>
          </a:bodyPr>
          <a:lstStyle/>
          <a:p>
            <a:pPr algn="ctr"/>
            <a:r>
              <a:rPr lang="en-US" altLang="ja-JP" sz="1400" dirty="0">
                <a:solidFill>
                  <a:srgbClr val="FF0000"/>
                </a:solidFill>
              </a:rPr>
              <a:t>【</a:t>
            </a:r>
            <a:r>
              <a:rPr lang="ja-JP" altLang="en-US" sz="1400" dirty="0">
                <a:solidFill>
                  <a:srgbClr val="FF0000"/>
                </a:solidFill>
              </a:rPr>
              <a:t>別紙－３</a:t>
            </a:r>
            <a:r>
              <a:rPr lang="en-US" altLang="ja-JP" sz="1400" dirty="0">
                <a:solidFill>
                  <a:srgbClr val="FF0000"/>
                </a:solidFill>
              </a:rPr>
              <a:t>】</a:t>
            </a:r>
          </a:p>
        </p:txBody>
      </p:sp>
      <p:sp>
        <p:nvSpPr>
          <p:cNvPr id="24" name="テキスト ボックス 21"/>
          <p:cNvSpPr txBox="1"/>
          <p:nvPr/>
        </p:nvSpPr>
        <p:spPr>
          <a:xfrm>
            <a:off x="316462" y="1523927"/>
            <a:ext cx="4641148" cy="1938992"/>
          </a:xfrm>
          <a:prstGeom prst="rect">
            <a:avLst/>
          </a:prstGeom>
          <a:noFill/>
          <a:ln>
            <a:noFill/>
          </a:ln>
        </p:spPr>
        <p:txBody>
          <a:bodyPr wrap="square" rtlCol="0">
            <a:spAutoFit/>
          </a:bodyPr>
          <a:lstStyle/>
          <a:p>
            <a:pPr marL="0" marR="0" lvl="0" indent="0" algn="l" defTabSz="914400" rtl="0" eaLnBrk="1" fontAlgn="auto" latinLnBrk="0" hangingPunct="1">
              <a:lnSpc>
                <a:spcPts val="24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事業概要</a:t>
            </a:r>
            <a:r>
              <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p>
          <a:p>
            <a:pPr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 </a:t>
            </a:r>
            <a:r>
              <a:rPr lang="ja-JP" altLang="en-US" sz="1600" dirty="0">
                <a:solidFill>
                  <a:prstClr val="black"/>
                </a:solidFill>
                <a:latin typeface="ＭＳ Ｐゴシック" panose="020B0600070205080204" pitchFamily="50" charset="-128"/>
                <a:ea typeface="ＭＳ Ｐゴシック" panose="020B0600070205080204" pitchFamily="50" charset="-128"/>
              </a:rPr>
              <a:t>業 者 ： ●●</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 業 費 ： ①●</a:t>
            </a:r>
            <a:r>
              <a:rPr lang="ja-JP" altLang="en-US" sz="1600" dirty="0">
                <a:solidFill>
                  <a:prstClr val="black"/>
                </a:solidFill>
                <a:latin typeface="ＭＳ Ｐゴシック" panose="020B0600070205080204" pitchFamily="50" charset="-128"/>
                <a:ea typeface="ＭＳ Ｐゴシック" panose="020B0600070205080204" pitchFamily="50" charset="-128"/>
              </a:rPr>
              <a:t>千円、②●千円</a:t>
            </a:r>
            <a:endParaRPr lang="en-US" altLang="ja-JP" sz="1600" dirty="0">
              <a:solidFill>
                <a:prstClr val="black"/>
              </a:solidFill>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lang="ja-JP" altLang="en-US" sz="1600" dirty="0">
                <a:solidFill>
                  <a:prstClr val="black"/>
                </a:solidFill>
                <a:latin typeface="ＭＳ Ｐゴシック" panose="020B0600070205080204" pitchFamily="50" charset="-128"/>
                <a:ea typeface="ＭＳ Ｐゴシック" panose="020B0600070205080204" pitchFamily="50" charset="-128"/>
              </a:rPr>
              <a:t>　　　　　　　　（全体●千円）</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要望国費</a:t>
            </a:r>
            <a:r>
              <a:rPr lang="ja-JP" altLang="en-US" sz="1600" dirty="0">
                <a:solidFill>
                  <a:prstClr val="black"/>
                </a:solidFill>
                <a:latin typeface="ＭＳ Ｐゴシック" panose="020B0600070205080204" pitchFamily="50" charset="-128"/>
                <a:ea typeface="ＭＳ Ｐゴシック" panose="020B0600070205080204" pitchFamily="50" charset="-128"/>
              </a:rPr>
              <a:t>： ①●千円、②●千円</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a:p>
            <a:pPr lvl="0" fontAlgn="auto">
              <a:lnSpc>
                <a:spcPts val="2400"/>
              </a:lnSpc>
              <a:spcBef>
                <a:spcPts val="0"/>
              </a:spcBef>
              <a:spcAft>
                <a:spcPts val="0"/>
              </a:spcAf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　事業期間： </a:t>
            </a:r>
            <a:r>
              <a:rPr lang="en-US" altLang="ja-JP" sz="1600" dirty="0">
                <a:solidFill>
                  <a:prstClr val="black"/>
                </a:solidFill>
                <a:latin typeface="ＭＳ Ｐゴシック" panose="020B0600070205080204" pitchFamily="50" charset="-128"/>
                <a:ea typeface="ＭＳ Ｐゴシック" panose="020B0600070205080204" pitchFamily="50" charset="-128"/>
              </a:rPr>
              <a:t>R6.</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R</a:t>
            </a:r>
            <a:r>
              <a:rPr lang="ja-JP" altLang="en-US" sz="1600" dirty="0">
                <a:solidFill>
                  <a:prstClr val="black"/>
                </a:solidFill>
                <a:latin typeface="ＭＳ Ｐゴシック" panose="020B0600070205080204" pitchFamily="50" charset="-128"/>
                <a:ea typeface="ＭＳ Ｐゴシック" panose="020B0600070205080204" pitchFamily="50" charset="-128"/>
              </a:rPr>
              <a:t>● </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●（全体</a:t>
            </a:r>
            <a:r>
              <a:rPr lang="en-US" altLang="ja-JP" sz="1600" dirty="0">
                <a:solidFill>
                  <a:prstClr val="black"/>
                </a:solidFill>
                <a:latin typeface="ＭＳ Ｐゴシック" panose="020B0600070205080204" pitchFamily="50" charset="-128"/>
                <a:ea typeface="ＭＳ Ｐゴシック" panose="020B0600070205080204" pitchFamily="50" charset="-128"/>
              </a:rPr>
              <a:t>R6.</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r>
              <a:rPr lang="en-US" altLang="ja-JP" sz="1600" dirty="0">
                <a:solidFill>
                  <a:prstClr val="black"/>
                </a:solidFill>
                <a:latin typeface="ＭＳ Ｐゴシック" panose="020B0600070205080204" pitchFamily="50" charset="-128"/>
                <a:ea typeface="ＭＳ Ｐゴシック" panose="020B0600070205080204" pitchFamily="50" charset="-128"/>
              </a:rPr>
              <a:t>R</a:t>
            </a:r>
            <a:r>
              <a:rPr lang="ja-JP" altLang="en-US" sz="1600" dirty="0">
                <a:solidFill>
                  <a:prstClr val="black"/>
                </a:solidFill>
                <a:latin typeface="ＭＳ Ｐゴシック" panose="020B0600070205080204" pitchFamily="50" charset="-128"/>
                <a:ea typeface="ＭＳ Ｐゴシック" panose="020B0600070205080204" pitchFamily="50" charset="-128"/>
              </a:rPr>
              <a:t>● </a:t>
            </a:r>
            <a:r>
              <a:rPr lang="en-US" altLang="ja-JP" sz="1600" dirty="0">
                <a:solidFill>
                  <a:prstClr val="black"/>
                </a:solidFill>
                <a:latin typeface="ＭＳ Ｐゴシック" panose="020B0600070205080204" pitchFamily="50" charset="-128"/>
                <a:ea typeface="ＭＳ Ｐゴシック" panose="020B0600070205080204" pitchFamily="50" charset="-128"/>
              </a:rPr>
              <a:t>.</a:t>
            </a:r>
            <a:r>
              <a:rPr lang="ja-JP" altLang="en-US" sz="1600" dirty="0">
                <a:solidFill>
                  <a:prstClr val="black"/>
                </a:solidFill>
                <a:latin typeface="ＭＳ Ｐゴシック" panose="020B0600070205080204" pitchFamily="50" charset="-128"/>
                <a:ea typeface="ＭＳ Ｐゴシック" panose="020B0600070205080204" pitchFamily="50" charset="-128"/>
              </a:rPr>
              <a:t>●）</a:t>
            </a:r>
            <a:endParaRPr kumimoji="1" lang="en-US" altLang="ja-JP"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endParaRPr>
          </a:p>
        </p:txBody>
      </p:sp>
      <p:sp>
        <p:nvSpPr>
          <p:cNvPr id="25" name="正方形/長方形 11"/>
          <p:cNvSpPr/>
          <p:nvPr/>
        </p:nvSpPr>
        <p:spPr>
          <a:xfrm>
            <a:off x="33252" y="6087507"/>
            <a:ext cx="3873730" cy="707062"/>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・本</a:t>
            </a:r>
            <a:r>
              <a:rPr kumimoji="1" lang="en-US" altLang="ja-JP" sz="1000" b="1" dirty="0">
                <a:solidFill>
                  <a:schemeClr val="tx1"/>
                </a:solidFill>
                <a:latin typeface="+mn-ea"/>
              </a:rPr>
              <a:t>PPT</a:t>
            </a:r>
            <a:r>
              <a:rPr kumimoji="1" lang="ja-JP" altLang="en-US" sz="1000" b="1" dirty="0">
                <a:solidFill>
                  <a:schemeClr val="tx1"/>
                </a:solidFill>
                <a:latin typeface="+mn-ea"/>
              </a:rPr>
              <a:t>は</a:t>
            </a:r>
            <a:r>
              <a:rPr kumimoji="1" lang="en-US" altLang="ja-JP" sz="1000" b="1" dirty="0">
                <a:solidFill>
                  <a:schemeClr val="tx1"/>
                </a:solidFill>
                <a:latin typeface="+mn-ea"/>
              </a:rPr>
              <a:t>PowerPoint2016</a:t>
            </a:r>
            <a:r>
              <a:rPr kumimoji="1" lang="ja-JP" altLang="en-US" sz="1000" b="1" dirty="0">
                <a:solidFill>
                  <a:schemeClr val="tx1"/>
                </a:solidFill>
                <a:latin typeface="+mn-ea"/>
              </a:rPr>
              <a:t>形式以降、</a:t>
            </a:r>
            <a:r>
              <a:rPr lang="ja-JP" altLang="en-US" sz="1000" b="1" dirty="0">
                <a:solidFill>
                  <a:schemeClr val="tx1"/>
                </a:solidFill>
                <a:latin typeface="+mn-ea"/>
              </a:rPr>
              <a:t>フォントは</a:t>
            </a:r>
            <a:r>
              <a:rPr lang="en-US" altLang="ja-JP" sz="1000" b="1" dirty="0">
                <a:solidFill>
                  <a:schemeClr val="tx1"/>
                </a:solidFill>
                <a:latin typeface="+mn-ea"/>
              </a:rPr>
              <a:t>MSP</a:t>
            </a:r>
            <a:r>
              <a:rPr lang="ja-JP" altLang="en-US" sz="1000" b="1" dirty="0">
                <a:solidFill>
                  <a:schemeClr val="tx1"/>
                </a:solidFill>
                <a:latin typeface="+mn-ea"/>
              </a:rPr>
              <a:t>ゴシック</a:t>
            </a:r>
            <a:r>
              <a:rPr kumimoji="1" lang="ja-JP" altLang="en-US" sz="1000" b="1" dirty="0">
                <a:solidFill>
                  <a:schemeClr val="tx1"/>
                </a:solidFill>
                <a:latin typeface="+mn-ea"/>
              </a:rPr>
              <a:t>で作成し、</a:t>
            </a:r>
            <a:r>
              <a:rPr lang="ja-JP" altLang="en-US" sz="1000" b="1" dirty="0">
                <a:solidFill>
                  <a:schemeClr val="tx1"/>
                </a:solidFill>
                <a:latin typeface="+mn-ea"/>
              </a:rPr>
              <a:t>フォントの大きさやテキストボックスの位置は変更しないでください。</a:t>
            </a:r>
            <a:endParaRPr lang="en-US" altLang="ja-JP" sz="1000" b="1" dirty="0">
              <a:solidFill>
                <a:schemeClr val="tx1"/>
              </a:solidFill>
              <a:latin typeface="+mn-ea"/>
            </a:endParaRPr>
          </a:p>
          <a:p>
            <a:r>
              <a:rPr kumimoji="1" lang="ja-JP" altLang="en-US" sz="1000" b="1" dirty="0">
                <a:solidFill>
                  <a:schemeClr val="tx1"/>
                </a:solidFill>
                <a:latin typeface="+mn-ea"/>
              </a:rPr>
              <a:t>・注意書きや赤字は全て削除して提出してください。</a:t>
            </a:r>
            <a:endParaRPr kumimoji="1" lang="en-US" altLang="ja-JP" sz="1000" b="1" dirty="0">
              <a:solidFill>
                <a:schemeClr val="tx1"/>
              </a:solidFill>
              <a:latin typeface="+mn-ea"/>
            </a:endParaRPr>
          </a:p>
        </p:txBody>
      </p:sp>
      <p:sp>
        <p:nvSpPr>
          <p:cNvPr id="26" name="四角形吹き出し 25"/>
          <p:cNvSpPr/>
          <p:nvPr/>
        </p:nvSpPr>
        <p:spPr>
          <a:xfrm>
            <a:off x="5162204" y="2401356"/>
            <a:ext cx="4602595" cy="703720"/>
          </a:xfrm>
          <a:prstGeom prst="wedgeRectCallout">
            <a:avLst>
              <a:gd name="adj1" fmla="val -35612"/>
              <a:gd name="adj2" fmla="val -807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lang="ja-JP" altLang="en-US" sz="1000" b="1" dirty="0">
                <a:solidFill>
                  <a:schemeClr val="tx1"/>
                </a:solidFill>
                <a:latin typeface="+mn-ea"/>
              </a:rPr>
              <a:t>・募集要領における補助金の趣旨・目的に記載した「他空港への横展開に資する先進的な事業の例」も踏まえつつ、応募事業の先進性を記載してください。</a:t>
            </a:r>
            <a:endParaRPr kumimoji="1" lang="en-US" altLang="ja-JP" sz="1000" b="1" dirty="0">
              <a:solidFill>
                <a:schemeClr val="tx1"/>
              </a:solidFill>
              <a:latin typeface="+mn-ea"/>
            </a:endParaRPr>
          </a:p>
          <a:p>
            <a:r>
              <a:rPr lang="ja-JP" altLang="en-US" sz="1000" b="1" dirty="0">
                <a:solidFill>
                  <a:schemeClr val="tx1"/>
                </a:solidFill>
                <a:latin typeface="+mn-ea"/>
              </a:rPr>
              <a:t>・地域連携・レジリエンス強化の取組を実施する場合、その内容を</a:t>
            </a:r>
            <a:r>
              <a:rPr kumimoji="1" lang="ja-JP" altLang="en-US" sz="1000" b="1" dirty="0">
                <a:solidFill>
                  <a:schemeClr val="tx1"/>
                </a:solidFill>
                <a:latin typeface="+mn-ea"/>
              </a:rPr>
              <a:t>記載してください。</a:t>
            </a:r>
            <a:endParaRPr kumimoji="1" lang="en-US" altLang="ja-JP" sz="1000" b="1" dirty="0">
              <a:solidFill>
                <a:schemeClr val="tx1"/>
              </a:solidFill>
              <a:latin typeface="+mn-ea"/>
            </a:endParaRPr>
          </a:p>
        </p:txBody>
      </p:sp>
      <p:sp>
        <p:nvSpPr>
          <p:cNvPr id="28" name="正方形/長方形 11"/>
          <p:cNvSpPr/>
          <p:nvPr/>
        </p:nvSpPr>
        <p:spPr>
          <a:xfrm>
            <a:off x="20395" y="60845"/>
            <a:ext cx="3060000" cy="432000"/>
          </a:xfrm>
          <a:prstGeom prst="wedgeRectCallout">
            <a:avLst>
              <a:gd name="adj1" fmla="val 1851"/>
              <a:gd name="adj2" fmla="val 36209"/>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ja-JP" altLang="en-US" sz="900" b="1" dirty="0">
                <a:solidFill>
                  <a:schemeClr val="tx1"/>
                </a:solidFill>
                <a:latin typeface="+mn-ea"/>
              </a:rPr>
              <a:t>・空港ビル等空調の効率化の場合の記載例</a:t>
            </a:r>
            <a:endParaRPr lang="en-US" altLang="ja-JP" sz="900" b="1" dirty="0">
              <a:solidFill>
                <a:schemeClr val="tx1"/>
              </a:solidFill>
              <a:latin typeface="+mn-ea"/>
            </a:endParaRPr>
          </a:p>
          <a:p>
            <a:r>
              <a:rPr lang="ja-JP" altLang="en-US" sz="900" b="1" dirty="0">
                <a:solidFill>
                  <a:schemeClr val="tx1"/>
                </a:solidFill>
                <a:latin typeface="+mn-ea"/>
              </a:rPr>
              <a:t>・空港ビル等照明の効率化やエネルギーの見える化の場合、本様式を参考に作成してください。</a:t>
            </a:r>
            <a:endParaRPr kumimoji="1" lang="en-US" altLang="ja-JP" sz="900" b="1" dirty="0">
              <a:solidFill>
                <a:schemeClr val="tx1"/>
              </a:solidFill>
              <a:latin typeface="+mn-ea"/>
            </a:endParaRPr>
          </a:p>
        </p:txBody>
      </p:sp>
      <p:sp>
        <p:nvSpPr>
          <p:cNvPr id="30" name="四角形吹き出し 29"/>
          <p:cNvSpPr/>
          <p:nvPr/>
        </p:nvSpPr>
        <p:spPr>
          <a:xfrm>
            <a:off x="7351991" y="3219663"/>
            <a:ext cx="2428283" cy="567504"/>
          </a:xfrm>
          <a:prstGeom prst="wedgeRectCallout">
            <a:avLst>
              <a:gd name="adj1" fmla="val 10928"/>
              <a:gd name="adj2" fmla="val 78205"/>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・事業実施箇所を記載し、実施箇所の拡大図や設備写真を添付してください。</a:t>
            </a:r>
            <a:endParaRPr kumimoji="1" lang="en-US" altLang="ja-JP" sz="1000" b="1" dirty="0">
              <a:solidFill>
                <a:schemeClr val="tx1"/>
              </a:solidFill>
              <a:latin typeface="+mn-ea"/>
            </a:endParaRPr>
          </a:p>
        </p:txBody>
      </p:sp>
      <p:sp>
        <p:nvSpPr>
          <p:cNvPr id="34" name="正方形/長方形 33"/>
          <p:cNvSpPr/>
          <p:nvPr/>
        </p:nvSpPr>
        <p:spPr>
          <a:xfrm>
            <a:off x="128463" y="3866813"/>
            <a:ext cx="7147787" cy="2952000"/>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FF0000"/>
                </a:solidFill>
              </a:rPr>
              <a:t>空港の航空写真を添付</a:t>
            </a:r>
            <a:endParaRPr kumimoji="1" lang="en-US" altLang="ja-JP" dirty="0">
              <a:solidFill>
                <a:srgbClr val="FF0000"/>
              </a:solidFill>
            </a:endParaRPr>
          </a:p>
          <a:p>
            <a:pPr algn="ctr"/>
            <a:r>
              <a:rPr lang="en-US" altLang="ja-JP" sz="1200" dirty="0">
                <a:solidFill>
                  <a:srgbClr val="FF0000"/>
                </a:solidFill>
              </a:rPr>
              <a:t>※</a:t>
            </a:r>
            <a:r>
              <a:rPr lang="ja-JP" altLang="en-US" sz="1200" dirty="0">
                <a:solidFill>
                  <a:srgbClr val="FF0000"/>
                </a:solidFill>
              </a:rPr>
              <a:t>必ず空港全体がわかる、真上から撮影したものとしてください。</a:t>
            </a:r>
            <a:endParaRPr lang="en-US" altLang="ja-JP" sz="1200" dirty="0">
              <a:solidFill>
                <a:srgbClr val="FF0000"/>
              </a:solidFill>
            </a:endParaRPr>
          </a:p>
          <a:p>
            <a:pPr algn="ctr"/>
            <a:r>
              <a:rPr lang="ja-JP" altLang="en-US" sz="1200" dirty="0">
                <a:solidFill>
                  <a:srgbClr val="FF0000"/>
                </a:solidFill>
              </a:rPr>
              <a:t>滑走路が紙面水平方向の写真としてください。</a:t>
            </a:r>
            <a:endParaRPr lang="en-US" altLang="ja-JP" sz="1200" dirty="0">
              <a:solidFill>
                <a:srgbClr val="FF0000"/>
              </a:solidFill>
            </a:endParaRPr>
          </a:p>
          <a:p>
            <a:pPr algn="ctr"/>
            <a:r>
              <a:rPr lang="ja-JP" altLang="en-US" sz="1200" dirty="0">
                <a:solidFill>
                  <a:srgbClr val="FF0000"/>
                </a:solidFill>
              </a:rPr>
              <a:t>事業者所有の航空写真がない場合、空港管理者からの提供を受けるか</a:t>
            </a:r>
            <a:r>
              <a:rPr lang="en-US" altLang="ja-JP" sz="1200" dirty="0">
                <a:solidFill>
                  <a:srgbClr val="FF0000"/>
                </a:solidFill>
              </a:rPr>
              <a:t>Google Map</a:t>
            </a:r>
            <a:r>
              <a:rPr lang="ja-JP" altLang="en-US" sz="1200" dirty="0">
                <a:solidFill>
                  <a:srgbClr val="FF0000"/>
                </a:solidFill>
              </a:rPr>
              <a:t>等から引用してください。</a:t>
            </a:r>
            <a:endParaRPr lang="en-US" altLang="ja-JP" sz="1200" dirty="0">
              <a:solidFill>
                <a:srgbClr val="FF0000"/>
              </a:solidFill>
            </a:endParaRPr>
          </a:p>
          <a:p>
            <a:pPr algn="ctr"/>
            <a:r>
              <a:rPr kumimoji="1" lang="ja-JP" altLang="en-US" sz="1200" dirty="0">
                <a:solidFill>
                  <a:srgbClr val="FF0000"/>
                </a:solidFill>
              </a:rPr>
              <a:t>黒点線枠は削除して提出してください。</a:t>
            </a:r>
          </a:p>
        </p:txBody>
      </p:sp>
      <p:sp>
        <p:nvSpPr>
          <p:cNvPr id="35" name="四角形吹き出し 34"/>
          <p:cNvSpPr/>
          <p:nvPr/>
        </p:nvSpPr>
        <p:spPr>
          <a:xfrm>
            <a:off x="8098245" y="1037112"/>
            <a:ext cx="1735747" cy="655702"/>
          </a:xfrm>
          <a:prstGeom prst="wedgeRectCallout">
            <a:avLst>
              <a:gd name="adj1" fmla="val -69461"/>
              <a:gd name="adj2" fmla="val -3681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・必ず４行以内としてください。</a:t>
            </a:r>
            <a:endParaRPr kumimoji="1" lang="en-US" altLang="ja-JP" sz="1000" b="1" dirty="0">
              <a:solidFill>
                <a:schemeClr val="tx1"/>
              </a:solidFill>
              <a:latin typeface="+mn-ea"/>
            </a:endParaRPr>
          </a:p>
          <a:p>
            <a:r>
              <a:rPr lang="ja-JP" altLang="en-US" sz="1000" b="1" dirty="0">
                <a:solidFill>
                  <a:schemeClr val="tx1"/>
                </a:solidFill>
                <a:latin typeface="+mn-ea"/>
              </a:rPr>
              <a:t>・文章の構成は変更しないでください。</a:t>
            </a:r>
            <a:endParaRPr kumimoji="1" lang="en-US" altLang="ja-JP" sz="1000" b="1" dirty="0">
              <a:solidFill>
                <a:schemeClr val="tx1"/>
              </a:solidFill>
              <a:latin typeface="+mn-ea"/>
            </a:endParaRPr>
          </a:p>
        </p:txBody>
      </p:sp>
      <p:sp>
        <p:nvSpPr>
          <p:cNvPr id="2" name="四角形吹き出し 28">
            <a:extLst>
              <a:ext uri="{FF2B5EF4-FFF2-40B4-BE49-F238E27FC236}">
                <a16:creationId xmlns:a16="http://schemas.microsoft.com/office/drawing/2014/main" id="{59C32F57-F887-D263-EB1D-8530F4FC0971}"/>
              </a:ext>
            </a:extLst>
          </p:cNvPr>
          <p:cNvSpPr/>
          <p:nvPr/>
        </p:nvSpPr>
        <p:spPr>
          <a:xfrm>
            <a:off x="1738129" y="3425731"/>
            <a:ext cx="3424075" cy="388574"/>
          </a:xfrm>
          <a:prstGeom prst="wedgeRectCallout">
            <a:avLst>
              <a:gd name="adj1" fmla="val -30111"/>
              <a:gd name="adj2" fmla="val -8482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・２ヶ年事業で応募の場合、２年目の完了時期としてください。</a:t>
            </a:r>
            <a:endParaRPr kumimoji="1" lang="en-US" altLang="ja-JP" sz="1000" b="1" dirty="0">
              <a:solidFill>
                <a:schemeClr val="tx1"/>
              </a:solidFill>
              <a:latin typeface="+mn-ea"/>
            </a:endParaRPr>
          </a:p>
        </p:txBody>
      </p:sp>
      <p:sp>
        <p:nvSpPr>
          <p:cNvPr id="3" name="四角形吹き出し 18">
            <a:extLst>
              <a:ext uri="{FF2B5EF4-FFF2-40B4-BE49-F238E27FC236}">
                <a16:creationId xmlns:a16="http://schemas.microsoft.com/office/drawing/2014/main" id="{401017ED-043B-1502-69F8-0C953DB4A756}"/>
              </a:ext>
            </a:extLst>
          </p:cNvPr>
          <p:cNvSpPr/>
          <p:nvPr/>
        </p:nvSpPr>
        <p:spPr>
          <a:xfrm>
            <a:off x="1791798" y="1288449"/>
            <a:ext cx="3268109" cy="830997"/>
          </a:xfrm>
          <a:prstGeom prst="wedgeRectCallout">
            <a:avLst>
              <a:gd name="adj1" fmla="val -59779"/>
              <a:gd name="adj2" fmla="val -263"/>
            </a:avLst>
          </a:prstGeom>
          <a:solidFill>
            <a:schemeClr val="bg1"/>
          </a:solidFill>
          <a:ln w="12700">
            <a:solidFill>
              <a:srgbClr val="FF0000"/>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en-US" altLang="ja-JP" sz="1000" b="1" dirty="0">
                <a:solidFill>
                  <a:srgbClr val="FF0000"/>
                </a:solidFill>
                <a:latin typeface="+mn-ea"/>
              </a:rPr>
              <a:t>【</a:t>
            </a:r>
            <a:r>
              <a:rPr kumimoji="1" lang="ja-JP" altLang="en-US" sz="1000" b="1" dirty="0">
                <a:solidFill>
                  <a:srgbClr val="FF0000"/>
                </a:solidFill>
                <a:latin typeface="+mn-ea"/>
              </a:rPr>
              <a:t>注意</a:t>
            </a:r>
            <a:r>
              <a:rPr kumimoji="1" lang="en-US" altLang="ja-JP" sz="1000" b="1" dirty="0">
                <a:solidFill>
                  <a:srgbClr val="FF0000"/>
                </a:solidFill>
                <a:latin typeface="+mn-ea"/>
              </a:rPr>
              <a:t>】</a:t>
            </a:r>
            <a:endParaRPr kumimoji="1" lang="en-US" altLang="ja-JP" sz="1000" b="1" dirty="0">
              <a:solidFill>
                <a:schemeClr val="tx1"/>
              </a:solidFill>
              <a:latin typeface="+mn-ea"/>
            </a:endParaRPr>
          </a:p>
          <a:p>
            <a:r>
              <a:rPr kumimoji="1" lang="ja-JP" altLang="en-US" sz="1000" b="1" dirty="0">
                <a:solidFill>
                  <a:schemeClr val="tx1"/>
                </a:solidFill>
                <a:latin typeface="+mn-ea"/>
              </a:rPr>
              <a:t>・全体事業が複数年度となる場合、全体事業費及び全体事業期間を括弧書きで記載してください。</a:t>
            </a:r>
            <a:endParaRPr kumimoji="1" lang="en-US" altLang="ja-JP" sz="1000" b="1" dirty="0">
              <a:solidFill>
                <a:schemeClr val="tx1"/>
              </a:solidFill>
              <a:latin typeface="+mn-ea"/>
            </a:endParaRPr>
          </a:p>
          <a:p>
            <a:r>
              <a:rPr kumimoji="1" lang="ja-JP" altLang="en-US" sz="1000" b="1" dirty="0">
                <a:solidFill>
                  <a:schemeClr val="tx1"/>
                </a:solidFill>
                <a:latin typeface="+mn-ea"/>
              </a:rPr>
              <a:t>・２ヶ年事業として応募する場合、令和６年度と令和７年度の事業費・要望国費を①と②に分けて記載してください。</a:t>
            </a:r>
            <a:endParaRPr kumimoji="1" lang="en-US" altLang="ja-JP" sz="1000" b="1" dirty="0">
              <a:solidFill>
                <a:schemeClr val="tx1"/>
              </a:solidFill>
              <a:latin typeface="+mn-ea"/>
            </a:endParaRPr>
          </a:p>
        </p:txBody>
      </p:sp>
    </p:spTree>
    <p:extLst>
      <p:ext uri="{BB962C8B-B14F-4D97-AF65-F5344CB8AC3E}">
        <p14:creationId xmlns:p14="http://schemas.microsoft.com/office/powerpoint/2010/main" val="3817954196"/>
      </p:ext>
    </p:extLst>
  </p:cSld>
  <p:clrMapOvr>
    <a:masterClrMapping/>
  </p:clrMapOvr>
</p:sld>
</file>

<file path=ppt/theme/theme1.xml><?xml version="1.0" encoding="utf-8"?>
<a:theme xmlns:a="http://schemas.openxmlformats.org/drawingml/2006/main" name="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56324</TotalTime>
  <Words>1508</Words>
  <PresentationFormat>A4 210 x 297 mm</PresentationFormat>
  <Paragraphs>117</Paragraphs>
  <Slides>3</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5</vt:i4>
      </vt:variant>
      <vt:variant>
        <vt:lpstr>スライド タイトル</vt:lpstr>
      </vt:variant>
      <vt:variant>
        <vt:i4>3</vt:i4>
      </vt:variant>
    </vt:vector>
  </HeadingPairs>
  <TitlesOfParts>
    <vt:vector size="13" baseType="lpstr">
      <vt:lpstr>HGP創英角ｺﾞｼｯｸUB</vt:lpstr>
      <vt:lpstr>ＭＳ Ｐゴシック</vt:lpstr>
      <vt:lpstr>Arial</vt:lpstr>
      <vt:lpstr>Calibri</vt:lpstr>
      <vt:lpstr>Wingdings</vt:lpstr>
      <vt:lpstr>テーマ1</vt:lpstr>
      <vt:lpstr>1_テーマ1</vt:lpstr>
      <vt:lpstr>2_テーマ1</vt:lpstr>
      <vt:lpstr>3_テーマ1</vt:lpstr>
      <vt:lpstr>1_Office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2023-07-06T01:49:44Z</cp:lastPrinted>
  <dcterms:created xsi:type="dcterms:W3CDTF">2009-08-28T06:51:09Z</dcterms:created>
  <dcterms:modified xsi:type="dcterms:W3CDTF">2024-09-10T05:43:01Z</dcterms:modified>
</cp:coreProperties>
</file>