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authors+xml" PartName="/ppt/authors.xml"/>
  <Override ContentType="application/vnd.ms-powerpoint.changesinfo+xml" PartName="/ppt/changesInfos/changesInfo1.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4"/>
  </p:sldMasterIdLst>
  <p:notesMasterIdLst>
    <p:notesMasterId r:id="rId6"/>
  </p:notesMasterIdLst>
  <p:handoutMasterIdLst>
    <p:handoutMasterId r:id="rId7"/>
  </p:handoutMasterIdLst>
  <p:sldIdLst>
    <p:sldId id="272" r:id="rId5"/>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2A05A35-4820-12E4-C9A5-805D654CD922}" name="渡邉 明博" initials="渡邉" userId="S::watanabe-a29w@mlit.go.jp::e476885e-dfac-4e1a-92e3-29225e396ee1"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6F2D9"/>
    <a:srgbClr val="DDFFDD"/>
    <a:srgbClr val="CCFFCC"/>
    <a:srgbClr val="D0E9F0"/>
    <a:srgbClr val="FCEEF8"/>
    <a:srgbClr val="FEFECA"/>
    <a:srgbClr val="008000"/>
    <a:srgbClr val="FFCC66"/>
    <a:srgbClr val="FFCC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B8DA51A-4EB9-4BF9-9006-E4D86A5AB454}" v="97" dt="2025-02-06T01:26:22.24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3" d="100"/>
          <a:sy n="103" d="100"/>
        </p:scale>
        <p:origin x="1776" y="108"/>
      </p:cViewPr>
      <p:guideLst>
        <p:guide orient="horz" pos="2160"/>
        <p:guide pos="288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theme/theme1.xml" Type="http://schemas.openxmlformats.org/officeDocument/2006/relationships/theme"/><Relationship Id="rId11" Target="tableStyles.xml" Type="http://schemas.openxmlformats.org/officeDocument/2006/relationships/tableStyles"/><Relationship Id="rId12" Target="changesInfos/changesInfo1.xml" Type="http://schemas.microsoft.com/office/2016/11/relationships/changesInfo"/><Relationship Id="rId13" Target="revisionInfo.xml" Type="http://schemas.microsoft.com/office/2015/10/relationships/revisionInfo"/><Relationship Id="rId14" Target="authors.xml" Type="http://schemas.microsoft.com/office/2018/10/relationships/authors"/><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notesMasters/notesMaster1.xml" Type="http://schemas.openxmlformats.org/officeDocument/2006/relationships/notesMaster"/><Relationship Id="rId7" Target="handoutMasters/handoutMaster1.xml" Type="http://schemas.openxmlformats.org/officeDocument/2006/relationships/handoutMaster"/><Relationship Id="rId8" Target="presProps.xml" Type="http://schemas.openxmlformats.org/officeDocument/2006/relationships/presProps"/><Relationship Id="rId9" Target="viewProps.xml" Type="http://schemas.openxmlformats.org/officeDocument/2006/relationships/viewProps"/></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渡邉 啓太" userId="1d888c3f-d234-4f54-9e90-65391557458d" providerId="ADAL" clId="{7B8DA51A-4EB9-4BF9-9006-E4D86A5AB454}"/>
    <pc:docChg chg="modSld">
      <pc:chgData name="渡邉 啓太" userId="1d888c3f-d234-4f54-9e90-65391557458d" providerId="ADAL" clId="{7B8DA51A-4EB9-4BF9-9006-E4D86A5AB454}" dt="2025-02-06T01:26:22.240" v="111" actId="1038"/>
      <pc:docMkLst>
        <pc:docMk/>
      </pc:docMkLst>
      <pc:sldChg chg="modSp mod">
        <pc:chgData name="渡邉 啓太" userId="1d888c3f-d234-4f54-9e90-65391557458d" providerId="ADAL" clId="{7B8DA51A-4EB9-4BF9-9006-E4D86A5AB454}" dt="2025-02-06T01:26:22.240" v="111" actId="1038"/>
        <pc:sldMkLst>
          <pc:docMk/>
          <pc:sldMk cId="3929950588" sldId="272"/>
        </pc:sldMkLst>
        <pc:spChg chg="mod">
          <ac:chgData name="渡邉 啓太" userId="1d888c3f-d234-4f54-9e90-65391557458d" providerId="ADAL" clId="{7B8DA51A-4EB9-4BF9-9006-E4D86A5AB454}" dt="2025-02-06T01:26:22.240" v="111" actId="1038"/>
          <ac:spMkLst>
            <pc:docMk/>
            <pc:sldMk cId="3929950588" sldId="272"/>
            <ac:spMk id="3" creationId="{3179AD23-59B5-6A7C-D367-300204DA4DE2}"/>
          </ac:spMkLst>
        </pc:spChg>
        <pc:spChg chg="mod">
          <ac:chgData name="渡邉 啓太" userId="1d888c3f-d234-4f54-9e90-65391557458d" providerId="ADAL" clId="{7B8DA51A-4EB9-4BF9-9006-E4D86A5AB454}" dt="2025-02-06T01:25:44.242" v="0" actId="14100"/>
          <ac:spMkLst>
            <pc:docMk/>
            <pc:sldMk cId="3929950588" sldId="272"/>
            <ac:spMk id="7" creationId="{D5494AA2-06CE-3BAD-7CC7-98FFEEBC21F4}"/>
          </ac:spMkLst>
        </pc:spChg>
      </pc:sldChg>
    </pc:docChg>
  </pc:docChgLst>
  <pc:docChgLst>
    <pc:chgData name="渡邉 啓太" userId="1d888c3f-d234-4f54-9e90-65391557458d" providerId="ADAL" clId="{4AC95D5B-407A-4453-9F9F-BCE8773B5C92}"/>
    <pc:docChg chg="addSld delSld modSld">
      <pc:chgData name="渡邉 啓太" userId="1d888c3f-d234-4f54-9e90-65391557458d" providerId="ADAL" clId="{4AC95D5B-407A-4453-9F9F-BCE8773B5C92}" dt="2025-01-10T01:07:02.853" v="393"/>
      <pc:docMkLst>
        <pc:docMk/>
      </pc:docMkLst>
      <pc:sldChg chg="addSp delSp modSp mod">
        <pc:chgData name="渡邉 啓太" userId="1d888c3f-d234-4f54-9e90-65391557458d" providerId="ADAL" clId="{4AC95D5B-407A-4453-9F9F-BCE8773B5C92}" dt="2025-01-10T01:07:02.853" v="393"/>
        <pc:sldMkLst>
          <pc:docMk/>
          <pc:sldMk cId="3929950588" sldId="272"/>
        </pc:sldMkLst>
        <pc:spChg chg="add del mod">
          <ac:chgData name="渡邉 啓太" userId="1d888c3f-d234-4f54-9e90-65391557458d" providerId="ADAL" clId="{4AC95D5B-407A-4453-9F9F-BCE8773B5C92}" dt="2025-01-10T01:07:02.428" v="392" actId="478"/>
          <ac:spMkLst>
            <pc:docMk/>
            <pc:sldMk cId="3929950588" sldId="272"/>
            <ac:spMk id="3" creationId="{45FF1B02-9026-AB9D-F0B9-8411CB1E5921}"/>
          </ac:spMkLst>
        </pc:spChg>
        <pc:spChg chg="del">
          <ac:chgData name="渡邉 啓太" userId="1d888c3f-d234-4f54-9e90-65391557458d" providerId="ADAL" clId="{4AC95D5B-407A-4453-9F9F-BCE8773B5C92}" dt="2025-01-08T07:07:54.536" v="388" actId="478"/>
          <ac:spMkLst>
            <pc:docMk/>
            <pc:sldMk cId="3929950588" sldId="272"/>
            <ac:spMk id="3" creationId="{C1B47FFE-5E60-0845-D8FF-49BB8166CBB9}"/>
          </ac:spMkLst>
        </pc:spChg>
        <pc:spChg chg="del">
          <ac:chgData name="渡邉 啓太" userId="1d888c3f-d234-4f54-9e90-65391557458d" providerId="ADAL" clId="{4AC95D5B-407A-4453-9F9F-BCE8773B5C92}" dt="2025-01-08T07:07:54.536" v="388" actId="478"/>
          <ac:spMkLst>
            <pc:docMk/>
            <pc:sldMk cId="3929950588" sldId="272"/>
            <ac:spMk id="7" creationId="{1E0C28D6-DDAC-ABFA-BE21-89AE9E70CEA6}"/>
          </ac:spMkLst>
        </pc:spChg>
        <pc:spChg chg="add del mod">
          <ac:chgData name="渡邉 啓太" userId="1d888c3f-d234-4f54-9e90-65391557458d" providerId="ADAL" clId="{4AC95D5B-407A-4453-9F9F-BCE8773B5C92}" dt="2025-01-10T01:07:02.428" v="392" actId="478"/>
          <ac:spMkLst>
            <pc:docMk/>
            <pc:sldMk cId="3929950588" sldId="272"/>
            <ac:spMk id="7" creationId="{71B3E174-5B45-8DB6-B448-EB61F0361FB7}"/>
          </ac:spMkLst>
        </pc:spChg>
        <pc:spChg chg="del">
          <ac:chgData name="渡邉 啓太" userId="1d888c3f-d234-4f54-9e90-65391557458d" providerId="ADAL" clId="{4AC95D5B-407A-4453-9F9F-BCE8773B5C92}" dt="2025-01-06T11:15:28.323" v="91" actId="478"/>
          <ac:spMkLst>
            <pc:docMk/>
            <pc:sldMk cId="3929950588" sldId="272"/>
            <ac:spMk id="8" creationId="{4244EE01-B00A-9666-E24D-0635029C48E7}"/>
          </ac:spMkLst>
        </pc:spChg>
        <pc:spChg chg="add del mod">
          <ac:chgData name="渡邉 啓太" userId="1d888c3f-d234-4f54-9e90-65391557458d" providerId="ADAL" clId="{4AC95D5B-407A-4453-9F9F-BCE8773B5C92}" dt="2025-01-09T08:17:59.617" v="390" actId="478"/>
          <ac:spMkLst>
            <pc:docMk/>
            <pc:sldMk cId="3929950588" sldId="272"/>
            <ac:spMk id="8" creationId="{AFEF397A-C8BA-4AF4-8569-0AB38B38A8F5}"/>
          </ac:spMkLst>
        </pc:spChg>
        <pc:spChg chg="add mod">
          <ac:chgData name="渡邉 啓太" userId="1d888c3f-d234-4f54-9e90-65391557458d" providerId="ADAL" clId="{4AC95D5B-407A-4453-9F9F-BCE8773B5C92}" dt="2025-01-10T01:07:02.853" v="393"/>
          <ac:spMkLst>
            <pc:docMk/>
            <pc:sldMk cId="3929950588" sldId="272"/>
            <ac:spMk id="8" creationId="{F555D9F9-141E-9A32-80C4-6323073B26F4}"/>
          </ac:spMkLst>
        </pc:spChg>
        <pc:spChg chg="add del mod">
          <ac:chgData name="渡邉 啓太" userId="1d888c3f-d234-4f54-9e90-65391557458d" providerId="ADAL" clId="{4AC95D5B-407A-4453-9F9F-BCE8773B5C92}" dt="2025-01-10T01:07:02.428" v="392" actId="478"/>
          <ac:spMkLst>
            <pc:docMk/>
            <pc:sldMk cId="3929950588" sldId="272"/>
            <ac:spMk id="9" creationId="{5B6B060F-31B0-9012-A8B8-0F16B77079FF}"/>
          </ac:spMkLst>
        </pc:spChg>
        <pc:spChg chg="del">
          <ac:chgData name="渡邉 啓太" userId="1d888c3f-d234-4f54-9e90-65391557458d" providerId="ADAL" clId="{4AC95D5B-407A-4453-9F9F-BCE8773B5C92}" dt="2025-01-08T07:07:54.536" v="388" actId="478"/>
          <ac:spMkLst>
            <pc:docMk/>
            <pc:sldMk cId="3929950588" sldId="272"/>
            <ac:spMk id="9" creationId="{93D70B17-A28D-886F-838B-74767E312703}"/>
          </ac:spMkLst>
        </pc:spChg>
        <pc:spChg chg="add del mod">
          <ac:chgData name="渡邉 啓太" userId="1d888c3f-d234-4f54-9e90-65391557458d" providerId="ADAL" clId="{4AC95D5B-407A-4453-9F9F-BCE8773B5C92}" dt="2025-01-09T08:17:59.617" v="390" actId="478"/>
          <ac:spMkLst>
            <pc:docMk/>
            <pc:sldMk cId="3929950588" sldId="272"/>
            <ac:spMk id="10" creationId="{3BD5D7BD-6B95-F7F1-44B8-AFDC74D2F870}"/>
          </ac:spMkLst>
        </pc:spChg>
        <pc:spChg chg="add mod">
          <ac:chgData name="渡邉 啓太" userId="1d888c3f-d234-4f54-9e90-65391557458d" providerId="ADAL" clId="{4AC95D5B-407A-4453-9F9F-BCE8773B5C92}" dt="2025-01-10T01:07:02.853" v="393"/>
          <ac:spMkLst>
            <pc:docMk/>
            <pc:sldMk cId="3929950588" sldId="272"/>
            <ac:spMk id="10" creationId="{74BE045D-5B3C-B036-CFDE-8AB044F9ECFB}"/>
          </ac:spMkLst>
        </pc:spChg>
        <pc:spChg chg="del">
          <ac:chgData name="渡邉 啓太" userId="1d888c3f-d234-4f54-9e90-65391557458d" providerId="ADAL" clId="{4AC95D5B-407A-4453-9F9F-BCE8773B5C92}" dt="2025-01-06T11:15:28.323" v="91" actId="478"/>
          <ac:spMkLst>
            <pc:docMk/>
            <pc:sldMk cId="3929950588" sldId="272"/>
            <ac:spMk id="10" creationId="{83CEE403-6BA4-29F9-06C3-35A872573B7A}"/>
          </ac:spMkLst>
        </pc:spChg>
        <pc:spChg chg="del">
          <ac:chgData name="渡邉 啓太" userId="1d888c3f-d234-4f54-9e90-65391557458d" providerId="ADAL" clId="{4AC95D5B-407A-4453-9F9F-BCE8773B5C92}" dt="2025-01-06T11:15:28.323" v="91" actId="478"/>
          <ac:spMkLst>
            <pc:docMk/>
            <pc:sldMk cId="3929950588" sldId="272"/>
            <ac:spMk id="11" creationId="{30E8DEA3-CED4-5CA3-9307-891CDB4B7D28}"/>
          </ac:spMkLst>
        </pc:spChg>
        <pc:spChg chg="add del mod">
          <ac:chgData name="渡邉 啓太" userId="1d888c3f-d234-4f54-9e90-65391557458d" providerId="ADAL" clId="{4AC95D5B-407A-4453-9F9F-BCE8773B5C92}" dt="2025-01-09T08:17:59.617" v="390" actId="478"/>
          <ac:spMkLst>
            <pc:docMk/>
            <pc:sldMk cId="3929950588" sldId="272"/>
            <ac:spMk id="11" creationId="{9F4C7E5B-F4E8-7216-7547-E24ED89B2BAB}"/>
          </ac:spMkLst>
        </pc:spChg>
        <pc:spChg chg="add mod">
          <ac:chgData name="渡邉 啓太" userId="1d888c3f-d234-4f54-9e90-65391557458d" providerId="ADAL" clId="{4AC95D5B-407A-4453-9F9F-BCE8773B5C92}" dt="2025-01-10T01:07:02.853" v="393"/>
          <ac:spMkLst>
            <pc:docMk/>
            <pc:sldMk cId="3929950588" sldId="272"/>
            <ac:spMk id="11" creationId="{D01D9A0D-8826-C0DD-4A79-58077F31C715}"/>
          </ac:spMkLst>
        </pc:spChg>
        <pc:spChg chg="del">
          <ac:chgData name="渡邉 啓太" userId="1d888c3f-d234-4f54-9e90-65391557458d" providerId="ADAL" clId="{4AC95D5B-407A-4453-9F9F-BCE8773B5C92}" dt="2025-01-08T07:07:54.536" v="388" actId="478"/>
          <ac:spMkLst>
            <pc:docMk/>
            <pc:sldMk cId="3929950588" sldId="272"/>
            <ac:spMk id="12" creationId="{0372FDB3-7050-6CBD-5690-1AD291EF38E1}"/>
          </ac:spMkLst>
        </pc:spChg>
        <pc:spChg chg="add del mod">
          <ac:chgData name="渡邉 啓太" userId="1d888c3f-d234-4f54-9e90-65391557458d" providerId="ADAL" clId="{4AC95D5B-407A-4453-9F9F-BCE8773B5C92}" dt="2025-01-10T01:07:02.428" v="392" actId="478"/>
          <ac:spMkLst>
            <pc:docMk/>
            <pc:sldMk cId="3929950588" sldId="272"/>
            <ac:spMk id="12" creationId="{63423592-37BC-73E8-2BD3-6F71DC02DF70}"/>
          </ac:spMkLst>
        </pc:spChg>
        <pc:spChg chg="add del mod">
          <ac:chgData name="渡邉 啓太" userId="1d888c3f-d234-4f54-9e90-65391557458d" providerId="ADAL" clId="{4AC95D5B-407A-4453-9F9F-BCE8773B5C92}" dt="2025-01-10T01:07:02.428" v="392" actId="478"/>
          <ac:spMkLst>
            <pc:docMk/>
            <pc:sldMk cId="3929950588" sldId="272"/>
            <ac:spMk id="13" creationId="{9BD7B554-CD57-5E99-3178-1FB43F921E6A}"/>
          </ac:spMkLst>
        </pc:spChg>
        <pc:spChg chg="del">
          <ac:chgData name="渡邉 啓太" userId="1d888c3f-d234-4f54-9e90-65391557458d" providerId="ADAL" clId="{4AC95D5B-407A-4453-9F9F-BCE8773B5C92}" dt="2025-01-08T07:07:54.536" v="388" actId="478"/>
          <ac:spMkLst>
            <pc:docMk/>
            <pc:sldMk cId="3929950588" sldId="272"/>
            <ac:spMk id="13" creationId="{F85A3DFE-C968-7C0D-B8C8-8498058C5DFF}"/>
          </ac:spMkLst>
        </pc:spChg>
        <pc:spChg chg="del">
          <ac:chgData name="渡邉 啓太" userId="1d888c3f-d234-4f54-9e90-65391557458d" providerId="ADAL" clId="{4AC95D5B-407A-4453-9F9F-BCE8773B5C92}" dt="2025-01-08T07:07:54.536" v="388" actId="478"/>
          <ac:spMkLst>
            <pc:docMk/>
            <pc:sldMk cId="3929950588" sldId="272"/>
            <ac:spMk id="14" creationId="{0665C8F4-DED6-23EE-DE73-89ABDD02AE33}"/>
          </ac:spMkLst>
        </pc:spChg>
        <pc:spChg chg="add del mod">
          <ac:chgData name="渡邉 啓太" userId="1d888c3f-d234-4f54-9e90-65391557458d" providerId="ADAL" clId="{4AC95D5B-407A-4453-9F9F-BCE8773B5C92}" dt="2025-01-10T01:07:02.428" v="392" actId="478"/>
          <ac:spMkLst>
            <pc:docMk/>
            <pc:sldMk cId="3929950588" sldId="272"/>
            <ac:spMk id="14" creationId="{D1509FD7-05BA-2BF2-581F-D406B259BD71}"/>
          </ac:spMkLst>
        </pc:spChg>
        <pc:spChg chg="del">
          <ac:chgData name="渡邉 啓太" userId="1d888c3f-d234-4f54-9e90-65391557458d" providerId="ADAL" clId="{4AC95D5B-407A-4453-9F9F-BCE8773B5C92}" dt="2025-01-06T11:15:28.323" v="91" actId="478"/>
          <ac:spMkLst>
            <pc:docMk/>
            <pc:sldMk cId="3929950588" sldId="272"/>
            <ac:spMk id="15" creationId="{208BD7A1-A38D-5A73-C5C7-07EF96A4CE39}"/>
          </ac:spMkLst>
        </pc:spChg>
        <pc:spChg chg="add del mod">
          <ac:chgData name="渡邉 啓太" userId="1d888c3f-d234-4f54-9e90-65391557458d" providerId="ADAL" clId="{4AC95D5B-407A-4453-9F9F-BCE8773B5C92}" dt="2025-01-09T08:17:59.617" v="390" actId="478"/>
          <ac:spMkLst>
            <pc:docMk/>
            <pc:sldMk cId="3929950588" sldId="272"/>
            <ac:spMk id="15" creationId="{D031B267-E790-81D5-114A-1A277AD44ABC}"/>
          </ac:spMkLst>
        </pc:spChg>
        <pc:spChg chg="add mod">
          <ac:chgData name="渡邉 啓太" userId="1d888c3f-d234-4f54-9e90-65391557458d" providerId="ADAL" clId="{4AC95D5B-407A-4453-9F9F-BCE8773B5C92}" dt="2025-01-10T01:07:02.853" v="393"/>
          <ac:spMkLst>
            <pc:docMk/>
            <pc:sldMk cId="3929950588" sldId="272"/>
            <ac:spMk id="15" creationId="{DE3E570D-09BB-02CB-5DFD-9A2B2E2B64FE}"/>
          </ac:spMkLst>
        </pc:spChg>
        <pc:spChg chg="add mod">
          <ac:chgData name="渡邉 啓太" userId="1d888c3f-d234-4f54-9e90-65391557458d" providerId="ADAL" clId="{4AC95D5B-407A-4453-9F9F-BCE8773B5C92}" dt="2025-01-10T01:07:02.853" v="393"/>
          <ac:spMkLst>
            <pc:docMk/>
            <pc:sldMk cId="3929950588" sldId="272"/>
            <ac:spMk id="16" creationId="{28390328-48DE-A1E3-CDC3-2804B664CE70}"/>
          </ac:spMkLst>
        </pc:spChg>
        <pc:spChg chg="add del mod">
          <ac:chgData name="渡邉 啓太" userId="1d888c3f-d234-4f54-9e90-65391557458d" providerId="ADAL" clId="{4AC95D5B-407A-4453-9F9F-BCE8773B5C92}" dt="2025-01-09T08:17:59.617" v="390" actId="478"/>
          <ac:spMkLst>
            <pc:docMk/>
            <pc:sldMk cId="3929950588" sldId="272"/>
            <ac:spMk id="16" creationId="{3775D1E7-B998-DDB0-AEF9-183AA1329DA2}"/>
          </ac:spMkLst>
        </pc:spChg>
        <pc:spChg chg="del">
          <ac:chgData name="渡邉 啓太" userId="1d888c3f-d234-4f54-9e90-65391557458d" providerId="ADAL" clId="{4AC95D5B-407A-4453-9F9F-BCE8773B5C92}" dt="2025-01-06T11:15:28.323" v="91" actId="478"/>
          <ac:spMkLst>
            <pc:docMk/>
            <pc:sldMk cId="3929950588" sldId="272"/>
            <ac:spMk id="16" creationId="{4353F122-3CF8-5F6C-B041-D17DD72D3E2D}"/>
          </ac:spMkLst>
        </pc:spChg>
        <pc:spChg chg="add mod">
          <ac:chgData name="渡邉 啓太" userId="1d888c3f-d234-4f54-9e90-65391557458d" providerId="ADAL" clId="{4AC95D5B-407A-4453-9F9F-BCE8773B5C92}" dt="2025-01-06T11:15:45.672" v="93"/>
          <ac:spMkLst>
            <pc:docMk/>
            <pc:sldMk cId="3929950588" sldId="272"/>
            <ac:spMk id="17" creationId="{D805EDA4-6490-2F74-D14A-C17399EA1A14}"/>
          </ac:spMkLst>
        </pc:spChg>
        <pc:spChg chg="add del mod">
          <ac:chgData name="渡邉 啓太" userId="1d888c3f-d234-4f54-9e90-65391557458d" providerId="ADAL" clId="{4AC95D5B-407A-4453-9F9F-BCE8773B5C92}" dt="2025-01-09T08:17:59.617" v="390" actId="478"/>
          <ac:spMkLst>
            <pc:docMk/>
            <pc:sldMk cId="3929950588" sldId="272"/>
            <ac:spMk id="18" creationId="{5E291163-EA5A-7C26-A376-DE2778AA1B1A}"/>
          </ac:spMkLst>
        </pc:spChg>
        <pc:spChg chg="del">
          <ac:chgData name="渡邉 啓太" userId="1d888c3f-d234-4f54-9e90-65391557458d" providerId="ADAL" clId="{4AC95D5B-407A-4453-9F9F-BCE8773B5C92}" dt="2025-01-06T11:15:28.323" v="91" actId="478"/>
          <ac:spMkLst>
            <pc:docMk/>
            <pc:sldMk cId="3929950588" sldId="272"/>
            <ac:spMk id="18" creationId="{86FBDD49-31BD-6FFB-6FCD-4EE91AC56109}"/>
          </ac:spMkLst>
        </pc:spChg>
        <pc:spChg chg="add mod">
          <ac:chgData name="渡邉 啓太" userId="1d888c3f-d234-4f54-9e90-65391557458d" providerId="ADAL" clId="{4AC95D5B-407A-4453-9F9F-BCE8773B5C92}" dt="2025-01-10T01:07:02.853" v="393"/>
          <ac:spMkLst>
            <pc:docMk/>
            <pc:sldMk cId="3929950588" sldId="272"/>
            <ac:spMk id="18" creationId="{9AC2C25B-83E7-8F6A-0BF4-43E8A7041AC8}"/>
          </ac:spMkLst>
        </pc:spChg>
        <pc:spChg chg="del mod">
          <ac:chgData name="渡邉 啓太" userId="1d888c3f-d234-4f54-9e90-65391557458d" providerId="ADAL" clId="{4AC95D5B-407A-4453-9F9F-BCE8773B5C92}" dt="2025-01-10T01:07:02.428" v="392" actId="478"/>
          <ac:spMkLst>
            <pc:docMk/>
            <pc:sldMk cId="3929950588" sldId="272"/>
            <ac:spMk id="19" creationId="{5F3789D0-0327-7362-6897-B2B957DC8343}"/>
          </ac:spMkLst>
        </pc:spChg>
        <pc:spChg chg="add mod">
          <ac:chgData name="渡邉 啓太" userId="1d888c3f-d234-4f54-9e90-65391557458d" providerId="ADAL" clId="{4AC95D5B-407A-4453-9F9F-BCE8773B5C92}" dt="2025-01-06T11:18:04.759" v="225" actId="20577"/>
          <ac:spMkLst>
            <pc:docMk/>
            <pc:sldMk cId="3929950588" sldId="272"/>
            <ac:spMk id="20" creationId="{F052CF64-7FEC-1044-4B19-0D122F0F3AFC}"/>
          </ac:spMkLst>
        </pc:spChg>
        <pc:spChg chg="add mod">
          <ac:chgData name="渡邉 啓太" userId="1d888c3f-d234-4f54-9e90-65391557458d" providerId="ADAL" clId="{4AC95D5B-407A-4453-9F9F-BCE8773B5C92}" dt="2025-01-06T11:15:45.672" v="93"/>
          <ac:spMkLst>
            <pc:docMk/>
            <pc:sldMk cId="3929950588" sldId="272"/>
            <ac:spMk id="21" creationId="{D81B9409-0DC5-B4B9-BB47-4DE3EC54A9A4}"/>
          </ac:spMkLst>
        </pc:spChg>
        <pc:spChg chg="add mod">
          <ac:chgData name="渡邉 啓太" userId="1d888c3f-d234-4f54-9e90-65391557458d" providerId="ADAL" clId="{4AC95D5B-407A-4453-9F9F-BCE8773B5C92}" dt="2025-01-06T11:15:45.672" v="93"/>
          <ac:spMkLst>
            <pc:docMk/>
            <pc:sldMk cId="3929950588" sldId="272"/>
            <ac:spMk id="23" creationId="{3BEDB08A-566A-8CFC-EFA6-921D3A71EB04}"/>
          </ac:spMkLst>
        </pc:spChg>
        <pc:spChg chg="mod">
          <ac:chgData name="渡邉 啓太" userId="1d888c3f-d234-4f54-9e90-65391557458d" providerId="ADAL" clId="{4AC95D5B-407A-4453-9F9F-BCE8773B5C92}" dt="2025-01-06T11:14:57.023" v="87"/>
          <ac:spMkLst>
            <pc:docMk/>
            <pc:sldMk cId="3929950588" sldId="272"/>
            <ac:spMk id="24" creationId="{00000000-0000-0000-0000-000000000000}"/>
          </ac:spMkLst>
        </pc:spChg>
        <pc:spChg chg="add mod">
          <ac:chgData name="渡邉 啓太" userId="1d888c3f-d234-4f54-9e90-65391557458d" providerId="ADAL" clId="{4AC95D5B-407A-4453-9F9F-BCE8773B5C92}" dt="2025-01-06T11:19:22.003" v="373"/>
          <ac:spMkLst>
            <pc:docMk/>
            <pc:sldMk cId="3929950588" sldId="272"/>
            <ac:spMk id="25" creationId="{3EBF4C2E-2BD9-9AC6-6A4E-EF42E036FAA4}"/>
          </ac:spMkLst>
        </pc:spChg>
        <pc:spChg chg="add mod">
          <ac:chgData name="渡邉 啓太" userId="1d888c3f-d234-4f54-9e90-65391557458d" providerId="ADAL" clId="{4AC95D5B-407A-4453-9F9F-BCE8773B5C92}" dt="2025-01-06T11:15:45.672" v="93"/>
          <ac:spMkLst>
            <pc:docMk/>
            <pc:sldMk cId="3929950588" sldId="272"/>
            <ac:spMk id="26" creationId="{96421662-600E-B674-625C-BDA4CF9B0424}"/>
          </ac:spMkLst>
        </pc:spChg>
        <pc:spChg chg="del">
          <ac:chgData name="渡邉 啓太" userId="1d888c3f-d234-4f54-9e90-65391557458d" providerId="ADAL" clId="{4AC95D5B-407A-4453-9F9F-BCE8773B5C92}" dt="2025-01-06T11:15:28.323" v="91" actId="478"/>
          <ac:spMkLst>
            <pc:docMk/>
            <pc:sldMk cId="3929950588" sldId="272"/>
            <ac:spMk id="27" creationId="{00000000-0000-0000-0000-000000000000}"/>
          </ac:spMkLst>
        </pc:spChg>
        <pc:spChg chg="add mod">
          <ac:chgData name="渡邉 啓太" userId="1d888c3f-d234-4f54-9e90-65391557458d" providerId="ADAL" clId="{4AC95D5B-407A-4453-9F9F-BCE8773B5C92}" dt="2025-01-10T01:07:02.853" v="393"/>
          <ac:spMkLst>
            <pc:docMk/>
            <pc:sldMk cId="3929950588" sldId="272"/>
            <ac:spMk id="27" creationId="{2C6238A1-667D-8754-2FFB-D4BF21066BA0}"/>
          </ac:spMkLst>
        </pc:spChg>
        <pc:spChg chg="mod">
          <ac:chgData name="渡邉 啓太" userId="1d888c3f-d234-4f54-9e90-65391557458d" providerId="ADAL" clId="{4AC95D5B-407A-4453-9F9F-BCE8773B5C92}" dt="2025-01-06T11:17:10.718" v="169"/>
          <ac:spMkLst>
            <pc:docMk/>
            <pc:sldMk cId="3929950588" sldId="272"/>
            <ac:spMk id="35" creationId="{E7D8A5CE-A17D-6E0D-A5E8-B16F4F8047BC}"/>
          </ac:spMkLst>
        </pc:spChg>
        <pc:spChg chg="del">
          <ac:chgData name="渡邉 啓太" userId="1d888c3f-d234-4f54-9e90-65391557458d" providerId="ADAL" clId="{4AC95D5B-407A-4453-9F9F-BCE8773B5C92}" dt="2025-01-06T11:15:28.323" v="91" actId="478"/>
          <ac:spMkLst>
            <pc:docMk/>
            <pc:sldMk cId="3929950588" sldId="272"/>
            <ac:spMk id="2065" creationId="{00000000-0000-0000-0000-000000000000}"/>
          </ac:spMkLst>
        </pc:spChg>
        <pc:spChg chg="mod">
          <ac:chgData name="渡邉 啓太" userId="1d888c3f-d234-4f54-9e90-65391557458d" providerId="ADAL" clId="{4AC95D5B-407A-4453-9F9F-BCE8773B5C92}" dt="2025-01-06T11:14:22.682" v="32"/>
          <ac:spMkLst>
            <pc:docMk/>
            <pc:sldMk cId="3929950588" sldId="272"/>
            <ac:spMk id="2069" creationId="{00000000-0000-0000-0000-000000000000}"/>
          </ac:spMkLst>
        </pc:spChg>
        <pc:spChg chg="mod">
          <ac:chgData name="渡邉 啓太" userId="1d888c3f-d234-4f54-9e90-65391557458d" providerId="ADAL" clId="{4AC95D5B-407A-4453-9F9F-BCE8773B5C92}" dt="2025-01-06T11:15:35.980" v="92" actId="14100"/>
          <ac:spMkLst>
            <pc:docMk/>
            <pc:sldMk cId="3929950588" sldId="272"/>
            <ac:spMk id="13320" creationId="{00000000-0000-0000-0000-000000000000}"/>
          </ac:spMkLst>
        </pc:spChg>
        <pc:spChg chg="mod">
          <ac:chgData name="渡邉 啓太" userId="1d888c3f-d234-4f54-9e90-65391557458d" providerId="ADAL" clId="{4AC95D5B-407A-4453-9F9F-BCE8773B5C92}" dt="2025-01-06T11:20:21.937" v="387"/>
          <ac:spMkLst>
            <pc:docMk/>
            <pc:sldMk cId="3929950588" sldId="272"/>
            <ac:spMk id="13329" creationId="{00000000-0000-0000-0000-000000000000}"/>
          </ac:spMkLst>
        </pc:spChg>
        <pc:spChg chg="del">
          <ac:chgData name="渡邉 啓太" userId="1d888c3f-d234-4f54-9e90-65391557458d" providerId="ADAL" clId="{4AC95D5B-407A-4453-9F9F-BCE8773B5C92}" dt="2025-01-06T11:15:28.323" v="91" actId="478"/>
          <ac:spMkLst>
            <pc:docMk/>
            <pc:sldMk cId="3929950588" sldId="272"/>
            <ac:spMk id="13330" creationId="{00000000-0000-0000-0000-000000000000}"/>
          </ac:spMkLst>
        </pc:spChg>
      </pc:sldChg>
      <pc:sldChg chg="add del">
        <pc:chgData name="渡邉 啓太" userId="1d888c3f-d234-4f54-9e90-65391557458d" providerId="ADAL" clId="{4AC95D5B-407A-4453-9F9F-BCE8773B5C92}" dt="2025-01-06T11:15:16.295" v="89" actId="47"/>
        <pc:sldMkLst>
          <pc:docMk/>
          <pc:sldMk cId="274227302" sldId="273"/>
        </pc:sldMkLst>
      </pc:sldChg>
      <pc:sldChg chg="add del">
        <pc:chgData name="渡邉 啓太" userId="1d888c3f-d234-4f54-9e90-65391557458d" providerId="ADAL" clId="{4AC95D5B-407A-4453-9F9F-BCE8773B5C92}" dt="2025-01-06T11:19:48.894" v="374" actId="47"/>
        <pc:sldMkLst>
          <pc:docMk/>
          <pc:sldMk cId="298808416" sldId="273"/>
        </pc:sldMkLst>
      </pc:sldChg>
    </pc:docChg>
  </pc:docChgLst>
  <pc:docChgLst>
    <pc:chgData name="渡邉 明博" userId="e476885e-dfac-4e1a-92e3-29225e396ee1" providerId="ADAL" clId="{BD410FE0-E2C9-4740-9098-D15E5BCF0ABF}"/>
    <pc:docChg chg="modSld">
      <pc:chgData name="渡邉 明博" userId="e476885e-dfac-4e1a-92e3-29225e396ee1" providerId="ADAL" clId="{BD410FE0-E2C9-4740-9098-D15E5BCF0ABF}" dt="2025-01-23T09:14:06.247" v="85"/>
      <pc:docMkLst>
        <pc:docMk/>
      </pc:docMkLst>
      <pc:sldChg chg="modSp mod addCm">
        <pc:chgData name="渡邉 明博" userId="e476885e-dfac-4e1a-92e3-29225e396ee1" providerId="ADAL" clId="{BD410FE0-E2C9-4740-9098-D15E5BCF0ABF}" dt="2025-01-23T09:14:06.247" v="85"/>
        <pc:sldMkLst>
          <pc:docMk/>
          <pc:sldMk cId="3929950588" sldId="272"/>
        </pc:sldMkLst>
        <pc:spChg chg="mod">
          <ac:chgData name="渡邉 明博" userId="e476885e-dfac-4e1a-92e3-29225e396ee1" providerId="ADAL" clId="{BD410FE0-E2C9-4740-9098-D15E5BCF0ABF}" dt="2025-01-23T09:13:40.773" v="84" actId="20577"/>
          <ac:spMkLst>
            <pc:docMk/>
            <pc:sldMk cId="3929950588" sldId="272"/>
            <ac:spMk id="24" creationId="{00000000-0000-0000-0000-000000000000}"/>
          </ac:spMkLst>
        </pc:spChg>
        <pc:extLst>
          <p:ext xmlns:p="http://schemas.openxmlformats.org/presentationml/2006/main" uri="{D6D511B9-2390-475A-947B-AFAB55BFBCF1}">
            <pc226:cmChg xmlns:pc226="http://schemas.microsoft.com/office/powerpoint/2022/06/main/command" chg="add">
              <pc226:chgData name="渡邉 明博" userId="e476885e-dfac-4e1a-92e3-29225e396ee1" providerId="ADAL" clId="{BD410FE0-E2C9-4740-9098-D15E5BCF0ABF}" dt="2025-01-23T09:14:06.247" v="85"/>
              <pc2:cmMkLst xmlns:pc2="http://schemas.microsoft.com/office/powerpoint/2019/9/main/command">
                <pc:docMk/>
                <pc:sldMk cId="3929950588" sldId="272"/>
                <pc2:cmMk id="{A41EFB3A-9158-458D-A66B-36CF0B443F5B}"/>
              </pc2:cmMkLst>
            </pc226:cmChg>
          </p:ext>
        </pc:extLst>
      </pc:sldChg>
    </pc:docChg>
  </pc:docChgLst>
  <pc:docChgLst>
    <pc:chgData name="渡邉 啓太" userId="1d888c3f-d234-4f54-9e90-65391557458d" providerId="ADAL" clId="{57F59829-38CD-4F6F-A5B0-EEAC0DF0164F}"/>
    <pc:docChg chg="undo custSel modSld">
      <pc:chgData name="渡邉 啓太" userId="1d888c3f-d234-4f54-9e90-65391557458d" providerId="ADAL" clId="{57F59829-38CD-4F6F-A5B0-EEAC0DF0164F}" dt="2024-12-25T06:59:52.070" v="3" actId="20577"/>
      <pc:docMkLst>
        <pc:docMk/>
      </pc:docMkLst>
      <pc:sldChg chg="modSp mod">
        <pc:chgData name="渡邉 啓太" userId="1d888c3f-d234-4f54-9e90-65391557458d" providerId="ADAL" clId="{57F59829-38CD-4F6F-A5B0-EEAC0DF0164F}" dt="2024-12-25T06:59:52.070" v="3" actId="20577"/>
        <pc:sldMkLst>
          <pc:docMk/>
          <pc:sldMk cId="3929950588" sldId="272"/>
        </pc:sldMkLst>
        <pc:spChg chg="mod">
          <ac:chgData name="渡邉 啓太" userId="1d888c3f-d234-4f54-9e90-65391557458d" providerId="ADAL" clId="{57F59829-38CD-4F6F-A5B0-EEAC0DF0164F}" dt="2024-12-25T06:59:52.070" v="3" actId="20577"/>
          <ac:spMkLst>
            <pc:docMk/>
            <pc:sldMk cId="3929950588" sldId="272"/>
            <ac:spMk id="2" creationId="{0788D19E-7475-6B89-8BBB-2A91562FAB8C}"/>
          </ac:spMkLst>
        </pc:spChg>
      </pc:sldChg>
    </pc:docChg>
  </pc:docChgLst>
  <pc:docChgLst>
    <pc:chgData name="渡邉 啓太" userId="1d888c3f-d234-4f54-9e90-65391557458d" providerId="ADAL" clId="{E1DAF73F-3AE0-4497-8FBD-9A4BBB6722D4}"/>
    <pc:docChg chg="undo redo custSel addSld modSld">
      <pc:chgData name="渡邉 啓太" userId="1d888c3f-d234-4f54-9e90-65391557458d" providerId="ADAL" clId="{E1DAF73F-3AE0-4497-8FBD-9A4BBB6722D4}" dt="2024-12-24T09:43:31.672" v="1702" actId="14100"/>
      <pc:docMkLst>
        <pc:docMk/>
      </pc:docMkLst>
      <pc:sldChg chg="addSp delSp modSp mod">
        <pc:chgData name="渡邉 啓太" userId="1d888c3f-d234-4f54-9e90-65391557458d" providerId="ADAL" clId="{E1DAF73F-3AE0-4497-8FBD-9A4BBB6722D4}" dt="2024-12-24T09:43:31.672" v="1702" actId="14100"/>
        <pc:sldMkLst>
          <pc:docMk/>
          <pc:sldMk cId="3929950588" sldId="272"/>
        </pc:sldMkLst>
        <pc:spChg chg="mod">
          <ac:chgData name="渡邉 啓太" userId="1d888c3f-d234-4f54-9e90-65391557458d" providerId="ADAL" clId="{E1DAF73F-3AE0-4497-8FBD-9A4BBB6722D4}" dt="2024-12-24T05:01:42.784" v="1" actId="208"/>
          <ac:spMkLst>
            <pc:docMk/>
            <pc:sldMk cId="3929950588" sldId="272"/>
            <ac:spMk id="2" creationId="{0788D19E-7475-6B89-8BBB-2A91562FAB8C}"/>
          </ac:spMkLst>
        </pc:spChg>
        <pc:spChg chg="del mod">
          <ac:chgData name="渡邉 啓太" userId="1d888c3f-d234-4f54-9e90-65391557458d" providerId="ADAL" clId="{E1DAF73F-3AE0-4497-8FBD-9A4BBB6722D4}" dt="2024-12-24T05:47:03.093" v="398" actId="478"/>
          <ac:spMkLst>
            <pc:docMk/>
            <pc:sldMk cId="3929950588" sldId="272"/>
            <ac:spMk id="3" creationId="{C2DA148B-61AE-4D08-8BE1-A5B7B6597A17}"/>
          </ac:spMkLst>
        </pc:spChg>
        <pc:spChg chg="mod">
          <ac:chgData name="渡邉 啓太" userId="1d888c3f-d234-4f54-9e90-65391557458d" providerId="ADAL" clId="{E1DAF73F-3AE0-4497-8FBD-9A4BBB6722D4}" dt="2024-12-24T05:44:49.846" v="390"/>
          <ac:spMkLst>
            <pc:docMk/>
            <pc:sldMk cId="3929950588" sldId="272"/>
            <ac:spMk id="4" creationId="{00000000-0000-0000-0000-000000000000}"/>
          </ac:spMkLst>
        </pc:spChg>
        <pc:spChg chg="del">
          <ac:chgData name="渡邉 啓太" userId="1d888c3f-d234-4f54-9e90-65391557458d" providerId="ADAL" clId="{E1DAF73F-3AE0-4497-8FBD-9A4BBB6722D4}" dt="2024-12-24T05:43:18.702" v="382" actId="478"/>
          <ac:spMkLst>
            <pc:docMk/>
            <pc:sldMk cId="3929950588" sldId="272"/>
            <ac:spMk id="7" creationId="{61E01E47-3601-B98A-D837-FE623B0BE501}"/>
          </ac:spMkLst>
        </pc:spChg>
        <pc:spChg chg="add mod">
          <ac:chgData name="渡邉 啓太" userId="1d888c3f-d234-4f54-9e90-65391557458d" providerId="ADAL" clId="{E1DAF73F-3AE0-4497-8FBD-9A4BBB6722D4}" dt="2024-12-24T06:10:33.279" v="466" actId="14100"/>
          <ac:spMkLst>
            <pc:docMk/>
            <pc:sldMk cId="3929950588" sldId="272"/>
            <ac:spMk id="8" creationId="{4244EE01-B00A-9666-E24D-0635029C48E7}"/>
          </ac:spMkLst>
        </pc:spChg>
        <pc:spChg chg="del">
          <ac:chgData name="渡邉 啓太" userId="1d888c3f-d234-4f54-9e90-65391557458d" providerId="ADAL" clId="{E1DAF73F-3AE0-4497-8FBD-9A4BBB6722D4}" dt="2024-12-24T05:47:03.093" v="398" actId="478"/>
          <ac:spMkLst>
            <pc:docMk/>
            <pc:sldMk cId="3929950588" sldId="272"/>
            <ac:spMk id="9" creationId="{4081B341-5223-E8B8-0643-B21DE371C6AF}"/>
          </ac:spMkLst>
        </pc:spChg>
        <pc:spChg chg="add mod">
          <ac:chgData name="渡邉 啓太" userId="1d888c3f-d234-4f54-9e90-65391557458d" providerId="ADAL" clId="{E1DAF73F-3AE0-4497-8FBD-9A4BBB6722D4}" dt="2024-12-24T06:10:45.195" v="470" actId="1035"/>
          <ac:spMkLst>
            <pc:docMk/>
            <pc:sldMk cId="3929950588" sldId="272"/>
            <ac:spMk id="10" creationId="{83CEE403-6BA4-29F9-06C3-35A872573B7A}"/>
          </ac:spMkLst>
        </pc:spChg>
        <pc:spChg chg="add mod">
          <ac:chgData name="渡邉 啓太" userId="1d888c3f-d234-4f54-9e90-65391557458d" providerId="ADAL" clId="{E1DAF73F-3AE0-4497-8FBD-9A4BBB6722D4}" dt="2024-12-24T06:10:33.279" v="466" actId="14100"/>
          <ac:spMkLst>
            <pc:docMk/>
            <pc:sldMk cId="3929950588" sldId="272"/>
            <ac:spMk id="11" creationId="{30E8DEA3-CED4-5CA3-9307-891CDB4B7D28}"/>
          </ac:spMkLst>
        </pc:spChg>
        <pc:spChg chg="del mod">
          <ac:chgData name="渡邉 啓太" userId="1d888c3f-d234-4f54-9e90-65391557458d" providerId="ADAL" clId="{E1DAF73F-3AE0-4497-8FBD-9A4BBB6722D4}" dt="2024-12-24T05:47:03.093" v="398" actId="478"/>
          <ac:spMkLst>
            <pc:docMk/>
            <pc:sldMk cId="3929950588" sldId="272"/>
            <ac:spMk id="12" creationId="{34D1F1CD-79DE-504A-94C3-E66774066DD6}"/>
          </ac:spMkLst>
        </pc:spChg>
        <pc:spChg chg="del mod">
          <ac:chgData name="渡邉 啓太" userId="1d888c3f-d234-4f54-9e90-65391557458d" providerId="ADAL" clId="{E1DAF73F-3AE0-4497-8FBD-9A4BBB6722D4}" dt="2024-12-24T05:47:03.093" v="398" actId="478"/>
          <ac:spMkLst>
            <pc:docMk/>
            <pc:sldMk cId="3929950588" sldId="272"/>
            <ac:spMk id="13" creationId="{EBEF06A5-6F19-22D9-416D-8E67507014DF}"/>
          </ac:spMkLst>
        </pc:spChg>
        <pc:spChg chg="del mod">
          <ac:chgData name="渡邉 啓太" userId="1d888c3f-d234-4f54-9e90-65391557458d" providerId="ADAL" clId="{E1DAF73F-3AE0-4497-8FBD-9A4BBB6722D4}" dt="2024-12-24T05:47:03.093" v="398" actId="478"/>
          <ac:spMkLst>
            <pc:docMk/>
            <pc:sldMk cId="3929950588" sldId="272"/>
            <ac:spMk id="14" creationId="{49C67F9E-E866-53B4-8E73-B14DA4B5BF0C}"/>
          </ac:spMkLst>
        </pc:spChg>
        <pc:spChg chg="add mod">
          <ac:chgData name="渡邉 啓太" userId="1d888c3f-d234-4f54-9e90-65391557458d" providerId="ADAL" clId="{E1DAF73F-3AE0-4497-8FBD-9A4BBB6722D4}" dt="2024-12-24T06:10:33.279" v="466" actId="14100"/>
          <ac:spMkLst>
            <pc:docMk/>
            <pc:sldMk cId="3929950588" sldId="272"/>
            <ac:spMk id="15" creationId="{208BD7A1-A38D-5A73-C5C7-07EF96A4CE39}"/>
          </ac:spMkLst>
        </pc:spChg>
        <pc:spChg chg="add mod">
          <ac:chgData name="渡邉 啓太" userId="1d888c3f-d234-4f54-9e90-65391557458d" providerId="ADAL" clId="{E1DAF73F-3AE0-4497-8FBD-9A4BBB6722D4}" dt="2024-12-24T06:10:45.195" v="470" actId="1035"/>
          <ac:spMkLst>
            <pc:docMk/>
            <pc:sldMk cId="3929950588" sldId="272"/>
            <ac:spMk id="16" creationId="{4353F122-3CF8-5F6C-B041-D17DD72D3E2D}"/>
          </ac:spMkLst>
        </pc:spChg>
        <pc:spChg chg="del mod">
          <ac:chgData name="渡邉 啓太" userId="1d888c3f-d234-4f54-9e90-65391557458d" providerId="ADAL" clId="{E1DAF73F-3AE0-4497-8FBD-9A4BBB6722D4}" dt="2024-12-24T05:47:03.093" v="398" actId="478"/>
          <ac:spMkLst>
            <pc:docMk/>
            <pc:sldMk cId="3929950588" sldId="272"/>
            <ac:spMk id="17" creationId="{89EF91E2-ABF0-5416-44A6-E0A13EFE1F2B}"/>
          </ac:spMkLst>
        </pc:spChg>
        <pc:spChg chg="add mod">
          <ac:chgData name="渡邉 啓太" userId="1d888c3f-d234-4f54-9e90-65391557458d" providerId="ADAL" clId="{E1DAF73F-3AE0-4497-8FBD-9A4BBB6722D4}" dt="2024-12-24T06:10:45.195" v="470" actId="1035"/>
          <ac:spMkLst>
            <pc:docMk/>
            <pc:sldMk cId="3929950588" sldId="272"/>
            <ac:spMk id="18" creationId="{86FBDD49-31BD-6FFB-6FCD-4EE91AC56109}"/>
          </ac:spMkLst>
        </pc:spChg>
        <pc:spChg chg="add mod">
          <ac:chgData name="渡邉 啓太" userId="1d888c3f-d234-4f54-9e90-65391557458d" providerId="ADAL" clId="{E1DAF73F-3AE0-4497-8FBD-9A4BBB6722D4}" dt="2024-12-24T09:25:32.009" v="1697"/>
          <ac:spMkLst>
            <pc:docMk/>
            <pc:sldMk cId="3929950588" sldId="272"/>
            <ac:spMk id="19" creationId="{5F3789D0-0327-7362-6897-B2B957DC8343}"/>
          </ac:spMkLst>
        </pc:spChg>
        <pc:spChg chg="add mod">
          <ac:chgData name="渡邉 啓太" userId="1d888c3f-d234-4f54-9e90-65391557458d" providerId="ADAL" clId="{E1DAF73F-3AE0-4497-8FBD-9A4BBB6722D4}" dt="2024-12-24T05:47:09.101" v="399"/>
          <ac:spMkLst>
            <pc:docMk/>
            <pc:sldMk cId="3929950588" sldId="272"/>
            <ac:spMk id="20" creationId="{CF1E0C1A-95CA-1867-9BFC-FCEC566C980B}"/>
          </ac:spMkLst>
        </pc:spChg>
        <pc:spChg chg="add mod">
          <ac:chgData name="渡邉 啓太" userId="1d888c3f-d234-4f54-9e90-65391557458d" providerId="ADAL" clId="{E1DAF73F-3AE0-4497-8FBD-9A4BBB6722D4}" dt="2024-12-24T05:47:09.101" v="399"/>
          <ac:spMkLst>
            <pc:docMk/>
            <pc:sldMk cId="3929950588" sldId="272"/>
            <ac:spMk id="21" creationId="{F13DA49F-C96D-9B3A-8813-08E46597DEA9}"/>
          </ac:spMkLst>
        </pc:spChg>
        <pc:spChg chg="add mod">
          <ac:chgData name="渡邉 啓太" userId="1d888c3f-d234-4f54-9e90-65391557458d" providerId="ADAL" clId="{E1DAF73F-3AE0-4497-8FBD-9A4BBB6722D4}" dt="2024-12-24T06:13:17.350" v="800" actId="20577"/>
          <ac:spMkLst>
            <pc:docMk/>
            <pc:sldMk cId="3929950588" sldId="272"/>
            <ac:spMk id="23" creationId="{55660F78-FA94-6A89-8B2C-BC2315741BA0}"/>
          </ac:spMkLst>
        </pc:spChg>
        <pc:spChg chg="mod">
          <ac:chgData name="渡邉 啓太" userId="1d888c3f-d234-4f54-9e90-65391557458d" providerId="ADAL" clId="{E1DAF73F-3AE0-4497-8FBD-9A4BBB6722D4}" dt="2024-12-24T05:39:30.374" v="298" actId="207"/>
          <ac:spMkLst>
            <pc:docMk/>
            <pc:sldMk cId="3929950588" sldId="272"/>
            <ac:spMk id="24" creationId="{00000000-0000-0000-0000-000000000000}"/>
          </ac:spMkLst>
        </pc:spChg>
        <pc:spChg chg="del">
          <ac:chgData name="渡邉 啓太" userId="1d888c3f-d234-4f54-9e90-65391557458d" providerId="ADAL" clId="{E1DAF73F-3AE0-4497-8FBD-9A4BBB6722D4}" dt="2024-12-24T05:32:20.159" v="3" actId="478"/>
          <ac:spMkLst>
            <pc:docMk/>
            <pc:sldMk cId="3929950588" sldId="272"/>
            <ac:spMk id="25" creationId="{00000000-0000-0000-0000-000000000000}"/>
          </ac:spMkLst>
        </pc:spChg>
        <pc:spChg chg="del">
          <ac:chgData name="渡邉 啓太" userId="1d888c3f-d234-4f54-9e90-65391557458d" providerId="ADAL" clId="{E1DAF73F-3AE0-4497-8FBD-9A4BBB6722D4}" dt="2024-12-24T05:32:20.159" v="3" actId="478"/>
          <ac:spMkLst>
            <pc:docMk/>
            <pc:sldMk cId="3929950588" sldId="272"/>
            <ac:spMk id="26" creationId="{00000000-0000-0000-0000-000000000000}"/>
          </ac:spMkLst>
        </pc:spChg>
        <pc:spChg chg="mod">
          <ac:chgData name="渡邉 啓太" userId="1d888c3f-d234-4f54-9e90-65391557458d" providerId="ADAL" clId="{E1DAF73F-3AE0-4497-8FBD-9A4BBB6722D4}" dt="2024-12-24T08:45:31.183" v="848"/>
          <ac:spMkLst>
            <pc:docMk/>
            <pc:sldMk cId="3929950588" sldId="272"/>
            <ac:spMk id="27" creationId="{00000000-0000-0000-0000-000000000000}"/>
          </ac:spMkLst>
        </pc:spChg>
        <pc:spChg chg="add mod">
          <ac:chgData name="渡邉 啓太" userId="1d888c3f-d234-4f54-9e90-65391557458d" providerId="ADAL" clId="{E1DAF73F-3AE0-4497-8FBD-9A4BBB6722D4}" dt="2024-12-24T05:47:09.101" v="399"/>
          <ac:spMkLst>
            <pc:docMk/>
            <pc:sldMk cId="3929950588" sldId="272"/>
            <ac:spMk id="28" creationId="{F60E5E3B-91A2-3A04-C400-EEC8E0DA8B03}"/>
          </ac:spMkLst>
        </pc:spChg>
        <pc:spChg chg="del">
          <ac:chgData name="渡邉 啓太" userId="1d888c3f-d234-4f54-9e90-65391557458d" providerId="ADAL" clId="{E1DAF73F-3AE0-4497-8FBD-9A4BBB6722D4}" dt="2024-12-24T05:32:20.159" v="3" actId="478"/>
          <ac:spMkLst>
            <pc:docMk/>
            <pc:sldMk cId="3929950588" sldId="272"/>
            <ac:spMk id="29" creationId="{00000000-0000-0000-0000-000000000000}"/>
          </ac:spMkLst>
        </pc:spChg>
        <pc:spChg chg="add mod">
          <ac:chgData name="渡邉 啓太" userId="1d888c3f-d234-4f54-9e90-65391557458d" providerId="ADAL" clId="{E1DAF73F-3AE0-4497-8FBD-9A4BBB6722D4}" dt="2024-12-24T05:47:09.101" v="399"/>
          <ac:spMkLst>
            <pc:docMk/>
            <pc:sldMk cId="3929950588" sldId="272"/>
            <ac:spMk id="30" creationId="{3C8B99CC-E7FA-CEC7-77CC-CB048278A971}"/>
          </ac:spMkLst>
        </pc:spChg>
        <pc:spChg chg="mod">
          <ac:chgData name="渡邉 啓太" userId="1d888c3f-d234-4f54-9e90-65391557458d" providerId="ADAL" clId="{E1DAF73F-3AE0-4497-8FBD-9A4BBB6722D4}" dt="2024-12-24T08:51:34.682" v="853" actId="14100"/>
          <ac:spMkLst>
            <pc:docMk/>
            <pc:sldMk cId="3929950588" sldId="272"/>
            <ac:spMk id="31" creationId="{00000000-0000-0000-0000-000000000000}"/>
          </ac:spMkLst>
        </pc:spChg>
        <pc:spChg chg="add mod">
          <ac:chgData name="渡邉 啓太" userId="1d888c3f-d234-4f54-9e90-65391557458d" providerId="ADAL" clId="{E1DAF73F-3AE0-4497-8FBD-9A4BBB6722D4}" dt="2024-12-24T05:47:09.101" v="399"/>
          <ac:spMkLst>
            <pc:docMk/>
            <pc:sldMk cId="3929950588" sldId="272"/>
            <ac:spMk id="33" creationId="{7DA8B3CB-A802-9809-7795-E3E67C99C487}"/>
          </ac:spMkLst>
        </pc:spChg>
        <pc:spChg chg="add mod">
          <ac:chgData name="渡邉 啓太" userId="1d888c3f-d234-4f54-9e90-65391557458d" providerId="ADAL" clId="{E1DAF73F-3AE0-4497-8FBD-9A4BBB6722D4}" dt="2024-12-24T09:43:26.493" v="1701" actId="1035"/>
          <ac:spMkLst>
            <pc:docMk/>
            <pc:sldMk cId="3929950588" sldId="272"/>
            <ac:spMk id="34" creationId="{2E423910-4D13-D18B-06F8-66126FECF60E}"/>
          </ac:spMkLst>
        </pc:spChg>
        <pc:spChg chg="add mod">
          <ac:chgData name="渡邉 啓太" userId="1d888c3f-d234-4f54-9e90-65391557458d" providerId="ADAL" clId="{E1DAF73F-3AE0-4497-8FBD-9A4BBB6722D4}" dt="2024-12-24T08:59:23.404" v="1688" actId="20577"/>
          <ac:spMkLst>
            <pc:docMk/>
            <pc:sldMk cId="3929950588" sldId="272"/>
            <ac:spMk id="35" creationId="{E7D8A5CE-A17D-6E0D-A5E8-B16F4F8047BC}"/>
          </ac:spMkLst>
        </pc:spChg>
        <pc:spChg chg="mod">
          <ac:chgData name="渡邉 啓太" userId="1d888c3f-d234-4f54-9e90-65391557458d" providerId="ADAL" clId="{E1DAF73F-3AE0-4497-8FBD-9A4BBB6722D4}" dt="2024-12-24T09:43:31.672" v="1702" actId="14100"/>
          <ac:spMkLst>
            <pc:docMk/>
            <pc:sldMk cId="3929950588" sldId="272"/>
            <ac:spMk id="42" creationId="{942C527B-22D9-CDEC-5678-1F23DDEA16D8}"/>
          </ac:spMkLst>
        </pc:spChg>
        <pc:spChg chg="mod">
          <ac:chgData name="渡邉 啓太" userId="1d888c3f-d234-4f54-9e90-65391557458d" providerId="ADAL" clId="{E1DAF73F-3AE0-4497-8FBD-9A4BBB6722D4}" dt="2024-12-24T06:10:07.080" v="458" actId="1035"/>
          <ac:spMkLst>
            <pc:docMk/>
            <pc:sldMk cId="3929950588" sldId="272"/>
            <ac:spMk id="2065" creationId="{00000000-0000-0000-0000-000000000000}"/>
          </ac:spMkLst>
        </pc:spChg>
        <pc:spChg chg="mod">
          <ac:chgData name="渡邉 啓太" userId="1d888c3f-d234-4f54-9e90-65391557458d" providerId="ADAL" clId="{E1DAF73F-3AE0-4497-8FBD-9A4BBB6722D4}" dt="2024-12-24T06:10:03.041" v="457" actId="1035"/>
          <ac:spMkLst>
            <pc:docMk/>
            <pc:sldMk cId="3929950588" sldId="272"/>
            <ac:spMk id="2073" creationId="{00000000-0000-0000-0000-000000000000}"/>
          </ac:spMkLst>
        </pc:spChg>
        <pc:spChg chg="mod">
          <ac:chgData name="渡邉 啓太" userId="1d888c3f-d234-4f54-9e90-65391557458d" providerId="ADAL" clId="{E1DAF73F-3AE0-4497-8FBD-9A4BBB6722D4}" dt="2024-12-24T09:43:26.493" v="1701" actId="1035"/>
          <ac:spMkLst>
            <pc:docMk/>
            <pc:sldMk cId="3929950588" sldId="272"/>
            <ac:spMk id="13314" creationId="{00000000-0000-0000-0000-000000000000}"/>
          </ac:spMkLst>
        </pc:spChg>
        <pc:spChg chg="mod">
          <ac:chgData name="渡邉 啓太" userId="1d888c3f-d234-4f54-9e90-65391557458d" providerId="ADAL" clId="{E1DAF73F-3AE0-4497-8FBD-9A4BBB6722D4}" dt="2024-12-24T05:46:52.972" v="397" actId="14100"/>
          <ac:spMkLst>
            <pc:docMk/>
            <pc:sldMk cId="3929950588" sldId="272"/>
            <ac:spMk id="13316" creationId="{00000000-0000-0000-0000-000000000000}"/>
          </ac:spMkLst>
        </pc:spChg>
        <pc:spChg chg="mod">
          <ac:chgData name="渡邉 啓太" userId="1d888c3f-d234-4f54-9e90-65391557458d" providerId="ADAL" clId="{E1DAF73F-3AE0-4497-8FBD-9A4BBB6722D4}" dt="2024-12-24T06:10:03.041" v="457" actId="1035"/>
          <ac:spMkLst>
            <pc:docMk/>
            <pc:sldMk cId="3929950588" sldId="272"/>
            <ac:spMk id="13320" creationId="{00000000-0000-0000-0000-000000000000}"/>
          </ac:spMkLst>
        </pc:spChg>
        <pc:spChg chg="mod">
          <ac:chgData name="渡邉 啓太" userId="1d888c3f-d234-4f54-9e90-65391557458d" providerId="ADAL" clId="{E1DAF73F-3AE0-4497-8FBD-9A4BBB6722D4}" dt="2024-12-24T08:51:27.291" v="851" actId="14100"/>
          <ac:spMkLst>
            <pc:docMk/>
            <pc:sldMk cId="3929950588" sldId="272"/>
            <ac:spMk id="13329" creationId="{00000000-0000-0000-0000-000000000000}"/>
          </ac:spMkLst>
        </pc:spChg>
        <pc:spChg chg="mod">
          <ac:chgData name="渡邉 啓太" userId="1d888c3f-d234-4f54-9e90-65391557458d" providerId="ADAL" clId="{E1DAF73F-3AE0-4497-8FBD-9A4BBB6722D4}" dt="2024-12-24T06:10:17.084" v="459" actId="14100"/>
          <ac:spMkLst>
            <pc:docMk/>
            <pc:sldMk cId="3929950588" sldId="272"/>
            <ac:spMk id="13330" creationId="{00000000-0000-0000-0000-000000000000}"/>
          </ac:spMkLst>
        </pc:spChg>
      </pc:sldChg>
      <pc:sldChg chg="add">
        <pc:chgData name="渡邉 啓太" userId="1d888c3f-d234-4f54-9e90-65391557458d" providerId="ADAL" clId="{E1DAF73F-3AE0-4497-8FBD-9A4BBB6722D4}" dt="2024-12-24T05:32:12.966" v="2"/>
        <pc:sldMkLst>
          <pc:docMk/>
          <pc:sldMk cId="3065547326" sldId="273"/>
        </pc:sldMkLst>
      </pc:sldChg>
      <pc:sldChg chg="add">
        <pc:chgData name="渡邉 啓太" userId="1d888c3f-d234-4f54-9e90-65391557458d" providerId="ADAL" clId="{E1DAF73F-3AE0-4497-8FBD-9A4BBB6722D4}" dt="2024-12-24T05:33:31.964" v="24"/>
        <pc:sldMkLst>
          <pc:docMk/>
          <pc:sldMk cId="1245650487" sldId="281"/>
        </pc:sldMkLst>
      </pc:sldChg>
      <pc:sldChg chg="add">
        <pc:chgData name="渡邉 啓太" userId="1d888c3f-d234-4f54-9e90-65391557458d" providerId="ADAL" clId="{E1DAF73F-3AE0-4497-8FBD-9A4BBB6722D4}" dt="2024-12-24T05:33:31.964" v="24"/>
        <pc:sldMkLst>
          <pc:docMk/>
          <pc:sldMk cId="1241725876" sldId="285"/>
        </pc:sldMkLst>
      </pc:sldChg>
      <pc:sldChg chg="add">
        <pc:chgData name="渡邉 啓太" userId="1d888c3f-d234-4f54-9e90-65391557458d" providerId="ADAL" clId="{E1DAF73F-3AE0-4497-8FBD-9A4BBB6722D4}" dt="2024-12-24T05:33:31.964" v="24"/>
        <pc:sldMkLst>
          <pc:docMk/>
          <pc:sldMk cId="1528124987" sldId="294"/>
        </pc:sldMkLst>
      </pc:sldChg>
      <pc:sldChg chg="modSp new mod">
        <pc:chgData name="渡邉 啓太" userId="1d888c3f-d234-4f54-9e90-65391557458d" providerId="ADAL" clId="{E1DAF73F-3AE0-4497-8FBD-9A4BBB6722D4}" dt="2024-12-24T05:33:38.599" v="35"/>
        <pc:sldMkLst>
          <pc:docMk/>
          <pc:sldMk cId="2979653107" sldId="295"/>
        </pc:sldMkLst>
        <pc:spChg chg="mod">
          <ac:chgData name="渡邉 啓太" userId="1d888c3f-d234-4f54-9e90-65391557458d" providerId="ADAL" clId="{E1DAF73F-3AE0-4497-8FBD-9A4BBB6722D4}" dt="2024-12-24T05:33:38.599" v="35"/>
          <ac:spMkLst>
            <pc:docMk/>
            <pc:sldMk cId="2979653107" sldId="295"/>
            <ac:spMk id="2" creationId="{CD613BE6-A55B-66F6-BA1C-5673B8DBB7EF}"/>
          </ac:spMkLst>
        </pc:spChg>
      </pc:sldChg>
    </pc:docChg>
  </pc:docChgLst>
</pc:chgInfo>
</file>

<file path=ppt/handoutMasters/_rels/handoutMaster1.xml.rels><?xml version="1.0" encoding="UTF-8" standalone="yes"?><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4763" y="0"/>
            <a:ext cx="2919412" cy="495300"/>
          </a:xfrm>
          <a:prstGeom prst="rect">
            <a:avLst/>
          </a:prstGeom>
        </p:spPr>
        <p:txBody>
          <a:bodyPr vert="horz" lIns="91440" tIns="45720" rIns="91440" bIns="45720" rtlCol="0"/>
          <a:lstStyle>
            <a:lvl1pPr algn="r">
              <a:defRPr sz="1200"/>
            </a:lvl1pPr>
          </a:lstStyle>
          <a:p>
            <a:fld id="{8A4FAE83-6876-449D-BCCE-496EC707688A}" type="datetimeFigureOut">
              <a:rPr kumimoji="1" lang="ja-JP" altLang="en-US" smtClean="0"/>
              <a:t>2025/2/6</a:t>
            </a:fld>
            <a:endParaRPr kumimoji="1" lang="ja-JP" altLang="en-US"/>
          </a:p>
        </p:txBody>
      </p:sp>
      <p:sp>
        <p:nvSpPr>
          <p:cNvPr id="4" name="フッター プレースホルダー 3"/>
          <p:cNvSpPr>
            <a:spLocks noGrp="1"/>
          </p:cNvSpPr>
          <p:nvPr>
            <p:ph type="ftr" sz="quarter" idx="2"/>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4763" y="9371013"/>
            <a:ext cx="2919412" cy="495300"/>
          </a:xfrm>
          <a:prstGeom prst="rect">
            <a:avLst/>
          </a:prstGeom>
        </p:spPr>
        <p:txBody>
          <a:bodyPr vert="horz" lIns="91440" tIns="45720" rIns="91440" bIns="45720" rtlCol="0" anchor="b"/>
          <a:lstStyle>
            <a:lvl1pPr algn="r">
              <a:defRPr sz="1200"/>
            </a:lvl1pPr>
          </a:lstStyle>
          <a:p>
            <a:fld id="{68D39ECE-9559-4BF9-A72E-0A6C08851105}" type="slidenum">
              <a:rPr kumimoji="1" lang="ja-JP" altLang="en-US" smtClean="0"/>
              <a:t>‹#›</a:t>
            </a:fld>
            <a:endParaRPr kumimoji="1" lang="ja-JP" altLang="en-US"/>
          </a:p>
        </p:txBody>
      </p:sp>
    </p:spTree>
    <p:extLst>
      <p:ext uri="{BB962C8B-B14F-4D97-AF65-F5344CB8AC3E}">
        <p14:creationId xmlns:p14="http://schemas.microsoft.com/office/powerpoint/2010/main" val="33430850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lvl1pPr>
          </a:lstStyle>
          <a:p>
            <a:fld id="{0AC30D34-39EC-4333-89A4-48E429B38CE2}" type="datetimeFigureOut">
              <a:rPr kumimoji="1" lang="ja-JP" altLang="en-US" smtClean="0"/>
              <a:t>2025/2/6</a:t>
            </a:fld>
            <a:endParaRPr kumimoji="1" lang="ja-JP" altLang="en-US"/>
          </a:p>
        </p:txBody>
      </p:sp>
      <p:sp>
        <p:nvSpPr>
          <p:cNvPr id="4" name="スライド イメージ プレースホルダー 3"/>
          <p:cNvSpPr>
            <a:spLocks noGrp="1" noRot="1" noChangeAspect="1"/>
          </p:cNvSpPr>
          <p:nvPr>
            <p:ph type="sldImg" idx="2"/>
          </p:nvPr>
        </p:nvSpPr>
        <p:spPr>
          <a:xfrm>
            <a:off x="1147763" y="1233488"/>
            <a:ext cx="4440237"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100" y="4748213"/>
            <a:ext cx="5389563" cy="388461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lvl1pPr>
          </a:lstStyle>
          <a:p>
            <a:fld id="{21C75C97-5DEC-465A-942A-ECFBEE6DB4E1}" type="slidenum">
              <a:rPr kumimoji="1" lang="ja-JP" altLang="en-US" smtClean="0"/>
              <a:t>‹#›</a:t>
            </a:fld>
            <a:endParaRPr kumimoji="1" lang="ja-JP" altLang="en-US"/>
          </a:p>
        </p:txBody>
      </p:sp>
    </p:spTree>
    <p:extLst>
      <p:ext uri="{BB962C8B-B14F-4D97-AF65-F5344CB8AC3E}">
        <p14:creationId xmlns:p14="http://schemas.microsoft.com/office/powerpoint/2010/main" val="185197434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bg>
      <p:bgPr>
        <a:solidFill>
          <a:schemeClr val="bg1"/>
        </a:solidFill>
        <a:effectLst/>
      </p:bgPr>
    </p:bg>
    <p:spTree>
      <p:nvGrpSpPr>
        <p:cNvPr id="1" name=""/>
        <p:cNvGrpSpPr/>
        <p:nvPr/>
      </p:nvGrpSpPr>
      <p:grpSpPr>
        <a:xfrm>
          <a:off x="0" y="0"/>
          <a:ext cx="0" cy="0"/>
          <a:chOff x="0" y="0"/>
          <a:chExt cx="0" cy="0"/>
        </a:xfrm>
      </p:grpSpPr>
      <p:sp>
        <p:nvSpPr>
          <p:cNvPr id="1195" name="タイトル 1"/>
          <p:cNvSpPr>
            <a:spLocks noGrp="1"/>
          </p:cNvSpPr>
          <p:nvPr>
            <p:ph type="ctrTitle"/>
          </p:nvPr>
        </p:nvSpPr>
        <p:spPr>
          <a:xfrm>
            <a:off x="685800" y="2130425"/>
            <a:ext cx="7772400" cy="1470025"/>
          </a:xfrm>
        </p:spPr>
        <p:txBody>
          <a:bodyPr/>
          <a:lstStyle/>
          <a:p>
            <a:r>
              <a:rPr lang="ja-JP" altLang="en-US"/>
              <a:t>マスタ タイトルの書式設定</a:t>
            </a:r>
          </a:p>
        </p:txBody>
      </p:sp>
      <p:sp>
        <p:nvSpPr>
          <p:cNvPr id="1196"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 サブタイトルの書式設定</a:t>
            </a:r>
          </a:p>
        </p:txBody>
      </p:sp>
      <p:sp>
        <p:nvSpPr>
          <p:cNvPr id="4" name="日付プレースホルダ 3"/>
          <p:cNvSpPr>
            <a:spLocks noGrp="1" noChangeArrowheads="1"/>
          </p:cNvSpPr>
          <p:nvPr>
            <p:ph type="dt" sz="half" idx="10"/>
          </p:nvPr>
        </p:nvSpPr>
        <p:spPr/>
        <p:txBody>
          <a:bodyPr/>
          <a:lstStyle>
            <a:lvl1pPr>
              <a:defRPr smtClean="0"/>
            </a:lvl1pPr>
          </a:lstStyle>
          <a:p>
            <a:pPr>
              <a:defRPr/>
            </a:pPr>
            <a:fld id="{618FB2CC-1EC5-49AE-911A-E909E5DBF0C7}" type="datetime1">
              <a:rPr lang="ja-JP" altLang="en-US"/>
              <a:pPr>
                <a:defRPr/>
              </a:pPr>
              <a:t>2025/2/6</a:t>
            </a:fld>
            <a:endParaRPr lang="ja-JP" altLang="en-US"/>
          </a:p>
        </p:txBody>
      </p:sp>
      <p:sp>
        <p:nvSpPr>
          <p:cNvPr id="5" name="フッター プレースホルダ 4"/>
          <p:cNvSpPr>
            <a:spLocks noGrp="1" noChangeArrowheads="1"/>
          </p:cNvSpPr>
          <p:nvPr>
            <p:ph type="ftr" sz="quarter" idx="11"/>
          </p:nvPr>
        </p:nvSpPr>
        <p:spPr/>
        <p:txBody>
          <a:bodyPr/>
          <a:lstStyle>
            <a:lvl1pPr>
              <a:defRPr smtClean="0"/>
            </a:lvl1pPr>
          </a:lstStyle>
          <a:p>
            <a:pPr>
              <a:defRPr/>
            </a:pPr>
            <a:endParaRPr lang="ja-JP" altLang="ja-JP"/>
          </a:p>
        </p:txBody>
      </p:sp>
      <p:sp>
        <p:nvSpPr>
          <p:cNvPr id="6" name="スライド番号プレースホルダ 5"/>
          <p:cNvSpPr>
            <a:spLocks noGrp="1" noChangeArrowheads="1"/>
          </p:cNvSpPr>
          <p:nvPr>
            <p:ph type="sldNum" sz="quarter" idx="12"/>
          </p:nvPr>
        </p:nvSpPr>
        <p:spPr/>
        <p:txBody>
          <a:bodyPr/>
          <a:lstStyle>
            <a:lvl1pPr>
              <a:defRPr smtClean="0"/>
            </a:lvl1pPr>
          </a:lstStyle>
          <a:p>
            <a:pPr>
              <a:defRPr/>
            </a:pPr>
            <a:fld id="{C3327C14-B4FA-4FE7-81C9-7E1C466D1E2D}" type="slidenum">
              <a:rPr lang="ja-JP" altLang="en-US"/>
              <a:pPr>
                <a:defRPr/>
              </a:pPr>
              <a:t>‹#›</a:t>
            </a:fld>
            <a:endParaRPr lang="ja-JP" altLang="en-US"/>
          </a:p>
        </p:txBody>
      </p:sp>
    </p:spTree>
    <p:extLst>
      <p:ext uri="{BB962C8B-B14F-4D97-AF65-F5344CB8AC3E}">
        <p14:creationId xmlns:p14="http://schemas.microsoft.com/office/powerpoint/2010/main" val="33147963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bg>
      <p:bgPr>
        <a:solidFill>
          <a:schemeClr val="bg1"/>
        </a:solidFill>
        <a:effectLst/>
      </p:bgPr>
    </p:bg>
    <p:spTree>
      <p:nvGrpSpPr>
        <p:cNvPr id="1" name=""/>
        <p:cNvGrpSpPr/>
        <p:nvPr/>
      </p:nvGrpSpPr>
      <p:grpSpPr>
        <a:xfrm>
          <a:off x="0" y="0"/>
          <a:ext cx="0" cy="0"/>
          <a:chOff x="0" y="0"/>
          <a:chExt cx="0" cy="0"/>
        </a:xfrm>
      </p:grpSpPr>
      <p:sp>
        <p:nvSpPr>
          <p:cNvPr id="1168" name="タイトル 1"/>
          <p:cNvSpPr>
            <a:spLocks noGrp="1"/>
          </p:cNvSpPr>
          <p:nvPr>
            <p:ph type="title"/>
          </p:nvPr>
        </p:nvSpPr>
        <p:spPr/>
        <p:txBody>
          <a:bodyPr/>
          <a:lstStyle/>
          <a:p>
            <a:r>
              <a:rPr lang="ja-JP" altLang="en-US"/>
              <a:t>マスタ タイトルの書式設定</a:t>
            </a:r>
          </a:p>
        </p:txBody>
      </p:sp>
      <p:sp>
        <p:nvSpPr>
          <p:cNvPr id="1169"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noChangeArrowheads="1"/>
          </p:cNvSpPr>
          <p:nvPr>
            <p:ph type="dt" sz="half" idx="10"/>
          </p:nvPr>
        </p:nvSpPr>
        <p:spPr/>
        <p:txBody>
          <a:bodyPr/>
          <a:lstStyle>
            <a:lvl1pPr>
              <a:defRPr smtClean="0"/>
            </a:lvl1pPr>
          </a:lstStyle>
          <a:p>
            <a:pPr>
              <a:defRPr/>
            </a:pPr>
            <a:fld id="{D426A66D-DA8A-49D5-BA71-B783CDE364BB}" type="datetime1">
              <a:rPr lang="ja-JP" altLang="en-US"/>
              <a:pPr>
                <a:defRPr/>
              </a:pPr>
              <a:t>2025/2/6</a:t>
            </a:fld>
            <a:endParaRPr lang="ja-JP" altLang="en-US"/>
          </a:p>
        </p:txBody>
      </p:sp>
      <p:sp>
        <p:nvSpPr>
          <p:cNvPr id="5" name="フッター プレースホルダ 4"/>
          <p:cNvSpPr>
            <a:spLocks noGrp="1" noChangeArrowheads="1"/>
          </p:cNvSpPr>
          <p:nvPr>
            <p:ph type="ftr" sz="quarter" idx="11"/>
          </p:nvPr>
        </p:nvSpPr>
        <p:spPr/>
        <p:txBody>
          <a:bodyPr/>
          <a:lstStyle>
            <a:lvl1pPr>
              <a:defRPr smtClean="0"/>
            </a:lvl1pPr>
          </a:lstStyle>
          <a:p>
            <a:pPr>
              <a:defRPr/>
            </a:pPr>
            <a:endParaRPr lang="ja-JP" altLang="ja-JP"/>
          </a:p>
        </p:txBody>
      </p:sp>
      <p:sp>
        <p:nvSpPr>
          <p:cNvPr id="6" name="スライド番号プレースホルダ 5"/>
          <p:cNvSpPr>
            <a:spLocks noGrp="1" noChangeArrowheads="1"/>
          </p:cNvSpPr>
          <p:nvPr>
            <p:ph type="sldNum" sz="quarter" idx="12"/>
          </p:nvPr>
        </p:nvSpPr>
        <p:spPr/>
        <p:txBody>
          <a:bodyPr/>
          <a:lstStyle>
            <a:lvl1pPr>
              <a:defRPr smtClean="0"/>
            </a:lvl1pPr>
          </a:lstStyle>
          <a:p>
            <a:pPr>
              <a:defRPr/>
            </a:pPr>
            <a:fld id="{854402B4-FEF8-49C6-9BFF-46D3F48EA9BE}" type="slidenum">
              <a:rPr lang="ja-JP" altLang="en-US"/>
              <a:pPr>
                <a:defRPr/>
              </a:pPr>
              <a:t>‹#›</a:t>
            </a:fld>
            <a:endParaRPr lang="ja-JP" altLang="en-US"/>
          </a:p>
        </p:txBody>
      </p:sp>
    </p:spTree>
    <p:extLst>
      <p:ext uri="{BB962C8B-B14F-4D97-AF65-F5344CB8AC3E}">
        <p14:creationId xmlns:p14="http://schemas.microsoft.com/office/powerpoint/2010/main" val="19976736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bg>
      <p:bgPr>
        <a:solidFill>
          <a:schemeClr val="bg1"/>
        </a:solidFill>
        <a:effectLst/>
      </p:bgPr>
    </p:bg>
    <p:spTree>
      <p:nvGrpSpPr>
        <p:cNvPr id="1" name=""/>
        <p:cNvGrpSpPr/>
        <p:nvPr/>
      </p:nvGrpSpPr>
      <p:grpSpPr>
        <a:xfrm>
          <a:off x="0" y="0"/>
          <a:ext cx="0" cy="0"/>
          <a:chOff x="0" y="0"/>
          <a:chExt cx="0" cy="0"/>
        </a:xfrm>
      </p:grpSpPr>
      <p:sp>
        <p:nvSpPr>
          <p:cNvPr id="1165" name="縦書きタイトル 1"/>
          <p:cNvSpPr>
            <a:spLocks noGrp="1"/>
          </p:cNvSpPr>
          <p:nvPr>
            <p:ph type="title" orient="vert"/>
          </p:nvPr>
        </p:nvSpPr>
        <p:spPr>
          <a:xfrm>
            <a:off x="6629400" y="274638"/>
            <a:ext cx="2057400" cy="5851525"/>
          </a:xfrm>
        </p:spPr>
        <p:txBody>
          <a:bodyPr vert="eaVert"/>
          <a:lstStyle/>
          <a:p>
            <a:r>
              <a:rPr lang="ja-JP" altLang="en-US"/>
              <a:t>マスタ タイトルの書式設定</a:t>
            </a:r>
          </a:p>
        </p:txBody>
      </p:sp>
      <p:sp>
        <p:nvSpPr>
          <p:cNvPr id="1166"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noChangeArrowheads="1"/>
          </p:cNvSpPr>
          <p:nvPr>
            <p:ph type="dt" sz="half" idx="10"/>
          </p:nvPr>
        </p:nvSpPr>
        <p:spPr/>
        <p:txBody>
          <a:bodyPr/>
          <a:lstStyle>
            <a:lvl1pPr>
              <a:defRPr smtClean="0"/>
            </a:lvl1pPr>
          </a:lstStyle>
          <a:p>
            <a:pPr>
              <a:defRPr/>
            </a:pPr>
            <a:fld id="{FDFF7D73-10DD-4AD0-8EB6-B6FFBD2DA77B}" type="datetime1">
              <a:rPr lang="ja-JP" altLang="en-US"/>
              <a:pPr>
                <a:defRPr/>
              </a:pPr>
              <a:t>2025/2/6</a:t>
            </a:fld>
            <a:endParaRPr lang="ja-JP" altLang="en-US"/>
          </a:p>
        </p:txBody>
      </p:sp>
      <p:sp>
        <p:nvSpPr>
          <p:cNvPr id="5" name="フッター プレースホルダ 4"/>
          <p:cNvSpPr>
            <a:spLocks noGrp="1" noChangeArrowheads="1"/>
          </p:cNvSpPr>
          <p:nvPr>
            <p:ph type="ftr" sz="quarter" idx="11"/>
          </p:nvPr>
        </p:nvSpPr>
        <p:spPr/>
        <p:txBody>
          <a:bodyPr/>
          <a:lstStyle>
            <a:lvl1pPr>
              <a:defRPr smtClean="0"/>
            </a:lvl1pPr>
          </a:lstStyle>
          <a:p>
            <a:pPr>
              <a:defRPr/>
            </a:pPr>
            <a:endParaRPr lang="ja-JP" altLang="ja-JP"/>
          </a:p>
        </p:txBody>
      </p:sp>
      <p:sp>
        <p:nvSpPr>
          <p:cNvPr id="6" name="スライド番号プレースホルダ 5"/>
          <p:cNvSpPr>
            <a:spLocks noGrp="1" noChangeArrowheads="1"/>
          </p:cNvSpPr>
          <p:nvPr>
            <p:ph type="sldNum" sz="quarter" idx="12"/>
          </p:nvPr>
        </p:nvSpPr>
        <p:spPr/>
        <p:txBody>
          <a:bodyPr/>
          <a:lstStyle>
            <a:lvl1pPr>
              <a:defRPr smtClean="0"/>
            </a:lvl1pPr>
          </a:lstStyle>
          <a:p>
            <a:pPr>
              <a:defRPr/>
            </a:pPr>
            <a:fld id="{A7D9143C-B702-40E6-A22A-50B916C2DE78}" type="slidenum">
              <a:rPr lang="ja-JP" altLang="en-US"/>
              <a:pPr>
                <a:defRPr/>
              </a:pPr>
              <a:t>‹#›</a:t>
            </a:fld>
            <a:endParaRPr lang="ja-JP" altLang="en-US"/>
          </a:p>
        </p:txBody>
      </p:sp>
    </p:spTree>
    <p:extLst>
      <p:ext uri="{BB962C8B-B14F-4D97-AF65-F5344CB8AC3E}">
        <p14:creationId xmlns:p14="http://schemas.microsoft.com/office/powerpoint/2010/main" val="5991497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198" name="タイトル 1"/>
          <p:cNvSpPr>
            <a:spLocks noGrp="1"/>
          </p:cNvSpPr>
          <p:nvPr>
            <p:ph type="title"/>
          </p:nvPr>
        </p:nvSpPr>
        <p:spPr/>
        <p:txBody>
          <a:bodyPr/>
          <a:lstStyle/>
          <a:p>
            <a:r>
              <a:rPr lang="ja-JP" altLang="en-US"/>
              <a:t>マスタ タイトルの書式設定</a:t>
            </a:r>
          </a:p>
        </p:txBody>
      </p:sp>
      <p:sp>
        <p:nvSpPr>
          <p:cNvPr id="1199"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noChangeArrowheads="1"/>
          </p:cNvSpPr>
          <p:nvPr>
            <p:ph type="dt" sz="half" idx="10"/>
          </p:nvPr>
        </p:nvSpPr>
        <p:spPr>
          <a:ln/>
        </p:spPr>
        <p:txBody>
          <a:bodyPr/>
          <a:lstStyle>
            <a:lvl1pPr>
              <a:defRPr/>
            </a:lvl1pPr>
          </a:lstStyle>
          <a:p>
            <a:pPr>
              <a:defRPr/>
            </a:pPr>
            <a:fld id="{DD9DFD30-18B8-4BE9-AA12-BDF9FEC5AE5C}" type="datetime1">
              <a:rPr lang="ja-JP" altLang="en-US"/>
              <a:pPr>
                <a:defRPr/>
              </a:pPr>
              <a:t>2025/2/6</a:t>
            </a:fld>
            <a:endParaRPr lang="ja-JP" altLang="en-US"/>
          </a:p>
        </p:txBody>
      </p:sp>
      <p:sp>
        <p:nvSpPr>
          <p:cNvPr id="5" name="フッター プレースホルダ 4"/>
          <p:cNvSpPr>
            <a:spLocks noGrp="1" noChangeArrowheads="1"/>
          </p:cNvSpPr>
          <p:nvPr>
            <p:ph type="ftr" sz="quarter" idx="11"/>
          </p:nvPr>
        </p:nvSpPr>
        <p:spPr>
          <a:ln/>
        </p:spPr>
        <p:txBody>
          <a:bodyPr/>
          <a:lstStyle>
            <a:lvl1pPr>
              <a:defRPr/>
            </a:lvl1pPr>
          </a:lstStyle>
          <a:p>
            <a:pPr>
              <a:defRPr/>
            </a:pPr>
            <a:endParaRPr lang="ja-JP" altLang="ja-JP"/>
          </a:p>
        </p:txBody>
      </p:sp>
      <p:sp>
        <p:nvSpPr>
          <p:cNvPr id="6" name="スライド番号プレースホルダ 5"/>
          <p:cNvSpPr>
            <a:spLocks noGrp="1" noChangeArrowheads="1"/>
          </p:cNvSpPr>
          <p:nvPr>
            <p:ph type="sldNum" sz="quarter" idx="12"/>
          </p:nvPr>
        </p:nvSpPr>
        <p:spPr>
          <a:ln/>
        </p:spPr>
        <p:txBody>
          <a:bodyPr/>
          <a:lstStyle>
            <a:lvl1pPr>
              <a:defRPr/>
            </a:lvl1pPr>
          </a:lstStyle>
          <a:p>
            <a:pPr>
              <a:defRPr/>
            </a:pPr>
            <a:fld id="{BC48C096-E029-4171-9F94-7518C268C79A}" type="slidenum">
              <a:rPr lang="ja-JP" altLang="en-US"/>
              <a:pPr>
                <a:defRPr/>
              </a:pPr>
              <a:t>‹#›</a:t>
            </a:fld>
            <a:endParaRPr lang="ja-JP" altLang="en-US"/>
          </a:p>
        </p:txBody>
      </p:sp>
    </p:spTree>
    <p:extLst>
      <p:ext uri="{BB962C8B-B14F-4D97-AF65-F5344CB8AC3E}">
        <p14:creationId xmlns:p14="http://schemas.microsoft.com/office/powerpoint/2010/main" val="25439648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bg>
      <p:bgPr>
        <a:solidFill>
          <a:schemeClr val="bg1"/>
        </a:solidFill>
        <a:effectLst/>
      </p:bgPr>
    </p:bg>
    <p:spTree>
      <p:nvGrpSpPr>
        <p:cNvPr id="1" name=""/>
        <p:cNvGrpSpPr/>
        <p:nvPr/>
      </p:nvGrpSpPr>
      <p:grpSpPr>
        <a:xfrm>
          <a:off x="0" y="0"/>
          <a:ext cx="0" cy="0"/>
          <a:chOff x="0" y="0"/>
          <a:chExt cx="0" cy="0"/>
        </a:xfrm>
      </p:grpSpPr>
      <p:sp>
        <p:nvSpPr>
          <p:cNvPr id="119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 タイトルの書式設定</a:t>
            </a:r>
          </a:p>
        </p:txBody>
      </p:sp>
      <p:sp>
        <p:nvSpPr>
          <p:cNvPr id="119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 テキストの書式設定</a:t>
            </a:r>
          </a:p>
        </p:txBody>
      </p:sp>
      <p:sp>
        <p:nvSpPr>
          <p:cNvPr id="4" name="日付プレースホルダ 3"/>
          <p:cNvSpPr>
            <a:spLocks noGrp="1" noChangeArrowheads="1"/>
          </p:cNvSpPr>
          <p:nvPr>
            <p:ph type="dt" sz="half" idx="10"/>
          </p:nvPr>
        </p:nvSpPr>
        <p:spPr/>
        <p:txBody>
          <a:bodyPr/>
          <a:lstStyle>
            <a:lvl1pPr>
              <a:defRPr smtClean="0"/>
            </a:lvl1pPr>
          </a:lstStyle>
          <a:p>
            <a:pPr>
              <a:defRPr/>
            </a:pPr>
            <a:fld id="{A1D4BFEC-72C1-4781-9CB0-8ABD9F909EA8}" type="datetime1">
              <a:rPr lang="ja-JP" altLang="en-US"/>
              <a:pPr>
                <a:defRPr/>
              </a:pPr>
              <a:t>2025/2/6</a:t>
            </a:fld>
            <a:endParaRPr lang="ja-JP" altLang="en-US"/>
          </a:p>
        </p:txBody>
      </p:sp>
      <p:sp>
        <p:nvSpPr>
          <p:cNvPr id="5" name="フッター プレースホルダ 4"/>
          <p:cNvSpPr>
            <a:spLocks noGrp="1" noChangeArrowheads="1"/>
          </p:cNvSpPr>
          <p:nvPr>
            <p:ph type="ftr" sz="quarter" idx="11"/>
          </p:nvPr>
        </p:nvSpPr>
        <p:spPr/>
        <p:txBody>
          <a:bodyPr/>
          <a:lstStyle>
            <a:lvl1pPr>
              <a:defRPr smtClean="0"/>
            </a:lvl1pPr>
          </a:lstStyle>
          <a:p>
            <a:pPr>
              <a:defRPr/>
            </a:pPr>
            <a:endParaRPr lang="ja-JP" altLang="ja-JP"/>
          </a:p>
        </p:txBody>
      </p:sp>
      <p:sp>
        <p:nvSpPr>
          <p:cNvPr id="6" name="スライド番号プレースホルダ 5"/>
          <p:cNvSpPr>
            <a:spLocks noGrp="1" noChangeArrowheads="1"/>
          </p:cNvSpPr>
          <p:nvPr>
            <p:ph type="sldNum" sz="quarter" idx="12"/>
          </p:nvPr>
        </p:nvSpPr>
        <p:spPr/>
        <p:txBody>
          <a:bodyPr/>
          <a:lstStyle>
            <a:lvl1pPr>
              <a:defRPr smtClean="0"/>
            </a:lvl1pPr>
          </a:lstStyle>
          <a:p>
            <a:pPr>
              <a:defRPr/>
            </a:pPr>
            <a:fld id="{6800E00A-362B-44ED-B261-E1F9DA6918C7}" type="slidenum">
              <a:rPr lang="ja-JP" altLang="en-US"/>
              <a:pPr>
                <a:defRPr/>
              </a:pPr>
              <a:t>‹#›</a:t>
            </a:fld>
            <a:endParaRPr lang="ja-JP" altLang="en-US"/>
          </a:p>
        </p:txBody>
      </p:sp>
    </p:spTree>
    <p:extLst>
      <p:ext uri="{BB962C8B-B14F-4D97-AF65-F5344CB8AC3E}">
        <p14:creationId xmlns:p14="http://schemas.microsoft.com/office/powerpoint/2010/main" val="20023519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bg>
      <p:bgPr>
        <a:solidFill>
          <a:schemeClr val="bg1"/>
        </a:solidFill>
        <a:effectLst/>
      </p:bgPr>
    </p:bg>
    <p:spTree>
      <p:nvGrpSpPr>
        <p:cNvPr id="1" name=""/>
        <p:cNvGrpSpPr/>
        <p:nvPr/>
      </p:nvGrpSpPr>
      <p:grpSpPr>
        <a:xfrm>
          <a:off x="0" y="0"/>
          <a:ext cx="0" cy="0"/>
          <a:chOff x="0" y="0"/>
          <a:chExt cx="0" cy="0"/>
        </a:xfrm>
      </p:grpSpPr>
      <p:sp>
        <p:nvSpPr>
          <p:cNvPr id="1188" name="タイトル 1"/>
          <p:cNvSpPr>
            <a:spLocks noGrp="1"/>
          </p:cNvSpPr>
          <p:nvPr>
            <p:ph type="title"/>
          </p:nvPr>
        </p:nvSpPr>
        <p:spPr/>
        <p:txBody>
          <a:bodyPr/>
          <a:lstStyle/>
          <a:p>
            <a:r>
              <a:rPr lang="ja-JP" altLang="en-US"/>
              <a:t>マスタ タイトルの書式設定</a:t>
            </a:r>
          </a:p>
        </p:txBody>
      </p:sp>
      <p:sp>
        <p:nvSpPr>
          <p:cNvPr id="1189"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90"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3"/>
          <p:cNvSpPr>
            <a:spLocks noGrp="1" noChangeArrowheads="1"/>
          </p:cNvSpPr>
          <p:nvPr>
            <p:ph type="dt" sz="half" idx="10"/>
          </p:nvPr>
        </p:nvSpPr>
        <p:spPr/>
        <p:txBody>
          <a:bodyPr/>
          <a:lstStyle>
            <a:lvl1pPr>
              <a:defRPr smtClean="0"/>
            </a:lvl1pPr>
          </a:lstStyle>
          <a:p>
            <a:pPr>
              <a:defRPr/>
            </a:pPr>
            <a:fld id="{D17B7E9E-9D61-46FA-8593-FB4FAB0DCA6A}" type="datetime1">
              <a:rPr lang="ja-JP" altLang="en-US"/>
              <a:pPr>
                <a:defRPr/>
              </a:pPr>
              <a:t>2025/2/6</a:t>
            </a:fld>
            <a:endParaRPr lang="ja-JP" altLang="en-US"/>
          </a:p>
        </p:txBody>
      </p:sp>
      <p:sp>
        <p:nvSpPr>
          <p:cNvPr id="6" name="フッター プレースホルダ 4"/>
          <p:cNvSpPr>
            <a:spLocks noGrp="1" noChangeArrowheads="1"/>
          </p:cNvSpPr>
          <p:nvPr>
            <p:ph type="ftr" sz="quarter" idx="11"/>
          </p:nvPr>
        </p:nvSpPr>
        <p:spPr/>
        <p:txBody>
          <a:bodyPr/>
          <a:lstStyle>
            <a:lvl1pPr>
              <a:defRPr smtClean="0"/>
            </a:lvl1pPr>
          </a:lstStyle>
          <a:p>
            <a:pPr>
              <a:defRPr/>
            </a:pPr>
            <a:endParaRPr lang="ja-JP" altLang="ja-JP"/>
          </a:p>
        </p:txBody>
      </p:sp>
      <p:sp>
        <p:nvSpPr>
          <p:cNvPr id="7" name="スライド番号プレースホルダ 5"/>
          <p:cNvSpPr>
            <a:spLocks noGrp="1" noChangeArrowheads="1"/>
          </p:cNvSpPr>
          <p:nvPr>
            <p:ph type="sldNum" sz="quarter" idx="12"/>
          </p:nvPr>
        </p:nvSpPr>
        <p:spPr/>
        <p:txBody>
          <a:bodyPr/>
          <a:lstStyle>
            <a:lvl1pPr>
              <a:defRPr smtClean="0"/>
            </a:lvl1pPr>
          </a:lstStyle>
          <a:p>
            <a:pPr>
              <a:defRPr/>
            </a:pPr>
            <a:fld id="{8F343965-4B26-4CD2-9DC4-6E5688BEF554}" type="slidenum">
              <a:rPr lang="ja-JP" altLang="en-US"/>
              <a:pPr>
                <a:defRPr/>
              </a:pPr>
              <a:t>‹#›</a:t>
            </a:fld>
            <a:endParaRPr lang="ja-JP" altLang="en-US"/>
          </a:p>
        </p:txBody>
      </p:sp>
    </p:spTree>
    <p:extLst>
      <p:ext uri="{BB962C8B-B14F-4D97-AF65-F5344CB8AC3E}">
        <p14:creationId xmlns:p14="http://schemas.microsoft.com/office/powerpoint/2010/main" val="22143323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bg>
      <p:bgPr>
        <a:solidFill>
          <a:schemeClr val="bg1"/>
        </a:solidFill>
        <a:effectLst/>
      </p:bgPr>
    </p:bg>
    <p:spTree>
      <p:nvGrpSpPr>
        <p:cNvPr id="1" name=""/>
        <p:cNvGrpSpPr/>
        <p:nvPr/>
      </p:nvGrpSpPr>
      <p:grpSpPr>
        <a:xfrm>
          <a:off x="0" y="0"/>
          <a:ext cx="0" cy="0"/>
          <a:chOff x="0" y="0"/>
          <a:chExt cx="0" cy="0"/>
        </a:xfrm>
      </p:grpSpPr>
      <p:sp>
        <p:nvSpPr>
          <p:cNvPr id="1182" name="タイトル 1"/>
          <p:cNvSpPr>
            <a:spLocks noGrp="1"/>
          </p:cNvSpPr>
          <p:nvPr>
            <p:ph type="title"/>
          </p:nvPr>
        </p:nvSpPr>
        <p:spPr/>
        <p:txBody>
          <a:bodyPr/>
          <a:lstStyle>
            <a:lvl1pPr>
              <a:defRPr/>
            </a:lvl1pPr>
          </a:lstStyle>
          <a:p>
            <a:r>
              <a:rPr lang="ja-JP" altLang="en-US"/>
              <a:t>マスタ タイトルの書式設定</a:t>
            </a:r>
          </a:p>
        </p:txBody>
      </p:sp>
      <p:sp>
        <p:nvSpPr>
          <p:cNvPr id="118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118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8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118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3"/>
          <p:cNvSpPr>
            <a:spLocks noGrp="1" noChangeArrowheads="1"/>
          </p:cNvSpPr>
          <p:nvPr>
            <p:ph type="dt" sz="half" idx="10"/>
          </p:nvPr>
        </p:nvSpPr>
        <p:spPr/>
        <p:txBody>
          <a:bodyPr/>
          <a:lstStyle>
            <a:lvl1pPr>
              <a:defRPr smtClean="0"/>
            </a:lvl1pPr>
          </a:lstStyle>
          <a:p>
            <a:pPr>
              <a:defRPr/>
            </a:pPr>
            <a:fld id="{61247E34-5088-4170-B5E2-1E0048463962}" type="datetime1">
              <a:rPr lang="ja-JP" altLang="en-US"/>
              <a:pPr>
                <a:defRPr/>
              </a:pPr>
              <a:t>2025/2/6</a:t>
            </a:fld>
            <a:endParaRPr lang="ja-JP" altLang="en-US"/>
          </a:p>
        </p:txBody>
      </p:sp>
      <p:sp>
        <p:nvSpPr>
          <p:cNvPr id="8" name="フッター プレースホルダ 4"/>
          <p:cNvSpPr>
            <a:spLocks noGrp="1" noChangeArrowheads="1"/>
          </p:cNvSpPr>
          <p:nvPr>
            <p:ph type="ftr" sz="quarter" idx="11"/>
          </p:nvPr>
        </p:nvSpPr>
        <p:spPr/>
        <p:txBody>
          <a:bodyPr/>
          <a:lstStyle>
            <a:lvl1pPr>
              <a:defRPr smtClean="0"/>
            </a:lvl1pPr>
          </a:lstStyle>
          <a:p>
            <a:pPr>
              <a:defRPr/>
            </a:pPr>
            <a:endParaRPr lang="ja-JP" altLang="ja-JP"/>
          </a:p>
        </p:txBody>
      </p:sp>
      <p:sp>
        <p:nvSpPr>
          <p:cNvPr id="9" name="スライド番号プレースホルダ 5"/>
          <p:cNvSpPr>
            <a:spLocks noGrp="1" noChangeArrowheads="1"/>
          </p:cNvSpPr>
          <p:nvPr>
            <p:ph type="sldNum" sz="quarter" idx="12"/>
          </p:nvPr>
        </p:nvSpPr>
        <p:spPr/>
        <p:txBody>
          <a:bodyPr/>
          <a:lstStyle>
            <a:lvl1pPr>
              <a:defRPr smtClean="0"/>
            </a:lvl1pPr>
          </a:lstStyle>
          <a:p>
            <a:pPr>
              <a:defRPr/>
            </a:pPr>
            <a:fld id="{DEBA9344-1DCE-48A5-8864-6AD40267E422}" type="slidenum">
              <a:rPr lang="ja-JP" altLang="en-US"/>
              <a:pPr>
                <a:defRPr/>
              </a:pPr>
              <a:t>‹#›</a:t>
            </a:fld>
            <a:endParaRPr lang="ja-JP" altLang="en-US"/>
          </a:p>
        </p:txBody>
      </p:sp>
    </p:spTree>
    <p:extLst>
      <p:ext uri="{BB962C8B-B14F-4D97-AF65-F5344CB8AC3E}">
        <p14:creationId xmlns:p14="http://schemas.microsoft.com/office/powerpoint/2010/main" val="41590299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bg>
      <p:bgPr>
        <a:solidFill>
          <a:schemeClr val="bg1"/>
        </a:solidFill>
        <a:effectLst/>
      </p:bgPr>
    </p:bg>
    <p:spTree>
      <p:nvGrpSpPr>
        <p:cNvPr id="1" name=""/>
        <p:cNvGrpSpPr/>
        <p:nvPr/>
      </p:nvGrpSpPr>
      <p:grpSpPr>
        <a:xfrm>
          <a:off x="0" y="0"/>
          <a:ext cx="0" cy="0"/>
          <a:chOff x="0" y="0"/>
          <a:chExt cx="0" cy="0"/>
        </a:xfrm>
      </p:grpSpPr>
      <p:sp>
        <p:nvSpPr>
          <p:cNvPr id="1180" name="タイトル 1"/>
          <p:cNvSpPr>
            <a:spLocks noGrp="1"/>
          </p:cNvSpPr>
          <p:nvPr>
            <p:ph type="title"/>
          </p:nvPr>
        </p:nvSpPr>
        <p:spPr/>
        <p:txBody>
          <a:bodyPr/>
          <a:lstStyle/>
          <a:p>
            <a:r>
              <a:rPr lang="ja-JP" altLang="en-US"/>
              <a:t>マスタ タイトルの書式設定</a:t>
            </a:r>
          </a:p>
        </p:txBody>
      </p:sp>
      <p:sp>
        <p:nvSpPr>
          <p:cNvPr id="3" name="日付プレースホルダ 3"/>
          <p:cNvSpPr>
            <a:spLocks noGrp="1" noChangeArrowheads="1"/>
          </p:cNvSpPr>
          <p:nvPr>
            <p:ph type="dt" sz="half" idx="10"/>
          </p:nvPr>
        </p:nvSpPr>
        <p:spPr/>
        <p:txBody>
          <a:bodyPr/>
          <a:lstStyle>
            <a:lvl1pPr>
              <a:defRPr smtClean="0"/>
            </a:lvl1pPr>
          </a:lstStyle>
          <a:p>
            <a:pPr>
              <a:defRPr/>
            </a:pPr>
            <a:fld id="{9504C0E9-C23A-4F2D-A32E-1AFC6D0240DA}" type="datetime1">
              <a:rPr lang="ja-JP" altLang="en-US"/>
              <a:pPr>
                <a:defRPr/>
              </a:pPr>
              <a:t>2025/2/6</a:t>
            </a:fld>
            <a:endParaRPr lang="ja-JP" altLang="en-US"/>
          </a:p>
        </p:txBody>
      </p:sp>
      <p:sp>
        <p:nvSpPr>
          <p:cNvPr id="4" name="フッター プレースホルダ 4"/>
          <p:cNvSpPr>
            <a:spLocks noGrp="1" noChangeArrowheads="1"/>
          </p:cNvSpPr>
          <p:nvPr>
            <p:ph type="ftr" sz="quarter" idx="11"/>
          </p:nvPr>
        </p:nvSpPr>
        <p:spPr/>
        <p:txBody>
          <a:bodyPr/>
          <a:lstStyle>
            <a:lvl1pPr>
              <a:defRPr smtClean="0"/>
            </a:lvl1pPr>
          </a:lstStyle>
          <a:p>
            <a:pPr>
              <a:defRPr/>
            </a:pPr>
            <a:endParaRPr lang="ja-JP" altLang="ja-JP"/>
          </a:p>
        </p:txBody>
      </p:sp>
      <p:sp>
        <p:nvSpPr>
          <p:cNvPr id="5" name="スライド番号プレースホルダ 5"/>
          <p:cNvSpPr>
            <a:spLocks noGrp="1" noChangeArrowheads="1"/>
          </p:cNvSpPr>
          <p:nvPr>
            <p:ph type="sldNum" sz="quarter" idx="12"/>
          </p:nvPr>
        </p:nvSpPr>
        <p:spPr/>
        <p:txBody>
          <a:bodyPr/>
          <a:lstStyle>
            <a:lvl1pPr>
              <a:defRPr smtClean="0"/>
            </a:lvl1pPr>
          </a:lstStyle>
          <a:p>
            <a:pPr>
              <a:defRPr/>
            </a:pPr>
            <a:fld id="{1CFEC446-A6D2-4108-90A9-996CB4245A9D}" type="slidenum">
              <a:rPr lang="ja-JP" altLang="en-US"/>
              <a:pPr>
                <a:defRPr/>
              </a:pPr>
              <a:t>‹#›</a:t>
            </a:fld>
            <a:endParaRPr lang="ja-JP" altLang="en-US"/>
          </a:p>
        </p:txBody>
      </p:sp>
    </p:spTree>
    <p:extLst>
      <p:ext uri="{BB962C8B-B14F-4D97-AF65-F5344CB8AC3E}">
        <p14:creationId xmlns:p14="http://schemas.microsoft.com/office/powerpoint/2010/main" val="7109686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bg>
      <p:bgPr>
        <a:solidFill>
          <a:schemeClr val="bg1"/>
        </a:solidFill>
        <a:effectLst/>
      </p:bgPr>
    </p:bg>
    <p:spTree>
      <p:nvGrpSpPr>
        <p:cNvPr id="1" name=""/>
        <p:cNvGrpSpPr/>
        <p:nvPr/>
      </p:nvGrpSpPr>
      <p:grpSpPr>
        <a:xfrm>
          <a:off x="0" y="0"/>
          <a:ext cx="0" cy="0"/>
          <a:chOff x="0" y="0"/>
          <a:chExt cx="0" cy="0"/>
        </a:xfrm>
      </p:grpSpPr>
      <p:sp>
        <p:nvSpPr>
          <p:cNvPr id="2" name="日付プレースホルダ 3"/>
          <p:cNvSpPr>
            <a:spLocks noGrp="1" noChangeArrowheads="1"/>
          </p:cNvSpPr>
          <p:nvPr>
            <p:ph type="dt" sz="half" idx="10"/>
          </p:nvPr>
        </p:nvSpPr>
        <p:spPr/>
        <p:txBody>
          <a:bodyPr/>
          <a:lstStyle>
            <a:lvl1pPr>
              <a:defRPr smtClean="0"/>
            </a:lvl1pPr>
          </a:lstStyle>
          <a:p>
            <a:pPr>
              <a:defRPr/>
            </a:pPr>
            <a:fld id="{41FCF8F7-97F1-4AD8-8453-2B61B8881058}" type="datetime1">
              <a:rPr lang="ja-JP" altLang="en-US"/>
              <a:pPr>
                <a:defRPr/>
              </a:pPr>
              <a:t>2025/2/6</a:t>
            </a:fld>
            <a:endParaRPr lang="ja-JP" altLang="en-US"/>
          </a:p>
        </p:txBody>
      </p:sp>
      <p:sp>
        <p:nvSpPr>
          <p:cNvPr id="3" name="フッター プレースホルダ 4"/>
          <p:cNvSpPr>
            <a:spLocks noGrp="1" noChangeArrowheads="1"/>
          </p:cNvSpPr>
          <p:nvPr>
            <p:ph type="ftr" sz="quarter" idx="11"/>
          </p:nvPr>
        </p:nvSpPr>
        <p:spPr/>
        <p:txBody>
          <a:bodyPr/>
          <a:lstStyle>
            <a:lvl1pPr>
              <a:defRPr smtClean="0"/>
            </a:lvl1pPr>
          </a:lstStyle>
          <a:p>
            <a:pPr>
              <a:defRPr/>
            </a:pPr>
            <a:endParaRPr lang="ja-JP" altLang="ja-JP"/>
          </a:p>
        </p:txBody>
      </p:sp>
      <p:sp>
        <p:nvSpPr>
          <p:cNvPr id="4" name="スライド番号プレースホルダ 5"/>
          <p:cNvSpPr>
            <a:spLocks noGrp="1" noChangeArrowheads="1"/>
          </p:cNvSpPr>
          <p:nvPr>
            <p:ph type="sldNum" sz="quarter" idx="12"/>
          </p:nvPr>
        </p:nvSpPr>
        <p:spPr/>
        <p:txBody>
          <a:bodyPr/>
          <a:lstStyle>
            <a:lvl1pPr>
              <a:defRPr smtClean="0"/>
            </a:lvl1pPr>
          </a:lstStyle>
          <a:p>
            <a:pPr>
              <a:defRPr/>
            </a:pPr>
            <a:fld id="{7C9DC5F7-F3A1-4820-951A-D57AA160D5FB}" type="slidenum">
              <a:rPr lang="ja-JP" altLang="en-US"/>
              <a:pPr>
                <a:defRPr/>
              </a:pPr>
              <a:t>‹#›</a:t>
            </a:fld>
            <a:endParaRPr lang="ja-JP" altLang="en-US"/>
          </a:p>
        </p:txBody>
      </p:sp>
    </p:spTree>
    <p:extLst>
      <p:ext uri="{BB962C8B-B14F-4D97-AF65-F5344CB8AC3E}">
        <p14:creationId xmlns:p14="http://schemas.microsoft.com/office/powerpoint/2010/main" val="20266190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bg>
      <p:bgPr>
        <a:solidFill>
          <a:schemeClr val="bg1"/>
        </a:solidFill>
        <a:effectLst/>
      </p:bgPr>
    </p:bg>
    <p:spTree>
      <p:nvGrpSpPr>
        <p:cNvPr id="1" name=""/>
        <p:cNvGrpSpPr/>
        <p:nvPr/>
      </p:nvGrpSpPr>
      <p:grpSpPr>
        <a:xfrm>
          <a:off x="0" y="0"/>
          <a:ext cx="0" cy="0"/>
          <a:chOff x="0" y="0"/>
          <a:chExt cx="0" cy="0"/>
        </a:xfrm>
      </p:grpSpPr>
      <p:sp>
        <p:nvSpPr>
          <p:cNvPr id="1175"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 タイトルの書式設定</a:t>
            </a:r>
          </a:p>
        </p:txBody>
      </p:sp>
      <p:sp>
        <p:nvSpPr>
          <p:cNvPr id="1176"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77"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3"/>
          <p:cNvSpPr>
            <a:spLocks noGrp="1" noChangeArrowheads="1"/>
          </p:cNvSpPr>
          <p:nvPr>
            <p:ph type="dt" sz="half" idx="10"/>
          </p:nvPr>
        </p:nvSpPr>
        <p:spPr/>
        <p:txBody>
          <a:bodyPr/>
          <a:lstStyle>
            <a:lvl1pPr>
              <a:defRPr smtClean="0"/>
            </a:lvl1pPr>
          </a:lstStyle>
          <a:p>
            <a:pPr>
              <a:defRPr/>
            </a:pPr>
            <a:fld id="{96BBE89B-80A0-4763-A6AD-3545A8796DC0}" type="datetime1">
              <a:rPr lang="ja-JP" altLang="en-US"/>
              <a:pPr>
                <a:defRPr/>
              </a:pPr>
              <a:t>2025/2/6</a:t>
            </a:fld>
            <a:endParaRPr lang="ja-JP" altLang="en-US"/>
          </a:p>
        </p:txBody>
      </p:sp>
      <p:sp>
        <p:nvSpPr>
          <p:cNvPr id="6" name="フッター プレースホルダ 4"/>
          <p:cNvSpPr>
            <a:spLocks noGrp="1" noChangeArrowheads="1"/>
          </p:cNvSpPr>
          <p:nvPr>
            <p:ph type="ftr" sz="quarter" idx="11"/>
          </p:nvPr>
        </p:nvSpPr>
        <p:spPr/>
        <p:txBody>
          <a:bodyPr/>
          <a:lstStyle>
            <a:lvl1pPr>
              <a:defRPr smtClean="0"/>
            </a:lvl1pPr>
          </a:lstStyle>
          <a:p>
            <a:pPr>
              <a:defRPr/>
            </a:pPr>
            <a:endParaRPr lang="ja-JP" altLang="ja-JP"/>
          </a:p>
        </p:txBody>
      </p:sp>
      <p:sp>
        <p:nvSpPr>
          <p:cNvPr id="7" name="スライド番号プレースホルダ 5"/>
          <p:cNvSpPr>
            <a:spLocks noGrp="1" noChangeArrowheads="1"/>
          </p:cNvSpPr>
          <p:nvPr>
            <p:ph type="sldNum" sz="quarter" idx="12"/>
          </p:nvPr>
        </p:nvSpPr>
        <p:spPr/>
        <p:txBody>
          <a:bodyPr/>
          <a:lstStyle>
            <a:lvl1pPr>
              <a:defRPr smtClean="0"/>
            </a:lvl1pPr>
          </a:lstStyle>
          <a:p>
            <a:pPr>
              <a:defRPr/>
            </a:pPr>
            <a:fld id="{FF905035-7725-4AEA-8776-D210E0948A1B}" type="slidenum">
              <a:rPr lang="ja-JP" altLang="en-US"/>
              <a:pPr>
                <a:defRPr/>
              </a:pPr>
              <a:t>‹#›</a:t>
            </a:fld>
            <a:endParaRPr lang="ja-JP" altLang="en-US"/>
          </a:p>
        </p:txBody>
      </p:sp>
    </p:spTree>
    <p:extLst>
      <p:ext uri="{BB962C8B-B14F-4D97-AF65-F5344CB8AC3E}">
        <p14:creationId xmlns:p14="http://schemas.microsoft.com/office/powerpoint/2010/main" val="12155974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bg>
      <p:bgPr>
        <a:solidFill>
          <a:schemeClr val="bg1"/>
        </a:solidFill>
        <a:effectLst/>
      </p:bgPr>
    </p:bg>
    <p:spTree>
      <p:nvGrpSpPr>
        <p:cNvPr id="1" name=""/>
        <p:cNvGrpSpPr/>
        <p:nvPr/>
      </p:nvGrpSpPr>
      <p:grpSpPr>
        <a:xfrm>
          <a:off x="0" y="0"/>
          <a:ext cx="0" cy="0"/>
          <a:chOff x="0" y="0"/>
          <a:chExt cx="0" cy="0"/>
        </a:xfrm>
      </p:grpSpPr>
      <p:sp>
        <p:nvSpPr>
          <p:cNvPr id="1171"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 タイトルの書式設定</a:t>
            </a:r>
          </a:p>
        </p:txBody>
      </p:sp>
      <p:sp>
        <p:nvSpPr>
          <p:cNvPr id="1172" name="図プレースホルダ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1173"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3"/>
          <p:cNvSpPr>
            <a:spLocks noGrp="1" noChangeArrowheads="1"/>
          </p:cNvSpPr>
          <p:nvPr>
            <p:ph type="dt" sz="half" idx="10"/>
          </p:nvPr>
        </p:nvSpPr>
        <p:spPr/>
        <p:txBody>
          <a:bodyPr/>
          <a:lstStyle>
            <a:lvl1pPr>
              <a:defRPr smtClean="0"/>
            </a:lvl1pPr>
          </a:lstStyle>
          <a:p>
            <a:pPr>
              <a:defRPr/>
            </a:pPr>
            <a:fld id="{E82B3F03-FDF9-45B6-A791-06E41374461E}" type="datetime1">
              <a:rPr lang="ja-JP" altLang="en-US"/>
              <a:pPr>
                <a:defRPr/>
              </a:pPr>
              <a:t>2025/2/6</a:t>
            </a:fld>
            <a:endParaRPr lang="ja-JP" altLang="en-US"/>
          </a:p>
        </p:txBody>
      </p:sp>
      <p:sp>
        <p:nvSpPr>
          <p:cNvPr id="6" name="フッター プレースホルダ 4"/>
          <p:cNvSpPr>
            <a:spLocks noGrp="1" noChangeArrowheads="1"/>
          </p:cNvSpPr>
          <p:nvPr>
            <p:ph type="ftr" sz="quarter" idx="11"/>
          </p:nvPr>
        </p:nvSpPr>
        <p:spPr/>
        <p:txBody>
          <a:bodyPr/>
          <a:lstStyle>
            <a:lvl1pPr>
              <a:defRPr smtClean="0"/>
            </a:lvl1pPr>
          </a:lstStyle>
          <a:p>
            <a:pPr>
              <a:defRPr/>
            </a:pPr>
            <a:endParaRPr lang="ja-JP" altLang="ja-JP"/>
          </a:p>
        </p:txBody>
      </p:sp>
      <p:sp>
        <p:nvSpPr>
          <p:cNvPr id="7" name="スライド番号プレースホルダ 5"/>
          <p:cNvSpPr>
            <a:spLocks noGrp="1" noChangeArrowheads="1"/>
          </p:cNvSpPr>
          <p:nvPr>
            <p:ph type="sldNum" sz="quarter" idx="12"/>
          </p:nvPr>
        </p:nvSpPr>
        <p:spPr/>
        <p:txBody>
          <a:bodyPr/>
          <a:lstStyle>
            <a:lvl1pPr>
              <a:defRPr smtClean="0"/>
            </a:lvl1pPr>
          </a:lstStyle>
          <a:p>
            <a:pPr>
              <a:defRPr/>
            </a:pPr>
            <a:fld id="{E208D858-C95B-4723-A0CA-270D05DFCE6E}" type="slidenum">
              <a:rPr lang="ja-JP" altLang="en-US"/>
              <a:pPr>
                <a:defRPr/>
              </a:pPr>
              <a:t>‹#›</a:t>
            </a:fld>
            <a:endParaRPr lang="ja-JP" altLang="en-US"/>
          </a:p>
        </p:txBody>
      </p:sp>
    </p:spTree>
    <p:extLst>
      <p:ext uri="{BB962C8B-B14F-4D97-AF65-F5344CB8AC3E}">
        <p14:creationId xmlns:p14="http://schemas.microsoft.com/office/powerpoint/2010/main" val="3599864371"/>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タイトル プレースホルダ 1"/>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テキスト プレースホルダ 2"/>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日付プレースホルダ 3"/>
          <p:cNvSpPr>
            <a:spLocks noGrp="1" noChangeArrowheads="1"/>
          </p:cNvSpPr>
          <p:nvPr>
            <p:ph type="dt" sz="half" idx="2"/>
          </p:nvPr>
        </p:nvSpPr>
        <p:spPr bwMode="auto">
          <a:xfrm>
            <a:off x="4572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eaLnBrk="1" hangingPunct="1">
              <a:defRPr sz="1200" smtClean="0">
                <a:latin typeface="Calibri" panose="020F0502020204030204" pitchFamily="34" charset="0"/>
              </a:defRPr>
            </a:lvl1pPr>
          </a:lstStyle>
          <a:p>
            <a:pPr>
              <a:defRPr/>
            </a:pPr>
            <a:fld id="{09B5D667-61C1-4119-8629-28F20EA9E122}" type="datetime1">
              <a:rPr lang="ja-JP" altLang="en-US"/>
              <a:pPr>
                <a:defRPr/>
              </a:pPr>
              <a:t>2025/2/6</a:t>
            </a:fld>
            <a:endParaRPr lang="ja-JP" altLang="en-US"/>
          </a:p>
        </p:txBody>
      </p:sp>
      <p:sp>
        <p:nvSpPr>
          <p:cNvPr id="1029" name="フッター プレースホルダ 4"/>
          <p:cNvSpPr>
            <a:spLocks noGrp="1" noChangeArrowheads="1"/>
          </p:cNvSpPr>
          <p:nvPr>
            <p:ph type="ftr" sz="quarter" idx="3"/>
          </p:nvPr>
        </p:nvSpPr>
        <p:spPr bwMode="auto">
          <a:xfrm>
            <a:off x="3124200" y="6356350"/>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eaLnBrk="1" hangingPunct="1">
              <a:defRPr sz="1200" smtClean="0">
                <a:latin typeface="Calibri" panose="020F0502020204030204" pitchFamily="34" charset="0"/>
              </a:defRPr>
            </a:lvl1pPr>
          </a:lstStyle>
          <a:p>
            <a:pPr>
              <a:defRPr/>
            </a:pPr>
            <a:endParaRPr lang="ja-JP" altLang="ja-JP"/>
          </a:p>
        </p:txBody>
      </p:sp>
      <p:sp>
        <p:nvSpPr>
          <p:cNvPr id="1030" name="スライド番号プレースホルダ 5"/>
          <p:cNvSpPr>
            <a:spLocks noGrp="1" noChangeArrowheads="1"/>
          </p:cNvSpPr>
          <p:nvPr>
            <p:ph type="sldNum" sz="quarter" idx="4"/>
          </p:nvPr>
        </p:nvSpPr>
        <p:spPr bwMode="auto">
          <a:xfrm>
            <a:off x="65532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latin typeface="Calibri" panose="020F0502020204030204" pitchFamily="34" charset="0"/>
              </a:defRPr>
            </a:lvl1pPr>
          </a:lstStyle>
          <a:p>
            <a:pPr>
              <a:defRPr/>
            </a:pPr>
            <a:fld id="{C55D0DFF-4A97-484D-9A14-EA2E8A692FA5}" type="slidenum">
              <a:rPr lang="ja-JP" altLang="en-US"/>
              <a:pPr>
                <a:defRPr/>
              </a:pPr>
              <a:t>‹#›</a:t>
            </a:fld>
            <a:endParaRPr lang="ja-JP" altLang="en-US"/>
          </a:p>
        </p:txBody>
      </p:sp>
    </p:spTree>
    <p:extLst>
      <p:ext uri="{BB962C8B-B14F-4D97-AF65-F5344CB8AC3E}">
        <p14:creationId xmlns:p14="http://schemas.microsoft.com/office/powerpoint/2010/main" val="69179691"/>
      </p:ext>
    </p:extLst>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p:titleStyle>
    <p:bodyStyle>
      <a:lvl1pPr marL="342900" indent="-342900" algn="l" rtl="0" eaLnBrk="0" fontAlgn="base" hangingPunct="0">
        <a:spcBef>
          <a:spcPct val="20000"/>
        </a:spcBef>
        <a:spcAft>
          <a:spcPct val="0"/>
        </a:spcAft>
        <a:buFont typeface="Arial" panose="020B0604020202020204" pitchFamily="34" charset="0"/>
        <a:buChar char="•"/>
        <a:defRPr kumimoji="1" sz="3200" kern="1200">
          <a:solidFill>
            <a:schemeClr val="tx1"/>
          </a:solidFill>
          <a:latin typeface="+mj-lt"/>
          <a:ea typeface="+mj-ea"/>
          <a:cs typeface="+mj-cs"/>
        </a:defRPr>
      </a:lvl1pPr>
      <a:lvl2pPr marL="742950" indent="-285750" algn="l" rtl="0" eaLnBrk="0" fontAlgn="base" hangingPunct="0">
        <a:spcBef>
          <a:spcPct val="20000"/>
        </a:spcBef>
        <a:spcAft>
          <a:spcPct val="0"/>
        </a:spcAft>
        <a:buFont typeface="Arial" panose="020B0604020202020204" pitchFamily="34" charset="0"/>
        <a:buChar char="–"/>
        <a:defRPr kumimoji="1" sz="2800" kern="1200">
          <a:solidFill>
            <a:schemeClr val="tx1"/>
          </a:solidFill>
          <a:latin typeface="Calibri" pitchFamily="39" charset="0"/>
          <a:ea typeface="ＭＳ Ｐゴシック" pitchFamily="55" charset="-128"/>
        </a:defRPr>
      </a:lvl2pPr>
      <a:lvl3pPr marL="1143000" indent="-228600" algn="l" rtl="0" eaLnBrk="0" fontAlgn="base" hangingPunct="0">
        <a:spcBef>
          <a:spcPct val="20000"/>
        </a:spcBef>
        <a:spcAft>
          <a:spcPct val="0"/>
        </a:spcAft>
        <a:buFont typeface="Arial" panose="020B0604020202020204" pitchFamily="34" charset="0"/>
        <a:buChar char="•"/>
        <a:defRPr kumimoji="1" sz="2400" kern="1200">
          <a:solidFill>
            <a:schemeClr val="tx1"/>
          </a:solidFill>
          <a:latin typeface="Calibri" pitchFamily="39" charset="0"/>
          <a:ea typeface="ＭＳ Ｐゴシック" pitchFamily="55" charset="-128"/>
        </a:defRPr>
      </a:lvl3pPr>
      <a:lvl4pPr marL="16002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Calibri" pitchFamily="39" charset="0"/>
          <a:ea typeface="ＭＳ Ｐゴシック" pitchFamily="55" charset="-128"/>
        </a:defRPr>
      </a:lvl4pPr>
      <a:lvl5pPr marL="20574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Calibri" pitchFamily="39" charset="0"/>
          <a:ea typeface="ＭＳ Ｐゴシック" pitchFamily="55" charset="-128"/>
        </a:defRPr>
      </a:lvl5pPr>
      <a:lvl6pPr marL="2057400" indent="-228600" algn="l" defTabSz="914400" rtl="0" fontAlgn="auto" latinLnBrk="0">
        <a:lnSpc>
          <a:spcPct val="100000"/>
        </a:lnSpc>
        <a:spcBef>
          <a:spcPct val="20000"/>
        </a:spcBef>
        <a:spcAft>
          <a:spcPct val="0"/>
        </a:spcAft>
        <a:buFont typeface="Arial" pitchFamily="39" charset="0"/>
        <a:buChar char="»"/>
        <a:defRPr kumimoji="1" sz="2000" b="0" i="0" u="none" kern="1200" baseline="0">
          <a:solidFill>
            <a:schemeClr val="tx1"/>
          </a:solidFill>
          <a:effectLst/>
          <a:latin typeface="Calibri" pitchFamily="39" charset="0"/>
          <a:ea typeface="ＭＳ Ｐゴシック" pitchFamily="55" charset="-128"/>
        </a:defRPr>
      </a:lvl6pPr>
      <a:lvl7pPr marL="2057400" indent="-228600" algn="l" defTabSz="914400" rtl="0" fontAlgn="auto" latinLnBrk="0">
        <a:lnSpc>
          <a:spcPct val="100000"/>
        </a:lnSpc>
        <a:spcBef>
          <a:spcPct val="20000"/>
        </a:spcBef>
        <a:spcAft>
          <a:spcPct val="0"/>
        </a:spcAft>
        <a:buFont typeface="Arial" pitchFamily="39" charset="0"/>
        <a:buChar char="»"/>
        <a:defRPr kumimoji="1" sz="2000" b="0" i="0" u="none" kern="1200" baseline="0">
          <a:solidFill>
            <a:schemeClr val="tx1"/>
          </a:solidFill>
          <a:effectLst/>
          <a:latin typeface="Calibri" pitchFamily="39" charset="0"/>
          <a:ea typeface="ＭＳ Ｐゴシック" pitchFamily="55" charset="-128"/>
        </a:defRPr>
      </a:lvl7pPr>
      <a:lvl8pPr marL="2057400" indent="-228600" algn="l" defTabSz="914400" rtl="0" fontAlgn="auto" latinLnBrk="0">
        <a:lnSpc>
          <a:spcPct val="100000"/>
        </a:lnSpc>
        <a:spcBef>
          <a:spcPct val="20000"/>
        </a:spcBef>
        <a:spcAft>
          <a:spcPct val="0"/>
        </a:spcAft>
        <a:buFont typeface="Arial" pitchFamily="39" charset="0"/>
        <a:buChar char="»"/>
        <a:defRPr kumimoji="1" sz="2000" b="0" i="0" u="none" kern="1200" baseline="0">
          <a:solidFill>
            <a:schemeClr val="tx1"/>
          </a:solidFill>
          <a:effectLst/>
          <a:latin typeface="Calibri" pitchFamily="39" charset="0"/>
          <a:ea typeface="ＭＳ Ｐゴシック" pitchFamily="55" charset="-128"/>
        </a:defRPr>
      </a:lvl8pPr>
      <a:lvl9pPr marL="2057400" indent="-228600" algn="l" defTabSz="914400" rtl="0" fontAlgn="auto" latinLnBrk="0">
        <a:lnSpc>
          <a:spcPct val="100000"/>
        </a:lnSpc>
        <a:spcBef>
          <a:spcPct val="20000"/>
        </a:spcBef>
        <a:spcAft>
          <a:spcPct val="0"/>
        </a:spcAft>
        <a:buFont typeface="Arial" pitchFamily="39" charset="0"/>
        <a:buChar char="»"/>
        <a:defRPr kumimoji="1" sz="2000" b="0" i="0" u="none" kern="1200" baseline="0">
          <a:solidFill>
            <a:schemeClr val="tx1"/>
          </a:solidFill>
          <a:effectLst/>
          <a:latin typeface="Calibri" pitchFamily="39" charset="0"/>
          <a:ea typeface="ＭＳ Ｐゴシック" pitchFamily="55" charset="-128"/>
        </a:defRPr>
      </a:lvl9pPr>
    </p:bodyStyle>
    <p:otherStyle>
      <a:lvl1pPr marL="0" algn="l" defTabSz="914400" rtl="0" eaLnBrk="1" fontAlgn="auto" latinLnBrk="0" hangingPunct="1">
        <a:lnSpc>
          <a:spcPct val="100000"/>
        </a:lnSpc>
        <a:spcBef>
          <a:spcPct val="0"/>
        </a:spcBef>
        <a:spcAft>
          <a:spcPct val="0"/>
        </a:spcAft>
        <a:defRPr kumimoji="1" sz="1800" b="0" i="0" u="none" kern="1200" baseline="0">
          <a:solidFill>
            <a:schemeClr val="tx1"/>
          </a:solidFill>
          <a:effectLst/>
          <a:latin typeface="Calibri" pitchFamily="39" charset="0"/>
          <a:ea typeface="ＭＳ Ｐゴシック" pitchFamily="55" charset="-128"/>
        </a:defRPr>
      </a:lvl1pPr>
      <a:lvl2pPr marL="457200" algn="l" defTabSz="914400" rtl="0" eaLnBrk="1" fontAlgn="auto" latinLnBrk="0" hangingPunct="1">
        <a:lnSpc>
          <a:spcPct val="100000"/>
        </a:lnSpc>
        <a:spcBef>
          <a:spcPct val="0"/>
        </a:spcBef>
        <a:spcAft>
          <a:spcPct val="0"/>
        </a:spcAft>
        <a:defRPr kumimoji="1" sz="1800" b="0" i="0" u="none" kern="1200" baseline="0">
          <a:solidFill>
            <a:schemeClr val="tx1"/>
          </a:solidFill>
          <a:effectLst/>
          <a:latin typeface="Calibri" pitchFamily="39" charset="0"/>
          <a:ea typeface="ＭＳ Ｐゴシック" pitchFamily="55" charset="-128"/>
        </a:defRPr>
      </a:lvl2pPr>
      <a:lvl3pPr marL="914400" algn="l" defTabSz="914400" rtl="0" eaLnBrk="1" fontAlgn="auto" latinLnBrk="0" hangingPunct="1">
        <a:lnSpc>
          <a:spcPct val="100000"/>
        </a:lnSpc>
        <a:spcBef>
          <a:spcPct val="0"/>
        </a:spcBef>
        <a:spcAft>
          <a:spcPct val="0"/>
        </a:spcAft>
        <a:defRPr kumimoji="1" sz="1800" b="0" i="0" u="none" kern="1200" baseline="0">
          <a:solidFill>
            <a:schemeClr val="tx1"/>
          </a:solidFill>
          <a:effectLst/>
          <a:latin typeface="Calibri" pitchFamily="39" charset="0"/>
          <a:ea typeface="ＭＳ Ｐゴシック" pitchFamily="55" charset="-128"/>
        </a:defRPr>
      </a:lvl3pPr>
      <a:lvl4pPr marL="1371600" algn="l" defTabSz="914400" rtl="0" eaLnBrk="1" fontAlgn="auto" latinLnBrk="0" hangingPunct="1">
        <a:lnSpc>
          <a:spcPct val="100000"/>
        </a:lnSpc>
        <a:spcBef>
          <a:spcPct val="0"/>
        </a:spcBef>
        <a:spcAft>
          <a:spcPct val="0"/>
        </a:spcAft>
        <a:defRPr kumimoji="1" sz="1800" b="0" i="0" u="none" kern="1200" baseline="0">
          <a:solidFill>
            <a:schemeClr val="tx1"/>
          </a:solidFill>
          <a:effectLst/>
          <a:latin typeface="Calibri" pitchFamily="39" charset="0"/>
          <a:ea typeface="ＭＳ Ｐゴシック" pitchFamily="55" charset="-128"/>
        </a:defRPr>
      </a:lvl4pPr>
      <a:lvl5pPr marL="1828800" algn="l" defTabSz="914400" rtl="0" eaLnBrk="1" fontAlgn="auto" latinLnBrk="0" hangingPunct="1">
        <a:lnSpc>
          <a:spcPct val="100000"/>
        </a:lnSpc>
        <a:spcBef>
          <a:spcPct val="0"/>
        </a:spcBef>
        <a:spcAft>
          <a:spcPct val="0"/>
        </a:spcAft>
        <a:defRPr kumimoji="1" sz="1800" b="0" i="0" u="none" kern="1200" baseline="0">
          <a:solidFill>
            <a:schemeClr val="tx1"/>
          </a:solidFill>
          <a:effectLst/>
          <a:latin typeface="Calibri" pitchFamily="39" charset="0"/>
          <a:ea typeface="ＭＳ Ｐゴシック" pitchFamily="55" charset="-128"/>
        </a:defRPr>
      </a:lvl5pPr>
      <a:lvl6pPr marL="1828800" algn="l" defTabSz="914400" rtl="0" eaLnBrk="1" fontAlgn="auto" latinLnBrk="0" hangingPunct="1">
        <a:lnSpc>
          <a:spcPct val="100000"/>
        </a:lnSpc>
        <a:spcBef>
          <a:spcPct val="0"/>
        </a:spcBef>
        <a:spcAft>
          <a:spcPct val="0"/>
        </a:spcAft>
        <a:defRPr kumimoji="1" sz="1800" b="0" i="0" u="none" kern="1200" baseline="0">
          <a:solidFill>
            <a:schemeClr val="tx1"/>
          </a:solidFill>
          <a:effectLst/>
          <a:latin typeface="Calibri" pitchFamily="39" charset="0"/>
          <a:ea typeface="ＭＳ Ｐゴシック" pitchFamily="55" charset="-128"/>
        </a:defRPr>
      </a:lvl6pPr>
      <a:lvl7pPr marL="1828800" algn="l" defTabSz="914400" rtl="0" eaLnBrk="1" fontAlgn="auto" latinLnBrk="0" hangingPunct="1">
        <a:lnSpc>
          <a:spcPct val="100000"/>
        </a:lnSpc>
        <a:spcBef>
          <a:spcPct val="0"/>
        </a:spcBef>
        <a:spcAft>
          <a:spcPct val="0"/>
        </a:spcAft>
        <a:defRPr kumimoji="1" sz="1800" b="0" i="0" u="none" kern="1200" baseline="0">
          <a:solidFill>
            <a:schemeClr val="tx1"/>
          </a:solidFill>
          <a:effectLst/>
          <a:latin typeface="Calibri" pitchFamily="39" charset="0"/>
          <a:ea typeface="ＭＳ Ｐゴシック" pitchFamily="55" charset="-128"/>
        </a:defRPr>
      </a:lvl7pPr>
      <a:lvl8pPr marL="1828800" algn="l" defTabSz="914400" rtl="0" eaLnBrk="1" fontAlgn="auto" latinLnBrk="0" hangingPunct="1">
        <a:lnSpc>
          <a:spcPct val="100000"/>
        </a:lnSpc>
        <a:spcBef>
          <a:spcPct val="0"/>
        </a:spcBef>
        <a:spcAft>
          <a:spcPct val="0"/>
        </a:spcAft>
        <a:defRPr kumimoji="1" sz="1800" b="0" i="0" u="none" kern="1200" baseline="0">
          <a:solidFill>
            <a:schemeClr val="tx1"/>
          </a:solidFill>
          <a:effectLst/>
          <a:latin typeface="Calibri" pitchFamily="39" charset="0"/>
          <a:ea typeface="ＭＳ Ｐゴシック" pitchFamily="55" charset="-128"/>
        </a:defRPr>
      </a:lvl8pPr>
      <a:lvl9pPr marL="1828800" algn="l" defTabSz="914400" rtl="0" eaLnBrk="1" fontAlgn="auto" latinLnBrk="0" hangingPunct="1">
        <a:lnSpc>
          <a:spcPct val="100000"/>
        </a:lnSpc>
        <a:spcBef>
          <a:spcPct val="0"/>
        </a:spcBef>
        <a:spcAft>
          <a:spcPct val="0"/>
        </a:spcAft>
        <a:defRPr kumimoji="1" sz="1800" b="0" i="0" u="none" kern="1200" baseline="0">
          <a:solidFill>
            <a:schemeClr val="tx1"/>
          </a:solidFill>
          <a:effectLst/>
          <a:latin typeface="Calibri" pitchFamily="39" charset="0"/>
          <a:ea typeface="ＭＳ Ｐゴシック" pitchFamily="55" charset="-128"/>
        </a:defRPr>
      </a:lvl9pPr>
    </p:otherStyle>
  </p:txStyles>
</p:sldMaster>
</file>

<file path=ppt/slides/_rels/slide1.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角丸四角形 5"/>
          <p:cNvSpPr/>
          <p:nvPr/>
        </p:nvSpPr>
        <p:spPr>
          <a:xfrm>
            <a:off x="107503" y="6474820"/>
            <a:ext cx="8958707" cy="324000"/>
          </a:xfrm>
          <a:prstGeom prst="rect">
            <a:avLst/>
          </a:prstGeom>
          <a:solidFill>
            <a:srgbClr val="D6F2D9"/>
          </a:solidFill>
          <a:ln w="12700">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13314" name="タイトル 1"/>
          <p:cNvSpPr>
            <a:spLocks noGrp="1" noChangeArrowheads="1"/>
          </p:cNvSpPr>
          <p:nvPr>
            <p:ph type="title"/>
          </p:nvPr>
        </p:nvSpPr>
        <p:spPr>
          <a:xfrm>
            <a:off x="101599" y="257137"/>
            <a:ext cx="4542410" cy="288000"/>
          </a:xfrm>
        </p:spPr>
        <p:txBody>
          <a:bodyPr tIns="0" bIns="0"/>
          <a:lstStyle/>
          <a:p>
            <a:pPr algn="l" eaLnBrk="1" hangingPunct="1"/>
            <a:r>
              <a:rPr lang="ja-JP" altLang="en-US" sz="1200" b="1">
                <a:latin typeface="Meiryo UI" panose="020B0604030504040204" pitchFamily="50" charset="-128"/>
                <a:ea typeface="Meiryo UI" panose="020B0604030504040204" pitchFamily="50" charset="-128"/>
              </a:rPr>
              <a:t>（団体名を記載）</a:t>
            </a:r>
          </a:p>
        </p:txBody>
      </p:sp>
      <p:sp>
        <p:nvSpPr>
          <p:cNvPr id="13316" name="正方形/長方形 19"/>
          <p:cNvSpPr>
            <a:spLocks noChangeArrowheads="1"/>
          </p:cNvSpPr>
          <p:nvPr/>
        </p:nvSpPr>
        <p:spPr bwMode="auto">
          <a:xfrm>
            <a:off x="101598" y="25400"/>
            <a:ext cx="8964613" cy="216000"/>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lvl="0"/>
            <a:r>
              <a:rPr lang="ja-JP" altLang="en-US" sz="1000" b="1">
                <a:solidFill>
                  <a:prstClr val="black"/>
                </a:solidFill>
                <a:latin typeface="Meiryo UI" panose="020B0604030504040204" pitchFamily="50" charset="-128"/>
                <a:ea typeface="Meiryo UI" panose="020B0604030504040204" pitchFamily="50" charset="-128"/>
              </a:rPr>
              <a:t>令和７年度民間提案型官民連携モデリング事業　シーズ提案書（民間事業者）</a:t>
            </a:r>
            <a:endParaRPr lang="en-US" altLang="ja-JP" sz="1000" b="1">
              <a:solidFill>
                <a:prstClr val="black"/>
              </a:solidFill>
              <a:latin typeface="Meiryo UI" panose="020B0604030504040204" pitchFamily="50" charset="-128"/>
              <a:ea typeface="Meiryo UI" panose="020B0604030504040204" pitchFamily="50" charset="-128"/>
            </a:endParaRPr>
          </a:p>
        </p:txBody>
      </p:sp>
      <p:sp>
        <p:nvSpPr>
          <p:cNvPr id="13320" name="正方形/長方形 35"/>
          <p:cNvSpPr>
            <a:spLocks noChangeArrowheads="1"/>
          </p:cNvSpPr>
          <p:nvPr/>
        </p:nvSpPr>
        <p:spPr bwMode="auto">
          <a:xfrm>
            <a:off x="102680" y="2434422"/>
            <a:ext cx="8961944" cy="3986923"/>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sp>
        <p:nvSpPr>
          <p:cNvPr id="2073" name="正方形/長方形 36"/>
          <p:cNvSpPr/>
          <p:nvPr/>
        </p:nvSpPr>
        <p:spPr>
          <a:xfrm>
            <a:off x="102679" y="2428703"/>
            <a:ext cx="8963023" cy="180000"/>
          </a:xfrm>
          <a:prstGeom prst="rect">
            <a:avLst/>
          </a:prstGeom>
          <a:solidFill>
            <a:srgbClr val="D6F2D9"/>
          </a:solidFill>
          <a:ln w="12700">
            <a:solidFill>
              <a:schemeClr val="tx1"/>
            </a:solidFill>
          </a:ln>
          <a:effectLst/>
        </p:spPr>
        <p:style>
          <a:lnRef idx="1">
            <a:schemeClr val="accent2"/>
          </a:lnRef>
          <a:fillRef idx="2">
            <a:schemeClr val="accent2"/>
          </a:fillRef>
          <a:effectRef idx="1">
            <a:schemeClr val="accent2"/>
          </a:effectRef>
          <a:fontRef idx="minor">
            <a:schemeClr val="dk1"/>
          </a:fontRef>
        </p:style>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lvl="0" algn="ctr">
              <a:defRPr/>
            </a:pPr>
            <a:r>
              <a:rPr lang="ja-JP" altLang="en-US" sz="1100">
                <a:solidFill>
                  <a:prstClr val="black"/>
                </a:solidFill>
                <a:latin typeface="Meiryo UI" panose="020B0604030504040204" pitchFamily="50" charset="-128"/>
                <a:ea typeface="Meiryo UI" panose="020B0604030504040204" pitchFamily="50" charset="-128"/>
              </a:rPr>
              <a:t>②提案内容</a:t>
            </a:r>
            <a:endParaRPr kumimoji="1" lang="ja-JP" altLang="ja-JP" sz="140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endParaRPr>
          </a:p>
        </p:txBody>
      </p:sp>
      <p:sp>
        <p:nvSpPr>
          <p:cNvPr id="13323" name="正方形/長方形 6"/>
          <p:cNvSpPr>
            <a:spLocks noChangeArrowheads="1"/>
          </p:cNvSpPr>
          <p:nvPr/>
        </p:nvSpPr>
        <p:spPr bwMode="auto">
          <a:xfrm>
            <a:off x="104266" y="1436477"/>
            <a:ext cx="8964613" cy="960218"/>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ts val="60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sp>
        <p:nvSpPr>
          <p:cNvPr id="2069" name="正方形/長方形 5"/>
          <p:cNvSpPr/>
          <p:nvPr/>
        </p:nvSpPr>
        <p:spPr>
          <a:xfrm>
            <a:off x="104266" y="1376792"/>
            <a:ext cx="8961944" cy="180000"/>
          </a:xfrm>
          <a:prstGeom prst="rect">
            <a:avLst/>
          </a:prstGeom>
          <a:solidFill>
            <a:srgbClr val="D6F2D9"/>
          </a:solidFill>
          <a:ln w="12700">
            <a:solidFill>
              <a:schemeClr val="tx1"/>
            </a:solidFill>
          </a:ln>
          <a:effectLst/>
        </p:spPr>
        <p:style>
          <a:lnRef idx="1">
            <a:schemeClr val="accent2"/>
          </a:lnRef>
          <a:fillRef idx="2">
            <a:schemeClr val="accent2"/>
          </a:fillRef>
          <a:effectRef idx="1">
            <a:schemeClr val="accent2"/>
          </a:effectRef>
          <a:fontRef idx="minor">
            <a:schemeClr val="dk1"/>
          </a:fontRef>
        </p:style>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lvl="0" algn="ctr">
              <a:spcBef>
                <a:spcPts val="600"/>
              </a:spcBef>
              <a:defRPr/>
            </a:pPr>
            <a:r>
              <a:rPr lang="ja-JP" altLang="en-US" sz="1100">
                <a:solidFill>
                  <a:prstClr val="black"/>
                </a:solidFill>
                <a:latin typeface="Meiryo UI" panose="020B0604030504040204" pitchFamily="50" charset="-128"/>
                <a:ea typeface="Meiryo UI" panose="020B0604030504040204" pitchFamily="50" charset="-128"/>
              </a:rPr>
              <a:t>①提案によって解決することができる課題のイメージ</a:t>
            </a:r>
            <a:endParaRPr kumimoji="1" lang="ja-JP" altLang="ja-JP" sz="14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endParaRPr>
          </a:p>
        </p:txBody>
      </p:sp>
      <p:sp>
        <p:nvSpPr>
          <p:cNvPr id="13329" name="正方形/長方形 39"/>
          <p:cNvSpPr>
            <a:spLocks noChangeArrowheads="1"/>
          </p:cNvSpPr>
          <p:nvPr/>
        </p:nvSpPr>
        <p:spPr bwMode="auto">
          <a:xfrm>
            <a:off x="179512" y="3392194"/>
            <a:ext cx="5400600" cy="2116360"/>
          </a:xfrm>
          <a:prstGeom prst="rect">
            <a:avLst/>
          </a:prstGeom>
          <a:solidFill>
            <a:srgbClr val="FFFFFF"/>
          </a:solidFill>
          <a:ln w="3175">
            <a:solidFill>
              <a:srgbClr val="000000"/>
            </a:solidFill>
            <a:prstDash val="dash"/>
            <a:miter lim="800000"/>
            <a:headEnd/>
            <a:tailEnd/>
          </a:ln>
        </p:spPr>
        <p:txBody>
          <a:bodyPr anchor="ctr"/>
          <a:lstStyle>
            <a:lvl1pPr marL="142875" indent="-142875">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142875" marR="0" lvl="0" indent="-142875" algn="l" defTabSz="914400" rtl="0" eaLnBrk="1" fontAlgn="base" latinLnBrk="0" hangingPunct="1">
              <a:lnSpc>
                <a:spcPct val="100000"/>
              </a:lnSpc>
              <a:spcBef>
                <a:spcPts val="400"/>
              </a:spcBef>
              <a:spcAft>
                <a:spcPct val="0"/>
              </a:spcAft>
              <a:buClrTx/>
              <a:buSzTx/>
              <a:buFontTx/>
              <a:buNone/>
              <a:tabLst/>
              <a:defRPr/>
            </a:pPr>
            <a:r>
              <a:rPr kumimoji="1" lang="en-US" altLang="ja-JP" sz="800" b="0" i="0" u="none" strike="noStrike" kern="1200" cap="none" spc="0" normalizeH="0" baseline="0" noProof="0" dirty="0">
                <a:ln>
                  <a:noFill/>
                </a:ln>
                <a:solidFill>
                  <a:schemeClr val="accent1"/>
                </a:solidFill>
                <a:effectLst/>
                <a:uLnTx/>
                <a:uFillTx/>
                <a:latin typeface="Meiryo UI" panose="020B0604030504040204" pitchFamily="50" charset="-128"/>
                <a:ea typeface="Meiryo UI" panose="020B0604030504040204" pitchFamily="50" charset="-128"/>
              </a:rPr>
              <a:t>【</a:t>
            </a:r>
            <a:r>
              <a:rPr kumimoji="1" lang="ja-JP" altLang="en-US" sz="800" b="0" i="0" u="none" strike="noStrike" kern="1200" cap="none" spc="0" normalizeH="0" baseline="0" noProof="0" dirty="0">
                <a:ln>
                  <a:noFill/>
                </a:ln>
                <a:solidFill>
                  <a:schemeClr val="accent1"/>
                </a:solidFill>
                <a:effectLst/>
                <a:uLnTx/>
                <a:uFillTx/>
                <a:latin typeface="Meiryo UI" panose="020B0604030504040204" pitchFamily="50" charset="-128"/>
                <a:ea typeface="Meiryo UI" panose="020B0604030504040204" pitchFamily="50" charset="-128"/>
              </a:rPr>
              <a:t>全レイアウト共通</a:t>
            </a:r>
            <a:r>
              <a:rPr kumimoji="1" lang="en-US" altLang="ja-JP" sz="800" b="0" i="0" u="none" strike="noStrike" kern="1200" cap="none" spc="0" normalizeH="0" baseline="0" noProof="0" dirty="0">
                <a:ln>
                  <a:noFill/>
                </a:ln>
                <a:solidFill>
                  <a:schemeClr val="accent1"/>
                </a:solidFill>
                <a:effectLst/>
                <a:uLnTx/>
                <a:uFillTx/>
                <a:latin typeface="Meiryo UI" panose="020B0604030504040204" pitchFamily="50" charset="-128"/>
                <a:ea typeface="Meiryo UI" panose="020B0604030504040204" pitchFamily="50" charset="-128"/>
              </a:rPr>
              <a:t>】</a:t>
            </a:r>
          </a:p>
          <a:p>
            <a:pPr marL="142875" marR="0" lvl="0" indent="-142875" algn="l" defTabSz="914400" rtl="0" eaLnBrk="1" fontAlgn="base" latinLnBrk="0" hangingPunct="1">
              <a:lnSpc>
                <a:spcPct val="100000"/>
              </a:lnSpc>
              <a:spcBef>
                <a:spcPts val="400"/>
              </a:spcBef>
              <a:spcAft>
                <a:spcPct val="0"/>
              </a:spcAft>
              <a:buClrTx/>
              <a:buSzTx/>
              <a:buFontTx/>
              <a:buNone/>
              <a:tabLst/>
              <a:defRPr/>
            </a:pPr>
            <a:r>
              <a:rPr kumimoji="1" lang="ja-JP" altLang="en-US" sz="800" b="0" i="0" u="none" strike="noStrike" kern="1200" cap="none" spc="0" normalizeH="0" baseline="0" noProof="0" dirty="0">
                <a:ln>
                  <a:noFill/>
                </a:ln>
                <a:solidFill>
                  <a:schemeClr val="accent1"/>
                </a:solidFill>
                <a:effectLst/>
                <a:uLnTx/>
                <a:uFillTx/>
                <a:latin typeface="Meiryo UI" panose="020B0604030504040204" pitchFamily="50" charset="-128"/>
                <a:ea typeface="Meiryo UI" panose="020B0604030504040204" pitchFamily="50" charset="-128"/>
              </a:rPr>
              <a:t>・文字のサイズは原則８ポイント以上で記載してください。</a:t>
            </a:r>
            <a:endParaRPr kumimoji="1" lang="en-US" altLang="ja-JP" sz="800" b="0" i="0" u="none" strike="noStrike" kern="1200" cap="none" spc="0" normalizeH="0" baseline="0" noProof="0" dirty="0">
              <a:ln>
                <a:noFill/>
              </a:ln>
              <a:solidFill>
                <a:schemeClr val="accent1"/>
              </a:solidFill>
              <a:effectLst/>
              <a:uLnTx/>
              <a:uFillTx/>
              <a:latin typeface="Meiryo UI" panose="020B0604030504040204" pitchFamily="50" charset="-128"/>
              <a:ea typeface="Meiryo UI" panose="020B0604030504040204" pitchFamily="50" charset="-128"/>
            </a:endParaRPr>
          </a:p>
          <a:p>
            <a:pPr marL="142875" marR="0" lvl="0" indent="-142875" algn="l" defTabSz="914400" rtl="0" eaLnBrk="1" fontAlgn="base" latinLnBrk="0" hangingPunct="1">
              <a:lnSpc>
                <a:spcPct val="100000"/>
              </a:lnSpc>
              <a:spcBef>
                <a:spcPts val="400"/>
              </a:spcBef>
              <a:spcAft>
                <a:spcPct val="0"/>
              </a:spcAft>
              <a:buClrTx/>
              <a:buSzTx/>
              <a:buFontTx/>
              <a:buNone/>
              <a:tabLst/>
              <a:defRPr/>
            </a:pPr>
            <a:r>
              <a:rPr kumimoji="1" lang="ja-JP" altLang="en-US" sz="800" b="0" i="0" u="none" strike="noStrike" kern="1200" cap="none" spc="0" normalizeH="0" baseline="0" noProof="0" dirty="0">
                <a:ln>
                  <a:noFill/>
                </a:ln>
                <a:solidFill>
                  <a:schemeClr val="accent1"/>
                </a:solidFill>
                <a:effectLst/>
                <a:uLnTx/>
                <a:uFillTx/>
                <a:latin typeface="Meiryo UI" panose="020B0604030504040204" pitchFamily="50" charset="-128"/>
                <a:ea typeface="Meiryo UI" panose="020B0604030504040204" pitchFamily="50" charset="-128"/>
              </a:rPr>
              <a:t>・それぞれの枠の大きさ・レイアウトは変更は可能です。</a:t>
            </a:r>
            <a:endParaRPr kumimoji="1" lang="en-US" altLang="ja-JP" sz="800" b="0" i="0" u="none" strike="noStrike" kern="1200" cap="none" spc="0" normalizeH="0" baseline="0" noProof="0" dirty="0">
              <a:ln>
                <a:noFill/>
              </a:ln>
              <a:solidFill>
                <a:schemeClr val="accent1"/>
              </a:solidFill>
              <a:effectLst/>
              <a:uLnTx/>
              <a:uFillTx/>
              <a:latin typeface="Meiryo UI" panose="020B0604030504040204" pitchFamily="50" charset="-128"/>
              <a:ea typeface="Meiryo UI" panose="020B0604030504040204" pitchFamily="50" charset="-128"/>
            </a:endParaRPr>
          </a:p>
          <a:p>
            <a:pPr marL="142875" marR="0" lvl="0" indent="-142875" algn="l" defTabSz="914400" rtl="0" eaLnBrk="1" fontAlgn="base" latinLnBrk="0" hangingPunct="1">
              <a:lnSpc>
                <a:spcPct val="100000"/>
              </a:lnSpc>
              <a:spcBef>
                <a:spcPts val="400"/>
              </a:spcBef>
              <a:spcAft>
                <a:spcPct val="0"/>
              </a:spcAft>
              <a:buClrTx/>
              <a:buSzTx/>
              <a:buFontTx/>
              <a:buNone/>
              <a:tabLst/>
              <a:defRPr/>
            </a:pPr>
            <a:r>
              <a:rPr kumimoji="1" lang="ja-JP" altLang="en-US" sz="800" b="0" i="0" u="none" strike="noStrike" kern="1200" cap="none" spc="0" normalizeH="0" baseline="0" noProof="0" dirty="0">
                <a:ln>
                  <a:noFill/>
                </a:ln>
                <a:solidFill>
                  <a:schemeClr val="accent1"/>
                </a:solidFill>
                <a:effectLst/>
                <a:uLnTx/>
                <a:uFillTx/>
                <a:latin typeface="Meiryo UI" panose="020B0604030504040204" pitchFamily="50" charset="-128"/>
                <a:ea typeface="Meiryo UI" panose="020B0604030504040204" pitchFamily="50" charset="-128"/>
              </a:rPr>
              <a:t>・図や写真等の使用も可能です。</a:t>
            </a:r>
            <a:endParaRPr kumimoji="1" lang="en-US" altLang="ja-JP" sz="800" b="0" i="0" u="none" strike="noStrike" kern="1200" cap="none" spc="0" normalizeH="0" baseline="0" noProof="0" dirty="0">
              <a:ln>
                <a:noFill/>
              </a:ln>
              <a:solidFill>
                <a:schemeClr val="accent1"/>
              </a:solidFill>
              <a:effectLst/>
              <a:uLnTx/>
              <a:uFillTx/>
              <a:latin typeface="Meiryo UI" panose="020B0604030504040204" pitchFamily="50" charset="-128"/>
              <a:ea typeface="Meiryo UI" panose="020B0604030504040204" pitchFamily="50" charset="-128"/>
            </a:endParaRPr>
          </a:p>
          <a:p>
            <a:pPr marL="142875" marR="0" lvl="0" indent="-142875" algn="l" defTabSz="914400" rtl="0" eaLnBrk="1" fontAlgn="base" latinLnBrk="0" hangingPunct="1">
              <a:lnSpc>
                <a:spcPct val="100000"/>
              </a:lnSpc>
              <a:spcBef>
                <a:spcPts val="400"/>
              </a:spcBef>
              <a:spcAft>
                <a:spcPct val="0"/>
              </a:spcAft>
              <a:buClrTx/>
              <a:buSzTx/>
              <a:buFontTx/>
              <a:buNone/>
              <a:tabLst/>
              <a:defRPr/>
            </a:pPr>
            <a:r>
              <a:rPr kumimoji="1" lang="ja-JP" altLang="en-US" sz="800" b="0" i="0" u="none" strike="noStrike" kern="1200" cap="none" spc="0" normalizeH="0" baseline="0" noProof="0" dirty="0">
                <a:ln>
                  <a:noFill/>
                </a:ln>
                <a:solidFill>
                  <a:schemeClr val="accent1"/>
                </a:solidFill>
                <a:effectLst/>
                <a:uLnTx/>
                <a:uFillTx/>
                <a:latin typeface="Meiryo UI" panose="020B0604030504040204" pitchFamily="50" charset="-128"/>
                <a:ea typeface="Meiryo UI" panose="020B0604030504040204" pitchFamily="50" charset="-128"/>
              </a:rPr>
              <a:t>・</a:t>
            </a:r>
            <a:r>
              <a:rPr lang="ja-JP" altLang="en-US" sz="800" dirty="0">
                <a:solidFill>
                  <a:schemeClr val="accent1"/>
                </a:solidFill>
                <a:latin typeface="Meiryo UI" panose="020B0604030504040204" pitchFamily="50" charset="-128"/>
                <a:ea typeface="Meiryo UI" panose="020B0604030504040204" pitchFamily="50" charset="-128"/>
              </a:rPr>
              <a:t>提案書資料は１～２枚としてください。</a:t>
            </a:r>
            <a:r>
              <a:rPr kumimoji="1" lang="ja-JP" altLang="en-US" sz="800" b="0" i="0" u="none" strike="noStrike" kern="1200" cap="none" spc="0" normalizeH="0" baseline="0" noProof="0" dirty="0">
                <a:ln>
                  <a:noFill/>
                </a:ln>
                <a:solidFill>
                  <a:schemeClr val="accent1"/>
                </a:solidFill>
                <a:effectLst/>
                <a:uLnTx/>
                <a:uFillTx/>
                <a:latin typeface="Meiryo UI" panose="020B0604030504040204" pitchFamily="50" charset="-128"/>
                <a:ea typeface="Meiryo UI" panose="020B0604030504040204" pitchFamily="50" charset="-128"/>
              </a:rPr>
              <a:t>（別途参考資料の提出は受け付けません。）</a:t>
            </a:r>
            <a:endParaRPr kumimoji="1" lang="en-US" altLang="ja-JP" sz="800" b="0" i="0" u="none" strike="noStrike" kern="1200" cap="none" spc="0" normalizeH="0" baseline="0" noProof="0" dirty="0">
              <a:ln>
                <a:noFill/>
              </a:ln>
              <a:solidFill>
                <a:schemeClr val="accent1"/>
              </a:solidFill>
              <a:effectLst/>
              <a:uLnTx/>
              <a:uFillTx/>
              <a:latin typeface="Meiryo UI" panose="020B0604030504040204" pitchFamily="50" charset="-128"/>
              <a:ea typeface="Meiryo UI" panose="020B0604030504040204" pitchFamily="50" charset="-128"/>
            </a:endParaRPr>
          </a:p>
          <a:p>
            <a:pPr>
              <a:spcBef>
                <a:spcPts val="400"/>
              </a:spcBef>
              <a:defRPr/>
            </a:pPr>
            <a:r>
              <a:rPr kumimoji="1" lang="ja-JP" altLang="en-US" sz="800" b="0" i="0" u="none" strike="noStrike" kern="1200" cap="none" spc="0" normalizeH="0" baseline="0" noProof="0" dirty="0">
                <a:ln>
                  <a:noFill/>
                </a:ln>
                <a:solidFill>
                  <a:schemeClr val="accent1"/>
                </a:solidFill>
                <a:effectLst/>
                <a:uLnTx/>
                <a:uFillTx/>
                <a:latin typeface="Meiryo UI" panose="020B0604030504040204" pitchFamily="50" charset="-128"/>
                <a:ea typeface="Meiryo UI" panose="020B0604030504040204" pitchFamily="50" charset="-128"/>
              </a:rPr>
              <a:t>・本提案の先進性、有効性及び汎用性については必ず記載してください。</a:t>
            </a:r>
            <a:endParaRPr kumimoji="1" lang="en-US" altLang="ja-JP" sz="800" b="0" i="0" u="none" strike="noStrike" kern="1200" cap="none" spc="0" normalizeH="0" baseline="0" noProof="0" dirty="0">
              <a:ln>
                <a:noFill/>
              </a:ln>
              <a:solidFill>
                <a:schemeClr val="accent1"/>
              </a:solidFill>
              <a:effectLst/>
              <a:uLnTx/>
              <a:uFillTx/>
              <a:latin typeface="Meiryo UI" panose="020B0604030504040204" pitchFamily="50" charset="-128"/>
              <a:ea typeface="Meiryo UI" panose="020B0604030504040204" pitchFamily="50" charset="-128"/>
            </a:endParaRPr>
          </a:p>
          <a:p>
            <a:pPr lvl="0">
              <a:spcBef>
                <a:spcPts val="400"/>
              </a:spcBef>
              <a:defRPr/>
            </a:pPr>
            <a:r>
              <a:rPr lang="ja-JP" altLang="en-US" sz="800" dirty="0">
                <a:solidFill>
                  <a:schemeClr val="accent1"/>
                </a:solidFill>
                <a:latin typeface="Meiryo UI" panose="020B0604030504040204" pitchFamily="50" charset="-128"/>
                <a:ea typeface="Meiryo UI" panose="020B0604030504040204" pitchFamily="50" charset="-128"/>
              </a:rPr>
              <a:t>・ご提出いただいた本提案書様式は、そのまま国土交通省</a:t>
            </a:r>
            <a:r>
              <a:rPr lang="en-US" altLang="ja-JP" sz="800" dirty="0">
                <a:solidFill>
                  <a:schemeClr val="accent1"/>
                </a:solidFill>
                <a:latin typeface="Meiryo UI" panose="020B0604030504040204" pitchFamily="50" charset="-128"/>
                <a:ea typeface="Meiryo UI" panose="020B0604030504040204" pitchFamily="50" charset="-128"/>
              </a:rPr>
              <a:t>HP</a:t>
            </a:r>
            <a:r>
              <a:rPr lang="ja-JP" altLang="en-US" sz="800" dirty="0">
                <a:solidFill>
                  <a:schemeClr val="accent1"/>
                </a:solidFill>
                <a:latin typeface="Meiryo UI" panose="020B0604030504040204" pitchFamily="50" charset="-128"/>
                <a:ea typeface="Meiryo UI" panose="020B0604030504040204" pitchFamily="50" charset="-128"/>
              </a:rPr>
              <a:t>において公表予定のため、公表可能な内容にしてください。</a:t>
            </a:r>
            <a:endParaRPr lang="en-US" altLang="ja-JP" sz="800" dirty="0">
              <a:solidFill>
                <a:schemeClr val="accent1"/>
              </a:solidFill>
              <a:latin typeface="Meiryo UI" panose="020B0604030504040204" pitchFamily="50" charset="-128"/>
              <a:ea typeface="Meiryo UI" panose="020B0604030504040204" pitchFamily="50" charset="-128"/>
            </a:endParaRPr>
          </a:p>
          <a:p>
            <a:pPr lvl="0">
              <a:spcBef>
                <a:spcPts val="400"/>
              </a:spcBef>
              <a:defRPr/>
            </a:pPr>
            <a:r>
              <a:rPr lang="ja-JP" altLang="en-US" sz="800" dirty="0">
                <a:solidFill>
                  <a:schemeClr val="accent1"/>
                </a:solidFill>
                <a:latin typeface="Meiryo UI" panose="020B0604030504040204" pitchFamily="50" charset="-128"/>
                <a:ea typeface="Meiryo UI" panose="020B0604030504040204" pitchFamily="50" charset="-128"/>
              </a:rPr>
              <a:t>・複数事業者・団体による共同提案も可能です。</a:t>
            </a:r>
            <a:endParaRPr lang="en-US" altLang="ja-JP" sz="800" dirty="0">
              <a:solidFill>
                <a:schemeClr val="accent1"/>
              </a:solidFill>
              <a:latin typeface="Meiryo UI" panose="020B0604030504040204" pitchFamily="50" charset="-128"/>
              <a:ea typeface="Meiryo UI" panose="020B0604030504040204" pitchFamily="50" charset="-128"/>
            </a:endParaRPr>
          </a:p>
          <a:p>
            <a:pPr lvl="0">
              <a:spcBef>
                <a:spcPts val="400"/>
              </a:spcBef>
              <a:defRPr/>
            </a:pPr>
            <a:r>
              <a:rPr lang="ja-JP" altLang="en-US" sz="800" dirty="0">
                <a:solidFill>
                  <a:schemeClr val="accent1"/>
                </a:solidFill>
                <a:latin typeface="Meiryo UI" panose="020B0604030504040204" pitchFamily="50" charset="-128"/>
                <a:ea typeface="Meiryo UI" panose="020B0604030504040204" pitchFamily="50" charset="-128"/>
              </a:rPr>
              <a:t>・同一の提案者から複数の提案をしていただくことも可能です。複数の異なる提案を行う場合は、様式を分けて提出してください。</a:t>
            </a:r>
          </a:p>
        </p:txBody>
      </p:sp>
      <p:cxnSp>
        <p:nvCxnSpPr>
          <p:cNvPr id="22" name="直線コネクタ 3"/>
          <p:cNvCxnSpPr/>
          <p:nvPr/>
        </p:nvCxnSpPr>
        <p:spPr>
          <a:xfrm>
            <a:off x="11904" y="1268760"/>
            <a:ext cx="9144000" cy="0"/>
          </a:xfrm>
          <a:prstGeom prst="line">
            <a:avLst/>
          </a:prstGeom>
          <a:ln w="38100">
            <a:solidFill>
              <a:srgbClr val="008000"/>
            </a:solidFill>
          </a:ln>
        </p:spPr>
        <p:style>
          <a:lnRef idx="1">
            <a:schemeClr val="accent1"/>
          </a:lnRef>
          <a:fillRef idx="0">
            <a:schemeClr val="accent1"/>
          </a:fillRef>
          <a:effectRef idx="0">
            <a:schemeClr val="accent1"/>
          </a:effectRef>
          <a:fontRef idx="minor">
            <a:schemeClr val="tx1"/>
          </a:fontRef>
        </p:style>
      </p:cxnSp>
      <p:sp>
        <p:nvSpPr>
          <p:cNvPr id="24" name="正方形/長方形 39"/>
          <p:cNvSpPr>
            <a:spLocks noChangeArrowheads="1"/>
          </p:cNvSpPr>
          <p:nvPr/>
        </p:nvSpPr>
        <p:spPr bwMode="auto">
          <a:xfrm>
            <a:off x="184868" y="1603675"/>
            <a:ext cx="8824318" cy="726155"/>
          </a:xfrm>
          <a:prstGeom prst="rect">
            <a:avLst/>
          </a:prstGeom>
          <a:solidFill>
            <a:srgbClr val="FFFFFF"/>
          </a:solidFill>
          <a:ln w="3175">
            <a:solidFill>
              <a:srgbClr val="000000"/>
            </a:solidFill>
            <a:prstDash val="dash"/>
            <a:miter lim="800000"/>
            <a:headEnd/>
            <a:tailEnd/>
          </a:ln>
        </p:spPr>
        <p:txBody>
          <a:bodyPr anchor="ctr"/>
          <a:lstStyle>
            <a:lvl1pPr marL="142875" indent="-142875">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142875" marR="0" lvl="0" indent="-142875" algn="l" defTabSz="914400" rtl="0" eaLnBrk="1" fontAlgn="base" latinLnBrk="0" hangingPunct="1">
              <a:lnSpc>
                <a:spcPct val="100000"/>
              </a:lnSpc>
              <a:spcBef>
                <a:spcPts val="400"/>
              </a:spcBef>
              <a:spcAft>
                <a:spcPct val="0"/>
              </a:spcAft>
              <a:buClrTx/>
              <a:buSzTx/>
              <a:buFontTx/>
              <a:buNone/>
              <a:tabLst/>
              <a:defRPr/>
            </a:pPr>
            <a:r>
              <a:rPr kumimoji="1" lang="ja-JP" altLang="en-US" sz="800" b="0" i="0" u="none" strike="noStrike" kern="1200" cap="none" spc="0" normalizeH="0" baseline="0" noProof="0" dirty="0">
                <a:ln>
                  <a:noFill/>
                </a:ln>
                <a:solidFill>
                  <a:schemeClr val="accent1"/>
                </a:solidFill>
                <a:effectLst/>
                <a:uLnTx/>
                <a:uFillTx/>
                <a:latin typeface="Meiryo UI" panose="020B0604030504040204" pitchFamily="50" charset="-128"/>
                <a:ea typeface="Meiryo UI" panose="020B0604030504040204" pitchFamily="50" charset="-128"/>
              </a:rPr>
              <a:t>・提案により、</a:t>
            </a:r>
            <a:r>
              <a:rPr lang="ja-JP" altLang="en-US" sz="800" dirty="0">
                <a:solidFill>
                  <a:schemeClr val="accent1"/>
                </a:solidFill>
                <a:latin typeface="Meiryo UI" panose="020B0604030504040204" pitchFamily="50" charset="-128"/>
                <a:ea typeface="Meiryo UI" panose="020B0604030504040204" pitchFamily="50" charset="-128"/>
              </a:rPr>
              <a:t>地方公共団体</a:t>
            </a:r>
            <a:r>
              <a:rPr kumimoji="1" lang="ja-JP" altLang="en-US" sz="800" b="0" i="0" u="none" strike="noStrike" kern="1200" cap="none" spc="0" normalizeH="0" baseline="0" noProof="0" dirty="0">
                <a:ln>
                  <a:noFill/>
                </a:ln>
                <a:solidFill>
                  <a:schemeClr val="accent1"/>
                </a:solidFill>
                <a:effectLst/>
                <a:uLnTx/>
                <a:uFillTx/>
                <a:latin typeface="Meiryo UI" panose="020B0604030504040204" pitchFamily="50" charset="-128"/>
                <a:ea typeface="Meiryo UI" panose="020B0604030504040204" pitchFamily="50" charset="-128"/>
              </a:rPr>
              <a:t>が抱えるどのような課題を解決することができるか記載してください。</a:t>
            </a:r>
            <a:endParaRPr kumimoji="1" lang="en-US" altLang="ja-JP" sz="800" b="0" i="0" u="none" strike="noStrike" kern="1200" cap="none" spc="0" normalizeH="0" baseline="0" noProof="0" dirty="0">
              <a:ln>
                <a:noFill/>
              </a:ln>
              <a:solidFill>
                <a:schemeClr val="accent1"/>
              </a:solidFill>
              <a:effectLst/>
              <a:uLnTx/>
              <a:uFillTx/>
              <a:latin typeface="Meiryo UI" panose="020B0604030504040204" pitchFamily="50" charset="-128"/>
              <a:ea typeface="Meiryo UI" panose="020B0604030504040204" pitchFamily="50" charset="-128"/>
            </a:endParaRPr>
          </a:p>
          <a:p>
            <a:pPr marL="142875" marR="0" lvl="0" indent="-142875" algn="l" defTabSz="914400" rtl="0" eaLnBrk="1" fontAlgn="base" latinLnBrk="0" hangingPunct="1">
              <a:lnSpc>
                <a:spcPct val="100000"/>
              </a:lnSpc>
              <a:spcBef>
                <a:spcPts val="400"/>
              </a:spcBef>
              <a:spcAft>
                <a:spcPct val="0"/>
              </a:spcAft>
              <a:buClrTx/>
              <a:buSzTx/>
              <a:buFontTx/>
              <a:buNone/>
              <a:tabLst/>
              <a:defRPr/>
            </a:pPr>
            <a:r>
              <a:rPr kumimoji="1" lang="ja-JP" altLang="en-US" sz="800" b="0" i="0" u="none" strike="noStrike" kern="1200" cap="none" spc="0" normalizeH="0" baseline="0" noProof="0" dirty="0">
                <a:ln>
                  <a:noFill/>
                </a:ln>
                <a:solidFill>
                  <a:schemeClr val="accent1"/>
                </a:solidFill>
                <a:effectLst/>
                <a:uLnTx/>
                <a:uFillTx/>
                <a:latin typeface="Meiryo UI" panose="020B0604030504040204" pitchFamily="50" charset="-128"/>
                <a:ea typeface="Meiryo UI" panose="020B0604030504040204" pitchFamily="50" charset="-128"/>
              </a:rPr>
              <a:t>・想定する自治体の人口規模・面積・立地等（例：人口</a:t>
            </a:r>
            <a:r>
              <a:rPr kumimoji="1" lang="en-US" altLang="ja-JP" sz="800" b="0" i="0" u="none" strike="noStrike" kern="1200" cap="none" spc="0" normalizeH="0" baseline="0" noProof="0" dirty="0">
                <a:ln>
                  <a:noFill/>
                </a:ln>
                <a:solidFill>
                  <a:schemeClr val="accent1"/>
                </a:solidFill>
                <a:effectLst/>
                <a:uLnTx/>
                <a:uFillTx/>
                <a:latin typeface="Meiryo UI" panose="020B0604030504040204" pitchFamily="50" charset="-128"/>
                <a:ea typeface="Meiryo UI" panose="020B0604030504040204" pitchFamily="50" charset="-128"/>
              </a:rPr>
              <a:t>10</a:t>
            </a:r>
            <a:r>
              <a:rPr kumimoji="1" lang="ja-JP" altLang="en-US" sz="800" b="0" i="0" u="none" strike="noStrike" kern="1200" cap="none" spc="0" normalizeH="0" baseline="0" noProof="0" dirty="0">
                <a:ln>
                  <a:noFill/>
                </a:ln>
                <a:solidFill>
                  <a:schemeClr val="accent1"/>
                </a:solidFill>
                <a:effectLst/>
                <a:uLnTx/>
                <a:uFillTx/>
                <a:latin typeface="Meiryo UI" panose="020B0604030504040204" pitchFamily="50" charset="-128"/>
                <a:ea typeface="Meiryo UI" panose="020B0604030504040204" pitchFamily="50" charset="-128"/>
              </a:rPr>
              <a:t>万人程度の小規模自治体、小規模な橋梁が大多数を占める自治体など）について記載してください。</a:t>
            </a:r>
            <a:endParaRPr kumimoji="1" lang="en-US" altLang="ja-JP" sz="800" b="0" i="0" u="none" strike="noStrike" kern="1200" cap="none" spc="0" normalizeH="0" baseline="0" noProof="0" dirty="0">
              <a:ln>
                <a:noFill/>
              </a:ln>
              <a:solidFill>
                <a:schemeClr val="accent1"/>
              </a:solidFill>
              <a:effectLst/>
              <a:uLnTx/>
              <a:uFillTx/>
              <a:latin typeface="Meiryo UI" panose="020B0604030504040204" pitchFamily="50" charset="-128"/>
              <a:ea typeface="Meiryo UI" panose="020B0604030504040204" pitchFamily="50" charset="-128"/>
            </a:endParaRPr>
          </a:p>
          <a:p>
            <a:pPr marL="142875" marR="0" lvl="0" indent="-142875" algn="l" defTabSz="914400" rtl="0" eaLnBrk="1" fontAlgn="base" latinLnBrk="0" hangingPunct="1">
              <a:lnSpc>
                <a:spcPct val="100000"/>
              </a:lnSpc>
              <a:spcBef>
                <a:spcPts val="400"/>
              </a:spcBef>
              <a:spcAft>
                <a:spcPct val="0"/>
              </a:spcAft>
              <a:buClrTx/>
              <a:buSzTx/>
              <a:buFontTx/>
              <a:buNone/>
              <a:tabLst/>
              <a:defRPr/>
            </a:pPr>
            <a:r>
              <a:rPr lang="ja-JP" altLang="en-US" sz="800" dirty="0">
                <a:solidFill>
                  <a:schemeClr val="accent1"/>
                </a:solidFill>
                <a:latin typeface="Meiryo UI" panose="020B0604030504040204" pitchFamily="50" charset="-128"/>
                <a:ea typeface="Meiryo UI" panose="020B0604030504040204" pitchFamily="50" charset="-128"/>
              </a:rPr>
              <a:t>・提案の対象とする公共施設等の規模・種別・用途等の概要について想定を記載してください。</a:t>
            </a:r>
          </a:p>
          <a:p>
            <a:pPr marL="142875" marR="0" lvl="0" indent="-142875" algn="l" defTabSz="914400" rtl="0" eaLnBrk="1" fontAlgn="base" latinLnBrk="0" hangingPunct="1">
              <a:lnSpc>
                <a:spcPct val="100000"/>
              </a:lnSpc>
              <a:spcBef>
                <a:spcPts val="400"/>
              </a:spcBef>
              <a:spcAft>
                <a:spcPct val="0"/>
              </a:spcAft>
              <a:buClrTx/>
              <a:buSzTx/>
              <a:buFontTx/>
              <a:buNone/>
              <a:tabLst/>
              <a:defRPr/>
            </a:pPr>
            <a:r>
              <a:rPr lang="en-US" altLang="ja-JP" sz="800" dirty="0">
                <a:solidFill>
                  <a:schemeClr val="accent1"/>
                </a:solidFill>
                <a:latin typeface="Meiryo UI" panose="020B0604030504040204" pitchFamily="50" charset="-128"/>
                <a:ea typeface="Meiryo UI" panose="020B0604030504040204" pitchFamily="50" charset="-128"/>
              </a:rPr>
              <a:t>※</a:t>
            </a:r>
            <a:r>
              <a:rPr kumimoji="1" lang="ja-JP" altLang="en-US" sz="800" b="0" i="0" u="none" strike="noStrike" kern="1200" cap="none" spc="0" normalizeH="0" baseline="0" noProof="0" dirty="0">
                <a:ln>
                  <a:noFill/>
                </a:ln>
                <a:solidFill>
                  <a:schemeClr val="accent1"/>
                </a:solidFill>
                <a:effectLst/>
                <a:uLnTx/>
                <a:uFillTx/>
                <a:latin typeface="Meiryo UI" panose="020B0604030504040204" pitchFamily="50" charset="-128"/>
                <a:ea typeface="Meiryo UI" panose="020B0604030504040204" pitchFamily="50" charset="-128"/>
              </a:rPr>
              <a:t>対応する地方公共団体のニーズ提案がある場合は、当該ニーズ提案をふまえて記載してください。</a:t>
            </a:r>
            <a:endParaRPr kumimoji="1" lang="en-US" altLang="ja-JP" sz="800" b="0" i="0" u="none" strike="noStrike" kern="1200" cap="none" spc="0" normalizeH="0" baseline="0" noProof="0" dirty="0">
              <a:ln>
                <a:noFill/>
              </a:ln>
              <a:solidFill>
                <a:schemeClr val="accent1"/>
              </a:solidFill>
              <a:effectLst/>
              <a:uLnTx/>
              <a:uFillTx/>
              <a:latin typeface="Meiryo UI" panose="020B0604030504040204" pitchFamily="50" charset="-128"/>
              <a:ea typeface="Meiryo UI" panose="020B0604030504040204" pitchFamily="50" charset="-128"/>
            </a:endParaRPr>
          </a:p>
        </p:txBody>
      </p:sp>
      <p:sp>
        <p:nvSpPr>
          <p:cNvPr id="4" name="テキスト ボックス 3"/>
          <p:cNvSpPr txBox="1"/>
          <p:nvPr/>
        </p:nvSpPr>
        <p:spPr>
          <a:xfrm>
            <a:off x="107504" y="6474822"/>
            <a:ext cx="2160240" cy="338554"/>
          </a:xfrm>
          <a:prstGeom prst="rect">
            <a:avLst/>
          </a:prstGeom>
          <a:noFill/>
        </p:spPr>
        <p:txBody>
          <a:bodyPr wrap="square" rtlCol="0">
            <a:spAutoFit/>
          </a:bodyPr>
          <a:lstStyle/>
          <a:p>
            <a:r>
              <a:rPr kumimoji="1" lang="ja-JP" altLang="en-US" sz="800">
                <a:latin typeface="Meiryo UI" panose="020B0604030504040204" pitchFamily="50" charset="-128"/>
                <a:ea typeface="Meiryo UI" panose="020B0604030504040204" pitchFamily="50" charset="-128"/>
              </a:rPr>
              <a:t>団体名</a:t>
            </a:r>
            <a:r>
              <a:rPr lang="ja-JP" altLang="en-US" sz="800">
                <a:latin typeface="Meiryo UI" panose="020B0604030504040204" pitchFamily="50" charset="-128"/>
                <a:ea typeface="Meiryo UI" panose="020B0604030504040204" pitchFamily="50" charset="-128"/>
              </a:rPr>
              <a:t>　</a:t>
            </a:r>
            <a:r>
              <a:rPr kumimoji="1" lang="ja-JP" altLang="en-US" sz="800">
                <a:latin typeface="Meiryo UI" panose="020B0604030504040204" pitchFamily="50" charset="-128"/>
                <a:ea typeface="Meiryo UI" panose="020B0604030504040204" pitchFamily="50" charset="-128"/>
              </a:rPr>
              <a:t> ：○○株式会社</a:t>
            </a:r>
            <a:endParaRPr kumimoji="1" lang="en-US" altLang="ja-JP" sz="800">
              <a:latin typeface="Meiryo UI" panose="020B0604030504040204" pitchFamily="50" charset="-128"/>
              <a:ea typeface="Meiryo UI" panose="020B0604030504040204" pitchFamily="50" charset="-128"/>
            </a:endParaRPr>
          </a:p>
          <a:p>
            <a:r>
              <a:rPr kumimoji="1" lang="ja-JP" altLang="en-US" sz="800">
                <a:latin typeface="Meiryo UI" panose="020B0604030504040204" pitchFamily="50" charset="-128"/>
                <a:ea typeface="Meiryo UI" panose="020B0604030504040204" pitchFamily="50" charset="-128"/>
              </a:rPr>
              <a:t>担当部署：</a:t>
            </a:r>
          </a:p>
        </p:txBody>
      </p:sp>
      <p:sp>
        <p:nvSpPr>
          <p:cNvPr id="5" name="テキスト ボックス 4"/>
          <p:cNvSpPr txBox="1"/>
          <p:nvPr/>
        </p:nvSpPr>
        <p:spPr>
          <a:xfrm>
            <a:off x="2339752" y="6474822"/>
            <a:ext cx="2880320" cy="338554"/>
          </a:xfrm>
          <a:prstGeom prst="rect">
            <a:avLst/>
          </a:prstGeom>
          <a:noFill/>
        </p:spPr>
        <p:txBody>
          <a:bodyPr wrap="square" rtlCol="0">
            <a:spAutoFit/>
          </a:bodyPr>
          <a:lstStyle/>
          <a:p>
            <a:r>
              <a:rPr kumimoji="1" lang="ja-JP" altLang="en-US" sz="800">
                <a:latin typeface="Meiryo UI" panose="020B0604030504040204" pitchFamily="50" charset="-128"/>
                <a:ea typeface="Meiryo UI" panose="020B0604030504040204" pitchFamily="50" charset="-128"/>
              </a:rPr>
              <a:t>担当者：</a:t>
            </a:r>
            <a:endParaRPr kumimoji="1" lang="en-US" altLang="ja-JP" sz="800">
              <a:latin typeface="Meiryo UI" panose="020B0604030504040204" pitchFamily="50" charset="-128"/>
              <a:ea typeface="Meiryo UI" panose="020B0604030504040204" pitchFamily="50" charset="-128"/>
            </a:endParaRPr>
          </a:p>
          <a:p>
            <a:r>
              <a:rPr kumimoji="1" lang="ja-JP" altLang="en-US" sz="800">
                <a:latin typeface="Meiryo UI" panose="020B0604030504040204" pitchFamily="50" charset="-128"/>
                <a:ea typeface="Meiryo UI" panose="020B0604030504040204" pitchFamily="50" charset="-128"/>
              </a:rPr>
              <a:t>連絡先（電話番号）：</a:t>
            </a:r>
            <a:endParaRPr lang="ja-JP" altLang="en-US" sz="800">
              <a:latin typeface="Meiryo UI" panose="020B0604030504040204" pitchFamily="50" charset="-128"/>
              <a:ea typeface="Meiryo UI" panose="020B0604030504040204" pitchFamily="50" charset="-128"/>
            </a:endParaRPr>
          </a:p>
        </p:txBody>
      </p:sp>
      <p:sp>
        <p:nvSpPr>
          <p:cNvPr id="31" name="正方形/長方形 39"/>
          <p:cNvSpPr>
            <a:spLocks noChangeArrowheads="1"/>
          </p:cNvSpPr>
          <p:nvPr/>
        </p:nvSpPr>
        <p:spPr bwMode="auto">
          <a:xfrm>
            <a:off x="179512" y="2659731"/>
            <a:ext cx="5400600" cy="662286"/>
          </a:xfrm>
          <a:prstGeom prst="rect">
            <a:avLst/>
          </a:prstGeom>
          <a:solidFill>
            <a:srgbClr val="FFFFFF"/>
          </a:solidFill>
          <a:ln w="3175">
            <a:solidFill>
              <a:srgbClr val="000000"/>
            </a:solidFill>
            <a:prstDash val="dash"/>
            <a:miter lim="800000"/>
            <a:headEnd/>
            <a:tailEnd/>
          </a:ln>
        </p:spPr>
        <p:txBody>
          <a:bodyPr anchor="ctr"/>
          <a:lstStyle>
            <a:lvl1pPr marL="142875" indent="-142875">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spcBef>
                <a:spcPts val="400"/>
              </a:spcBef>
              <a:defRPr/>
            </a:pPr>
            <a:r>
              <a:rPr kumimoji="1" lang="ja-JP" altLang="en-US" sz="800" b="0" i="0" u="none" strike="noStrike" kern="1200" cap="none" spc="0" normalizeH="0" baseline="0" noProof="0">
                <a:ln>
                  <a:noFill/>
                </a:ln>
                <a:solidFill>
                  <a:schemeClr val="accent1"/>
                </a:solidFill>
                <a:effectLst/>
                <a:uLnTx/>
                <a:uFillTx/>
                <a:latin typeface="Meiryo UI" panose="020B0604030504040204" pitchFamily="50" charset="-128"/>
                <a:ea typeface="Meiryo UI" panose="020B0604030504040204" pitchFamily="50" charset="-128"/>
              </a:rPr>
              <a:t>・提案について、図や写真等も用いながら記載して</a:t>
            </a:r>
            <a:r>
              <a:rPr lang="ja-JP" altLang="en-US" sz="800">
                <a:solidFill>
                  <a:schemeClr val="accent1"/>
                </a:solidFill>
                <a:latin typeface="Meiryo UI" panose="020B0604030504040204" pitchFamily="50" charset="-128"/>
                <a:ea typeface="Meiryo UI" panose="020B0604030504040204" pitchFamily="50" charset="-128"/>
              </a:rPr>
              <a:t>ください。</a:t>
            </a:r>
            <a:endParaRPr lang="en-US" altLang="ja-JP" sz="800">
              <a:solidFill>
                <a:schemeClr val="accent1"/>
              </a:solidFill>
              <a:latin typeface="Meiryo UI" panose="020B0604030504040204" pitchFamily="50" charset="-128"/>
              <a:ea typeface="Meiryo UI" panose="020B0604030504040204" pitchFamily="50" charset="-128"/>
            </a:endParaRPr>
          </a:p>
          <a:p>
            <a:pPr lvl="0">
              <a:spcBef>
                <a:spcPts val="400"/>
              </a:spcBef>
              <a:defRPr/>
            </a:pPr>
            <a:r>
              <a:rPr lang="ja-JP" altLang="en-US" sz="800">
                <a:solidFill>
                  <a:schemeClr val="accent1"/>
                </a:solidFill>
                <a:latin typeface="Meiryo UI" panose="020B0604030504040204" pitchFamily="50" charset="-128"/>
                <a:ea typeface="Meiryo UI" panose="020B0604030504040204" pitchFamily="50" charset="-128"/>
              </a:rPr>
              <a:t>・提案の導入条件（期間、コストなど）を記載してください。また、</a:t>
            </a:r>
            <a:r>
              <a:rPr kumimoji="1" lang="ja-JP" altLang="en-US" sz="800" i="0" u="none" strike="noStrike" kern="1200" cap="none" spc="0" normalizeH="0" baseline="0" noProof="0">
                <a:ln>
                  <a:noFill/>
                </a:ln>
                <a:solidFill>
                  <a:schemeClr val="accent1"/>
                </a:solidFill>
                <a:effectLst/>
                <a:uLnTx/>
                <a:uFillTx/>
                <a:latin typeface="Meiryo UI" panose="020B0604030504040204" pitchFamily="50" charset="-128"/>
                <a:ea typeface="Meiryo UI" panose="020B0604030504040204" pitchFamily="50" charset="-128"/>
              </a:rPr>
              <a:t>従来</a:t>
            </a:r>
            <a:r>
              <a:rPr kumimoji="1" lang="ja-JP" altLang="en-US" sz="800" b="0" i="0" u="none" strike="noStrike" kern="1200" cap="none" spc="0" normalizeH="0" baseline="0" noProof="0">
                <a:ln>
                  <a:noFill/>
                </a:ln>
                <a:solidFill>
                  <a:schemeClr val="accent1"/>
                </a:solidFill>
                <a:effectLst/>
                <a:uLnTx/>
                <a:uFillTx/>
                <a:latin typeface="Meiryo UI" panose="020B0604030504040204" pitchFamily="50" charset="-128"/>
                <a:ea typeface="Meiryo UI" panose="020B0604030504040204" pitchFamily="50" charset="-128"/>
              </a:rPr>
              <a:t>手法と比較し異なる点や工夫した点等を記載してください</a:t>
            </a:r>
            <a:r>
              <a:rPr lang="ja-JP" altLang="en-US" sz="800" noProof="0">
                <a:solidFill>
                  <a:schemeClr val="accent1"/>
                </a:solidFill>
                <a:latin typeface="Meiryo UI" panose="020B0604030504040204" pitchFamily="50" charset="-128"/>
                <a:ea typeface="Meiryo UI" panose="020B0604030504040204" pitchFamily="50" charset="-128"/>
              </a:rPr>
              <a:t>。</a:t>
            </a:r>
            <a:endParaRPr lang="en-US" altLang="ja-JP" sz="800">
              <a:solidFill>
                <a:schemeClr val="accent1"/>
              </a:solidFill>
              <a:latin typeface="Meiryo UI" panose="020B0604030504040204" pitchFamily="50" charset="-128"/>
              <a:ea typeface="Meiryo UI" panose="020B0604030504040204" pitchFamily="50" charset="-128"/>
            </a:endParaRPr>
          </a:p>
        </p:txBody>
      </p:sp>
      <p:sp>
        <p:nvSpPr>
          <p:cNvPr id="32" name="テキスト ボックス 31"/>
          <p:cNvSpPr txBox="1"/>
          <p:nvPr/>
        </p:nvSpPr>
        <p:spPr>
          <a:xfrm>
            <a:off x="5292080" y="6474822"/>
            <a:ext cx="2880320" cy="215444"/>
          </a:xfrm>
          <a:prstGeom prst="rect">
            <a:avLst/>
          </a:prstGeom>
          <a:noFill/>
        </p:spPr>
        <p:txBody>
          <a:bodyPr wrap="square" rtlCol="0">
            <a:spAutoFit/>
          </a:bodyPr>
          <a:lstStyle/>
          <a:p>
            <a:r>
              <a:rPr kumimoji="1" lang="ja-JP" altLang="en-US" sz="800">
                <a:latin typeface="Meiryo UI" panose="020B0604030504040204" pitchFamily="50" charset="-128"/>
                <a:ea typeface="Meiryo UI" panose="020B0604030504040204" pitchFamily="50" charset="-128"/>
              </a:rPr>
              <a:t>メールアドレス：</a:t>
            </a:r>
            <a:endParaRPr lang="ja-JP" altLang="en-US" sz="800">
              <a:latin typeface="Meiryo UI" panose="020B0604030504040204" pitchFamily="50" charset="-128"/>
              <a:ea typeface="Meiryo UI" panose="020B0604030504040204" pitchFamily="50" charset="-128"/>
            </a:endParaRPr>
          </a:p>
        </p:txBody>
      </p:sp>
      <p:sp>
        <p:nvSpPr>
          <p:cNvPr id="42" name="正方形/長方形 39">
            <a:extLst>
              <a:ext uri="{FF2B5EF4-FFF2-40B4-BE49-F238E27FC236}">
                <a16:creationId xmlns:a16="http://schemas.microsoft.com/office/drawing/2014/main" id="{942C527B-22D9-CDEC-5678-1F23DDEA16D8}"/>
              </a:ext>
            </a:extLst>
          </p:cNvPr>
          <p:cNvSpPr>
            <a:spLocks noChangeArrowheads="1"/>
          </p:cNvSpPr>
          <p:nvPr/>
        </p:nvSpPr>
        <p:spPr bwMode="auto">
          <a:xfrm>
            <a:off x="101598" y="834394"/>
            <a:ext cx="8964612" cy="383566"/>
          </a:xfrm>
          <a:prstGeom prst="rect">
            <a:avLst/>
          </a:prstGeom>
          <a:solidFill>
            <a:srgbClr val="FFFFFF"/>
          </a:solidFill>
          <a:ln w="12700">
            <a:solidFill>
              <a:srgbClr val="000000"/>
            </a:solidFill>
            <a:prstDash val="sysDot"/>
            <a:miter lim="800000"/>
            <a:headEnd/>
            <a:tailEnd/>
          </a:ln>
        </p:spPr>
        <p:txBody>
          <a:bodyPr anchor="ctr"/>
          <a:lstStyle>
            <a:lvl1pPr marL="142875" indent="-142875">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indent="0">
              <a:spcBef>
                <a:spcPts val="400"/>
              </a:spcBef>
              <a:defRPr/>
            </a:pPr>
            <a:r>
              <a:rPr lang="ja-JP" altLang="en-US" sz="1000">
                <a:solidFill>
                  <a:srgbClr val="366092"/>
                </a:solidFill>
                <a:latin typeface="Meiryo UI" panose="020B0604030504040204" pitchFamily="50" charset="-128"/>
                <a:ea typeface="Meiryo UI" panose="020B0604030504040204" pitchFamily="50" charset="-128"/>
              </a:rPr>
              <a:t>提案の概要について、</a:t>
            </a:r>
            <a:r>
              <a:rPr lang="en-US" altLang="ja-JP" sz="1000">
                <a:solidFill>
                  <a:srgbClr val="366092"/>
                </a:solidFill>
                <a:latin typeface="Meiryo UI" panose="020B0604030504040204" pitchFamily="50" charset="-128"/>
                <a:ea typeface="Meiryo UI" panose="020B0604030504040204" pitchFamily="50" charset="-128"/>
              </a:rPr>
              <a:t>150</a:t>
            </a:r>
            <a:r>
              <a:rPr lang="ja-JP" altLang="en-US" sz="1000">
                <a:solidFill>
                  <a:srgbClr val="366092"/>
                </a:solidFill>
                <a:latin typeface="Meiryo UI" panose="020B0604030504040204" pitchFamily="50" charset="-128"/>
                <a:ea typeface="Meiryo UI" panose="020B0604030504040204" pitchFamily="50" charset="-128"/>
              </a:rPr>
              <a:t>字以内、</a:t>
            </a:r>
            <a:r>
              <a:rPr lang="en-US" altLang="ja-JP" sz="1000">
                <a:solidFill>
                  <a:srgbClr val="366092"/>
                </a:solidFill>
                <a:latin typeface="Meiryo UI" panose="020B0604030504040204" pitchFamily="50" charset="-128"/>
                <a:ea typeface="Meiryo UI" panose="020B0604030504040204" pitchFamily="50" charset="-128"/>
              </a:rPr>
              <a:t>2</a:t>
            </a:r>
            <a:r>
              <a:rPr lang="ja-JP" altLang="en-US" sz="1000">
                <a:solidFill>
                  <a:srgbClr val="366092"/>
                </a:solidFill>
                <a:latin typeface="Meiryo UI" panose="020B0604030504040204" pitchFamily="50" charset="-128"/>
                <a:ea typeface="Meiryo UI" panose="020B0604030504040204" pitchFamily="50" charset="-128"/>
              </a:rPr>
              <a:t>行以内でご記載ください。</a:t>
            </a:r>
          </a:p>
        </p:txBody>
      </p:sp>
      <p:sp>
        <p:nvSpPr>
          <p:cNvPr id="2" name="正方形/長方形 1">
            <a:extLst>
              <a:ext uri="{FF2B5EF4-FFF2-40B4-BE49-F238E27FC236}">
                <a16:creationId xmlns:a16="http://schemas.microsoft.com/office/drawing/2014/main" id="{0788D19E-7475-6B89-8BBB-2A91562FAB8C}"/>
              </a:ext>
            </a:extLst>
          </p:cNvPr>
          <p:cNvSpPr/>
          <p:nvPr/>
        </p:nvSpPr>
        <p:spPr>
          <a:xfrm>
            <a:off x="8421070" y="32064"/>
            <a:ext cx="648072" cy="214664"/>
          </a:xfrm>
          <a:prstGeom prst="rect">
            <a:avLst/>
          </a:prstGeom>
          <a:noFill/>
          <a:ln w="12700">
            <a:no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000"/>
              <a:t>様式</a:t>
            </a:r>
            <a:endParaRPr kumimoji="1" lang="en-US" altLang="ja-JP" sz="1000"/>
          </a:p>
        </p:txBody>
      </p:sp>
      <p:sp>
        <p:nvSpPr>
          <p:cNvPr id="34" name="タイトル 1">
            <a:extLst>
              <a:ext uri="{FF2B5EF4-FFF2-40B4-BE49-F238E27FC236}">
                <a16:creationId xmlns:a16="http://schemas.microsoft.com/office/drawing/2014/main" id="{2E423910-4D13-D18B-06F8-66126FECF60E}"/>
              </a:ext>
            </a:extLst>
          </p:cNvPr>
          <p:cNvSpPr txBox="1">
            <a:spLocks noChangeArrowheads="1"/>
          </p:cNvSpPr>
          <p:nvPr/>
        </p:nvSpPr>
        <p:spPr bwMode="auto">
          <a:xfrm>
            <a:off x="101599" y="540897"/>
            <a:ext cx="4542410" cy="28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ctr" anchorCtr="0" compatLnSpc="1">
            <a:prstTxWarp prst="textNoShape">
              <a:avLst/>
            </a:prstTxWarp>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r>
              <a:rPr lang="ja-JP" altLang="en-US" sz="1200" b="1">
                <a:latin typeface="Meiryo UI" panose="020B0604030504040204" pitchFamily="50" charset="-128"/>
                <a:ea typeface="Meiryo UI" panose="020B0604030504040204" pitchFamily="50" charset="-128"/>
              </a:rPr>
              <a:t>（提案タイトルを記載）</a:t>
            </a:r>
          </a:p>
        </p:txBody>
      </p:sp>
      <p:sp>
        <p:nvSpPr>
          <p:cNvPr id="35" name="正方形/長方形 39">
            <a:extLst>
              <a:ext uri="{FF2B5EF4-FFF2-40B4-BE49-F238E27FC236}">
                <a16:creationId xmlns:a16="http://schemas.microsoft.com/office/drawing/2014/main" id="{E7D8A5CE-A17D-6E0D-A5E8-B16F4F8047BC}"/>
              </a:ext>
            </a:extLst>
          </p:cNvPr>
          <p:cNvSpPr>
            <a:spLocks noChangeArrowheads="1"/>
          </p:cNvSpPr>
          <p:nvPr/>
        </p:nvSpPr>
        <p:spPr bwMode="auto">
          <a:xfrm>
            <a:off x="5654668" y="2658247"/>
            <a:ext cx="3354518" cy="2850307"/>
          </a:xfrm>
          <a:prstGeom prst="rect">
            <a:avLst/>
          </a:prstGeom>
          <a:solidFill>
            <a:srgbClr val="FFFFFF"/>
          </a:solidFill>
          <a:ln w="3175">
            <a:solidFill>
              <a:srgbClr val="000000"/>
            </a:solidFill>
            <a:prstDash val="dash"/>
            <a:miter lim="800000"/>
            <a:headEnd/>
            <a:tailEnd/>
          </a:ln>
        </p:spPr>
        <p:txBody>
          <a:bodyPr anchor="ctr"/>
          <a:lstStyle>
            <a:lvl1pPr marL="142875" indent="-142875">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85725" indent="-85725">
              <a:spcBef>
                <a:spcPts val="400"/>
              </a:spcBef>
              <a:defRPr/>
            </a:pPr>
            <a:r>
              <a:rPr kumimoji="1" lang="ja-JP" altLang="en-US" sz="800" b="0" i="0" u="none" strike="noStrike" kern="1200" cap="none" spc="0" normalizeH="0" baseline="0" noProof="0">
                <a:ln>
                  <a:noFill/>
                </a:ln>
                <a:solidFill>
                  <a:schemeClr val="accent1"/>
                </a:solidFill>
                <a:effectLst/>
                <a:uLnTx/>
                <a:uFillTx/>
                <a:latin typeface="Meiryo UI" panose="020B0604030504040204" pitchFamily="50" charset="-128"/>
                <a:ea typeface="Meiryo UI" panose="020B0604030504040204" pitchFamily="50" charset="-128"/>
              </a:rPr>
              <a:t>・提案内容に係る実施体制ついて図を用いて記載してください。（表現方法は自由です。）</a:t>
            </a:r>
            <a:endParaRPr kumimoji="1" lang="en-US" altLang="ja-JP" sz="800" b="0" i="0" u="none" strike="noStrike" kern="1200" cap="none" spc="0" normalizeH="0" baseline="0" noProof="0">
              <a:ln>
                <a:noFill/>
              </a:ln>
              <a:solidFill>
                <a:schemeClr val="accent1"/>
              </a:solidFill>
              <a:effectLst/>
              <a:uLnTx/>
              <a:uFillTx/>
              <a:latin typeface="Meiryo UI" panose="020B0604030504040204" pitchFamily="50" charset="-128"/>
              <a:ea typeface="Meiryo UI" panose="020B0604030504040204" pitchFamily="50" charset="-128"/>
            </a:endParaRPr>
          </a:p>
          <a:p>
            <a:pPr marL="85725" indent="-85725">
              <a:spcBef>
                <a:spcPts val="400"/>
              </a:spcBef>
              <a:defRPr/>
            </a:pPr>
            <a:r>
              <a:rPr lang="ja-JP" altLang="en-US" sz="800">
                <a:solidFill>
                  <a:schemeClr val="accent1"/>
                </a:solidFill>
                <a:latin typeface="Meiryo UI" panose="020B0604030504040204" pitchFamily="50" charset="-128"/>
                <a:ea typeface="Meiryo UI" panose="020B0604030504040204" pitchFamily="50" charset="-128"/>
              </a:rPr>
              <a:t>・本提案の特徴についても必要があれば図やイラスト、写真等を用いて記載してください。</a:t>
            </a:r>
            <a:endParaRPr kumimoji="1" lang="en-US" altLang="ja-JP" sz="800" b="0" i="0" u="none" strike="noStrike" kern="1200" cap="none" spc="0" normalizeH="0" baseline="0" noProof="0">
              <a:ln>
                <a:noFill/>
              </a:ln>
              <a:solidFill>
                <a:schemeClr val="accent1"/>
              </a:solidFill>
              <a:effectLst/>
              <a:uLnTx/>
              <a:uFillTx/>
              <a:latin typeface="Meiryo UI" panose="020B0604030504040204" pitchFamily="50" charset="-128"/>
              <a:ea typeface="Meiryo UI" panose="020B0604030504040204" pitchFamily="50" charset="-128"/>
            </a:endParaRPr>
          </a:p>
        </p:txBody>
      </p:sp>
      <p:sp>
        <p:nvSpPr>
          <p:cNvPr id="17" name="正方形/長方形 30">
            <a:extLst>
              <a:ext uri="{FF2B5EF4-FFF2-40B4-BE49-F238E27FC236}">
                <a16:creationId xmlns:a16="http://schemas.microsoft.com/office/drawing/2014/main" id="{D805EDA4-6490-2F74-D14A-C17399EA1A14}"/>
              </a:ext>
            </a:extLst>
          </p:cNvPr>
          <p:cNvSpPr>
            <a:spLocks noChangeArrowheads="1"/>
          </p:cNvSpPr>
          <p:nvPr/>
        </p:nvSpPr>
        <p:spPr bwMode="auto">
          <a:xfrm>
            <a:off x="179512" y="5568950"/>
            <a:ext cx="2916000" cy="79200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t" anchorCtr="0"/>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defTabSz="914400" rtl="0" eaLnBrk="1" fontAlgn="base" latinLnBrk="0" hangingPunct="1">
              <a:lnSpc>
                <a:spcPct val="100000"/>
              </a:lnSpc>
              <a:spcBef>
                <a:spcPts val="600"/>
              </a:spcBef>
              <a:spcAft>
                <a:spcPct val="0"/>
              </a:spcAft>
              <a:buClrTx/>
              <a:buSzTx/>
              <a:buFontTx/>
              <a:buNone/>
              <a:tabLst/>
              <a:defRPr/>
            </a:pPr>
            <a:r>
              <a:rPr kumimoji="1" lang="en-US" altLang="ja-JP" sz="800" b="1" i="0" u="none" strike="noStrike" kern="1200" cap="none" spc="0" normalizeH="0" baseline="0" noProof="0">
                <a:ln>
                  <a:noFill/>
                </a:ln>
                <a:effectLst/>
                <a:uLnTx/>
                <a:uFillTx/>
                <a:latin typeface="Meiryo UI" panose="020B0604030504040204" pitchFamily="50" charset="-128"/>
                <a:ea typeface="Meiryo UI" panose="020B0604030504040204" pitchFamily="50" charset="-128"/>
              </a:rPr>
              <a:t>【</a:t>
            </a:r>
            <a:r>
              <a:rPr kumimoji="1" lang="ja-JP" altLang="en-US" sz="800" b="1" i="0" u="none" strike="noStrike" kern="1200" cap="none" spc="0" normalizeH="0" baseline="0" noProof="0">
                <a:ln>
                  <a:noFill/>
                </a:ln>
                <a:effectLst/>
                <a:uLnTx/>
                <a:uFillTx/>
                <a:latin typeface="Meiryo UI" panose="020B0604030504040204" pitchFamily="50" charset="-128"/>
                <a:ea typeface="Meiryo UI" panose="020B0604030504040204" pitchFamily="50" charset="-128"/>
              </a:rPr>
              <a:t>先進性</a:t>
            </a:r>
            <a:r>
              <a:rPr kumimoji="1" lang="en-US" altLang="ja-JP" sz="800" b="1" i="0" u="none" strike="noStrike" kern="1200" cap="none" spc="0" normalizeH="0" baseline="0" noProof="0">
                <a:ln>
                  <a:noFill/>
                </a:ln>
                <a:effectLst/>
                <a:uLnTx/>
                <a:uFillTx/>
                <a:latin typeface="Meiryo UI" panose="020B0604030504040204" pitchFamily="50" charset="-128"/>
                <a:ea typeface="Meiryo UI" panose="020B0604030504040204" pitchFamily="50" charset="-128"/>
              </a:rPr>
              <a:t>】</a:t>
            </a:r>
            <a:endParaRPr kumimoji="1" lang="ja-JP" altLang="en-US" sz="800" b="1" i="0" u="none" strike="noStrike" kern="1200" cap="none" spc="0" normalizeH="0" baseline="0" noProof="0">
              <a:ln>
                <a:noFill/>
              </a:ln>
              <a:effectLst/>
              <a:uLnTx/>
              <a:uFillTx/>
              <a:latin typeface="Meiryo UI" panose="020B0604030504040204" pitchFamily="50" charset="-128"/>
              <a:ea typeface="Meiryo UI" panose="020B0604030504040204" pitchFamily="50" charset="-128"/>
            </a:endParaRPr>
          </a:p>
        </p:txBody>
      </p:sp>
      <p:sp>
        <p:nvSpPr>
          <p:cNvPr id="20" name="正方形/長方形 39">
            <a:extLst>
              <a:ext uri="{FF2B5EF4-FFF2-40B4-BE49-F238E27FC236}">
                <a16:creationId xmlns:a16="http://schemas.microsoft.com/office/drawing/2014/main" id="{F052CF64-7FEC-1044-4B19-0D122F0F3AFC}"/>
              </a:ext>
            </a:extLst>
          </p:cNvPr>
          <p:cNvSpPr>
            <a:spLocks noChangeArrowheads="1"/>
          </p:cNvSpPr>
          <p:nvPr/>
        </p:nvSpPr>
        <p:spPr bwMode="auto">
          <a:xfrm>
            <a:off x="233355" y="5755015"/>
            <a:ext cx="2844000" cy="576000"/>
          </a:xfrm>
          <a:prstGeom prst="rect">
            <a:avLst/>
          </a:prstGeom>
          <a:solidFill>
            <a:srgbClr val="FFFFFF"/>
          </a:solidFill>
          <a:ln w="3175">
            <a:solidFill>
              <a:schemeClr val="tx1"/>
            </a:solidFill>
            <a:prstDash val="dash"/>
            <a:miter lim="800000"/>
            <a:headEnd/>
            <a:tailEnd/>
          </a:ln>
        </p:spPr>
        <p:txBody>
          <a:bodyPr anchor="ctr"/>
          <a:lstStyle>
            <a:lvl1pPr marL="142875" indent="-142875">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88900" indent="-88900">
              <a:spcBef>
                <a:spcPts val="400"/>
              </a:spcBef>
            </a:pPr>
            <a:r>
              <a:rPr kumimoji="1" lang="ja-JP" altLang="en-US" sz="800" i="0" u="none" strike="noStrike" kern="1200" cap="none" spc="0" normalizeH="0" baseline="0" noProof="0">
                <a:ln>
                  <a:noFill/>
                </a:ln>
                <a:solidFill>
                  <a:schemeClr val="accent1"/>
                </a:solidFill>
                <a:effectLst/>
                <a:uLnTx/>
                <a:uFillTx/>
                <a:latin typeface="+mn-ea"/>
                <a:ea typeface="+mn-ea"/>
              </a:rPr>
              <a:t>・提案する事業のスキーム・手法や対象施設の種類、調査の進め方等について、前例が乏しく他の地方公共団体等のモデルとなる等、提案の先進性について記載してください。また、把握している前例がある場合は、提案内容との違いを明確に記載してください。</a:t>
            </a:r>
          </a:p>
        </p:txBody>
      </p:sp>
      <p:sp>
        <p:nvSpPr>
          <p:cNvPr id="21" name="正方形/長方形 30">
            <a:extLst>
              <a:ext uri="{FF2B5EF4-FFF2-40B4-BE49-F238E27FC236}">
                <a16:creationId xmlns:a16="http://schemas.microsoft.com/office/drawing/2014/main" id="{D81B9409-0DC5-B4B9-BB47-4DE3EC54A9A4}"/>
              </a:ext>
            </a:extLst>
          </p:cNvPr>
          <p:cNvSpPr>
            <a:spLocks noChangeArrowheads="1"/>
          </p:cNvSpPr>
          <p:nvPr/>
        </p:nvSpPr>
        <p:spPr bwMode="auto">
          <a:xfrm>
            <a:off x="3130954" y="5568950"/>
            <a:ext cx="2916000" cy="79200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t" anchorCtr="0"/>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defTabSz="914400" rtl="0" eaLnBrk="1" fontAlgn="base" latinLnBrk="0" hangingPunct="1">
              <a:lnSpc>
                <a:spcPct val="100000"/>
              </a:lnSpc>
              <a:spcBef>
                <a:spcPts val="600"/>
              </a:spcBef>
              <a:spcAft>
                <a:spcPct val="0"/>
              </a:spcAft>
              <a:buClrTx/>
              <a:buSzTx/>
              <a:buFontTx/>
              <a:buNone/>
              <a:tabLst/>
              <a:defRPr/>
            </a:pPr>
            <a:r>
              <a:rPr kumimoji="1" lang="en-US" altLang="ja-JP" sz="800" b="1" i="0" u="none" strike="noStrike" kern="1200" cap="none" spc="0" normalizeH="0" baseline="0" noProof="0">
                <a:ln>
                  <a:noFill/>
                </a:ln>
                <a:effectLst/>
                <a:uLnTx/>
                <a:uFillTx/>
                <a:latin typeface="Meiryo UI" panose="020B0604030504040204" pitchFamily="50" charset="-128"/>
                <a:ea typeface="Meiryo UI" panose="020B0604030504040204" pitchFamily="50" charset="-128"/>
              </a:rPr>
              <a:t>【</a:t>
            </a:r>
            <a:r>
              <a:rPr kumimoji="1" lang="ja-JP" altLang="en-US" sz="800" b="1" i="0" u="none" strike="noStrike" kern="1200" cap="none" spc="0" normalizeH="0" baseline="0" noProof="0">
                <a:ln>
                  <a:noFill/>
                </a:ln>
                <a:effectLst/>
                <a:uLnTx/>
                <a:uFillTx/>
                <a:latin typeface="Meiryo UI" panose="020B0604030504040204" pitchFamily="50" charset="-128"/>
                <a:ea typeface="Meiryo UI" panose="020B0604030504040204" pitchFamily="50" charset="-128"/>
              </a:rPr>
              <a:t>有効性</a:t>
            </a:r>
            <a:r>
              <a:rPr kumimoji="1" lang="en-US" altLang="ja-JP" sz="800" b="1" i="0" u="none" strike="noStrike" kern="1200" cap="none" spc="0" normalizeH="0" baseline="0" noProof="0">
                <a:ln>
                  <a:noFill/>
                </a:ln>
                <a:effectLst/>
                <a:uLnTx/>
                <a:uFillTx/>
                <a:latin typeface="Meiryo UI" panose="020B0604030504040204" pitchFamily="50" charset="-128"/>
                <a:ea typeface="Meiryo UI" panose="020B0604030504040204" pitchFamily="50" charset="-128"/>
              </a:rPr>
              <a:t>】</a:t>
            </a:r>
            <a:endParaRPr kumimoji="1" lang="ja-JP" altLang="en-US" sz="800" b="1" i="0" u="none" strike="noStrike" kern="1200" cap="none" spc="0" normalizeH="0" baseline="0" noProof="0">
              <a:ln>
                <a:noFill/>
              </a:ln>
              <a:effectLst/>
              <a:uLnTx/>
              <a:uFillTx/>
              <a:latin typeface="Meiryo UI" panose="020B0604030504040204" pitchFamily="50" charset="-128"/>
              <a:ea typeface="Meiryo UI" panose="020B0604030504040204" pitchFamily="50" charset="-128"/>
            </a:endParaRPr>
          </a:p>
        </p:txBody>
      </p:sp>
      <p:sp>
        <p:nvSpPr>
          <p:cNvPr id="23" name="正方形/長方形 30">
            <a:extLst>
              <a:ext uri="{FF2B5EF4-FFF2-40B4-BE49-F238E27FC236}">
                <a16:creationId xmlns:a16="http://schemas.microsoft.com/office/drawing/2014/main" id="{3BEDB08A-566A-8CFC-EFA6-921D3A71EB04}"/>
              </a:ext>
            </a:extLst>
          </p:cNvPr>
          <p:cNvSpPr>
            <a:spLocks noChangeArrowheads="1"/>
          </p:cNvSpPr>
          <p:nvPr/>
        </p:nvSpPr>
        <p:spPr bwMode="auto">
          <a:xfrm>
            <a:off x="6082396" y="5568950"/>
            <a:ext cx="2916000" cy="79200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t" anchorCtr="0"/>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defTabSz="914400" rtl="0" eaLnBrk="1" fontAlgn="base" latinLnBrk="0" hangingPunct="1">
              <a:lnSpc>
                <a:spcPct val="100000"/>
              </a:lnSpc>
              <a:spcBef>
                <a:spcPts val="600"/>
              </a:spcBef>
              <a:spcAft>
                <a:spcPct val="0"/>
              </a:spcAft>
              <a:buClrTx/>
              <a:buSzTx/>
              <a:buFontTx/>
              <a:buNone/>
              <a:tabLst/>
              <a:defRPr/>
            </a:pPr>
            <a:r>
              <a:rPr kumimoji="1" lang="en-US" altLang="ja-JP" sz="800" b="1" i="0" u="none" strike="noStrike" kern="1200" cap="none" spc="0" normalizeH="0" baseline="0" noProof="0">
                <a:ln>
                  <a:noFill/>
                </a:ln>
                <a:effectLst/>
                <a:uLnTx/>
                <a:uFillTx/>
                <a:latin typeface="Meiryo UI" panose="020B0604030504040204" pitchFamily="50" charset="-128"/>
                <a:ea typeface="Meiryo UI" panose="020B0604030504040204" pitchFamily="50" charset="-128"/>
              </a:rPr>
              <a:t>【</a:t>
            </a:r>
            <a:r>
              <a:rPr lang="ja-JP" altLang="en-US" sz="800" b="1">
                <a:latin typeface="Meiryo UI" panose="020B0604030504040204" pitchFamily="50" charset="-128"/>
                <a:ea typeface="Meiryo UI" panose="020B0604030504040204" pitchFamily="50" charset="-128"/>
              </a:rPr>
              <a:t>汎用</a:t>
            </a:r>
            <a:r>
              <a:rPr kumimoji="1" lang="ja-JP" altLang="en-US" sz="800" b="1" i="0" u="none" strike="noStrike" kern="1200" cap="none" spc="0" normalizeH="0" baseline="0" noProof="0">
                <a:ln>
                  <a:noFill/>
                </a:ln>
                <a:effectLst/>
                <a:uLnTx/>
                <a:uFillTx/>
                <a:latin typeface="Meiryo UI" panose="020B0604030504040204" pitchFamily="50" charset="-128"/>
                <a:ea typeface="Meiryo UI" panose="020B0604030504040204" pitchFamily="50" charset="-128"/>
              </a:rPr>
              <a:t>性</a:t>
            </a:r>
            <a:r>
              <a:rPr kumimoji="1" lang="en-US" altLang="ja-JP" sz="800" b="1" i="0" u="none" strike="noStrike" kern="1200" cap="none" spc="0" normalizeH="0" baseline="0" noProof="0">
                <a:ln>
                  <a:noFill/>
                </a:ln>
                <a:effectLst/>
                <a:uLnTx/>
                <a:uFillTx/>
                <a:latin typeface="Meiryo UI" panose="020B0604030504040204" pitchFamily="50" charset="-128"/>
                <a:ea typeface="Meiryo UI" panose="020B0604030504040204" pitchFamily="50" charset="-128"/>
              </a:rPr>
              <a:t>】</a:t>
            </a:r>
            <a:endParaRPr kumimoji="1" lang="ja-JP" altLang="en-US" sz="800" b="1" i="0" u="none" strike="noStrike" kern="1200" cap="none" spc="0" normalizeH="0" baseline="0" noProof="0">
              <a:ln>
                <a:noFill/>
              </a:ln>
              <a:effectLst/>
              <a:uLnTx/>
              <a:uFillTx/>
              <a:latin typeface="Meiryo UI" panose="020B0604030504040204" pitchFamily="50" charset="-128"/>
              <a:ea typeface="Meiryo UI" panose="020B0604030504040204" pitchFamily="50" charset="-128"/>
            </a:endParaRPr>
          </a:p>
        </p:txBody>
      </p:sp>
      <p:sp>
        <p:nvSpPr>
          <p:cNvPr id="25" name="正方形/長方形 39">
            <a:extLst>
              <a:ext uri="{FF2B5EF4-FFF2-40B4-BE49-F238E27FC236}">
                <a16:creationId xmlns:a16="http://schemas.microsoft.com/office/drawing/2014/main" id="{3EBF4C2E-2BD9-9AC6-6A4E-EF42E036FAA4}"/>
              </a:ext>
            </a:extLst>
          </p:cNvPr>
          <p:cNvSpPr>
            <a:spLocks noChangeArrowheads="1"/>
          </p:cNvSpPr>
          <p:nvPr/>
        </p:nvSpPr>
        <p:spPr bwMode="auto">
          <a:xfrm>
            <a:off x="3167914" y="5755015"/>
            <a:ext cx="2844000" cy="576000"/>
          </a:xfrm>
          <a:prstGeom prst="rect">
            <a:avLst/>
          </a:prstGeom>
          <a:solidFill>
            <a:srgbClr val="FFFFFF"/>
          </a:solidFill>
          <a:ln w="3175">
            <a:solidFill>
              <a:schemeClr val="tx1"/>
            </a:solidFill>
            <a:prstDash val="dash"/>
            <a:miter lim="800000"/>
            <a:headEnd/>
            <a:tailEnd/>
          </a:ln>
        </p:spPr>
        <p:txBody>
          <a:bodyPr anchor="ctr"/>
          <a:lstStyle>
            <a:lvl1pPr marL="142875" indent="-142875">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88900" indent="-88900">
              <a:spcBef>
                <a:spcPts val="400"/>
              </a:spcBef>
            </a:pPr>
            <a:r>
              <a:rPr lang="ja-JP" altLang="en-US" sz="800">
                <a:solidFill>
                  <a:schemeClr val="accent1"/>
                </a:solidFill>
                <a:latin typeface="+mn-ea"/>
                <a:ea typeface="+mn-ea"/>
              </a:rPr>
              <a:t>・自治体・地域企業・地域住民にどのような効果がもたらされるのか記載してください。その際、定性的な効果だけでなく、定量的な効果についても記載してください。</a:t>
            </a:r>
            <a:endParaRPr lang="en-US" altLang="ja-JP" sz="800">
              <a:solidFill>
                <a:schemeClr val="accent1"/>
              </a:solidFill>
              <a:latin typeface="+mn-ea"/>
              <a:ea typeface="+mn-ea"/>
            </a:endParaRPr>
          </a:p>
        </p:txBody>
      </p:sp>
      <p:sp>
        <p:nvSpPr>
          <p:cNvPr id="26" name="正方形/長方形 39">
            <a:extLst>
              <a:ext uri="{FF2B5EF4-FFF2-40B4-BE49-F238E27FC236}">
                <a16:creationId xmlns:a16="http://schemas.microsoft.com/office/drawing/2014/main" id="{96421662-600E-B674-625C-BDA4CF9B0424}"/>
              </a:ext>
            </a:extLst>
          </p:cNvPr>
          <p:cNvSpPr>
            <a:spLocks noChangeArrowheads="1"/>
          </p:cNvSpPr>
          <p:nvPr/>
        </p:nvSpPr>
        <p:spPr bwMode="auto">
          <a:xfrm>
            <a:off x="6118396" y="5755015"/>
            <a:ext cx="2844000" cy="576000"/>
          </a:xfrm>
          <a:prstGeom prst="rect">
            <a:avLst/>
          </a:prstGeom>
          <a:solidFill>
            <a:srgbClr val="FFFFFF"/>
          </a:solidFill>
          <a:ln w="3175">
            <a:solidFill>
              <a:schemeClr val="tx1"/>
            </a:solidFill>
            <a:prstDash val="dash"/>
            <a:miter lim="800000"/>
            <a:headEnd/>
            <a:tailEnd/>
          </a:ln>
        </p:spPr>
        <p:txBody>
          <a:bodyPr anchor="ctr"/>
          <a:lstStyle>
            <a:lvl1pPr marL="142875" indent="-142875">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88900" indent="-88900">
              <a:spcBef>
                <a:spcPts val="400"/>
              </a:spcBef>
            </a:pPr>
            <a:r>
              <a:rPr kumimoji="1" lang="ja-JP" altLang="en-US" sz="800" i="0" u="none" strike="noStrike" kern="1200" cap="none" spc="0" normalizeH="0" baseline="0" noProof="0">
                <a:ln>
                  <a:noFill/>
                </a:ln>
                <a:solidFill>
                  <a:schemeClr val="accent1"/>
                </a:solidFill>
                <a:effectLst/>
                <a:uLnTx/>
                <a:uFillTx/>
                <a:latin typeface="+mn-ea"/>
                <a:ea typeface="+mn-ea"/>
              </a:rPr>
              <a:t>・より多くの地方公共団体等のモデルとなることや、幅広い横展開が見込まれること等、提案の汎用性について記載してください。</a:t>
            </a:r>
          </a:p>
        </p:txBody>
      </p:sp>
      <p:sp>
        <p:nvSpPr>
          <p:cNvPr id="8" name="正方形/長方形 39">
            <a:extLst>
              <a:ext uri="{FF2B5EF4-FFF2-40B4-BE49-F238E27FC236}">
                <a16:creationId xmlns:a16="http://schemas.microsoft.com/office/drawing/2014/main" id="{F555D9F9-141E-9A32-80C4-6323073B26F4}"/>
              </a:ext>
            </a:extLst>
          </p:cNvPr>
          <p:cNvSpPr>
            <a:spLocks noChangeArrowheads="1"/>
          </p:cNvSpPr>
          <p:nvPr/>
        </p:nvSpPr>
        <p:spPr bwMode="auto">
          <a:xfrm>
            <a:off x="3400396" y="858206"/>
            <a:ext cx="3041968" cy="374662"/>
          </a:xfrm>
          <a:prstGeom prst="wedgeRectCallout">
            <a:avLst>
              <a:gd name="adj1" fmla="val -15059"/>
              <a:gd name="adj2" fmla="val -69763"/>
            </a:avLst>
          </a:prstGeom>
          <a:solidFill>
            <a:srgbClr val="FFFFFF"/>
          </a:solidFill>
          <a:ln w="3175">
            <a:solidFill>
              <a:srgbClr val="000000"/>
            </a:solidFill>
            <a:prstDash val="dash"/>
            <a:miter lim="800000"/>
            <a:headEnd/>
            <a:tailEnd/>
          </a:ln>
        </p:spPr>
        <p:txBody>
          <a:bodyPr anchor="ctr"/>
          <a:lstStyle>
            <a:lvl1pPr marL="142875" indent="-142875">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142875" marR="0" lvl="0" indent="-142875" algn="l" defTabSz="914400" rtl="0" eaLnBrk="1" fontAlgn="base" latinLnBrk="0" hangingPunct="1">
              <a:lnSpc>
                <a:spcPct val="100000"/>
              </a:lnSpc>
              <a:spcBef>
                <a:spcPts val="400"/>
              </a:spcBef>
              <a:spcAft>
                <a:spcPct val="0"/>
              </a:spcAft>
              <a:buClrTx/>
              <a:buSzTx/>
              <a:buFontTx/>
              <a:buNone/>
              <a:tabLst/>
              <a:defRPr/>
            </a:pPr>
            <a:r>
              <a:rPr lang="ja-JP" altLang="en-US" sz="800" dirty="0">
                <a:solidFill>
                  <a:srgbClr val="366092"/>
                </a:solidFill>
                <a:latin typeface="Meiryo UI" panose="020B0604030504040204" pitchFamily="50" charset="-128"/>
                <a:ea typeface="Meiryo UI" panose="020B0604030504040204" pitchFamily="50" charset="-128"/>
              </a:rPr>
              <a:t>・関連するテーマ・対象施設・事業手法を赤枠で囲んでください。その他の場合は（　）内に記載してください。複数選択も可能です。</a:t>
            </a:r>
            <a:endParaRPr lang="en-US" altLang="ja-JP" sz="800" dirty="0">
              <a:solidFill>
                <a:srgbClr val="366092"/>
              </a:solidFill>
              <a:latin typeface="Meiryo UI" panose="020B0604030504040204" pitchFamily="50" charset="-128"/>
              <a:ea typeface="Meiryo UI" panose="020B0604030504040204" pitchFamily="50" charset="-128"/>
            </a:endParaRPr>
          </a:p>
        </p:txBody>
      </p:sp>
      <p:sp>
        <p:nvSpPr>
          <p:cNvPr id="10" name="タイトル 1">
            <a:extLst>
              <a:ext uri="{FF2B5EF4-FFF2-40B4-BE49-F238E27FC236}">
                <a16:creationId xmlns:a16="http://schemas.microsoft.com/office/drawing/2014/main" id="{74BE045D-5B3C-B036-CFDE-8AB044F9ECFB}"/>
              </a:ext>
            </a:extLst>
          </p:cNvPr>
          <p:cNvSpPr txBox="1">
            <a:spLocks noChangeArrowheads="1"/>
          </p:cNvSpPr>
          <p:nvPr/>
        </p:nvSpPr>
        <p:spPr bwMode="auto">
          <a:xfrm>
            <a:off x="4005881" y="436654"/>
            <a:ext cx="5436000" cy="18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r>
              <a:rPr lang="en-US" altLang="ja-JP" sz="700" dirty="0">
                <a:latin typeface="Meiryo UI" panose="020B0604030504040204" pitchFamily="50" charset="-128"/>
                <a:ea typeface="Meiryo UI" panose="020B0604030504040204" pitchFamily="50" charset="-128"/>
              </a:rPr>
              <a:t>【</a:t>
            </a:r>
            <a:r>
              <a:rPr lang="ja-JP" altLang="en-US" sz="700" dirty="0">
                <a:latin typeface="Meiryo UI" panose="020B0604030504040204" pitchFamily="50" charset="-128"/>
                <a:ea typeface="Meiryo UI" panose="020B0604030504040204" pitchFamily="50" charset="-128"/>
              </a:rPr>
              <a:t>対象施設</a:t>
            </a:r>
            <a:r>
              <a:rPr lang="en-US" altLang="ja-JP" sz="700" dirty="0">
                <a:latin typeface="Meiryo UI" panose="020B0604030504040204" pitchFamily="50" charset="-128"/>
                <a:ea typeface="Meiryo UI" panose="020B0604030504040204" pitchFamily="50" charset="-128"/>
              </a:rPr>
              <a:t>】</a:t>
            </a:r>
            <a:r>
              <a:rPr lang="ja-JP" altLang="en-US" sz="700" dirty="0">
                <a:latin typeface="Meiryo UI" panose="020B0604030504040204" pitchFamily="50" charset="-128"/>
                <a:ea typeface="Meiryo UI" panose="020B0604030504040204" pitchFamily="50" charset="-128"/>
              </a:rPr>
              <a:t>　道路 </a:t>
            </a:r>
            <a:r>
              <a:rPr lang="en-US" altLang="ja-JP" sz="700" dirty="0">
                <a:latin typeface="Meiryo UI" panose="020B0604030504040204" pitchFamily="50" charset="-128"/>
                <a:ea typeface="Meiryo UI" panose="020B0604030504040204" pitchFamily="50" charset="-128"/>
              </a:rPr>
              <a:t>/ </a:t>
            </a:r>
            <a:r>
              <a:rPr lang="ja-JP" altLang="en-US" sz="700" dirty="0">
                <a:latin typeface="Meiryo UI" panose="020B0604030504040204" pitchFamily="50" charset="-128"/>
                <a:ea typeface="Meiryo UI" panose="020B0604030504040204" pitchFamily="50" charset="-128"/>
              </a:rPr>
              <a:t>橋梁 </a:t>
            </a:r>
            <a:r>
              <a:rPr lang="en-US" altLang="ja-JP" sz="700" dirty="0">
                <a:latin typeface="Meiryo UI" panose="020B0604030504040204" pitchFamily="50" charset="-128"/>
                <a:ea typeface="Meiryo UI" panose="020B0604030504040204" pitchFamily="50" charset="-128"/>
              </a:rPr>
              <a:t>/ </a:t>
            </a:r>
            <a:r>
              <a:rPr lang="ja-JP" altLang="en-US" sz="700" dirty="0">
                <a:latin typeface="Meiryo UI" panose="020B0604030504040204" pitchFamily="50" charset="-128"/>
                <a:ea typeface="Meiryo UI" panose="020B0604030504040204" pitchFamily="50" charset="-128"/>
              </a:rPr>
              <a:t>公園 </a:t>
            </a:r>
            <a:r>
              <a:rPr lang="en-US" altLang="ja-JP" sz="700" dirty="0">
                <a:latin typeface="Meiryo UI" panose="020B0604030504040204" pitchFamily="50" charset="-128"/>
                <a:ea typeface="Meiryo UI" panose="020B0604030504040204" pitchFamily="50" charset="-128"/>
              </a:rPr>
              <a:t>/ </a:t>
            </a:r>
            <a:r>
              <a:rPr lang="ja-JP" altLang="en-US" sz="700" dirty="0">
                <a:latin typeface="Meiryo UI" panose="020B0604030504040204" pitchFamily="50" charset="-128"/>
                <a:ea typeface="Meiryo UI" panose="020B0604030504040204" pitchFamily="50" charset="-128"/>
              </a:rPr>
              <a:t>上下水道 </a:t>
            </a:r>
            <a:r>
              <a:rPr lang="en-US" altLang="ja-JP" sz="700" dirty="0">
                <a:latin typeface="Meiryo UI" panose="020B0604030504040204" pitchFamily="50" charset="-128"/>
                <a:ea typeface="Meiryo UI" panose="020B0604030504040204" pitchFamily="50" charset="-128"/>
              </a:rPr>
              <a:t>/ </a:t>
            </a:r>
            <a:r>
              <a:rPr lang="ja-JP" altLang="en-US" sz="700" dirty="0">
                <a:latin typeface="Meiryo UI" panose="020B0604030504040204" pitchFamily="50" charset="-128"/>
                <a:ea typeface="Meiryo UI" panose="020B0604030504040204" pitchFamily="50" charset="-128"/>
              </a:rPr>
              <a:t>河川 </a:t>
            </a:r>
            <a:r>
              <a:rPr lang="en-US" altLang="ja-JP" sz="700" dirty="0">
                <a:latin typeface="Meiryo UI" panose="020B0604030504040204" pitchFamily="50" charset="-128"/>
                <a:ea typeface="Meiryo UI" panose="020B0604030504040204" pitchFamily="50" charset="-128"/>
              </a:rPr>
              <a:t>/ </a:t>
            </a:r>
            <a:r>
              <a:rPr lang="ja-JP" altLang="en-US" sz="700" dirty="0">
                <a:latin typeface="Meiryo UI" panose="020B0604030504040204" pitchFamily="50" charset="-128"/>
                <a:ea typeface="Meiryo UI" panose="020B0604030504040204" pitchFamily="50" charset="-128"/>
              </a:rPr>
              <a:t>港湾 </a:t>
            </a:r>
            <a:r>
              <a:rPr lang="en-US" altLang="ja-JP" sz="700" dirty="0">
                <a:latin typeface="Meiryo UI" panose="020B0604030504040204" pitchFamily="50" charset="-128"/>
                <a:ea typeface="Meiryo UI" panose="020B0604030504040204" pitchFamily="50" charset="-128"/>
              </a:rPr>
              <a:t>/</a:t>
            </a:r>
            <a:r>
              <a:rPr lang="ja-JP" altLang="en-US" sz="700" dirty="0">
                <a:latin typeface="Meiryo UI" panose="020B0604030504040204" pitchFamily="50" charset="-128"/>
                <a:ea typeface="Meiryo UI" panose="020B0604030504040204" pitchFamily="50" charset="-128"/>
              </a:rPr>
              <a:t>　遊休施設　</a:t>
            </a:r>
            <a:r>
              <a:rPr lang="en-US" altLang="ja-JP" sz="700" dirty="0">
                <a:latin typeface="Meiryo UI" panose="020B0604030504040204" pitchFamily="50" charset="-128"/>
                <a:ea typeface="Meiryo UI" panose="020B0604030504040204" pitchFamily="50" charset="-128"/>
              </a:rPr>
              <a:t>/ </a:t>
            </a:r>
            <a:r>
              <a:rPr lang="ja-JP" altLang="en-US" sz="700" dirty="0">
                <a:latin typeface="Meiryo UI" panose="020B0604030504040204" pitchFamily="50" charset="-128"/>
                <a:ea typeface="Meiryo UI" panose="020B0604030504040204" pitchFamily="50" charset="-128"/>
              </a:rPr>
              <a:t>その他（　　　　　　）</a:t>
            </a:r>
          </a:p>
        </p:txBody>
      </p:sp>
      <p:sp>
        <p:nvSpPr>
          <p:cNvPr id="11" name="四角形: 角を丸くする 10">
            <a:extLst>
              <a:ext uri="{FF2B5EF4-FFF2-40B4-BE49-F238E27FC236}">
                <a16:creationId xmlns:a16="http://schemas.microsoft.com/office/drawing/2014/main" id="{D01D9A0D-8826-C0DD-4A79-58077F31C715}"/>
              </a:ext>
            </a:extLst>
          </p:cNvPr>
          <p:cNvSpPr/>
          <p:nvPr/>
        </p:nvSpPr>
        <p:spPr>
          <a:xfrm>
            <a:off x="4553416" y="458279"/>
            <a:ext cx="288032" cy="144000"/>
          </a:xfrm>
          <a:prstGeom prst="round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800">
              <a:latin typeface="Meiryo UI" panose="020B0604030504040204" pitchFamily="50" charset="-128"/>
              <a:ea typeface="Meiryo UI" panose="020B0604030504040204" pitchFamily="50" charset="-128"/>
            </a:endParaRPr>
          </a:p>
        </p:txBody>
      </p:sp>
      <p:sp>
        <p:nvSpPr>
          <p:cNvPr id="15" name="タイトル 1">
            <a:extLst>
              <a:ext uri="{FF2B5EF4-FFF2-40B4-BE49-F238E27FC236}">
                <a16:creationId xmlns:a16="http://schemas.microsoft.com/office/drawing/2014/main" id="{DE3E570D-09BB-02CB-5DFD-9A2B2E2B64FE}"/>
              </a:ext>
            </a:extLst>
          </p:cNvPr>
          <p:cNvSpPr txBox="1">
            <a:spLocks noChangeArrowheads="1"/>
          </p:cNvSpPr>
          <p:nvPr/>
        </p:nvSpPr>
        <p:spPr bwMode="auto">
          <a:xfrm>
            <a:off x="4005881" y="611495"/>
            <a:ext cx="5436000" cy="18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r>
              <a:rPr lang="en-US" altLang="ja-JP" sz="700" dirty="0">
                <a:latin typeface="Meiryo UI" panose="020B0604030504040204" pitchFamily="50" charset="-128"/>
                <a:ea typeface="Meiryo UI" panose="020B0604030504040204" pitchFamily="50" charset="-128"/>
              </a:rPr>
              <a:t>【</a:t>
            </a:r>
            <a:r>
              <a:rPr lang="ja-JP" altLang="en-US" sz="700" dirty="0">
                <a:latin typeface="Meiryo UI" panose="020B0604030504040204" pitchFamily="50" charset="-128"/>
                <a:ea typeface="Meiryo UI" panose="020B0604030504040204" pitchFamily="50" charset="-128"/>
              </a:rPr>
              <a:t>事業方式</a:t>
            </a:r>
            <a:r>
              <a:rPr lang="en-US" altLang="ja-JP" sz="700" dirty="0">
                <a:latin typeface="Meiryo UI" panose="020B0604030504040204" pitchFamily="50" charset="-128"/>
                <a:ea typeface="Meiryo UI" panose="020B0604030504040204" pitchFamily="50" charset="-128"/>
              </a:rPr>
              <a:t>】</a:t>
            </a:r>
            <a:r>
              <a:rPr lang="ja-JP" altLang="en-US" sz="700" dirty="0">
                <a:latin typeface="Meiryo UI" panose="020B0604030504040204" pitchFamily="50" charset="-128"/>
                <a:ea typeface="Meiryo UI" panose="020B0604030504040204" pitchFamily="50" charset="-128"/>
              </a:rPr>
              <a:t>　コンセッション </a:t>
            </a:r>
            <a:r>
              <a:rPr lang="en-US" altLang="ja-JP" sz="700" dirty="0">
                <a:latin typeface="Meiryo UI" panose="020B0604030504040204" pitchFamily="50" charset="-128"/>
                <a:ea typeface="Meiryo UI" panose="020B0604030504040204" pitchFamily="50" charset="-128"/>
              </a:rPr>
              <a:t>/ </a:t>
            </a:r>
            <a:r>
              <a:rPr lang="ja-JP" altLang="en-US" sz="700" dirty="0">
                <a:latin typeface="Meiryo UI" panose="020B0604030504040204" pitchFamily="50" charset="-128"/>
                <a:ea typeface="Meiryo UI" panose="020B0604030504040204" pitchFamily="50" charset="-128"/>
              </a:rPr>
              <a:t>その他の</a:t>
            </a:r>
            <a:r>
              <a:rPr lang="en-US" altLang="ja-JP" sz="700" dirty="0">
                <a:latin typeface="Meiryo UI" panose="020B0604030504040204" pitchFamily="50" charset="-128"/>
                <a:ea typeface="Meiryo UI" panose="020B0604030504040204" pitchFamily="50" charset="-128"/>
              </a:rPr>
              <a:t>PFI</a:t>
            </a:r>
            <a:r>
              <a:rPr lang="ja-JP" altLang="en-US" sz="700" dirty="0">
                <a:latin typeface="Meiryo UI" panose="020B0604030504040204" pitchFamily="50" charset="-128"/>
                <a:ea typeface="Meiryo UI" panose="020B0604030504040204" pitchFamily="50" charset="-128"/>
              </a:rPr>
              <a:t> </a:t>
            </a:r>
            <a:r>
              <a:rPr lang="en-US" altLang="ja-JP" sz="700" dirty="0">
                <a:latin typeface="Meiryo UI" panose="020B0604030504040204" pitchFamily="50" charset="-128"/>
                <a:ea typeface="Meiryo UI" panose="020B0604030504040204" pitchFamily="50" charset="-128"/>
              </a:rPr>
              <a:t> / </a:t>
            </a:r>
            <a:r>
              <a:rPr lang="ja-JP" altLang="en-US" sz="700" dirty="0">
                <a:latin typeface="Meiryo UI" panose="020B0604030504040204" pitchFamily="50" charset="-128"/>
                <a:ea typeface="Meiryo UI" panose="020B0604030504040204" pitchFamily="50" charset="-128"/>
              </a:rPr>
              <a:t>包括的民間委託  </a:t>
            </a:r>
            <a:r>
              <a:rPr lang="en-US" altLang="ja-JP" sz="700" dirty="0">
                <a:latin typeface="Meiryo UI" panose="020B0604030504040204" pitchFamily="50" charset="-128"/>
                <a:ea typeface="Meiryo UI" panose="020B0604030504040204" pitchFamily="50" charset="-128"/>
              </a:rPr>
              <a:t>/ </a:t>
            </a:r>
            <a:r>
              <a:rPr lang="ja-JP" altLang="en-US" sz="700" dirty="0">
                <a:latin typeface="Meiryo UI" panose="020B0604030504040204" pitchFamily="50" charset="-128"/>
                <a:ea typeface="Meiryo UI" panose="020B0604030504040204" pitchFamily="50" charset="-128"/>
              </a:rPr>
              <a:t>その他（　　　　　　）</a:t>
            </a:r>
          </a:p>
        </p:txBody>
      </p:sp>
      <p:sp>
        <p:nvSpPr>
          <p:cNvPr id="16" name="四角形: 角を丸くする 15">
            <a:extLst>
              <a:ext uri="{FF2B5EF4-FFF2-40B4-BE49-F238E27FC236}">
                <a16:creationId xmlns:a16="http://schemas.microsoft.com/office/drawing/2014/main" id="{28390328-48DE-A1E3-CDC3-2804B664CE70}"/>
              </a:ext>
            </a:extLst>
          </p:cNvPr>
          <p:cNvSpPr/>
          <p:nvPr/>
        </p:nvSpPr>
        <p:spPr>
          <a:xfrm>
            <a:off x="4553416" y="632221"/>
            <a:ext cx="504056" cy="144000"/>
          </a:xfrm>
          <a:prstGeom prst="round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800">
              <a:latin typeface="Meiryo UI" panose="020B0604030504040204" pitchFamily="50" charset="-128"/>
              <a:ea typeface="Meiryo UI" panose="020B0604030504040204" pitchFamily="50" charset="-128"/>
            </a:endParaRPr>
          </a:p>
        </p:txBody>
      </p:sp>
      <p:sp>
        <p:nvSpPr>
          <p:cNvPr id="18" name="タイトル 1">
            <a:extLst>
              <a:ext uri="{FF2B5EF4-FFF2-40B4-BE49-F238E27FC236}">
                <a16:creationId xmlns:a16="http://schemas.microsoft.com/office/drawing/2014/main" id="{9AC2C25B-83E7-8F6A-0BF4-43E8A7041AC8}"/>
              </a:ext>
            </a:extLst>
          </p:cNvPr>
          <p:cNvSpPr txBox="1">
            <a:spLocks noChangeArrowheads="1"/>
          </p:cNvSpPr>
          <p:nvPr/>
        </p:nvSpPr>
        <p:spPr bwMode="auto">
          <a:xfrm>
            <a:off x="4005881" y="271141"/>
            <a:ext cx="5436000" cy="18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r>
              <a:rPr lang="en-US" altLang="ja-JP" sz="700" dirty="0">
                <a:latin typeface="Meiryo UI" panose="020B0604030504040204" pitchFamily="50" charset="-128"/>
                <a:ea typeface="Meiryo UI" panose="020B0604030504040204" pitchFamily="50" charset="-128"/>
              </a:rPr>
              <a:t>【</a:t>
            </a:r>
            <a:r>
              <a:rPr lang="ja-JP" altLang="en-US" sz="700" dirty="0">
                <a:latin typeface="Meiryo UI" panose="020B0604030504040204" pitchFamily="50" charset="-128"/>
                <a:ea typeface="Meiryo UI" panose="020B0604030504040204" pitchFamily="50" charset="-128"/>
              </a:rPr>
              <a:t>テ  ー  マ</a:t>
            </a:r>
            <a:r>
              <a:rPr lang="en-US" altLang="ja-JP" sz="700" dirty="0">
                <a:latin typeface="Meiryo UI" panose="020B0604030504040204" pitchFamily="50" charset="-128"/>
                <a:ea typeface="Meiryo UI" panose="020B0604030504040204" pitchFamily="50" charset="-128"/>
              </a:rPr>
              <a:t>】 </a:t>
            </a:r>
            <a:r>
              <a:rPr lang="ja-JP" altLang="en-US" sz="700" dirty="0">
                <a:latin typeface="Meiryo UI" panose="020B0604030504040204" pitchFamily="50" charset="-128"/>
                <a:ea typeface="Meiryo UI" panose="020B0604030504040204" pitchFamily="50" charset="-128"/>
              </a:rPr>
              <a:t>　戦略的なインフラマネジメントを担う自治体の体制の確保  </a:t>
            </a:r>
            <a:r>
              <a:rPr lang="en-US" altLang="ja-JP" sz="700" dirty="0">
                <a:latin typeface="Meiryo UI" panose="020B0604030504040204" pitchFamily="50" charset="-128"/>
                <a:ea typeface="Meiryo UI" panose="020B0604030504040204" pitchFamily="50" charset="-128"/>
              </a:rPr>
              <a:t>/ </a:t>
            </a:r>
            <a:r>
              <a:rPr lang="ja-JP" altLang="en-US" sz="700" dirty="0">
                <a:latin typeface="Meiryo UI" panose="020B0604030504040204" pitchFamily="50" charset="-128"/>
                <a:ea typeface="Meiryo UI" panose="020B0604030504040204" pitchFamily="50" charset="-128"/>
              </a:rPr>
              <a:t>スモールコンセッションの推進 </a:t>
            </a:r>
            <a:r>
              <a:rPr lang="en-US" altLang="ja-JP" sz="700" dirty="0">
                <a:latin typeface="Meiryo UI" panose="020B0604030504040204" pitchFamily="50" charset="-128"/>
                <a:ea typeface="Meiryo UI" panose="020B0604030504040204" pitchFamily="50" charset="-128"/>
              </a:rPr>
              <a:t>/ </a:t>
            </a:r>
            <a:r>
              <a:rPr lang="ja-JP" altLang="en-US" sz="700" dirty="0">
                <a:latin typeface="Meiryo UI" panose="020B0604030504040204" pitchFamily="50" charset="-128"/>
                <a:ea typeface="Meiryo UI" panose="020B0604030504040204" pitchFamily="50" charset="-128"/>
              </a:rPr>
              <a:t>グリーン社会の実現 </a:t>
            </a:r>
            <a:r>
              <a:rPr lang="en-US" altLang="ja-JP" sz="700" dirty="0">
                <a:latin typeface="Meiryo UI" panose="020B0604030504040204" pitchFamily="50" charset="-128"/>
                <a:ea typeface="Meiryo UI" panose="020B0604030504040204" pitchFamily="50" charset="-128"/>
              </a:rPr>
              <a:t>/ </a:t>
            </a:r>
            <a:r>
              <a:rPr lang="ja-JP" altLang="en-US" sz="700" dirty="0">
                <a:latin typeface="Meiryo UI" panose="020B0604030504040204" pitchFamily="50" charset="-128"/>
                <a:ea typeface="Meiryo UI" panose="020B0604030504040204" pitchFamily="50" charset="-128"/>
              </a:rPr>
              <a:t>その他（　　　）</a:t>
            </a:r>
          </a:p>
        </p:txBody>
      </p:sp>
      <p:sp>
        <p:nvSpPr>
          <p:cNvPr id="27" name="四角形: 角を丸くする 26">
            <a:extLst>
              <a:ext uri="{FF2B5EF4-FFF2-40B4-BE49-F238E27FC236}">
                <a16:creationId xmlns:a16="http://schemas.microsoft.com/office/drawing/2014/main" id="{2C6238A1-667D-8754-2FFB-D4BF21066BA0}"/>
              </a:ext>
            </a:extLst>
          </p:cNvPr>
          <p:cNvSpPr/>
          <p:nvPr/>
        </p:nvSpPr>
        <p:spPr>
          <a:xfrm>
            <a:off x="4553416" y="284336"/>
            <a:ext cx="2052000" cy="144000"/>
          </a:xfrm>
          <a:prstGeom prst="round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800"/>
          </a:p>
        </p:txBody>
      </p:sp>
      <p:sp>
        <p:nvSpPr>
          <p:cNvPr id="3" name="タイトル 1">
            <a:extLst>
              <a:ext uri="{FF2B5EF4-FFF2-40B4-BE49-F238E27FC236}">
                <a16:creationId xmlns:a16="http://schemas.microsoft.com/office/drawing/2014/main" id="{3179AD23-59B5-6A7C-D367-300204DA4DE2}"/>
              </a:ext>
            </a:extLst>
          </p:cNvPr>
          <p:cNvSpPr txBox="1">
            <a:spLocks noChangeArrowheads="1"/>
          </p:cNvSpPr>
          <p:nvPr/>
        </p:nvSpPr>
        <p:spPr bwMode="auto">
          <a:xfrm>
            <a:off x="6548560" y="50157"/>
            <a:ext cx="1980000" cy="18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r>
              <a:rPr lang="en-US" altLang="ja-JP" sz="700" dirty="0">
                <a:latin typeface="Meiryo UI" panose="020B0604030504040204" pitchFamily="50" charset="-128"/>
                <a:ea typeface="Meiryo UI" panose="020B0604030504040204" pitchFamily="50" charset="-128"/>
              </a:rPr>
              <a:t>【</a:t>
            </a:r>
            <a:r>
              <a:rPr lang="ja-JP" altLang="en-US" sz="700" dirty="0">
                <a:latin typeface="Meiryo UI" panose="020B0604030504040204" pitchFamily="50" charset="-128"/>
                <a:ea typeface="Meiryo UI" panose="020B0604030504040204" pitchFamily="50" charset="-128"/>
              </a:rPr>
              <a:t>対応ニーズ番号</a:t>
            </a:r>
            <a:r>
              <a:rPr lang="en-US" altLang="ja-JP" sz="700" dirty="0">
                <a:latin typeface="Meiryo UI" panose="020B0604030504040204" pitchFamily="50" charset="-128"/>
                <a:ea typeface="Meiryo UI" panose="020B0604030504040204" pitchFamily="50" charset="-128"/>
              </a:rPr>
              <a:t>】</a:t>
            </a:r>
            <a:r>
              <a:rPr lang="ja-JP" altLang="en-US" sz="700" dirty="0">
                <a:latin typeface="Meiryo UI" panose="020B0604030504040204" pitchFamily="50" charset="-128"/>
                <a:ea typeface="Meiryo UI" panose="020B0604030504040204" pitchFamily="50" charset="-128"/>
              </a:rPr>
              <a:t>　●</a:t>
            </a:r>
            <a:r>
              <a:rPr lang="en-US" altLang="ja-JP" sz="700" dirty="0">
                <a:latin typeface="Meiryo UI" panose="020B0604030504040204" pitchFamily="50" charset="-128"/>
                <a:ea typeface="Meiryo UI" panose="020B0604030504040204" pitchFamily="50" charset="-128"/>
              </a:rPr>
              <a:t>-</a:t>
            </a:r>
            <a:r>
              <a:rPr lang="ja-JP" altLang="en-US" sz="700" dirty="0">
                <a:latin typeface="Meiryo UI" panose="020B0604030504040204" pitchFamily="50" charset="-128"/>
                <a:ea typeface="Meiryo UI" panose="020B0604030504040204" pitchFamily="50" charset="-128"/>
              </a:rPr>
              <a:t>●</a:t>
            </a:r>
            <a:r>
              <a:rPr lang="en-US" altLang="ja-JP" sz="700" dirty="0">
                <a:latin typeface="Meiryo UI" panose="020B0604030504040204" pitchFamily="50" charset="-128"/>
                <a:ea typeface="Meiryo UI" panose="020B0604030504040204" pitchFamily="50" charset="-128"/>
              </a:rPr>
              <a:t>,</a:t>
            </a:r>
            <a:r>
              <a:rPr lang="ja-JP" altLang="en-US" sz="700" dirty="0">
                <a:latin typeface="Meiryo UI" panose="020B0604030504040204" pitchFamily="50" charset="-128"/>
                <a:ea typeface="Meiryo UI" panose="020B0604030504040204" pitchFamily="50" charset="-128"/>
              </a:rPr>
              <a:t> ●</a:t>
            </a:r>
            <a:r>
              <a:rPr lang="en-US" altLang="ja-JP" sz="700" dirty="0">
                <a:latin typeface="Meiryo UI" panose="020B0604030504040204" pitchFamily="50" charset="-128"/>
                <a:ea typeface="Meiryo UI" panose="020B0604030504040204" pitchFamily="50" charset="-128"/>
              </a:rPr>
              <a:t>-</a:t>
            </a:r>
            <a:r>
              <a:rPr lang="ja-JP" altLang="en-US" sz="700" dirty="0">
                <a:latin typeface="Meiryo UI" panose="020B0604030504040204" pitchFamily="50" charset="-128"/>
                <a:ea typeface="Meiryo UI" panose="020B0604030504040204" pitchFamily="50" charset="-128"/>
              </a:rPr>
              <a:t>●</a:t>
            </a:r>
            <a:r>
              <a:rPr lang="en-US" altLang="ja-JP" sz="700" dirty="0">
                <a:latin typeface="Meiryo UI" panose="020B0604030504040204" pitchFamily="50" charset="-128"/>
                <a:ea typeface="Meiryo UI" panose="020B0604030504040204" pitchFamily="50" charset="-128"/>
              </a:rPr>
              <a:t>,</a:t>
            </a:r>
            <a:r>
              <a:rPr lang="ja-JP" altLang="en-US" sz="700" dirty="0">
                <a:latin typeface="Meiryo UI" panose="020B0604030504040204" pitchFamily="50" charset="-128"/>
                <a:ea typeface="Meiryo UI" panose="020B0604030504040204" pitchFamily="50" charset="-128"/>
              </a:rPr>
              <a:t> ●</a:t>
            </a:r>
            <a:r>
              <a:rPr lang="en-US" altLang="ja-JP" sz="700" dirty="0">
                <a:latin typeface="Meiryo UI" panose="020B0604030504040204" pitchFamily="50" charset="-128"/>
                <a:ea typeface="Meiryo UI" panose="020B0604030504040204" pitchFamily="50" charset="-128"/>
              </a:rPr>
              <a:t>-</a:t>
            </a:r>
            <a:r>
              <a:rPr lang="ja-JP" altLang="en-US" sz="700" dirty="0">
                <a:latin typeface="Meiryo UI" panose="020B0604030504040204" pitchFamily="50" charset="-128"/>
                <a:ea typeface="Meiryo UI" panose="020B0604030504040204" pitchFamily="50" charset="-128"/>
              </a:rPr>
              <a:t>●</a:t>
            </a:r>
            <a:r>
              <a:rPr lang="en-US" altLang="ja-JP" sz="700" dirty="0">
                <a:latin typeface="Meiryo UI" panose="020B0604030504040204" pitchFamily="50" charset="-128"/>
                <a:ea typeface="Meiryo UI" panose="020B0604030504040204" pitchFamily="50" charset="-128"/>
              </a:rPr>
              <a:t>,</a:t>
            </a:r>
            <a:r>
              <a:rPr lang="ja-JP" altLang="en-US" sz="700" dirty="0">
                <a:latin typeface="Meiryo UI" panose="020B0604030504040204" pitchFamily="50" charset="-128"/>
                <a:ea typeface="Meiryo UI" panose="020B0604030504040204" pitchFamily="50" charset="-128"/>
              </a:rPr>
              <a:t>・・・</a:t>
            </a:r>
          </a:p>
        </p:txBody>
      </p:sp>
      <p:sp>
        <p:nvSpPr>
          <p:cNvPr id="7" name="正方形/長方形 39">
            <a:extLst>
              <a:ext uri="{FF2B5EF4-FFF2-40B4-BE49-F238E27FC236}">
                <a16:creationId xmlns:a16="http://schemas.microsoft.com/office/drawing/2014/main" id="{D5494AA2-06CE-3BAD-7CC7-98FFEEBC21F4}"/>
              </a:ext>
            </a:extLst>
          </p:cNvPr>
          <p:cNvSpPr>
            <a:spLocks noChangeArrowheads="1"/>
          </p:cNvSpPr>
          <p:nvPr/>
        </p:nvSpPr>
        <p:spPr bwMode="auto">
          <a:xfrm>
            <a:off x="6547753" y="858206"/>
            <a:ext cx="2516871" cy="383587"/>
          </a:xfrm>
          <a:prstGeom prst="wedgeRectCallout">
            <a:avLst>
              <a:gd name="adj1" fmla="val 26290"/>
              <a:gd name="adj2" fmla="val -209156"/>
            </a:avLst>
          </a:prstGeom>
          <a:solidFill>
            <a:srgbClr val="FFFFFF"/>
          </a:solidFill>
          <a:ln w="3175">
            <a:solidFill>
              <a:srgbClr val="000000"/>
            </a:solidFill>
            <a:prstDash val="dash"/>
            <a:miter lim="800000"/>
            <a:headEnd/>
            <a:tailEnd/>
          </a:ln>
        </p:spPr>
        <p:txBody>
          <a:bodyPr anchor="ctr"/>
          <a:lstStyle>
            <a:lvl1pPr marL="142875" indent="-142875">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142875" marR="0" lvl="0" indent="-142875" algn="l" defTabSz="914400" rtl="0" eaLnBrk="1" fontAlgn="base" latinLnBrk="0" hangingPunct="1">
              <a:lnSpc>
                <a:spcPct val="100000"/>
              </a:lnSpc>
              <a:spcBef>
                <a:spcPts val="400"/>
              </a:spcBef>
              <a:spcAft>
                <a:spcPct val="0"/>
              </a:spcAft>
              <a:buClrTx/>
              <a:buSzTx/>
              <a:buFontTx/>
              <a:buNone/>
              <a:tabLst/>
              <a:defRPr/>
            </a:pPr>
            <a:r>
              <a:rPr lang="ja-JP" altLang="en-US" sz="800" dirty="0">
                <a:solidFill>
                  <a:srgbClr val="366092"/>
                </a:solidFill>
                <a:latin typeface="Meiryo UI" panose="020B0604030504040204" pitchFamily="50" charset="-128"/>
                <a:ea typeface="Meiryo UI" panose="020B0604030504040204" pitchFamily="50" charset="-128"/>
              </a:rPr>
              <a:t>・対応ニーズ番号欄に本提案が対応するニーズ提案番号を記載してください。対応するニーズがない場合は、「無」とご記載ください。</a:t>
            </a:r>
          </a:p>
        </p:txBody>
      </p:sp>
    </p:spTree>
    <p:extLst>
      <p:ext uri="{BB962C8B-B14F-4D97-AF65-F5344CB8AC3E}">
        <p14:creationId xmlns:p14="http://schemas.microsoft.com/office/powerpoint/2010/main" val="392995058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ユーザー定義 4">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2facc6f4-0e00-4684-ae65-43c99df1b4be">
      <Terms xmlns="http://schemas.microsoft.com/office/infopath/2007/PartnerControls"/>
    </lcf76f155ced4ddcb4097134ff3c332f>
    <TaxCatchAll xmlns="87ac40f7-1e6a-4700-af4f-7ef7e271e388" xsi:nil="true"/>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A0CEB2732FD4B9429C76D6E07DEF8EF4" ma:contentTypeVersion="12" ma:contentTypeDescription="新しいドキュメントを作成します。" ma:contentTypeScope="" ma:versionID="68641cc06aca3eefa2fb4f6e0fa84450">
  <xsd:schema xmlns:xsd="http://www.w3.org/2001/XMLSchema" xmlns:xs="http://www.w3.org/2001/XMLSchema" xmlns:p="http://schemas.microsoft.com/office/2006/metadata/properties" xmlns:ns2="2facc6f4-0e00-4684-ae65-43c99df1b4be" xmlns:ns3="87ac40f7-1e6a-4700-af4f-7ef7e271e388" targetNamespace="http://schemas.microsoft.com/office/2006/metadata/properties" ma:root="true" ma:fieldsID="ee73305d9795d009c1c84990f395d1f5" ns2:_="" ns3:_="">
    <xsd:import namespace="2facc6f4-0e00-4684-ae65-43c99df1b4be"/>
    <xsd:import namespace="87ac40f7-1e6a-4700-af4f-7ef7e271e388"/>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facc6f4-0e00-4684-ae65-43c99df1b4b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画像タグ" ma:readOnly="false" ma:fieldId="{5cf76f15-5ced-4ddc-b409-7134ff3c332f}" ma:taxonomyMulti="true" ma:sspId="32dd98ac-7f38-441c-8624-e0daaf53fd89"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87ac40f7-1e6a-4700-af4f-7ef7e271e388"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9449855f-d1ff-4ef6-95b8-9ffef437b1d0}" ma:internalName="TaxCatchAll" ma:showField="CatchAllData" ma:web="87ac40f7-1e6a-4700-af4f-7ef7e271e38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B990F69-55B5-48B2-91D6-EA0983AF54F0}">
  <ds:schemaRefs>
    <ds:schemaRef ds:uri="http://schemas.microsoft.com/sharepoint/v3/contenttype/forms"/>
  </ds:schemaRefs>
</ds:datastoreItem>
</file>

<file path=customXml/itemProps2.xml><?xml version="1.0" encoding="utf-8"?>
<ds:datastoreItem xmlns:ds="http://schemas.openxmlformats.org/officeDocument/2006/customXml" ds:itemID="{702CE5F5-15AA-45B1-8774-4B235D1EA28B}">
  <ds:schemaRefs>
    <ds:schemaRef ds:uri="http://purl.org/dc/elements/1.1/"/>
    <ds:schemaRef ds:uri="http://schemas.microsoft.com/office/2006/documentManagement/types"/>
    <ds:schemaRef ds:uri="http://schemas.microsoft.com/office/2006/metadata/properties"/>
    <ds:schemaRef ds:uri="2facc6f4-0e00-4684-ae65-43c99df1b4be"/>
    <ds:schemaRef ds:uri="http://purl.org/dc/terms/"/>
    <ds:schemaRef ds:uri="http://www.w3.org/XML/1998/namespace"/>
    <ds:schemaRef ds:uri="http://purl.org/dc/dcmitype/"/>
    <ds:schemaRef ds:uri="87ac40f7-1e6a-4700-af4f-7ef7e271e388"/>
    <ds:schemaRef ds:uri="http://schemas.microsoft.com/office/infopath/2007/PartnerControls"/>
    <ds:schemaRef ds:uri="http://schemas.openxmlformats.org/package/2006/metadata/core-properties"/>
  </ds:schemaRefs>
</ds:datastoreItem>
</file>

<file path=customXml/itemProps3.xml><?xml version="1.0" encoding="utf-8"?>
<ds:datastoreItem xmlns:ds="http://schemas.openxmlformats.org/officeDocument/2006/customXml" ds:itemID="{B9D0CF3A-BC09-4C85-8424-21E31EF37B1D}">
  <ds:schemaRefs>
    <ds:schemaRef ds:uri="2facc6f4-0e00-4684-ae65-43c99df1b4be"/>
    <ds:schemaRef ds:uri="87ac40f7-1e6a-4700-af4f-7ef7e271e388"/>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blank</Template>
  <Words>738</Words>
  <PresentationFormat>画面に合わせる (4:3)</PresentationFormat>
  <Paragraphs>41</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Meiryo UI</vt:lpstr>
      <vt:lpstr>Arial</vt:lpstr>
      <vt:lpstr>Calibri</vt:lpstr>
      <vt:lpstr>Office テーマ</vt:lpstr>
      <vt:lpstr>（団体名を記載）</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0x010100A0CEB2732FD4B9429C76D6E07DEF8EF4</vt:lpwstr>
  </property>
  <property fmtid="{D5CDD505-2E9C-101B-9397-08002B2CF9AE}" pid="3" name="MediaServiceImageTags">
    <vt:lpwstr/>
  </property>
</Properties>
</file>