
<file path=[Content_Types].xml><?xml version="1.0" encoding="utf-8"?>
<Types xmlns="http://schemas.openxmlformats.org/package/2006/content-types">
  <Default ContentType="application/vnd.openxmlformats-officedocument.oleObject" Extension="bin"/>
  <Default ContentType="image/x-emf" Extension="emf"/>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ms-powerpoint.changesinfo+xml" PartName="/ppt/changesInfos/changesInfo1.xml"/>
  <Override ContentType="application/vnd.openxmlformats-officedocument.presentationml.commentAuthors+xml" PartName="/ppt/commentAuthors.xml"/>
  <Override ContentType="application/vnd.openxmlformats-officedocument.drawingml.diagramColors+xml" PartName="/ppt/diagrams/colors1.xml"/>
  <Override ContentType="application/vnd.openxmlformats-officedocument.drawingml.diagramData+xml" PartName="/ppt/diagrams/data1.xml"/>
  <Override ContentType="application/vnd.ms-office.drawingml.diagramDrawing+xml" PartName="/ppt/diagrams/drawing1.xml"/>
  <Override ContentType="application/vnd.openxmlformats-officedocument.drawingml.diagramLayout+xml" PartName="/ppt/diagrams/layout1.xml"/>
  <Override ContentType="application/vnd.openxmlformats-officedocument.drawingml.diagramStyle+xml" PartName="/ppt/diagrams/quickStyle1.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notesSlide+xml" PartName="/ppt/notesSlides/notesSlide18.xml"/>
  <Override ContentType="application/vnd.openxmlformats-officedocument.presentationml.notesSlide+xml" PartName="/ppt/notesSlides/notesSlide19.xml"/>
  <Override ContentType="application/vnd.openxmlformats-officedocument.presentationml.notesSlide+xml" PartName="/ppt/notesSlides/notesSlide20.xml"/>
  <Override ContentType="application/vnd.openxmlformats-officedocument.presentationml.notesSlide+xml" PartName="/ppt/notesSlides/notesSlide21.xml"/>
  <Override ContentType="application/vnd.openxmlformats-officedocument.presentationml.notesSlide+xml" PartName="/ppt/notesSlides/notesSlide22.xml"/>
  <Override ContentType="application/vnd.openxmlformats-officedocument.presentationml.notesSlide+xml" PartName="/ppt/notesSlides/notesSlide23.xml"/>
  <Override ContentType="application/vnd.openxmlformats-officedocument.presentationml.notesSlide+xml" PartName="/ppt/notesSlides/notesSlide24.xml"/>
  <Override ContentType="application/vnd.openxmlformats-officedocument.presentationml.notesSlide+xml" PartName="/ppt/notesSlides/notesSlide25.xml"/>
  <Override ContentType="application/vnd.openxmlformats-officedocument.presentationml.notesSlide+xml" PartName="/ppt/notesSlides/notesSlide26.xml"/>
  <Override ContentType="application/vnd.openxmlformats-officedocument.presentationml.notesSlide+xml" PartName="/ppt/notesSlides/notesSlide27.xml"/>
  <Override ContentType="application/vnd.openxmlformats-officedocument.presentationml.notesSlide+xml" PartName="/ppt/notesSlides/notesSlide28.xml"/>
  <Override ContentType="application/vnd.openxmlformats-officedocument.presentationml.notesSlide+xml" PartName="/ppt/notesSlides/notesSlide29.xml"/>
  <Override ContentType="application/vnd.openxmlformats-officedocument.presentationml.notesSlide+xml" PartName="/ppt/notesSlides/notesSlide30.xml"/>
  <Override ContentType="application/vnd.openxmlformats-officedocument.presentationml.notesSlide+xml" PartName="/ppt/notesSlides/notesSlide31.xml"/>
  <Override ContentType="application/vnd.openxmlformats-officedocument.presentationml.notesSlide+xml" PartName="/ppt/notesSlides/notesSlide32.xml"/>
  <Override ContentType="application/vnd.openxmlformats-officedocument.presentationml.notesSlide+xml" PartName="/ppt/notesSlides/notesSlide33.xml"/>
  <Override ContentType="application/vnd.openxmlformats-officedocument.presentationml.notesSlide+xml" PartName="/ppt/notesSlides/notesSlide34.xml"/>
  <Override ContentType="application/vnd.openxmlformats-officedocument.presentationml.notesSlide+xml" PartName="/ppt/notesSlides/notesSlide35.xml"/>
  <Override ContentType="application/vnd.openxmlformats-officedocument.presentationml.notesSlide+xml" PartName="/ppt/notesSlides/notesSlide36.xml"/>
  <Override ContentType="application/vnd.openxmlformats-officedocument.presentationml.notesSlide+xml" PartName="/ppt/notesSlides/notesSlide37.xml"/>
  <Override ContentType="application/vnd.openxmlformats-officedocument.presentationml.notesSlide+xml" PartName="/ppt/notesSlides/notesSlide38.xml"/>
  <Override ContentType="application/vnd.openxmlformats-officedocument.presentationml.notesSlide+xml" PartName="/ppt/notesSlides/notesSlide39.xml"/>
  <Override ContentType="application/vnd.openxmlformats-officedocument.presentationml.notesSlide+xml" PartName="/ppt/notesSlides/notesSlide40.xml"/>
  <Override ContentType="application/vnd.openxmlformats-officedocument.presentationml.notesSlide+xml" PartName="/ppt/notesSlides/notesSlide41.xml"/>
  <Override ContentType="application/vnd.openxmlformats-officedocument.presentationml.notesSlide+xml" PartName="/ppt/notesSlides/notesSlide42.xml"/>
  <Override ContentType="application/vnd.openxmlformats-officedocument.presentationml.notesSlide+xml" PartName="/ppt/notesSlides/notesSlide43.xml"/>
  <Override ContentType="application/vnd.openxmlformats-officedocument.presentationml.notesSlide+xml" PartName="/ppt/notesSlides/notesSlide44.xml"/>
  <Override ContentType="application/vnd.openxmlformats-officedocument.presentationml.notesSlide+xml" PartName="/ppt/notesSlides/notesSlide45.xml"/>
  <Override ContentType="application/vnd.openxmlformats-officedocument.presentationml.notesSlide+xml" PartName="/ppt/notesSlides/notesSlide46.xml"/>
  <Override ContentType="application/vnd.openxmlformats-officedocument.presentationml.notesSlide+xml" PartName="/ppt/notesSlides/notesSlide47.xml"/>
  <Override ContentType="application/vnd.openxmlformats-officedocument.presentationml.notesSlide+xml" PartName="/ppt/notesSlides/notesSlide48.xml"/>
  <Override ContentType="application/vnd.openxmlformats-officedocument.presentationml.notesSlide+xml" PartName="/ppt/notesSlides/notesSlide49.xml"/>
  <Override ContentType="application/vnd.openxmlformats-officedocument.presentationml.notesSlide+xml" PartName="/ppt/notesSlides/notesSlide50.xml"/>
  <Override ContentType="application/vnd.openxmlformats-officedocument.presentationml.notesSlide+xml" PartName="/ppt/notesSlides/notesSlide51.xml"/>
  <Override ContentType="application/vnd.openxmlformats-officedocument.presentationml.notesSlide+xml" PartName="/ppt/notesSlides/notesSlide52.xml"/>
  <Override ContentType="application/vnd.openxmlformats-officedocument.presentationml.notesSlide+xml" PartName="/ppt/notesSlides/notesSlide53.xml"/>
  <Override ContentType="application/vnd.openxmlformats-officedocument.presentationml.notesSlide+xml" PartName="/ppt/notesSlides/notesSlide54.xml"/>
  <Override ContentType="application/vnd.openxmlformats-officedocument.presentationml.notesSlide+xml" PartName="/ppt/notesSlides/notesSlide55.xml"/>
  <Override ContentType="application/vnd.openxmlformats-officedocument.presentationml.notesSlide+xml" PartName="/ppt/notesSlides/notesSlide56.xml"/>
  <Override ContentType="application/vnd.openxmlformats-officedocument.presentationml.notesSlide+xml" PartName="/ppt/notesSlides/notesSlide57.xml"/>
  <Override ContentType="application/vnd.openxmlformats-officedocument.presentationml.notesSlide+xml" PartName="/ppt/notesSlides/notesSlide58.xml"/>
  <Override ContentType="application/vnd.openxmlformats-officedocument.presentationml.notesSlide+xml" PartName="/ppt/notesSlides/notesSlide59.xml"/>
  <Override ContentType="application/vnd.openxmlformats-officedocument.presentationml.notesSlide+xml" PartName="/ppt/notesSlides/notesSlide60.xml"/>
  <Override ContentType="application/vnd.openxmlformats-officedocument.presentationml.notesSlide+xml" PartName="/ppt/notesSlides/notesSlide61.xml"/>
  <Override ContentType="application/vnd.openxmlformats-officedocument.presentationml.notesSlide+xml" PartName="/ppt/notesSlides/notesSlide62.xml"/>
  <Override ContentType="application/vnd.openxmlformats-officedocument.presentationml.notesSlide+xml" PartName="/ppt/notesSlides/notesSlide63.xml"/>
  <Override ContentType="application/vnd.openxmlformats-officedocument.presentationml.notesSlide+xml" PartName="/ppt/notesSlides/notesSlide64.xml"/>
  <Override ContentType="application/vnd.openxmlformats-officedocument.presentationml.notesSlide+xml" PartName="/ppt/notesSlides/notesSlide65.xml"/>
  <Override ContentType="application/vnd.openxmlformats-officedocument.presentationml.notesSlide+xml" PartName="/ppt/notesSlides/notesSlide66.xml"/>
  <Override ContentType="application/vnd.openxmlformats-officedocument.presentationml.notesSlide+xml" PartName="/ppt/notesSlides/notesSlide67.xml"/>
  <Override ContentType="application/vnd.openxmlformats-officedocument.presentationml.notesSlide+xml" PartName="/ppt/notesSlides/notesSlide68.xml"/>
  <Override ContentType="application/vnd.openxmlformats-officedocument.presentationml.notesSlide+xml" PartName="/ppt/notesSlides/notesSlide69.xml"/>
  <Override ContentType="application/vnd.openxmlformats-officedocument.presentationml.notesSlide+xml" PartName="/ppt/notesSlides/notesSlide70.xml"/>
  <Override ContentType="application/vnd.openxmlformats-officedocument.presentationml.notesSlide+xml" PartName="/ppt/notesSlides/notesSlide7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25.xml"/>
  <Override ContentType="application/vnd.openxmlformats-officedocument.presentationml.slideLayout+xml" PartName="/ppt/slideLayouts/slideLayout26.xml"/>
  <Override ContentType="application/vnd.openxmlformats-officedocument.presentationml.slideLayout+xml" PartName="/ppt/slideLayouts/slideLayout27.xml"/>
  <Override ContentType="application/vnd.openxmlformats-officedocument.presentationml.slideLayout+xml" PartName="/ppt/slideLayouts/slideLayout28.xml"/>
  <Override ContentType="application/vnd.openxmlformats-officedocument.presentationml.slideLayout+xml" PartName="/ppt/slideLayouts/slideLayout29.xml"/>
  <Override ContentType="application/vnd.openxmlformats-officedocument.presentationml.slideLayout+xml" PartName="/ppt/slideLayouts/slideLayout30.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Master+xml" PartName="/ppt/slideMasters/slideMaster3.xml"/>
  <Override ContentType="application/vnd.openxmlformats-officedocument.presentationml.slideMaster+xml" PartName="/ppt/slideMasters/slideMaster4.xml"/>
  <Override ContentType="application/vnd.openxmlformats-officedocument.presentationml.slideMaster+xml" PartName="/ppt/slideMasters/slideMaster5.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0.xml"/>
  <Override ContentType="application/vnd.openxmlformats-officedocument.presentationml.slide+xml" PartName="/ppt/slides/slide31.xml"/>
  <Override ContentType="application/vnd.openxmlformats-officedocument.presentationml.slide+xml" PartName="/ppt/slides/slide32.xml"/>
  <Override ContentType="application/vnd.openxmlformats-officedocument.presentationml.slide+xml" PartName="/ppt/slides/slide33.xml"/>
  <Override ContentType="application/vnd.openxmlformats-officedocument.presentationml.slide+xml" PartName="/ppt/slides/slide34.xml"/>
  <Override ContentType="application/vnd.openxmlformats-officedocument.presentationml.slide+xml" PartName="/ppt/slides/slide35.xml"/>
  <Override ContentType="application/vnd.openxmlformats-officedocument.presentationml.slide+xml" PartName="/ppt/slides/slide36.xml"/>
  <Override ContentType="application/vnd.openxmlformats-officedocument.presentationml.slide+xml" PartName="/ppt/slides/slide37.xml"/>
  <Override ContentType="application/vnd.openxmlformats-officedocument.presentationml.slide+xml" PartName="/ppt/slides/slide38.xml"/>
  <Override ContentType="application/vnd.openxmlformats-officedocument.presentationml.slide+xml" PartName="/ppt/slides/slide39.xml"/>
  <Override ContentType="application/vnd.openxmlformats-officedocument.presentationml.slide+xml" PartName="/ppt/slides/slide40.xml"/>
  <Override ContentType="application/vnd.openxmlformats-officedocument.presentationml.slide+xml" PartName="/ppt/slides/slide41.xml"/>
  <Override ContentType="application/vnd.openxmlformats-officedocument.presentationml.slide+xml" PartName="/ppt/slides/slide42.xml"/>
  <Override ContentType="application/vnd.openxmlformats-officedocument.presentationml.slide+xml" PartName="/ppt/slides/slide43.xml"/>
  <Override ContentType="application/vnd.openxmlformats-officedocument.presentationml.slide+xml" PartName="/ppt/slides/slide44.xml"/>
  <Override ContentType="application/vnd.openxmlformats-officedocument.presentationml.slide+xml" PartName="/ppt/slides/slide45.xml"/>
  <Override ContentType="application/vnd.openxmlformats-officedocument.presentationml.slide+xml" PartName="/ppt/slides/slide46.xml"/>
  <Override ContentType="application/vnd.openxmlformats-officedocument.presentationml.slide+xml" PartName="/ppt/slides/slide47.xml"/>
  <Override ContentType="application/vnd.openxmlformats-officedocument.presentationml.slide+xml" PartName="/ppt/slides/slide48.xml"/>
  <Override ContentType="application/vnd.openxmlformats-officedocument.presentationml.slide+xml" PartName="/ppt/slides/slide49.xml"/>
  <Override ContentType="application/vnd.openxmlformats-officedocument.presentationml.slide+xml" PartName="/ppt/slides/slide50.xml"/>
  <Override ContentType="application/vnd.openxmlformats-officedocument.presentationml.slide+xml" PartName="/ppt/slides/slide51.xml"/>
  <Override ContentType="application/vnd.openxmlformats-officedocument.presentationml.slide+xml" PartName="/ppt/slides/slide52.xml"/>
  <Override ContentType="application/vnd.openxmlformats-officedocument.presentationml.slide+xml" PartName="/ppt/slides/slide53.xml"/>
  <Override ContentType="application/vnd.openxmlformats-officedocument.presentationml.slide+xml" PartName="/ppt/slides/slide54.xml"/>
  <Override ContentType="application/vnd.openxmlformats-officedocument.presentationml.slide+xml" PartName="/ppt/slides/slide55.xml"/>
  <Override ContentType="application/vnd.openxmlformats-officedocument.presentationml.slide+xml" PartName="/ppt/slides/slide56.xml"/>
  <Override ContentType="application/vnd.openxmlformats-officedocument.presentationml.slide+xml" PartName="/ppt/slides/slide57.xml"/>
  <Override ContentType="application/vnd.openxmlformats-officedocument.presentationml.slide+xml" PartName="/ppt/slides/slide58.xml"/>
  <Override ContentType="application/vnd.openxmlformats-officedocument.presentationml.slide+xml" PartName="/ppt/slides/slide59.xml"/>
  <Override ContentType="application/vnd.openxmlformats-officedocument.presentationml.slide+xml" PartName="/ppt/slides/slide60.xml"/>
  <Override ContentType="application/vnd.openxmlformats-officedocument.presentationml.slide+xml" PartName="/ppt/slides/slide61.xml"/>
  <Override ContentType="application/vnd.openxmlformats-officedocument.presentationml.slide+xml" PartName="/ppt/slides/slide62.xml"/>
  <Override ContentType="application/vnd.openxmlformats-officedocument.presentationml.slide+xml" PartName="/ppt/slides/slide63.xml"/>
  <Override ContentType="application/vnd.openxmlformats-officedocument.presentationml.slide+xml" PartName="/ppt/slides/slide64.xml"/>
  <Override ContentType="application/vnd.openxmlformats-officedocument.presentationml.slide+xml" PartName="/ppt/slides/slide65.xml"/>
  <Override ContentType="application/vnd.openxmlformats-officedocument.presentationml.slide+xml" PartName="/ppt/slides/slide66.xml"/>
  <Override ContentType="application/vnd.openxmlformats-officedocument.presentationml.slide+xml" PartName="/ppt/slides/slide67.xml"/>
  <Override ContentType="application/vnd.openxmlformats-officedocument.presentationml.slide+xml" PartName="/ppt/slides/slide68.xml"/>
  <Override ContentType="application/vnd.openxmlformats-officedocument.presentationml.slide+xml" PartName="/ppt/slides/slide69.xml"/>
  <Override ContentType="application/vnd.openxmlformats-officedocument.presentationml.slide+xml" PartName="/ppt/slides/slide70.xml"/>
  <Override ContentType="application/vnd.openxmlformats-officedocument.presentationml.slide+xml" PartName="/ppt/slides/slide71.xml"/>
  <Override ContentType="application/vnd.openxmlformats-officedocument.presentationml.slide+xml" PartName="/ppt/slides/slide72.xml"/>
  <Override ContentType="application/vnd.openxmlformats-officedocument.presentationml.slide+xml" PartName="/ppt/slides/slide73.xml"/>
  <Override ContentType="application/vnd.openxmlformats-officedocument.presentationml.slide+xml" PartName="/ppt/slides/slide74.xml"/>
  <Override ContentType="application/vnd.openxmlformats-officedocument.presentationml.slide+xml" PartName="/ppt/slides/slide75.xml"/>
  <Override ContentType="application/vnd.openxmlformats-officedocument.presentationml.slide+xml" PartName="/ppt/slides/slide76.xml"/>
  <Override ContentType="application/vnd.openxmlformats-officedocument.presentationml.slide+xml" PartName="/ppt/slides/slide77.xml"/>
  <Override ContentType="application/vnd.openxmlformats-officedocument.presentationml.slide+xml" PartName="/ppt/slides/slide78.xml"/>
  <Override ContentType="application/vnd.openxmlformats-officedocument.presentationml.slide+xml" PartName="/ppt/slides/slide79.xml"/>
  <Override ContentType="application/vnd.openxmlformats-officedocument.presentationml.slide+xml" PartName="/ppt/slides/slide80.xml"/>
  <Override ContentType="application/vnd.openxmlformats-officedocument.presentationml.slide+xml" PartName="/ppt/slides/slide81.xml"/>
  <Override ContentType="application/vnd.openxmlformats-officedocument.presentationml.slide+xml" PartName="/ppt/slides/slide82.xml"/>
  <Override ContentType="application/vnd.openxmlformats-officedocument.presentationml.slide+xml" PartName="/ppt/slides/slide83.xml"/>
  <Override ContentType="application/vnd.openxmlformats-officedocument.presentationml.slide+xml" PartName="/ppt/slides/slide84.xml"/>
  <Override ContentType="application/vnd.openxmlformats-officedocument.presentationml.slide+xml" PartName="/ppt/slides/slide85.xml"/>
  <Override ContentType="application/vnd.openxmlformats-officedocument.presentationml.slide+xml" PartName="/ppt/slides/slide86.xml"/>
  <Override ContentType="application/vnd.openxmlformats-officedocument.presentationml.slide+xml" PartName="/ppt/slides/slide87.xml"/>
  <Override ContentType="application/vnd.openxmlformats-officedocument.presentationml.slide+xml" PartName="/ppt/slides/slide88.xml"/>
  <Override ContentType="application/vnd.openxmlformats-officedocument.presentationml.slide+xml" PartName="/ppt/slides/slide89.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presentationml.tags+xml" PartName="/ppt/tags/tag2.xml"/>
  <Override ContentType="application/vnd.openxmlformats-officedocument.presentationml.tags+xml" PartName="/ppt/tags/tag3.xml"/>
  <Override ContentType="application/vnd.openxmlformats-officedocument.presentationml.tags+xml" PartName="/ppt/tags/tag4.xml"/>
  <Override ContentType="application/vnd.openxmlformats-officedocument.presentationml.tags+xml" PartName="/ppt/tags/tag5.xml"/>
  <Override ContentType="application/vnd.openxmlformats-officedocument.presentationml.tags+xml" PartName="/ppt/tags/tag6.xml"/>
  <Override ContentType="application/vnd.openxmlformats-officedocument.presentationml.tags+xml" PartName="/ppt/tags/tag7.xml"/>
  <Override ContentType="application/vnd.openxmlformats-officedocument.presentationml.tags+xml" PartName="/ppt/tags/tag8.xml"/>
  <Override ContentType="application/vnd.openxmlformats-officedocument.presentationml.tags+xml" PartName="/ppt/tags/tag9.xml"/>
  <Override ContentType="application/vnd.openxmlformats-officedocument.presentationml.tags+xml" PartName="/ppt/tags/tag10.xml"/>
  <Override ContentType="application/vnd.openxmlformats-officedocument.presentationml.tags+xml" PartName="/ppt/tags/tag11.xml"/>
  <Override ContentType="application/vnd.openxmlformats-officedocument.presentationml.tags+xml" PartName="/ppt/tags/tag12.xml"/>
  <Override ContentType="application/vnd.openxmlformats-officedocument.presentationml.tags+xml" PartName="/ppt/tags/tag13.xml"/>
  <Override ContentType="application/vnd.openxmlformats-officedocument.presentationml.tags+xml" PartName="/ppt/tags/tag14.xml"/>
  <Override ContentType="application/vnd.openxmlformats-officedocument.presentationml.tags+xml" PartName="/ppt/tags/tag15.xml"/>
  <Override ContentType="application/vnd.openxmlformats-officedocument.presentationml.tags+xml" PartName="/ppt/tags/tag16.xml"/>
  <Override ContentType="application/vnd.openxmlformats-officedocument.presentationml.tags+xml" PartName="/ppt/tags/tag17.xml"/>
  <Override ContentType="application/vnd.openxmlformats-officedocument.presentationml.tags+xml" PartName="/ppt/tags/tag18.xml"/>
  <Override ContentType="application/vnd.openxmlformats-officedocument.presentationml.tags+xml" PartName="/ppt/tags/tag19.xml"/>
  <Override ContentType="application/vnd.openxmlformats-officedocument.presentationml.tags+xml" PartName="/ppt/tags/tag20.xml"/>
  <Override ContentType="application/vnd.openxmlformats-officedocument.presentationml.tags+xml" PartName="/ppt/tags/tag21.xml"/>
  <Override ContentType="application/vnd.openxmlformats-officedocument.presentationml.tags+xml" PartName="/ppt/tags/tag22.xml"/>
  <Override ContentType="application/vnd.openxmlformats-officedocument.presentationml.tags+xml" PartName="/ppt/tags/tag23.xml"/>
  <Override ContentType="application/vnd.openxmlformats-officedocument.presentationml.tags+xml" PartName="/ppt/tags/tag24.xml"/>
  <Override ContentType="application/vnd.openxmlformats-officedocument.presentationml.tags+xml" PartName="/ppt/tags/tag25.xml"/>
  <Override ContentType="application/vnd.openxmlformats-officedocument.presentationml.tags+xml" PartName="/ppt/tags/tag26.xml"/>
  <Override ContentType="application/vnd.openxmlformats-officedocument.presentationml.tags+xml" PartName="/ppt/tags/tag27.xml"/>
  <Override ContentType="application/vnd.openxmlformats-officedocument.presentationml.tags+xml" PartName="/ppt/tags/tag28.xml"/>
  <Override ContentType="application/vnd.openxmlformats-officedocument.presentationml.tags+xml" PartName="/ppt/tags/tag29.xml"/>
  <Override ContentType="application/vnd.openxmlformats-officedocument.presentationml.tags+xml" PartName="/ppt/tags/tag30.xml"/>
  <Override ContentType="application/vnd.openxmlformats-officedocument.presentationml.tags+xml" PartName="/ppt/tags/tag31.xml"/>
  <Override ContentType="application/vnd.openxmlformats-officedocument.presentationml.tags+xml" PartName="/ppt/tags/tag32.xml"/>
  <Override ContentType="application/vnd.openxmlformats-officedocument.presentationml.tags+xml" PartName="/ppt/tags/tag33.xml"/>
  <Override ContentType="application/vnd.openxmlformats-officedocument.presentationml.tags+xml" PartName="/ppt/tags/tag34.xml"/>
  <Override ContentType="application/vnd.openxmlformats-officedocument.presentationml.tags+xml" PartName="/ppt/tags/tag35.xml"/>
  <Override ContentType="application/vnd.openxmlformats-officedocument.presentationml.tags+xml" PartName="/ppt/tags/tag36.xml"/>
  <Override ContentType="application/vnd.openxmlformats-officedocument.presentationml.tags+xml" PartName="/ppt/tags/tag37.xml"/>
  <Override ContentType="application/vnd.openxmlformats-officedocument.presentationml.tags+xml" PartName="/ppt/tags/tag38.xml"/>
  <Override ContentType="application/vnd.openxmlformats-officedocument.presentationml.tags+xml" PartName="/ppt/tags/tag39.xml"/>
  <Override ContentType="application/vnd.openxmlformats-officedocument.presentationml.tags+xml" PartName="/ppt/tags/tag40.xml"/>
  <Override ContentType="application/vnd.openxmlformats-officedocument.presentationml.tags+xml" PartName="/ppt/tags/tag41.xml"/>
  <Override ContentType="application/vnd.openxmlformats-officedocument.presentationml.tags+xml" PartName="/ppt/tags/tag42.xml"/>
  <Override ContentType="application/vnd.openxmlformats-officedocument.presentationml.tags+xml" PartName="/ppt/tags/tag43.xml"/>
  <Override ContentType="application/vnd.openxmlformats-officedocument.presentationml.tags+xml" PartName="/ppt/tags/tag44.xml"/>
  <Override ContentType="application/vnd.openxmlformats-officedocument.presentationml.tags+xml" PartName="/ppt/tags/tag45.xml"/>
  <Override ContentType="application/vnd.openxmlformats-officedocument.presentationml.tags+xml" PartName="/ppt/tags/tag46.xml"/>
  <Override ContentType="application/vnd.openxmlformats-officedocument.presentationml.tags+xml" PartName="/ppt/tags/tag47.xml"/>
  <Override ContentType="application/vnd.openxmlformats-officedocument.presentationml.tags+xml" PartName="/ppt/tags/tag48.xml"/>
  <Override ContentType="application/vnd.openxmlformats-officedocument.presentationml.tags+xml" PartName="/ppt/tags/tag49.xml"/>
  <Override ContentType="application/vnd.openxmlformats-officedocument.presentationml.tags+xml" PartName="/ppt/tags/tag50.xml"/>
  <Override ContentType="application/vnd.openxmlformats-officedocument.presentationml.tags+xml" PartName="/ppt/tags/tag51.xml"/>
  <Override ContentType="application/vnd.openxmlformats-officedocument.presentationml.tags+xml" PartName="/ppt/tags/tag52.xml"/>
  <Override ContentType="application/vnd.openxmlformats-officedocument.presentationml.tags+xml" PartName="/ppt/tags/tag53.xml"/>
  <Override ContentType="application/vnd.openxmlformats-officedocument.presentationml.tags+xml" PartName="/ppt/tags/tag54.xml"/>
  <Override ContentType="application/vnd.openxmlformats-officedocument.presentationml.tags+xml" PartName="/ppt/tags/tag55.xml"/>
  <Override ContentType="application/vnd.openxmlformats-officedocument.presentationml.tags+xml" PartName="/ppt/tags/tag56.xml"/>
  <Override ContentType="application/vnd.openxmlformats-officedocument.presentationml.tags+xml" PartName="/ppt/tags/tag57.xml"/>
  <Override ContentType="application/vnd.openxmlformats-officedocument.presentationml.tags+xml" PartName="/ppt/tags/tag58.xml"/>
  <Override ContentType="application/vnd.openxmlformats-officedocument.presentationml.tags+xml" PartName="/ppt/tags/tag59.xml"/>
  <Override ContentType="application/vnd.openxmlformats-officedocument.presentationml.tags+xml" PartName="/ppt/tags/tag60.xml"/>
  <Override ContentType="application/vnd.openxmlformats-officedocument.presentationml.tags+xml" PartName="/ppt/tags/tag61.xml"/>
  <Override ContentType="application/vnd.openxmlformats-officedocument.presentationml.tags+xml" PartName="/ppt/tags/tag62.xml"/>
  <Override ContentType="application/vnd.openxmlformats-officedocument.presentationml.tags+xml" PartName="/ppt/tags/tag63.xml"/>
  <Override ContentType="application/vnd.openxmlformats-officedocument.presentationml.tags+xml" PartName="/ppt/tags/tag64.xml"/>
  <Override ContentType="application/vnd.openxmlformats-officedocument.presentationml.tags+xml" PartName="/ppt/tags/tag65.xml"/>
  <Override ContentType="application/vnd.openxmlformats-officedocument.presentationml.tags+xml" PartName="/ppt/tags/tag66.xml"/>
  <Override ContentType="application/vnd.openxmlformats-officedocument.presentationml.tags+xml" PartName="/ppt/tags/tag67.xml"/>
  <Override ContentType="application/vnd.openxmlformats-officedocument.presentationml.tags+xml" PartName="/ppt/tags/tag68.xml"/>
  <Override ContentType="application/vnd.openxmlformats-officedocument.presentationml.tags+xml" PartName="/ppt/tags/tag69.xml"/>
  <Override ContentType="application/vnd.openxmlformats-officedocument.presentationml.tags+xml" PartName="/ppt/tags/tag70.xml"/>
  <Override ContentType="application/vnd.openxmlformats-officedocument.presentationml.tags+xml" PartName="/ppt/tags/tag71.xml"/>
  <Override ContentType="application/vnd.openxmlformats-officedocument.presentationml.tags+xml" PartName="/ppt/tags/tag72.xml"/>
  <Override ContentType="application/vnd.openxmlformats-officedocument.presentationml.tags+xml" PartName="/ppt/tags/tag73.xml"/>
  <Override ContentType="application/vnd.openxmlformats-officedocument.presentationml.tags+xml" PartName="/ppt/tags/tag74.xml"/>
  <Override ContentType="application/vnd.openxmlformats-officedocument.presentationml.tags+xml" PartName="/ppt/tags/tag75.xml"/>
  <Override ContentType="application/vnd.openxmlformats-officedocument.presentationml.tags+xml" PartName="/ppt/tags/tag76.xml"/>
  <Override ContentType="application/vnd.openxmlformats-officedocument.presentationml.tags+xml" PartName="/ppt/tags/tag77.xml"/>
  <Override ContentType="application/vnd.openxmlformats-officedocument.presentationml.tags+xml" PartName="/ppt/tags/tag78.xml"/>
  <Override ContentType="application/vnd.openxmlformats-officedocument.presentationml.tags+xml" PartName="/ppt/tags/tag79.xml"/>
  <Override ContentType="application/vnd.openxmlformats-officedocument.presentationml.tags+xml" PartName="/ppt/tags/tag80.xml"/>
  <Override ContentType="application/vnd.openxmlformats-officedocument.presentationml.tags+xml" PartName="/ppt/tags/tag81.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theme+xml" PartName="/ppt/theme/theme5.xml"/>
  <Override ContentType="application/vnd.openxmlformats-officedocument.theme+xml" PartName="/ppt/theme/theme6.xml"/>
  <Override ContentType="application/vnd.openxmlformats-officedocument.theme+xml" PartName="/ppt/theme/theme7.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 id="2147483662" r:id="rId6"/>
    <p:sldMasterId id="2147483668" r:id="rId7"/>
    <p:sldMasterId id="2147483671" r:id="rId8"/>
  </p:sldMasterIdLst>
  <p:notesMasterIdLst>
    <p:notesMasterId r:id="rId98"/>
  </p:notesMasterIdLst>
  <p:handoutMasterIdLst>
    <p:handoutMasterId r:id="rId99"/>
  </p:handoutMasterIdLst>
  <p:sldIdLst>
    <p:sldId id="2147379386" r:id="rId9"/>
    <p:sldId id="2147379387" r:id="rId10"/>
    <p:sldId id="2147379388" r:id="rId11"/>
    <p:sldId id="2147379389" r:id="rId12"/>
    <p:sldId id="2147379390" r:id="rId13"/>
    <p:sldId id="2147379391" r:id="rId14"/>
    <p:sldId id="2147379392" r:id="rId15"/>
    <p:sldId id="2147379393" r:id="rId16"/>
    <p:sldId id="2147379394" r:id="rId17"/>
    <p:sldId id="2147379395" r:id="rId18"/>
    <p:sldId id="2147379396" r:id="rId19"/>
    <p:sldId id="2147379397" r:id="rId20"/>
    <p:sldId id="2147379398" r:id="rId21"/>
    <p:sldId id="2147379399" r:id="rId22"/>
    <p:sldId id="2147379400" r:id="rId23"/>
    <p:sldId id="2147379377" r:id="rId24"/>
    <p:sldId id="2147379379" r:id="rId25"/>
    <p:sldId id="2147379381" r:id="rId26"/>
    <p:sldId id="2147379383" r:id="rId27"/>
    <p:sldId id="2147379385" r:id="rId28"/>
    <p:sldId id="2147477042" r:id="rId29"/>
    <p:sldId id="2147481108" r:id="rId30"/>
    <p:sldId id="2147481109" r:id="rId31"/>
    <p:sldId id="2147477076" r:id="rId32"/>
    <p:sldId id="2147477075" r:id="rId33"/>
    <p:sldId id="2147477029" r:id="rId34"/>
    <p:sldId id="2147477046" r:id="rId35"/>
    <p:sldId id="2147481113" r:id="rId36"/>
    <p:sldId id="2147379358" r:id="rId37"/>
    <p:sldId id="2147481110" r:id="rId38"/>
    <p:sldId id="2147481115" r:id="rId39"/>
    <p:sldId id="2147481106" r:id="rId40"/>
    <p:sldId id="2147477066" r:id="rId41"/>
    <p:sldId id="2147477067" r:id="rId42"/>
    <p:sldId id="2147481111" r:id="rId43"/>
    <p:sldId id="300" r:id="rId44"/>
    <p:sldId id="2147477070" r:id="rId45"/>
    <p:sldId id="2147481107" r:id="rId46"/>
    <p:sldId id="2147481112" r:id="rId47"/>
    <p:sldId id="2147481095" r:id="rId48"/>
    <p:sldId id="564" r:id="rId49"/>
    <p:sldId id="565" r:id="rId50"/>
    <p:sldId id="566" r:id="rId51"/>
    <p:sldId id="2147379347" r:id="rId52"/>
    <p:sldId id="567" r:id="rId53"/>
    <p:sldId id="2147379348" r:id="rId54"/>
    <p:sldId id="2147379349" r:id="rId55"/>
    <p:sldId id="2147379350" r:id="rId56"/>
    <p:sldId id="2147379351" r:id="rId57"/>
    <p:sldId id="2147379352" r:id="rId58"/>
    <p:sldId id="2147379353" r:id="rId59"/>
    <p:sldId id="2147379354" r:id="rId60"/>
    <p:sldId id="2147379355" r:id="rId61"/>
    <p:sldId id="2147379364" r:id="rId62"/>
    <p:sldId id="575" r:id="rId63"/>
    <p:sldId id="2147379357" r:id="rId64"/>
    <p:sldId id="2146847769" r:id="rId65"/>
    <p:sldId id="2146848283" r:id="rId66"/>
    <p:sldId id="2146847759" r:id="rId67"/>
    <p:sldId id="2146848271" r:id="rId68"/>
    <p:sldId id="2146848268" r:id="rId69"/>
    <p:sldId id="2146848277" r:id="rId70"/>
    <p:sldId id="2146847758" r:id="rId71"/>
    <p:sldId id="2146848275" r:id="rId72"/>
    <p:sldId id="2146848279" r:id="rId73"/>
    <p:sldId id="2146848280" r:id="rId74"/>
    <p:sldId id="495" r:id="rId75"/>
    <p:sldId id="559" r:id="rId76"/>
    <p:sldId id="560" r:id="rId77"/>
    <p:sldId id="579" r:id="rId78"/>
    <p:sldId id="580" r:id="rId79"/>
    <p:sldId id="644" r:id="rId80"/>
    <p:sldId id="568" r:id="rId81"/>
    <p:sldId id="569" r:id="rId82"/>
    <p:sldId id="570" r:id="rId83"/>
    <p:sldId id="504" r:id="rId84"/>
    <p:sldId id="571" r:id="rId85"/>
    <p:sldId id="584" r:id="rId86"/>
    <p:sldId id="572" r:id="rId87"/>
    <p:sldId id="573" r:id="rId88"/>
    <p:sldId id="577" r:id="rId89"/>
    <p:sldId id="581" r:id="rId90"/>
    <p:sldId id="645" r:id="rId91"/>
    <p:sldId id="576" r:id="rId92"/>
    <p:sldId id="507" r:id="rId93"/>
    <p:sldId id="506" r:id="rId94"/>
    <p:sldId id="503" r:id="rId95"/>
    <p:sldId id="508" r:id="rId96"/>
    <p:sldId id="509" r:id="rId97"/>
  </p:sldIdLst>
  <p:sldSz cx="9144000" cy="6858000" type="screen4x3"/>
  <p:notesSz cx="6797675" cy="9926638"/>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521415D9-36F7-43E2-AB2F-B90AF26B5E84}">
      <p14:sectionLst xmlns:p14="http://schemas.microsoft.com/office/powerpoint/2010/main">
        <p14:section name="共通" id="{A6241FD0-24CE-42F6-B2CF-0D359D981C91}">
          <p14:sldIdLst>
            <p14:sldId id="2147379386"/>
            <p14:sldId id="2147379387"/>
            <p14:sldId id="2147379388"/>
            <p14:sldId id="2147379389"/>
            <p14:sldId id="2147379390"/>
            <p14:sldId id="2147379391"/>
            <p14:sldId id="2147379392"/>
            <p14:sldId id="2147379393"/>
            <p14:sldId id="2147379394"/>
            <p14:sldId id="2147379395"/>
            <p14:sldId id="2147379396"/>
            <p14:sldId id="2147379397"/>
            <p14:sldId id="2147379398"/>
            <p14:sldId id="2147379399"/>
            <p14:sldId id="2147379400"/>
          </p14:sldIdLst>
        </p14:section>
        <p14:section name="（地創）未来技術社会実装事業" id="{F2099894-CAB4-4CD5-962C-EB4BA08ECB66}">
          <p14:sldIdLst>
            <p14:sldId id="2147379377"/>
            <p14:sldId id="2147379379"/>
            <p14:sldId id="2147379381"/>
            <p14:sldId id="2147379383"/>
            <p14:sldId id="2147379385"/>
          </p14:sldIdLst>
        </p14:section>
        <p14:section name="（総務）地域社会DX推進パッケージ事業（補助事業）" id="{DAA17AFF-3962-410E-8D2A-5C96E6C432DD}">
          <p14:sldIdLst>
            <p14:sldId id="2147477042"/>
            <p14:sldId id="2147481108"/>
            <p14:sldId id="2147481109"/>
            <p14:sldId id="2147477076"/>
            <p14:sldId id="2147477075"/>
            <p14:sldId id="2147477029"/>
            <p14:sldId id="2147477046"/>
            <p14:sldId id="2147481113"/>
            <p14:sldId id="2147379358"/>
            <p14:sldId id="2147481110"/>
            <p14:sldId id="2147481115"/>
            <p14:sldId id="2147481106"/>
            <p14:sldId id="2147477066"/>
            <p14:sldId id="2147477067"/>
            <p14:sldId id="2147481111"/>
            <p14:sldId id="300"/>
            <p14:sldId id="2147477070"/>
            <p14:sldId id="2147481107"/>
            <p14:sldId id="2147481112"/>
            <p14:sldId id="2147481095"/>
            <p14:sldId id="564"/>
            <p14:sldId id="565"/>
            <p14:sldId id="566"/>
            <p14:sldId id="2147379347"/>
            <p14:sldId id="567"/>
            <p14:sldId id="2147379348"/>
            <p14:sldId id="2147379349"/>
            <p14:sldId id="2147379350"/>
            <p14:sldId id="2147379351"/>
            <p14:sldId id="2147379352"/>
            <p14:sldId id="2147379353"/>
            <p14:sldId id="2147379354"/>
            <p14:sldId id="2147379355"/>
            <p14:sldId id="2147379364"/>
            <p14:sldId id="575"/>
            <p14:sldId id="2147379357"/>
          </p14:sldIdLst>
        </p14:section>
        <p14:section name="（国交・都市）スマートシティ実装化支援事業" id="{94A26700-A476-44DD-A998-60F99492FDB2}">
          <p14:sldIdLst>
            <p14:sldId id="2146847769"/>
            <p14:sldId id="2146848283"/>
            <p14:sldId id="2146847759"/>
            <p14:sldId id="2146848271"/>
            <p14:sldId id="2146848268"/>
            <p14:sldId id="2146848277"/>
            <p14:sldId id="2146847758"/>
            <p14:sldId id="2146848275"/>
            <p14:sldId id="2146848279"/>
            <p14:sldId id="2146848280"/>
          </p14:sldIdLst>
        </p14:section>
        <p14:section name="（経産）地域新MaaS創出推進事業" id="{95B7D345-B1FD-422D-BAA0-7A1D3F23052E}">
          <p14:sldIdLst>
            <p14:sldId id="495"/>
            <p14:sldId id="559"/>
            <p14:sldId id="560"/>
            <p14:sldId id="579"/>
            <p14:sldId id="580"/>
            <p14:sldId id="644"/>
            <p14:sldId id="568"/>
            <p14:sldId id="569"/>
            <p14:sldId id="570"/>
            <p14:sldId id="504"/>
            <p14:sldId id="571"/>
            <p14:sldId id="584"/>
            <p14:sldId id="572"/>
            <p14:sldId id="573"/>
            <p14:sldId id="577"/>
            <p14:sldId id="581"/>
            <p14:sldId id="645"/>
            <p14:sldId id="576"/>
            <p14:sldId id="507"/>
            <p14:sldId id="506"/>
            <p14:sldId id="503"/>
            <p14:sldId id="508"/>
            <p14:sldId id="509"/>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 id="{06B1FB5A-B15D-A860-8BE8-61B54813D39C}" name="丁野 光理" initials="丁野" userId="S::chohno-h2ge@mlit.go.jp::53361c9a-10d0-4268-b39c-a1f4044b33f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99"/>
    <a:srgbClr val="FF0000"/>
    <a:srgbClr val="FF6600"/>
    <a:srgbClr val="0000CC"/>
    <a:srgbClr val="FFCDC1"/>
    <a:srgbClr val="F73131"/>
    <a:srgbClr val="006600"/>
    <a:srgbClr val="FFFF00"/>
    <a:srgbClr val="FFD9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C4E61DF-3590-4026-9366-5244FE772354}" v="33" dt="2025-02-06T06:55:10.317"/>
    <p1510:client id="{A55082D0-25B5-4BE4-A490-4320304A6725}" v="78" dt="2025-02-07T00:50:59.481"/>
    <p1510:client id="{D104EE30-56BB-4DF1-9E69-6AA583B6AB6C}" v="4" dt="2025-02-07T03:52:01.961"/>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rgbClr val="00000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6" d="100"/>
          <a:sy n="56" d="100"/>
        </p:scale>
        <p:origin x="1508" y="4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slides/slide2.xml" Type="http://schemas.openxmlformats.org/officeDocument/2006/relationships/slide"/><Relationship Id="rId100" Target="commentAuthors.xml" Type="http://schemas.openxmlformats.org/officeDocument/2006/relationships/commentAuthors"/><Relationship Id="rId101" Target="presProps.xml" Type="http://schemas.openxmlformats.org/officeDocument/2006/relationships/presProps"/><Relationship Id="rId102" Target="viewProps.xml" Type="http://schemas.openxmlformats.org/officeDocument/2006/relationships/viewProps"/><Relationship Id="rId103" Target="theme/theme1.xml" Type="http://schemas.openxmlformats.org/officeDocument/2006/relationships/theme"/><Relationship Id="rId104" Target="tableStyles.xml" Type="http://schemas.openxmlformats.org/officeDocument/2006/relationships/tableStyles"/><Relationship Id="rId105" Target="changesInfos/changesInfo1.xml" Type="http://schemas.microsoft.com/office/2016/11/relationships/changesInfo"/><Relationship Id="rId106" Target="revisionInfo.xml" Type="http://schemas.microsoft.com/office/2015/10/relationships/revisionInfo"/><Relationship Id="rId107" Target="authors.xml" Type="http://schemas.microsoft.com/office/2018/10/relationships/authors"/><Relationship Id="rId11" Target="slides/slide3.xml" Type="http://schemas.openxmlformats.org/officeDocument/2006/relationships/slide"/><Relationship Id="rId12" Target="slides/slide4.xml" Type="http://schemas.openxmlformats.org/officeDocument/2006/relationships/slide"/><Relationship Id="rId13" Target="slides/slide5.xml" Type="http://schemas.openxmlformats.org/officeDocument/2006/relationships/slide"/><Relationship Id="rId14" Target="slides/slide6.xml" Type="http://schemas.openxmlformats.org/officeDocument/2006/relationships/slide"/><Relationship Id="rId15" Target="slides/slide7.xml" Type="http://schemas.openxmlformats.org/officeDocument/2006/relationships/slide"/><Relationship Id="rId16" Target="slides/slide8.xml" Type="http://schemas.openxmlformats.org/officeDocument/2006/relationships/slide"/><Relationship Id="rId17" Target="slides/slide9.xml" Type="http://schemas.openxmlformats.org/officeDocument/2006/relationships/slide"/><Relationship Id="rId18" Target="slides/slide10.xml" Type="http://schemas.openxmlformats.org/officeDocument/2006/relationships/slide"/><Relationship Id="rId19" Target="slides/slide11.xml" Type="http://schemas.openxmlformats.org/officeDocument/2006/relationships/slide"/><Relationship Id="rId2" Target="../customXml/item2.xml" Type="http://schemas.openxmlformats.org/officeDocument/2006/relationships/customXml"/><Relationship Id="rId20" Target="slides/slide12.xml" Type="http://schemas.openxmlformats.org/officeDocument/2006/relationships/slide"/><Relationship Id="rId21" Target="slides/slide13.xml" Type="http://schemas.openxmlformats.org/officeDocument/2006/relationships/slide"/><Relationship Id="rId22" Target="slides/slide14.xml" Type="http://schemas.openxmlformats.org/officeDocument/2006/relationships/slide"/><Relationship Id="rId23" Target="slides/slide15.xml" Type="http://schemas.openxmlformats.org/officeDocument/2006/relationships/slide"/><Relationship Id="rId24" Target="slides/slide16.xml" Type="http://schemas.openxmlformats.org/officeDocument/2006/relationships/slide"/><Relationship Id="rId25" Target="slides/slide17.xml" Type="http://schemas.openxmlformats.org/officeDocument/2006/relationships/slide"/><Relationship Id="rId26" Target="slides/slide18.xml" Type="http://schemas.openxmlformats.org/officeDocument/2006/relationships/slide"/><Relationship Id="rId27" Target="slides/slide19.xml" Type="http://schemas.openxmlformats.org/officeDocument/2006/relationships/slide"/><Relationship Id="rId28" Target="slides/slide20.xml" Type="http://schemas.openxmlformats.org/officeDocument/2006/relationships/slide"/><Relationship Id="rId29" Target="slides/slide21.xml" Type="http://schemas.openxmlformats.org/officeDocument/2006/relationships/slide"/><Relationship Id="rId3" Target="../customXml/item3.xml" Type="http://schemas.openxmlformats.org/officeDocument/2006/relationships/customXml"/><Relationship Id="rId30" Target="slides/slide22.xml" Type="http://schemas.openxmlformats.org/officeDocument/2006/relationships/slide"/><Relationship Id="rId31" Target="slides/slide23.xml" Type="http://schemas.openxmlformats.org/officeDocument/2006/relationships/slide"/><Relationship Id="rId32" Target="slides/slide24.xml" Type="http://schemas.openxmlformats.org/officeDocument/2006/relationships/slide"/><Relationship Id="rId33" Target="slides/slide25.xml" Type="http://schemas.openxmlformats.org/officeDocument/2006/relationships/slide"/><Relationship Id="rId34" Target="slides/slide26.xml" Type="http://schemas.openxmlformats.org/officeDocument/2006/relationships/slide"/><Relationship Id="rId35" Target="slides/slide27.xml" Type="http://schemas.openxmlformats.org/officeDocument/2006/relationships/slide"/><Relationship Id="rId36" Target="slides/slide28.xml" Type="http://schemas.openxmlformats.org/officeDocument/2006/relationships/slide"/><Relationship Id="rId37" Target="slides/slide29.xml" Type="http://schemas.openxmlformats.org/officeDocument/2006/relationships/slide"/><Relationship Id="rId38" Target="slides/slide30.xml" Type="http://schemas.openxmlformats.org/officeDocument/2006/relationships/slide"/><Relationship Id="rId39" Target="slides/slide31.xml" Type="http://schemas.openxmlformats.org/officeDocument/2006/relationships/slide"/><Relationship Id="rId4" Target="slideMasters/slideMaster1.xml" Type="http://schemas.openxmlformats.org/officeDocument/2006/relationships/slideMaster"/><Relationship Id="rId40" Target="slides/slide32.xml" Type="http://schemas.openxmlformats.org/officeDocument/2006/relationships/slide"/><Relationship Id="rId41" Target="slides/slide33.xml" Type="http://schemas.openxmlformats.org/officeDocument/2006/relationships/slide"/><Relationship Id="rId42" Target="slides/slide34.xml" Type="http://schemas.openxmlformats.org/officeDocument/2006/relationships/slide"/><Relationship Id="rId43" Target="slides/slide35.xml" Type="http://schemas.openxmlformats.org/officeDocument/2006/relationships/slide"/><Relationship Id="rId44" Target="slides/slide36.xml" Type="http://schemas.openxmlformats.org/officeDocument/2006/relationships/slide"/><Relationship Id="rId45" Target="slides/slide37.xml" Type="http://schemas.openxmlformats.org/officeDocument/2006/relationships/slide"/><Relationship Id="rId46" Target="slides/slide38.xml" Type="http://schemas.openxmlformats.org/officeDocument/2006/relationships/slide"/><Relationship Id="rId47" Target="slides/slide39.xml" Type="http://schemas.openxmlformats.org/officeDocument/2006/relationships/slide"/><Relationship Id="rId48" Target="slides/slide40.xml" Type="http://schemas.openxmlformats.org/officeDocument/2006/relationships/slide"/><Relationship Id="rId49" Target="slides/slide41.xml" Type="http://schemas.openxmlformats.org/officeDocument/2006/relationships/slide"/><Relationship Id="rId5" Target="slideMasters/slideMaster2.xml" Type="http://schemas.openxmlformats.org/officeDocument/2006/relationships/slideMaster"/><Relationship Id="rId50" Target="slides/slide42.xml" Type="http://schemas.openxmlformats.org/officeDocument/2006/relationships/slide"/><Relationship Id="rId51" Target="slides/slide43.xml" Type="http://schemas.openxmlformats.org/officeDocument/2006/relationships/slide"/><Relationship Id="rId52" Target="slides/slide44.xml" Type="http://schemas.openxmlformats.org/officeDocument/2006/relationships/slide"/><Relationship Id="rId53" Target="slides/slide45.xml" Type="http://schemas.openxmlformats.org/officeDocument/2006/relationships/slide"/><Relationship Id="rId54" Target="slides/slide46.xml" Type="http://schemas.openxmlformats.org/officeDocument/2006/relationships/slide"/><Relationship Id="rId55" Target="slides/slide47.xml" Type="http://schemas.openxmlformats.org/officeDocument/2006/relationships/slide"/><Relationship Id="rId56" Target="slides/slide48.xml" Type="http://schemas.openxmlformats.org/officeDocument/2006/relationships/slide"/><Relationship Id="rId57" Target="slides/slide49.xml" Type="http://schemas.openxmlformats.org/officeDocument/2006/relationships/slide"/><Relationship Id="rId58" Target="slides/slide50.xml" Type="http://schemas.openxmlformats.org/officeDocument/2006/relationships/slide"/><Relationship Id="rId59" Target="slides/slide51.xml" Type="http://schemas.openxmlformats.org/officeDocument/2006/relationships/slide"/><Relationship Id="rId6" Target="slideMasters/slideMaster3.xml" Type="http://schemas.openxmlformats.org/officeDocument/2006/relationships/slideMaster"/><Relationship Id="rId60" Target="slides/slide52.xml" Type="http://schemas.openxmlformats.org/officeDocument/2006/relationships/slide"/><Relationship Id="rId61" Target="slides/slide53.xml" Type="http://schemas.openxmlformats.org/officeDocument/2006/relationships/slide"/><Relationship Id="rId62" Target="slides/slide54.xml" Type="http://schemas.openxmlformats.org/officeDocument/2006/relationships/slide"/><Relationship Id="rId63" Target="slides/slide55.xml" Type="http://schemas.openxmlformats.org/officeDocument/2006/relationships/slide"/><Relationship Id="rId64" Target="slides/slide56.xml" Type="http://schemas.openxmlformats.org/officeDocument/2006/relationships/slide"/><Relationship Id="rId65" Target="slides/slide57.xml" Type="http://schemas.openxmlformats.org/officeDocument/2006/relationships/slide"/><Relationship Id="rId66" Target="slides/slide58.xml" Type="http://schemas.openxmlformats.org/officeDocument/2006/relationships/slide"/><Relationship Id="rId67" Target="slides/slide59.xml" Type="http://schemas.openxmlformats.org/officeDocument/2006/relationships/slide"/><Relationship Id="rId68" Target="slides/slide60.xml" Type="http://schemas.openxmlformats.org/officeDocument/2006/relationships/slide"/><Relationship Id="rId69" Target="slides/slide61.xml" Type="http://schemas.openxmlformats.org/officeDocument/2006/relationships/slide"/><Relationship Id="rId7" Target="slideMasters/slideMaster4.xml" Type="http://schemas.openxmlformats.org/officeDocument/2006/relationships/slideMaster"/><Relationship Id="rId70" Target="slides/slide62.xml" Type="http://schemas.openxmlformats.org/officeDocument/2006/relationships/slide"/><Relationship Id="rId71" Target="slides/slide63.xml" Type="http://schemas.openxmlformats.org/officeDocument/2006/relationships/slide"/><Relationship Id="rId72" Target="slides/slide64.xml" Type="http://schemas.openxmlformats.org/officeDocument/2006/relationships/slide"/><Relationship Id="rId73" Target="slides/slide65.xml" Type="http://schemas.openxmlformats.org/officeDocument/2006/relationships/slide"/><Relationship Id="rId74" Target="slides/slide66.xml" Type="http://schemas.openxmlformats.org/officeDocument/2006/relationships/slide"/><Relationship Id="rId75" Target="slides/slide67.xml" Type="http://schemas.openxmlformats.org/officeDocument/2006/relationships/slide"/><Relationship Id="rId76" Target="slides/slide68.xml" Type="http://schemas.openxmlformats.org/officeDocument/2006/relationships/slide"/><Relationship Id="rId77" Target="slides/slide69.xml" Type="http://schemas.openxmlformats.org/officeDocument/2006/relationships/slide"/><Relationship Id="rId78" Target="slides/slide70.xml" Type="http://schemas.openxmlformats.org/officeDocument/2006/relationships/slide"/><Relationship Id="rId79" Target="slides/slide71.xml" Type="http://schemas.openxmlformats.org/officeDocument/2006/relationships/slide"/><Relationship Id="rId8" Target="slideMasters/slideMaster5.xml" Type="http://schemas.openxmlformats.org/officeDocument/2006/relationships/slideMaster"/><Relationship Id="rId80" Target="slides/slide72.xml" Type="http://schemas.openxmlformats.org/officeDocument/2006/relationships/slide"/><Relationship Id="rId81" Target="slides/slide73.xml" Type="http://schemas.openxmlformats.org/officeDocument/2006/relationships/slide"/><Relationship Id="rId82" Target="slides/slide74.xml" Type="http://schemas.openxmlformats.org/officeDocument/2006/relationships/slide"/><Relationship Id="rId83" Target="slides/slide75.xml" Type="http://schemas.openxmlformats.org/officeDocument/2006/relationships/slide"/><Relationship Id="rId84" Target="slides/slide76.xml" Type="http://schemas.openxmlformats.org/officeDocument/2006/relationships/slide"/><Relationship Id="rId85" Target="slides/slide77.xml" Type="http://schemas.openxmlformats.org/officeDocument/2006/relationships/slide"/><Relationship Id="rId86" Target="slides/slide78.xml" Type="http://schemas.openxmlformats.org/officeDocument/2006/relationships/slide"/><Relationship Id="rId87" Target="slides/slide79.xml" Type="http://schemas.openxmlformats.org/officeDocument/2006/relationships/slide"/><Relationship Id="rId88" Target="slides/slide80.xml" Type="http://schemas.openxmlformats.org/officeDocument/2006/relationships/slide"/><Relationship Id="rId89" Target="slides/slide81.xml" Type="http://schemas.openxmlformats.org/officeDocument/2006/relationships/slide"/><Relationship Id="rId9" Target="slides/slide1.xml" Type="http://schemas.openxmlformats.org/officeDocument/2006/relationships/slide"/><Relationship Id="rId90" Target="slides/slide82.xml" Type="http://schemas.openxmlformats.org/officeDocument/2006/relationships/slide"/><Relationship Id="rId91" Target="slides/slide83.xml" Type="http://schemas.openxmlformats.org/officeDocument/2006/relationships/slide"/><Relationship Id="rId92" Target="slides/slide84.xml" Type="http://schemas.openxmlformats.org/officeDocument/2006/relationships/slide"/><Relationship Id="rId93" Target="slides/slide85.xml" Type="http://schemas.openxmlformats.org/officeDocument/2006/relationships/slide"/><Relationship Id="rId94" Target="slides/slide86.xml" Type="http://schemas.openxmlformats.org/officeDocument/2006/relationships/slide"/><Relationship Id="rId95" Target="slides/slide87.xml" Type="http://schemas.openxmlformats.org/officeDocument/2006/relationships/slide"/><Relationship Id="rId96" Target="slides/slide88.xml" Type="http://schemas.openxmlformats.org/officeDocument/2006/relationships/slide"/><Relationship Id="rId97" Target="slides/slide89.xml" Type="http://schemas.openxmlformats.org/officeDocument/2006/relationships/slide"/><Relationship Id="rId98" Target="notesMasters/notesMaster1.xml" Type="http://schemas.openxmlformats.org/officeDocument/2006/relationships/notesMaster"/><Relationship Id="rId99" Target="handoutMasters/handoutMaster1.xml" Type="http://schemas.openxmlformats.org/officeDocument/2006/relationships/handoutMaster"/></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坂口 正樹" userId="d3a4a5c6-2c5c-4480-86fc-19af58e9c59e" providerId="ADAL" clId="{1C4E61DF-3590-4026-9366-5244FE772354}"/>
    <pc:docChg chg="custSel addSld delSld modSld modSection">
      <pc:chgData name="坂口 正樹" userId="d3a4a5c6-2c5c-4480-86fc-19af58e9c59e" providerId="ADAL" clId="{1C4E61DF-3590-4026-9366-5244FE772354}" dt="2025-02-06T06:55:10.317" v="29" actId="14100"/>
      <pc:docMkLst>
        <pc:docMk/>
      </pc:docMkLst>
      <pc:sldChg chg="addSp delSp modSp del mod">
        <pc:chgData name="坂口 正樹" userId="d3a4a5c6-2c5c-4480-86fc-19af58e9c59e" providerId="ADAL" clId="{1C4E61DF-3590-4026-9366-5244FE772354}" dt="2025-02-06T06:54:48.043" v="21"/>
        <pc:sldMkLst>
          <pc:docMk/>
          <pc:sldMk cId="123917643" sldId="2146847758"/>
        </pc:sldMkLst>
        <pc:spChg chg="add mod">
          <ac:chgData name="坂口 正樹" userId="d3a4a5c6-2c5c-4480-86fc-19af58e9c59e" providerId="ADAL" clId="{1C4E61DF-3590-4026-9366-5244FE772354}" dt="2025-02-06T06:54:48.043" v="21"/>
          <ac:spMkLst>
            <pc:docMk/>
            <pc:sldMk cId="123917643" sldId="2146847758"/>
            <ac:spMk id="4" creationId="{CAA06975-89C8-378D-5A6C-67DCE99BAD39}"/>
          </ac:spMkLst>
        </pc:spChg>
        <pc:spChg chg="del">
          <ac:chgData name="坂口 正樹" userId="d3a4a5c6-2c5c-4480-86fc-19af58e9c59e" providerId="ADAL" clId="{1C4E61DF-3590-4026-9366-5244FE772354}" dt="2025-02-06T06:54:47.778" v="20" actId="478"/>
          <ac:spMkLst>
            <pc:docMk/>
            <pc:sldMk cId="123917643" sldId="2146847758"/>
            <ac:spMk id="16" creationId="{E89D7AA5-5F87-0AC0-48A9-B522E9803BAD}"/>
          </ac:spMkLst>
        </pc:spChg>
      </pc:sldChg>
      <pc:sldChg chg="addSp delSp modSp del mod">
        <pc:chgData name="坂口 正樹" userId="d3a4a5c6-2c5c-4480-86fc-19af58e9c59e" providerId="ADAL" clId="{1C4E61DF-3590-4026-9366-5244FE772354}" dt="2025-02-06T06:54:20.997" v="11"/>
        <pc:sldMkLst>
          <pc:docMk/>
          <pc:sldMk cId="398374150" sldId="2146847759"/>
        </pc:sldMkLst>
        <pc:spChg chg="add mod">
          <ac:chgData name="坂口 正樹" userId="d3a4a5c6-2c5c-4480-86fc-19af58e9c59e" providerId="ADAL" clId="{1C4E61DF-3590-4026-9366-5244FE772354}" dt="2025-02-06T06:54:11.748" v="10"/>
          <ac:spMkLst>
            <pc:docMk/>
            <pc:sldMk cId="398374150" sldId="2146847759"/>
            <ac:spMk id="2" creationId="{94DFEC61-F8CC-F933-9CDD-096543F624C1}"/>
          </ac:spMkLst>
        </pc:spChg>
        <pc:spChg chg="add mod">
          <ac:chgData name="坂口 正樹" userId="d3a4a5c6-2c5c-4480-86fc-19af58e9c59e" providerId="ADAL" clId="{1C4E61DF-3590-4026-9366-5244FE772354}" dt="2025-02-06T06:54:20.997" v="11"/>
          <ac:spMkLst>
            <pc:docMk/>
            <pc:sldMk cId="398374150" sldId="2146847759"/>
            <ac:spMk id="3" creationId="{C27503F9-8443-E005-BF65-15AA97709759}"/>
          </ac:spMkLst>
        </pc:spChg>
        <pc:spChg chg="del">
          <ac:chgData name="坂口 正樹" userId="d3a4a5c6-2c5c-4480-86fc-19af58e9c59e" providerId="ADAL" clId="{1C4E61DF-3590-4026-9366-5244FE772354}" dt="2025-02-06T06:54:11.553" v="9" actId="478"/>
          <ac:spMkLst>
            <pc:docMk/>
            <pc:sldMk cId="398374150" sldId="2146847759"/>
            <ac:spMk id="9" creationId="{E96CEE36-2C0D-0E0A-53EE-E341702215F2}"/>
          </ac:spMkLst>
        </pc:spChg>
      </pc:sldChg>
      <pc:sldChg chg="addSp delSp modSp del mod">
        <pc:chgData name="坂口 正樹" userId="d3a4a5c6-2c5c-4480-86fc-19af58e9c59e" providerId="ADAL" clId="{1C4E61DF-3590-4026-9366-5244FE772354}" dt="2025-02-06T06:54:00.117" v="6"/>
        <pc:sldMkLst>
          <pc:docMk/>
          <pc:sldMk cId="1813977010" sldId="2146847769"/>
        </pc:sldMkLst>
        <pc:spChg chg="add mod">
          <ac:chgData name="坂口 正樹" userId="d3a4a5c6-2c5c-4480-86fc-19af58e9c59e" providerId="ADAL" clId="{1C4E61DF-3590-4026-9366-5244FE772354}" dt="2025-02-06T06:54:00.117" v="6"/>
          <ac:spMkLst>
            <pc:docMk/>
            <pc:sldMk cId="1813977010" sldId="2146847769"/>
            <ac:spMk id="4" creationId="{753FDFC5-5262-C8AB-94C3-641B2F81E0E0}"/>
          </ac:spMkLst>
        </pc:spChg>
        <pc:spChg chg="del">
          <ac:chgData name="坂口 正樹" userId="d3a4a5c6-2c5c-4480-86fc-19af58e9c59e" providerId="ADAL" clId="{1C4E61DF-3590-4026-9366-5244FE772354}" dt="2025-02-06T06:53:46.054" v="2" actId="478"/>
          <ac:spMkLst>
            <pc:docMk/>
            <pc:sldMk cId="1813977010" sldId="2146847769"/>
            <ac:spMk id="28" creationId="{BDD911E4-9FEF-7870-AEC8-D54423EE7B12}"/>
          </ac:spMkLst>
        </pc:spChg>
      </pc:sldChg>
      <pc:sldChg chg="addSp delSp modSp del mod">
        <pc:chgData name="坂口 正樹" userId="d3a4a5c6-2c5c-4480-86fc-19af58e9c59e" providerId="ADAL" clId="{1C4E61DF-3590-4026-9366-5244FE772354}" dt="2025-02-06T06:54:34.050" v="17"/>
        <pc:sldMkLst>
          <pc:docMk/>
          <pc:sldMk cId="534802082" sldId="2146848268"/>
        </pc:sldMkLst>
        <pc:spChg chg="add mod">
          <ac:chgData name="坂口 正樹" userId="d3a4a5c6-2c5c-4480-86fc-19af58e9c59e" providerId="ADAL" clId="{1C4E61DF-3590-4026-9366-5244FE772354}" dt="2025-02-06T06:54:30.495" v="15"/>
          <ac:spMkLst>
            <pc:docMk/>
            <pc:sldMk cId="534802082" sldId="2146848268"/>
            <ac:spMk id="4" creationId="{0E90B236-B6DC-8AF1-46EB-C5146F19BB2F}"/>
          </ac:spMkLst>
        </pc:spChg>
        <pc:spChg chg="add mod">
          <ac:chgData name="坂口 正樹" userId="d3a4a5c6-2c5c-4480-86fc-19af58e9c59e" providerId="ADAL" clId="{1C4E61DF-3590-4026-9366-5244FE772354}" dt="2025-02-06T06:54:34.050" v="17"/>
          <ac:spMkLst>
            <pc:docMk/>
            <pc:sldMk cId="534802082" sldId="2146848268"/>
            <ac:spMk id="5" creationId="{B994D165-89AE-BF6D-A051-992C1C1B6E41}"/>
          </ac:spMkLst>
        </pc:spChg>
        <pc:spChg chg="del mod">
          <ac:chgData name="坂口 正樹" userId="d3a4a5c6-2c5c-4480-86fc-19af58e9c59e" providerId="ADAL" clId="{1C4E61DF-3590-4026-9366-5244FE772354}" dt="2025-02-06T06:54:33.818" v="16" actId="478"/>
          <ac:spMkLst>
            <pc:docMk/>
            <pc:sldMk cId="534802082" sldId="2146848268"/>
            <ac:spMk id="13" creationId="{25B1E787-DA04-C4E9-8325-CFFAD18EBA01}"/>
          </ac:spMkLst>
        </pc:spChg>
      </pc:sldChg>
      <pc:sldChg chg="addSp delSp modSp del mod">
        <pc:chgData name="坂口 正樹" userId="d3a4a5c6-2c5c-4480-86fc-19af58e9c59e" providerId="ADAL" clId="{1C4E61DF-3590-4026-9366-5244FE772354}" dt="2025-02-06T06:54:24.417" v="13"/>
        <pc:sldMkLst>
          <pc:docMk/>
          <pc:sldMk cId="1079013996" sldId="2146848271"/>
        </pc:sldMkLst>
        <pc:spChg chg="add mod">
          <ac:chgData name="坂口 正樹" userId="d3a4a5c6-2c5c-4480-86fc-19af58e9c59e" providerId="ADAL" clId="{1C4E61DF-3590-4026-9366-5244FE772354}" dt="2025-02-06T06:54:24.417" v="13"/>
          <ac:spMkLst>
            <pc:docMk/>
            <pc:sldMk cId="1079013996" sldId="2146848271"/>
            <ac:spMk id="2" creationId="{84567C21-4749-12BB-329F-E30C62EB2262}"/>
          </ac:spMkLst>
        </pc:spChg>
        <pc:spChg chg="del">
          <ac:chgData name="坂口 正樹" userId="d3a4a5c6-2c5c-4480-86fc-19af58e9c59e" providerId="ADAL" clId="{1C4E61DF-3590-4026-9366-5244FE772354}" dt="2025-02-06T06:54:24.156" v="12" actId="478"/>
          <ac:spMkLst>
            <pc:docMk/>
            <pc:sldMk cId="1079013996" sldId="2146848271"/>
            <ac:spMk id="12" creationId="{80962388-8528-DA9E-14DD-BFB8441B3298}"/>
          </ac:spMkLst>
        </pc:spChg>
      </pc:sldChg>
      <pc:sldChg chg="addSp delSp modSp del mod">
        <pc:chgData name="坂口 正樹" userId="d3a4a5c6-2c5c-4480-86fc-19af58e9c59e" providerId="ADAL" clId="{1C4E61DF-3590-4026-9366-5244FE772354}" dt="2025-02-06T06:54:57.161" v="24"/>
        <pc:sldMkLst>
          <pc:docMk/>
          <pc:sldMk cId="4248386783" sldId="2146848275"/>
        </pc:sldMkLst>
        <pc:spChg chg="add mod">
          <ac:chgData name="坂口 正樹" userId="d3a4a5c6-2c5c-4480-86fc-19af58e9c59e" providerId="ADAL" clId="{1C4E61DF-3590-4026-9366-5244FE772354}" dt="2025-02-06T06:54:57.161" v="24"/>
          <ac:spMkLst>
            <pc:docMk/>
            <pc:sldMk cId="4248386783" sldId="2146848275"/>
            <ac:spMk id="2" creationId="{42B534D6-4C69-572E-FC71-4310BF199DD6}"/>
          </ac:spMkLst>
        </pc:spChg>
        <pc:spChg chg="del mod">
          <ac:chgData name="坂口 正樹" userId="d3a4a5c6-2c5c-4480-86fc-19af58e9c59e" providerId="ADAL" clId="{1C4E61DF-3590-4026-9366-5244FE772354}" dt="2025-02-06T06:54:56.740" v="23" actId="478"/>
          <ac:spMkLst>
            <pc:docMk/>
            <pc:sldMk cId="4248386783" sldId="2146848275"/>
            <ac:spMk id="8" creationId="{DBFC1ED7-029B-9837-CE6C-5D5D80DF70EF}"/>
          </ac:spMkLst>
        </pc:spChg>
      </pc:sldChg>
      <pc:sldChg chg="addSp delSp modSp del mod">
        <pc:chgData name="坂口 正樹" userId="d3a4a5c6-2c5c-4480-86fc-19af58e9c59e" providerId="ADAL" clId="{1C4E61DF-3590-4026-9366-5244FE772354}" dt="2025-02-06T06:54:38.679" v="19"/>
        <pc:sldMkLst>
          <pc:docMk/>
          <pc:sldMk cId="921784455" sldId="2146848277"/>
        </pc:sldMkLst>
        <pc:spChg chg="add mod">
          <ac:chgData name="坂口 正樹" userId="d3a4a5c6-2c5c-4480-86fc-19af58e9c59e" providerId="ADAL" clId="{1C4E61DF-3590-4026-9366-5244FE772354}" dt="2025-02-06T06:54:38.679" v="19"/>
          <ac:spMkLst>
            <pc:docMk/>
            <pc:sldMk cId="921784455" sldId="2146848277"/>
            <ac:spMk id="2" creationId="{231492D9-AE71-E72A-3696-29E18FFA09BF}"/>
          </ac:spMkLst>
        </pc:spChg>
        <pc:spChg chg="del">
          <ac:chgData name="坂口 正樹" userId="d3a4a5c6-2c5c-4480-86fc-19af58e9c59e" providerId="ADAL" clId="{1C4E61DF-3590-4026-9366-5244FE772354}" dt="2025-02-06T06:54:38.319" v="18" actId="478"/>
          <ac:spMkLst>
            <pc:docMk/>
            <pc:sldMk cId="921784455" sldId="2146848277"/>
            <ac:spMk id="11" creationId="{B1D6D215-07BB-3E1F-4ED3-A31198A0E87A}"/>
          </ac:spMkLst>
        </pc:spChg>
      </pc:sldChg>
      <pc:sldChg chg="addSp delSp modSp del mod">
        <pc:chgData name="坂口 正樹" userId="d3a4a5c6-2c5c-4480-86fc-19af58e9c59e" providerId="ADAL" clId="{1C4E61DF-3590-4026-9366-5244FE772354}" dt="2025-02-06T06:55:01.682" v="26"/>
        <pc:sldMkLst>
          <pc:docMk/>
          <pc:sldMk cId="3990800531" sldId="2146848279"/>
        </pc:sldMkLst>
        <pc:spChg chg="add mod">
          <ac:chgData name="坂口 正樹" userId="d3a4a5c6-2c5c-4480-86fc-19af58e9c59e" providerId="ADAL" clId="{1C4E61DF-3590-4026-9366-5244FE772354}" dt="2025-02-06T06:55:01.682" v="26"/>
          <ac:spMkLst>
            <pc:docMk/>
            <pc:sldMk cId="3990800531" sldId="2146848279"/>
            <ac:spMk id="5" creationId="{953C1D52-6FB9-0F1D-375C-F62799A1C3B6}"/>
          </ac:spMkLst>
        </pc:spChg>
        <pc:spChg chg="del">
          <ac:chgData name="坂口 正樹" userId="d3a4a5c6-2c5c-4480-86fc-19af58e9c59e" providerId="ADAL" clId="{1C4E61DF-3590-4026-9366-5244FE772354}" dt="2025-02-06T06:55:01.405" v="25" actId="478"/>
          <ac:spMkLst>
            <pc:docMk/>
            <pc:sldMk cId="3990800531" sldId="2146848279"/>
            <ac:spMk id="10" creationId="{BA222D97-E5DB-E2D0-EBF2-E87DEB7AE7C3}"/>
          </ac:spMkLst>
        </pc:spChg>
      </pc:sldChg>
      <pc:sldChg chg="addSp delSp modSp del mod">
        <pc:chgData name="坂口 正樹" userId="d3a4a5c6-2c5c-4480-86fc-19af58e9c59e" providerId="ADAL" clId="{1C4E61DF-3590-4026-9366-5244FE772354}" dt="2025-02-06T06:55:10.317" v="29" actId="14100"/>
        <pc:sldMkLst>
          <pc:docMk/>
          <pc:sldMk cId="3494254903" sldId="2146848280"/>
        </pc:sldMkLst>
        <pc:spChg chg="add mod">
          <ac:chgData name="坂口 正樹" userId="d3a4a5c6-2c5c-4480-86fc-19af58e9c59e" providerId="ADAL" clId="{1C4E61DF-3590-4026-9366-5244FE772354}" dt="2025-02-06T06:55:06.919" v="28"/>
          <ac:spMkLst>
            <pc:docMk/>
            <pc:sldMk cId="3494254903" sldId="2146848280"/>
            <ac:spMk id="4" creationId="{F46F4049-2897-B3F5-A2FC-CA3178C4A981}"/>
          </ac:spMkLst>
        </pc:spChg>
        <pc:spChg chg="del">
          <ac:chgData name="坂口 正樹" userId="d3a4a5c6-2c5c-4480-86fc-19af58e9c59e" providerId="ADAL" clId="{1C4E61DF-3590-4026-9366-5244FE772354}" dt="2025-02-06T06:55:06.667" v="27" actId="478"/>
          <ac:spMkLst>
            <pc:docMk/>
            <pc:sldMk cId="3494254903" sldId="2146848280"/>
            <ac:spMk id="21" creationId="{3F4E7A6D-221B-F30C-2A02-73DDAEB282EE}"/>
          </ac:spMkLst>
        </pc:spChg>
        <pc:spChg chg="mod">
          <ac:chgData name="坂口 正樹" userId="d3a4a5c6-2c5c-4480-86fc-19af58e9c59e" providerId="ADAL" clId="{1C4E61DF-3590-4026-9366-5244FE772354}" dt="2025-02-06T06:55:10.317" v="29" actId="14100"/>
          <ac:spMkLst>
            <pc:docMk/>
            <pc:sldMk cId="3494254903" sldId="2146848280"/>
            <ac:spMk id="3528" creationId="{00000000-0000-0000-0000-000000000000}"/>
          </ac:spMkLst>
        </pc:spChg>
      </pc:sldChg>
      <pc:sldChg chg="del">
        <pc:chgData name="坂口 正樹" userId="d3a4a5c6-2c5c-4480-86fc-19af58e9c59e" providerId="ADAL" clId="{1C4E61DF-3590-4026-9366-5244FE772354}" dt="2025-02-06T06:53:11.657" v="0" actId="47"/>
        <pc:sldMkLst>
          <pc:docMk/>
          <pc:sldMk cId="254573100" sldId="2146848281"/>
        </pc:sldMkLst>
      </pc:sldChg>
      <pc:sldChg chg="del">
        <pc:chgData name="坂口 正樹" userId="d3a4a5c6-2c5c-4480-86fc-19af58e9c59e" providerId="ADAL" clId="{1C4E61DF-3590-4026-9366-5244FE772354}" dt="2025-02-06T06:53:11.657" v="0" actId="47"/>
        <pc:sldMkLst>
          <pc:docMk/>
          <pc:sldMk cId="3841603392" sldId="2146848282"/>
        </pc:sldMkLst>
      </pc:sldChg>
      <pc:sldChg chg="addSp delSp modSp del mod">
        <pc:chgData name="坂口 正樹" userId="d3a4a5c6-2c5c-4480-86fc-19af58e9c59e" providerId="ADAL" clId="{1C4E61DF-3590-4026-9366-5244FE772354}" dt="2025-02-06T06:54:04.989" v="8"/>
        <pc:sldMkLst>
          <pc:docMk/>
          <pc:sldMk cId="2875058526" sldId="2146848283"/>
        </pc:sldMkLst>
        <pc:spChg chg="add mod">
          <ac:chgData name="坂口 正樹" userId="d3a4a5c6-2c5c-4480-86fc-19af58e9c59e" providerId="ADAL" clId="{1C4E61DF-3590-4026-9366-5244FE772354}" dt="2025-02-06T06:54:04.989" v="8"/>
          <ac:spMkLst>
            <pc:docMk/>
            <pc:sldMk cId="2875058526" sldId="2146848283"/>
            <ac:spMk id="2" creationId="{8DBD161A-CFBE-1EB1-41B4-99C7377C876C}"/>
          </ac:spMkLst>
        </pc:spChg>
        <pc:spChg chg="del">
          <ac:chgData name="坂口 正樹" userId="d3a4a5c6-2c5c-4480-86fc-19af58e9c59e" providerId="ADAL" clId="{1C4E61DF-3590-4026-9366-5244FE772354}" dt="2025-02-06T06:54:04.778" v="7" actId="478"/>
          <ac:spMkLst>
            <pc:docMk/>
            <pc:sldMk cId="2875058526" sldId="2146848283"/>
            <ac:spMk id="5" creationId="{91954D2F-38D1-F914-4129-F09491ED4CA8}"/>
          </ac:spMkLst>
        </pc:spChg>
      </pc:sldChg>
      <pc:sldChg chg="modSp mod">
        <pc:chgData name="坂口 正樹" userId="d3a4a5c6-2c5c-4480-86fc-19af58e9c59e" providerId="ADAL" clId="{1C4E61DF-3590-4026-9366-5244FE772354}" dt="2025-02-06T06:53:55.881" v="5" actId="6549"/>
        <pc:sldMkLst>
          <pc:docMk/>
          <pc:sldMk cId="3211195006" sldId="2147379357"/>
        </pc:sldMkLst>
        <pc:spChg chg="mod">
          <ac:chgData name="坂口 正樹" userId="d3a4a5c6-2c5c-4480-86fc-19af58e9c59e" providerId="ADAL" clId="{1C4E61DF-3590-4026-9366-5244FE772354}" dt="2025-02-06T06:53:55.881" v="5" actId="6549"/>
          <ac:spMkLst>
            <pc:docMk/>
            <pc:sldMk cId="3211195006" sldId="2147379357"/>
            <ac:spMk id="2014" creationId="{00000000-0000-0000-0000-000000000000}"/>
          </ac:spMkLst>
        </pc:spChg>
      </pc:sldChg>
      <pc:sldChg chg="add del">
        <pc:chgData name="坂口 正樹" userId="d3a4a5c6-2c5c-4480-86fc-19af58e9c59e" providerId="ADAL" clId="{1C4E61DF-3590-4026-9366-5244FE772354}" dt="2025-02-06T06:53:48.106" v="4"/>
        <pc:sldMkLst>
          <pc:docMk/>
          <pc:sldMk cId="2737324111" sldId="2147481139"/>
        </pc:sldMkLst>
      </pc:sldChg>
      <pc:sldChg chg="add del">
        <pc:chgData name="坂口 正樹" userId="d3a4a5c6-2c5c-4480-86fc-19af58e9c59e" providerId="ADAL" clId="{1C4E61DF-3590-4026-9366-5244FE772354}" dt="2025-02-06T06:53:48.106" v="4"/>
        <pc:sldMkLst>
          <pc:docMk/>
          <pc:sldMk cId="830659692" sldId="2147481140"/>
        </pc:sldMkLst>
      </pc:sldChg>
      <pc:sldChg chg="add del">
        <pc:chgData name="坂口 正樹" userId="d3a4a5c6-2c5c-4480-86fc-19af58e9c59e" providerId="ADAL" clId="{1C4E61DF-3590-4026-9366-5244FE772354}" dt="2025-02-06T06:53:48.106" v="4"/>
        <pc:sldMkLst>
          <pc:docMk/>
          <pc:sldMk cId="3574190933" sldId="2147481141"/>
        </pc:sldMkLst>
      </pc:sldChg>
      <pc:sldChg chg="add del">
        <pc:chgData name="坂口 正樹" userId="d3a4a5c6-2c5c-4480-86fc-19af58e9c59e" providerId="ADAL" clId="{1C4E61DF-3590-4026-9366-5244FE772354}" dt="2025-02-06T06:53:48.106" v="4"/>
        <pc:sldMkLst>
          <pc:docMk/>
          <pc:sldMk cId="3814946831" sldId="2147481142"/>
        </pc:sldMkLst>
      </pc:sldChg>
      <pc:sldChg chg="add del">
        <pc:chgData name="坂口 正樹" userId="d3a4a5c6-2c5c-4480-86fc-19af58e9c59e" providerId="ADAL" clId="{1C4E61DF-3590-4026-9366-5244FE772354}" dt="2025-02-06T06:53:48.106" v="4"/>
        <pc:sldMkLst>
          <pc:docMk/>
          <pc:sldMk cId="1172214125" sldId="2147481143"/>
        </pc:sldMkLst>
      </pc:sldChg>
      <pc:sldChg chg="add del">
        <pc:chgData name="坂口 正樹" userId="d3a4a5c6-2c5c-4480-86fc-19af58e9c59e" providerId="ADAL" clId="{1C4E61DF-3590-4026-9366-5244FE772354}" dt="2025-02-06T06:53:48.106" v="4"/>
        <pc:sldMkLst>
          <pc:docMk/>
          <pc:sldMk cId="3976875645" sldId="2147481144"/>
        </pc:sldMkLst>
      </pc:sldChg>
      <pc:sldChg chg="add del">
        <pc:chgData name="坂口 正樹" userId="d3a4a5c6-2c5c-4480-86fc-19af58e9c59e" providerId="ADAL" clId="{1C4E61DF-3590-4026-9366-5244FE772354}" dt="2025-02-06T06:53:48.106" v="4"/>
        <pc:sldMkLst>
          <pc:docMk/>
          <pc:sldMk cId="1753727414" sldId="2147481145"/>
        </pc:sldMkLst>
      </pc:sldChg>
      <pc:sldChg chg="add del">
        <pc:chgData name="坂口 正樹" userId="d3a4a5c6-2c5c-4480-86fc-19af58e9c59e" providerId="ADAL" clId="{1C4E61DF-3590-4026-9366-5244FE772354}" dt="2025-02-06T06:53:48.106" v="4"/>
        <pc:sldMkLst>
          <pc:docMk/>
          <pc:sldMk cId="3536111544" sldId="2147481146"/>
        </pc:sldMkLst>
      </pc:sldChg>
      <pc:sldChg chg="add del">
        <pc:chgData name="坂口 正樹" userId="d3a4a5c6-2c5c-4480-86fc-19af58e9c59e" providerId="ADAL" clId="{1C4E61DF-3590-4026-9366-5244FE772354}" dt="2025-02-06T06:53:48.106" v="4"/>
        <pc:sldMkLst>
          <pc:docMk/>
          <pc:sldMk cId="1812679736" sldId="2147481147"/>
        </pc:sldMkLst>
      </pc:sldChg>
      <pc:sldChg chg="add del">
        <pc:chgData name="坂口 正樹" userId="d3a4a5c6-2c5c-4480-86fc-19af58e9c59e" providerId="ADAL" clId="{1C4E61DF-3590-4026-9366-5244FE772354}" dt="2025-02-06T06:53:48.106" v="4"/>
        <pc:sldMkLst>
          <pc:docMk/>
          <pc:sldMk cId="2817985226" sldId="2147481148"/>
        </pc:sldMkLst>
      </pc:sldChg>
    </pc:docChg>
  </pc:docChgLst>
  <pc:docChgLst>
    <pc:chgData name="林 誠(HAYASHI Makoto)" userId="95a88c0e-e74e-4309-9c97-d6b608e3f262" providerId="ADAL" clId="{D104EE30-56BB-4DF1-9E69-6AA583B6AB6C}"/>
    <pc:docChg chg="custSel delSld modSld delSection modSection">
      <pc:chgData name="林 誠(HAYASHI Makoto)" userId="95a88c0e-e74e-4309-9c97-d6b608e3f262" providerId="ADAL" clId="{D104EE30-56BB-4DF1-9E69-6AA583B6AB6C}" dt="2025-02-07T03:55:08.025" v="40" actId="20577"/>
      <pc:docMkLst>
        <pc:docMk/>
      </pc:docMkLst>
      <pc:sldChg chg="modTransition">
        <pc:chgData name="林 誠(HAYASHI Makoto)" userId="95a88c0e-e74e-4309-9c97-d6b608e3f262" providerId="ADAL" clId="{D104EE30-56BB-4DF1-9E69-6AA583B6AB6C}" dt="2025-02-07T03:50:52.832" v="3"/>
        <pc:sldMkLst>
          <pc:docMk/>
          <pc:sldMk cId="829938341" sldId="300"/>
        </pc:sldMkLst>
      </pc:sldChg>
      <pc:sldChg chg="modSp mod">
        <pc:chgData name="林 誠(HAYASHI Makoto)" userId="95a88c0e-e74e-4309-9c97-d6b608e3f262" providerId="ADAL" clId="{D104EE30-56BB-4DF1-9E69-6AA583B6AB6C}" dt="2025-02-07T03:54:07.612" v="24" actId="20577"/>
        <pc:sldMkLst>
          <pc:docMk/>
          <pc:sldMk cId="2737191422" sldId="504"/>
        </pc:sldMkLst>
        <pc:spChg chg="mod">
          <ac:chgData name="林 誠(HAYASHI Makoto)" userId="95a88c0e-e74e-4309-9c97-d6b608e3f262" providerId="ADAL" clId="{D104EE30-56BB-4DF1-9E69-6AA583B6AB6C}" dt="2025-02-07T03:54:07.612" v="24" actId="20577"/>
          <ac:spMkLst>
            <pc:docMk/>
            <pc:sldMk cId="2737191422" sldId="504"/>
            <ac:spMk id="19" creationId="{5893569B-876A-4AE9-8D0B-6776E223F4FD}"/>
          </ac:spMkLst>
        </pc:spChg>
      </pc:sldChg>
      <pc:sldChg chg="modSp mod">
        <pc:chgData name="林 誠(HAYASHI Makoto)" userId="95a88c0e-e74e-4309-9c97-d6b608e3f262" providerId="ADAL" clId="{D104EE30-56BB-4DF1-9E69-6AA583B6AB6C}" dt="2025-02-07T03:53:19.176" v="10" actId="20577"/>
        <pc:sldMkLst>
          <pc:docMk/>
          <pc:sldMk cId="1451366755" sldId="560"/>
        </pc:sldMkLst>
        <pc:spChg chg="mod">
          <ac:chgData name="林 誠(HAYASHI Makoto)" userId="95a88c0e-e74e-4309-9c97-d6b608e3f262" providerId="ADAL" clId="{D104EE30-56BB-4DF1-9E69-6AA583B6AB6C}" dt="2025-02-07T03:53:19.176" v="10" actId="20577"/>
          <ac:spMkLst>
            <pc:docMk/>
            <pc:sldMk cId="1451366755" sldId="560"/>
            <ac:spMk id="14" creationId="{0C8F7798-B76C-4C96-8BCB-4C45BD7B33C2}"/>
          </ac:spMkLst>
        </pc:spChg>
      </pc:sldChg>
      <pc:sldChg chg="modSp mod">
        <pc:chgData name="林 誠(HAYASHI Makoto)" userId="95a88c0e-e74e-4309-9c97-d6b608e3f262" providerId="ADAL" clId="{D104EE30-56BB-4DF1-9E69-6AA583B6AB6C}" dt="2025-02-07T03:53:45.833" v="18" actId="20577"/>
        <pc:sldMkLst>
          <pc:docMk/>
          <pc:sldMk cId="2905086862" sldId="568"/>
        </pc:sldMkLst>
        <pc:spChg chg="mod">
          <ac:chgData name="林 誠(HAYASHI Makoto)" userId="95a88c0e-e74e-4309-9c97-d6b608e3f262" providerId="ADAL" clId="{D104EE30-56BB-4DF1-9E69-6AA583B6AB6C}" dt="2025-02-07T03:53:45.833" v="18" actId="20577"/>
          <ac:spMkLst>
            <pc:docMk/>
            <pc:sldMk cId="2905086862" sldId="568"/>
            <ac:spMk id="12" creationId="{60F806F0-99EC-4DFA-AB24-AFB004B3DF1A}"/>
          </ac:spMkLst>
        </pc:spChg>
      </pc:sldChg>
      <pc:sldChg chg="modSp mod">
        <pc:chgData name="林 誠(HAYASHI Makoto)" userId="95a88c0e-e74e-4309-9c97-d6b608e3f262" providerId="ADAL" clId="{D104EE30-56BB-4DF1-9E69-6AA583B6AB6C}" dt="2025-02-07T03:53:52.984" v="20" actId="20577"/>
        <pc:sldMkLst>
          <pc:docMk/>
          <pc:sldMk cId="3969929307" sldId="569"/>
        </pc:sldMkLst>
        <pc:spChg chg="mod">
          <ac:chgData name="林 誠(HAYASHI Makoto)" userId="95a88c0e-e74e-4309-9c97-d6b608e3f262" providerId="ADAL" clId="{D104EE30-56BB-4DF1-9E69-6AA583B6AB6C}" dt="2025-02-07T03:53:52.984" v="20" actId="20577"/>
          <ac:spMkLst>
            <pc:docMk/>
            <pc:sldMk cId="3969929307" sldId="569"/>
            <ac:spMk id="12" creationId="{60376FE5-45FC-430A-B8B1-3B548B43E535}"/>
          </ac:spMkLst>
        </pc:spChg>
      </pc:sldChg>
      <pc:sldChg chg="modSp mod">
        <pc:chgData name="林 誠(HAYASHI Makoto)" userId="95a88c0e-e74e-4309-9c97-d6b608e3f262" providerId="ADAL" clId="{D104EE30-56BB-4DF1-9E69-6AA583B6AB6C}" dt="2025-02-07T03:53:58.668" v="22" actId="20577"/>
        <pc:sldMkLst>
          <pc:docMk/>
          <pc:sldMk cId="1138926428" sldId="570"/>
        </pc:sldMkLst>
        <pc:spChg chg="mod">
          <ac:chgData name="林 誠(HAYASHI Makoto)" userId="95a88c0e-e74e-4309-9c97-d6b608e3f262" providerId="ADAL" clId="{D104EE30-56BB-4DF1-9E69-6AA583B6AB6C}" dt="2025-02-07T03:53:58.668" v="22" actId="20577"/>
          <ac:spMkLst>
            <pc:docMk/>
            <pc:sldMk cId="1138926428" sldId="570"/>
            <ac:spMk id="11" creationId="{9B839645-7440-4CB8-9265-2F469D3322A1}"/>
          </ac:spMkLst>
        </pc:spChg>
      </pc:sldChg>
      <pc:sldChg chg="modSp mod">
        <pc:chgData name="林 誠(HAYASHI Makoto)" userId="95a88c0e-e74e-4309-9c97-d6b608e3f262" providerId="ADAL" clId="{D104EE30-56BB-4DF1-9E69-6AA583B6AB6C}" dt="2025-02-07T03:54:16.262" v="26" actId="20577"/>
        <pc:sldMkLst>
          <pc:docMk/>
          <pc:sldMk cId="2462317974" sldId="571"/>
        </pc:sldMkLst>
        <pc:spChg chg="mod">
          <ac:chgData name="林 誠(HAYASHI Makoto)" userId="95a88c0e-e74e-4309-9c97-d6b608e3f262" providerId="ADAL" clId="{D104EE30-56BB-4DF1-9E69-6AA583B6AB6C}" dt="2025-02-07T03:54:16.262" v="26" actId="20577"/>
          <ac:spMkLst>
            <pc:docMk/>
            <pc:sldMk cId="2462317974" sldId="571"/>
            <ac:spMk id="27" creationId="{D0F14F95-91BB-4CB5-80F3-D60E15289762}"/>
          </ac:spMkLst>
        </pc:spChg>
      </pc:sldChg>
      <pc:sldChg chg="modSp mod">
        <pc:chgData name="林 誠(HAYASHI Makoto)" userId="95a88c0e-e74e-4309-9c97-d6b608e3f262" providerId="ADAL" clId="{D104EE30-56BB-4DF1-9E69-6AA583B6AB6C}" dt="2025-02-07T03:54:28.124" v="30" actId="20577"/>
        <pc:sldMkLst>
          <pc:docMk/>
          <pc:sldMk cId="436410740" sldId="572"/>
        </pc:sldMkLst>
        <pc:spChg chg="mod">
          <ac:chgData name="林 誠(HAYASHI Makoto)" userId="95a88c0e-e74e-4309-9c97-d6b608e3f262" providerId="ADAL" clId="{D104EE30-56BB-4DF1-9E69-6AA583B6AB6C}" dt="2025-02-07T03:54:28.124" v="30" actId="20577"/>
          <ac:spMkLst>
            <pc:docMk/>
            <pc:sldMk cId="436410740" sldId="572"/>
            <ac:spMk id="15" creationId="{623FA921-0EB4-4B7A-8C84-0519F0C630FB}"/>
          </ac:spMkLst>
        </pc:spChg>
      </pc:sldChg>
      <pc:sldChg chg="modSp mod">
        <pc:chgData name="林 誠(HAYASHI Makoto)" userId="95a88c0e-e74e-4309-9c97-d6b608e3f262" providerId="ADAL" clId="{D104EE30-56BB-4DF1-9E69-6AA583B6AB6C}" dt="2025-02-07T03:54:36.830" v="32" actId="20577"/>
        <pc:sldMkLst>
          <pc:docMk/>
          <pc:sldMk cId="2990285316" sldId="573"/>
        </pc:sldMkLst>
        <pc:spChg chg="mod">
          <ac:chgData name="林 誠(HAYASHI Makoto)" userId="95a88c0e-e74e-4309-9c97-d6b608e3f262" providerId="ADAL" clId="{D104EE30-56BB-4DF1-9E69-6AA583B6AB6C}" dt="2025-02-07T03:54:36.830" v="32" actId="20577"/>
          <ac:spMkLst>
            <pc:docMk/>
            <pc:sldMk cId="2990285316" sldId="573"/>
            <ac:spMk id="15" creationId="{D07C33D0-C512-4456-AED9-0510DDBB5BD7}"/>
          </ac:spMkLst>
        </pc:spChg>
      </pc:sldChg>
      <pc:sldChg chg="modSp mod">
        <pc:chgData name="林 誠(HAYASHI Makoto)" userId="95a88c0e-e74e-4309-9c97-d6b608e3f262" providerId="ADAL" clId="{D104EE30-56BB-4DF1-9E69-6AA583B6AB6C}" dt="2025-02-07T03:55:08.025" v="40" actId="20577"/>
        <pc:sldMkLst>
          <pc:docMk/>
          <pc:sldMk cId="1644570803" sldId="576"/>
        </pc:sldMkLst>
        <pc:spChg chg="mod">
          <ac:chgData name="林 誠(HAYASHI Makoto)" userId="95a88c0e-e74e-4309-9c97-d6b608e3f262" providerId="ADAL" clId="{D104EE30-56BB-4DF1-9E69-6AA583B6AB6C}" dt="2025-02-07T03:55:08.025" v="40" actId="20577"/>
          <ac:spMkLst>
            <pc:docMk/>
            <pc:sldMk cId="1644570803" sldId="576"/>
            <ac:spMk id="15" creationId="{99744721-1CDE-4AD7-A6A5-DFACC9C5FCD3}"/>
          </ac:spMkLst>
        </pc:spChg>
      </pc:sldChg>
      <pc:sldChg chg="modSp mod">
        <pc:chgData name="林 誠(HAYASHI Makoto)" userId="95a88c0e-e74e-4309-9c97-d6b608e3f262" providerId="ADAL" clId="{D104EE30-56BB-4DF1-9E69-6AA583B6AB6C}" dt="2025-02-07T03:54:48.239" v="34" actId="20577"/>
        <pc:sldMkLst>
          <pc:docMk/>
          <pc:sldMk cId="3750438938" sldId="577"/>
        </pc:sldMkLst>
        <pc:spChg chg="mod">
          <ac:chgData name="林 誠(HAYASHI Makoto)" userId="95a88c0e-e74e-4309-9c97-d6b608e3f262" providerId="ADAL" clId="{D104EE30-56BB-4DF1-9E69-6AA583B6AB6C}" dt="2025-02-07T03:54:48.239" v="34" actId="20577"/>
          <ac:spMkLst>
            <pc:docMk/>
            <pc:sldMk cId="3750438938" sldId="577"/>
            <ac:spMk id="12" creationId="{E59F3363-9BE5-4324-8935-D20D6D7F616E}"/>
          </ac:spMkLst>
        </pc:spChg>
      </pc:sldChg>
      <pc:sldChg chg="modSp mod">
        <pc:chgData name="林 誠(HAYASHI Makoto)" userId="95a88c0e-e74e-4309-9c97-d6b608e3f262" providerId="ADAL" clId="{D104EE30-56BB-4DF1-9E69-6AA583B6AB6C}" dt="2025-02-07T03:53:26.007" v="12" actId="20577"/>
        <pc:sldMkLst>
          <pc:docMk/>
          <pc:sldMk cId="2623137834" sldId="579"/>
        </pc:sldMkLst>
        <pc:spChg chg="mod">
          <ac:chgData name="林 誠(HAYASHI Makoto)" userId="95a88c0e-e74e-4309-9c97-d6b608e3f262" providerId="ADAL" clId="{D104EE30-56BB-4DF1-9E69-6AA583B6AB6C}" dt="2025-02-07T03:53:26.007" v="12" actId="20577"/>
          <ac:spMkLst>
            <pc:docMk/>
            <pc:sldMk cId="2623137834" sldId="579"/>
            <ac:spMk id="14" creationId="{0C8F7798-B76C-4C96-8BCB-4C45BD7B33C2}"/>
          </ac:spMkLst>
        </pc:spChg>
      </pc:sldChg>
      <pc:sldChg chg="modSp mod">
        <pc:chgData name="林 誠(HAYASHI Makoto)" userId="95a88c0e-e74e-4309-9c97-d6b608e3f262" providerId="ADAL" clId="{D104EE30-56BB-4DF1-9E69-6AA583B6AB6C}" dt="2025-02-07T03:53:31.570" v="14" actId="20577"/>
        <pc:sldMkLst>
          <pc:docMk/>
          <pc:sldMk cId="623603552" sldId="580"/>
        </pc:sldMkLst>
        <pc:spChg chg="mod">
          <ac:chgData name="林 誠(HAYASHI Makoto)" userId="95a88c0e-e74e-4309-9c97-d6b608e3f262" providerId="ADAL" clId="{D104EE30-56BB-4DF1-9E69-6AA583B6AB6C}" dt="2025-02-07T03:53:31.570" v="14" actId="20577"/>
          <ac:spMkLst>
            <pc:docMk/>
            <pc:sldMk cId="623603552" sldId="580"/>
            <ac:spMk id="14" creationId="{0C8F7798-B76C-4C96-8BCB-4C45BD7B33C2}"/>
          </ac:spMkLst>
        </pc:spChg>
      </pc:sldChg>
      <pc:sldChg chg="modSp mod">
        <pc:chgData name="林 誠(HAYASHI Makoto)" userId="95a88c0e-e74e-4309-9c97-d6b608e3f262" providerId="ADAL" clId="{D104EE30-56BB-4DF1-9E69-6AA583B6AB6C}" dt="2025-02-07T03:54:53.427" v="36" actId="20577"/>
        <pc:sldMkLst>
          <pc:docMk/>
          <pc:sldMk cId="3925924042" sldId="581"/>
        </pc:sldMkLst>
        <pc:spChg chg="mod">
          <ac:chgData name="林 誠(HAYASHI Makoto)" userId="95a88c0e-e74e-4309-9c97-d6b608e3f262" providerId="ADAL" clId="{D104EE30-56BB-4DF1-9E69-6AA583B6AB6C}" dt="2025-02-07T03:54:53.427" v="36" actId="20577"/>
          <ac:spMkLst>
            <pc:docMk/>
            <pc:sldMk cId="3925924042" sldId="581"/>
            <ac:spMk id="12" creationId="{E59F3363-9BE5-4324-8935-D20D6D7F616E}"/>
          </ac:spMkLst>
        </pc:spChg>
      </pc:sldChg>
      <pc:sldChg chg="modSp mod">
        <pc:chgData name="林 誠(HAYASHI Makoto)" userId="95a88c0e-e74e-4309-9c97-d6b608e3f262" providerId="ADAL" clId="{D104EE30-56BB-4DF1-9E69-6AA583B6AB6C}" dt="2025-02-07T03:54:22.841" v="28" actId="20577"/>
        <pc:sldMkLst>
          <pc:docMk/>
          <pc:sldMk cId="234195794" sldId="584"/>
        </pc:sldMkLst>
        <pc:spChg chg="mod">
          <ac:chgData name="林 誠(HAYASHI Makoto)" userId="95a88c0e-e74e-4309-9c97-d6b608e3f262" providerId="ADAL" clId="{D104EE30-56BB-4DF1-9E69-6AA583B6AB6C}" dt="2025-02-07T03:54:22.841" v="28" actId="20577"/>
          <ac:spMkLst>
            <pc:docMk/>
            <pc:sldMk cId="234195794" sldId="584"/>
            <ac:spMk id="27" creationId="{D0F14F95-91BB-4CB5-80F3-D60E15289762}"/>
          </ac:spMkLst>
        </pc:spChg>
      </pc:sldChg>
      <pc:sldChg chg="modSp mod">
        <pc:chgData name="林 誠(HAYASHI Makoto)" userId="95a88c0e-e74e-4309-9c97-d6b608e3f262" providerId="ADAL" clId="{D104EE30-56BB-4DF1-9E69-6AA583B6AB6C}" dt="2025-02-07T03:53:38.468" v="16" actId="20577"/>
        <pc:sldMkLst>
          <pc:docMk/>
          <pc:sldMk cId="4009739031" sldId="644"/>
        </pc:sldMkLst>
        <pc:spChg chg="mod">
          <ac:chgData name="林 誠(HAYASHI Makoto)" userId="95a88c0e-e74e-4309-9c97-d6b608e3f262" providerId="ADAL" clId="{D104EE30-56BB-4DF1-9E69-6AA583B6AB6C}" dt="2025-02-07T03:53:38.468" v="16" actId="20577"/>
          <ac:spMkLst>
            <pc:docMk/>
            <pc:sldMk cId="4009739031" sldId="644"/>
            <ac:spMk id="14" creationId="{0C8F7798-B76C-4C96-8BCB-4C45BD7B33C2}"/>
          </ac:spMkLst>
        </pc:spChg>
      </pc:sldChg>
      <pc:sldChg chg="modSp mod">
        <pc:chgData name="林 誠(HAYASHI Makoto)" userId="95a88c0e-e74e-4309-9c97-d6b608e3f262" providerId="ADAL" clId="{D104EE30-56BB-4DF1-9E69-6AA583B6AB6C}" dt="2025-02-07T03:55:01.144" v="38" actId="20577"/>
        <pc:sldMkLst>
          <pc:docMk/>
          <pc:sldMk cId="1543089725" sldId="645"/>
        </pc:sldMkLst>
        <pc:spChg chg="mod">
          <ac:chgData name="林 誠(HAYASHI Makoto)" userId="95a88c0e-e74e-4309-9c97-d6b608e3f262" providerId="ADAL" clId="{D104EE30-56BB-4DF1-9E69-6AA583B6AB6C}" dt="2025-02-07T03:55:01.144" v="38" actId="20577"/>
          <ac:spMkLst>
            <pc:docMk/>
            <pc:sldMk cId="1543089725" sldId="645"/>
            <ac:spMk id="12" creationId="{E59F3363-9BE5-4324-8935-D20D6D7F616E}"/>
          </ac:spMkLst>
        </pc:spChg>
      </pc:sldChg>
      <pc:sldChg chg="del">
        <pc:chgData name="林 誠(HAYASHI Makoto)" userId="95a88c0e-e74e-4309-9c97-d6b608e3f262" providerId="ADAL" clId="{D104EE30-56BB-4DF1-9E69-6AA583B6AB6C}" dt="2025-02-07T03:49:24.727" v="0" actId="47"/>
        <pc:sldMkLst>
          <pc:docMk/>
          <pc:sldMk cId="1126868999" sldId="646"/>
        </pc:sldMkLst>
      </pc:sldChg>
      <pc:sldChg chg="del">
        <pc:chgData name="林 誠(HAYASHI Makoto)" userId="95a88c0e-e74e-4309-9c97-d6b608e3f262" providerId="ADAL" clId="{D104EE30-56BB-4DF1-9E69-6AA583B6AB6C}" dt="2025-02-07T03:49:24.727" v="0" actId="47"/>
        <pc:sldMkLst>
          <pc:docMk/>
          <pc:sldMk cId="2110116516" sldId="647"/>
        </pc:sldMkLst>
      </pc:sldChg>
      <pc:sldChg chg="del">
        <pc:chgData name="林 誠(HAYASHI Makoto)" userId="95a88c0e-e74e-4309-9c97-d6b608e3f262" providerId="ADAL" clId="{D104EE30-56BB-4DF1-9E69-6AA583B6AB6C}" dt="2025-02-07T03:49:24.727" v="0" actId="47"/>
        <pc:sldMkLst>
          <pc:docMk/>
          <pc:sldMk cId="56317086" sldId="648"/>
        </pc:sldMkLst>
      </pc:sldChg>
      <pc:sldChg chg="del">
        <pc:chgData name="林 誠(HAYASHI Makoto)" userId="95a88c0e-e74e-4309-9c97-d6b608e3f262" providerId="ADAL" clId="{D104EE30-56BB-4DF1-9E69-6AA583B6AB6C}" dt="2025-02-07T03:49:24.727" v="0" actId="47"/>
        <pc:sldMkLst>
          <pc:docMk/>
          <pc:sldMk cId="2362538156" sldId="649"/>
        </pc:sldMkLst>
      </pc:sldChg>
      <pc:sldChg chg="del">
        <pc:chgData name="林 誠(HAYASHI Makoto)" userId="95a88c0e-e74e-4309-9c97-d6b608e3f262" providerId="ADAL" clId="{D104EE30-56BB-4DF1-9E69-6AA583B6AB6C}" dt="2025-02-07T03:49:24.727" v="0" actId="47"/>
        <pc:sldMkLst>
          <pc:docMk/>
          <pc:sldMk cId="28415863" sldId="650"/>
        </pc:sldMkLst>
      </pc:sldChg>
      <pc:sldChg chg="del">
        <pc:chgData name="林 誠(HAYASHI Makoto)" userId="95a88c0e-e74e-4309-9c97-d6b608e3f262" providerId="ADAL" clId="{D104EE30-56BB-4DF1-9E69-6AA583B6AB6C}" dt="2025-02-07T03:49:24.727" v="0" actId="47"/>
        <pc:sldMkLst>
          <pc:docMk/>
          <pc:sldMk cId="2629079997" sldId="655"/>
        </pc:sldMkLst>
      </pc:sldChg>
      <pc:sldChg chg="del">
        <pc:chgData name="林 誠(HAYASHI Makoto)" userId="95a88c0e-e74e-4309-9c97-d6b608e3f262" providerId="ADAL" clId="{D104EE30-56BB-4DF1-9E69-6AA583B6AB6C}" dt="2025-02-07T03:49:24.727" v="0" actId="47"/>
        <pc:sldMkLst>
          <pc:docMk/>
          <pc:sldMk cId="3814485808" sldId="656"/>
        </pc:sldMkLst>
      </pc:sldChg>
      <pc:sldChg chg="del">
        <pc:chgData name="林 誠(HAYASHI Makoto)" userId="95a88c0e-e74e-4309-9c97-d6b608e3f262" providerId="ADAL" clId="{D104EE30-56BB-4DF1-9E69-6AA583B6AB6C}" dt="2025-02-07T03:49:24.727" v="0" actId="47"/>
        <pc:sldMkLst>
          <pc:docMk/>
          <pc:sldMk cId="3485872766" sldId="657"/>
        </pc:sldMkLst>
      </pc:sldChg>
      <pc:sldChg chg="del">
        <pc:chgData name="林 誠(HAYASHI Makoto)" userId="95a88c0e-e74e-4309-9c97-d6b608e3f262" providerId="ADAL" clId="{D104EE30-56BB-4DF1-9E69-6AA583B6AB6C}" dt="2025-02-07T03:49:24.727" v="0" actId="47"/>
        <pc:sldMkLst>
          <pc:docMk/>
          <pc:sldMk cId="456336132" sldId="658"/>
        </pc:sldMkLst>
      </pc:sldChg>
      <pc:sldChg chg="del">
        <pc:chgData name="林 誠(HAYASHI Makoto)" userId="95a88c0e-e74e-4309-9c97-d6b608e3f262" providerId="ADAL" clId="{D104EE30-56BB-4DF1-9E69-6AA583B6AB6C}" dt="2025-02-07T03:49:24.727" v="0" actId="47"/>
        <pc:sldMkLst>
          <pc:docMk/>
          <pc:sldMk cId="4192285779" sldId="659"/>
        </pc:sldMkLst>
      </pc:sldChg>
      <pc:sldChg chg="del">
        <pc:chgData name="林 誠(HAYASHI Makoto)" userId="95a88c0e-e74e-4309-9c97-d6b608e3f262" providerId="ADAL" clId="{D104EE30-56BB-4DF1-9E69-6AA583B6AB6C}" dt="2025-02-07T03:49:24.727" v="0" actId="47"/>
        <pc:sldMkLst>
          <pc:docMk/>
          <pc:sldMk cId="1906108151" sldId="660"/>
        </pc:sldMkLst>
      </pc:sldChg>
      <pc:sldChg chg="del">
        <pc:chgData name="林 誠(HAYASHI Makoto)" userId="95a88c0e-e74e-4309-9c97-d6b608e3f262" providerId="ADAL" clId="{D104EE30-56BB-4DF1-9E69-6AA583B6AB6C}" dt="2025-02-07T03:49:24.727" v="0" actId="47"/>
        <pc:sldMkLst>
          <pc:docMk/>
          <pc:sldMk cId="56040252" sldId="661"/>
        </pc:sldMkLst>
      </pc:sldChg>
      <pc:sldChg chg="del">
        <pc:chgData name="林 誠(HAYASHI Makoto)" userId="95a88c0e-e74e-4309-9c97-d6b608e3f262" providerId="ADAL" clId="{D104EE30-56BB-4DF1-9E69-6AA583B6AB6C}" dt="2025-02-07T03:49:24.727" v="0" actId="47"/>
        <pc:sldMkLst>
          <pc:docMk/>
          <pc:sldMk cId="4127057342" sldId="662"/>
        </pc:sldMkLst>
      </pc:sldChg>
      <pc:sldChg chg="del">
        <pc:chgData name="林 誠(HAYASHI Makoto)" userId="95a88c0e-e74e-4309-9c97-d6b608e3f262" providerId="ADAL" clId="{D104EE30-56BB-4DF1-9E69-6AA583B6AB6C}" dt="2025-02-07T03:49:24.727" v="0" actId="47"/>
        <pc:sldMkLst>
          <pc:docMk/>
          <pc:sldMk cId="366017168" sldId="663"/>
        </pc:sldMkLst>
      </pc:sldChg>
      <pc:sldChg chg="del">
        <pc:chgData name="林 誠(HAYASHI Makoto)" userId="95a88c0e-e74e-4309-9c97-d6b608e3f262" providerId="ADAL" clId="{D104EE30-56BB-4DF1-9E69-6AA583B6AB6C}" dt="2025-02-07T03:49:24.727" v="0" actId="47"/>
        <pc:sldMkLst>
          <pc:docMk/>
          <pc:sldMk cId="2963537003" sldId="664"/>
        </pc:sldMkLst>
      </pc:sldChg>
      <pc:sldChg chg="del">
        <pc:chgData name="林 誠(HAYASHI Makoto)" userId="95a88c0e-e74e-4309-9c97-d6b608e3f262" providerId="ADAL" clId="{D104EE30-56BB-4DF1-9E69-6AA583B6AB6C}" dt="2025-02-07T03:49:24.727" v="0" actId="47"/>
        <pc:sldMkLst>
          <pc:docMk/>
          <pc:sldMk cId="1683112994" sldId="665"/>
        </pc:sldMkLst>
      </pc:sldChg>
      <pc:sldChg chg="del">
        <pc:chgData name="林 誠(HAYASHI Makoto)" userId="95a88c0e-e74e-4309-9c97-d6b608e3f262" providerId="ADAL" clId="{D104EE30-56BB-4DF1-9E69-6AA583B6AB6C}" dt="2025-02-07T03:49:24.727" v="0" actId="47"/>
        <pc:sldMkLst>
          <pc:docMk/>
          <pc:sldMk cId="1599200437" sldId="672"/>
        </pc:sldMkLst>
      </pc:sldChg>
      <pc:sldChg chg="del">
        <pc:chgData name="林 誠(HAYASHI Makoto)" userId="95a88c0e-e74e-4309-9c97-d6b608e3f262" providerId="ADAL" clId="{D104EE30-56BB-4DF1-9E69-6AA583B6AB6C}" dt="2025-02-07T03:49:24.727" v="0" actId="47"/>
        <pc:sldMkLst>
          <pc:docMk/>
          <pc:sldMk cId="1412944858" sldId="673"/>
        </pc:sldMkLst>
      </pc:sldChg>
      <pc:sldChg chg="del">
        <pc:chgData name="林 誠(HAYASHI Makoto)" userId="95a88c0e-e74e-4309-9c97-d6b608e3f262" providerId="ADAL" clId="{D104EE30-56BB-4DF1-9E69-6AA583B6AB6C}" dt="2025-02-07T03:49:24.727" v="0" actId="47"/>
        <pc:sldMkLst>
          <pc:docMk/>
          <pc:sldMk cId="2247502625" sldId="674"/>
        </pc:sldMkLst>
      </pc:sldChg>
      <pc:sldChg chg="del">
        <pc:chgData name="林 誠(HAYASHI Makoto)" userId="95a88c0e-e74e-4309-9c97-d6b608e3f262" providerId="ADAL" clId="{D104EE30-56BB-4DF1-9E69-6AA583B6AB6C}" dt="2025-02-07T03:49:24.727" v="0" actId="47"/>
        <pc:sldMkLst>
          <pc:docMk/>
          <pc:sldMk cId="3272365192" sldId="675"/>
        </pc:sldMkLst>
      </pc:sldChg>
      <pc:sldChg chg="modTransition">
        <pc:chgData name="林 誠(HAYASHI Makoto)" userId="95a88c0e-e74e-4309-9c97-d6b608e3f262" providerId="ADAL" clId="{D104EE30-56BB-4DF1-9E69-6AA583B6AB6C}" dt="2025-02-07T03:50:38.135" v="2"/>
        <pc:sldMkLst>
          <pc:docMk/>
          <pc:sldMk cId="403796867" sldId="2147379358"/>
        </pc:sldMkLst>
      </pc:sldChg>
      <pc:sldChg chg="del">
        <pc:chgData name="林 誠(HAYASHI Makoto)" userId="95a88c0e-e74e-4309-9c97-d6b608e3f262" providerId="ADAL" clId="{D104EE30-56BB-4DF1-9E69-6AA583B6AB6C}" dt="2025-02-07T03:49:24.727" v="0" actId="47"/>
        <pc:sldMkLst>
          <pc:docMk/>
          <pc:sldMk cId="1197684915" sldId="2147379361"/>
        </pc:sldMkLst>
      </pc:sldChg>
      <pc:sldChg chg="del">
        <pc:chgData name="林 誠(HAYASHI Makoto)" userId="95a88c0e-e74e-4309-9c97-d6b608e3f262" providerId="ADAL" clId="{D104EE30-56BB-4DF1-9E69-6AA583B6AB6C}" dt="2025-02-07T03:49:24.727" v="0" actId="47"/>
        <pc:sldMkLst>
          <pc:docMk/>
          <pc:sldMk cId="3136604624" sldId="2147379362"/>
        </pc:sldMkLst>
      </pc:sldChg>
      <pc:sldChg chg="del">
        <pc:chgData name="林 誠(HAYASHI Makoto)" userId="95a88c0e-e74e-4309-9c97-d6b608e3f262" providerId="ADAL" clId="{D104EE30-56BB-4DF1-9E69-6AA583B6AB6C}" dt="2025-02-07T03:49:24.727" v="0" actId="47"/>
        <pc:sldMkLst>
          <pc:docMk/>
          <pc:sldMk cId="276410821" sldId="2147379363"/>
        </pc:sldMkLst>
      </pc:sldChg>
      <pc:sldChg chg="addSp delSp modSp mod">
        <pc:chgData name="林 誠(HAYASHI Makoto)" userId="95a88c0e-e74e-4309-9c97-d6b608e3f262" providerId="ADAL" clId="{D104EE30-56BB-4DF1-9E69-6AA583B6AB6C}" dt="2025-02-07T03:52:01.961" v="6"/>
        <pc:sldMkLst>
          <pc:docMk/>
          <pc:sldMk cId="655627335" sldId="2147379364"/>
        </pc:sldMkLst>
        <pc:spChg chg="add mod">
          <ac:chgData name="林 誠(HAYASHI Makoto)" userId="95a88c0e-e74e-4309-9c97-d6b608e3f262" providerId="ADAL" clId="{D104EE30-56BB-4DF1-9E69-6AA583B6AB6C}" dt="2025-02-07T03:52:01.961" v="6"/>
          <ac:spMkLst>
            <pc:docMk/>
            <pc:sldMk cId="655627335" sldId="2147379364"/>
            <ac:spMk id="2" creationId="{37B40A7D-6DE2-AD8E-721E-EEAAB7C543BB}"/>
          </ac:spMkLst>
        </pc:spChg>
        <pc:spChg chg="del">
          <ac:chgData name="林 誠(HAYASHI Makoto)" userId="95a88c0e-e74e-4309-9c97-d6b608e3f262" providerId="ADAL" clId="{D104EE30-56BB-4DF1-9E69-6AA583B6AB6C}" dt="2025-02-07T03:51:52.689" v="5" actId="478"/>
          <ac:spMkLst>
            <pc:docMk/>
            <pc:sldMk cId="655627335" sldId="2147379364"/>
            <ac:spMk id="1991" creationId="{00000000-0000-0000-0000-000000000000}"/>
          </ac:spMkLst>
        </pc:spChg>
      </pc:sldChg>
      <pc:sldChg chg="modTransition">
        <pc:chgData name="林 誠(HAYASHI Makoto)" userId="95a88c0e-e74e-4309-9c97-d6b608e3f262" providerId="ADAL" clId="{D104EE30-56BB-4DF1-9E69-6AA583B6AB6C}" dt="2025-02-07T03:50:59.209" v="4"/>
        <pc:sldMkLst>
          <pc:docMk/>
          <pc:sldMk cId="106876346" sldId="2147481112"/>
        </pc:sldMkLst>
      </pc:sldChg>
    </pc:docChg>
  </pc:docChgLst>
  <pc:docChgLst>
    <pc:chgData name="丁野 光理" userId="53361c9a-10d0-4268-b39c-a1f4044b33f4" providerId="ADAL" clId="{2DB70224-AC9E-44F8-9C3C-7C236BCB63DA}"/>
    <pc:docChg chg="modSld">
      <pc:chgData name="丁野 光理" userId="53361c9a-10d0-4268-b39c-a1f4044b33f4" providerId="ADAL" clId="{2DB70224-AC9E-44F8-9C3C-7C236BCB63DA}" dt="2025-01-17T04:50:42.848" v="1"/>
      <pc:docMkLst>
        <pc:docMk/>
      </pc:docMkLst>
      <pc:sldChg chg="modSp addCm">
        <pc:chgData name="丁野 光理" userId="53361c9a-10d0-4268-b39c-a1f4044b33f4" providerId="ADAL" clId="{2DB70224-AC9E-44F8-9C3C-7C236BCB63DA}" dt="2025-01-17T04:50:42.848" v="1"/>
        <pc:sldMkLst>
          <pc:docMk/>
          <pc:sldMk cId="3718637712" sldId="2147379366"/>
        </pc:sldMkLst>
        <pc:graphicFrameChg chg="mod">
          <ac:chgData name="丁野 光理" userId="53361c9a-10d0-4268-b39c-a1f4044b33f4" providerId="ADAL" clId="{2DB70224-AC9E-44F8-9C3C-7C236BCB63DA}" dt="2025-01-17T04:50:22.361" v="0"/>
          <ac:graphicFrameMkLst>
            <pc:docMk/>
            <pc:sldMk cId="3718637712" sldId="2147379366"/>
            <ac:graphicFrameMk id="1233" creationId="{00000000-0000-0000-0000-000000000000}"/>
          </ac:graphicFrameMkLst>
        </pc:graphicFrameChg>
        <pc:extLst>
          <p:ext xmlns:p="http://schemas.openxmlformats.org/presentationml/2006/main" uri="{D6D511B9-2390-475A-947B-AFAB55BFBCF1}">
            <pc226:cmChg xmlns:pc226="http://schemas.microsoft.com/office/powerpoint/2022/06/main/command" chg="add">
              <pc226:chgData name="丁野 光理" userId="53361c9a-10d0-4268-b39c-a1f4044b33f4" providerId="ADAL" clId="{2DB70224-AC9E-44F8-9C3C-7C236BCB63DA}" dt="2025-01-17T04:50:42.848" v="1"/>
              <pc2:cmMkLst xmlns:pc2="http://schemas.microsoft.com/office/powerpoint/2019/9/main/command">
                <pc:docMk/>
                <pc:sldMk cId="3718637712" sldId="2147379366"/>
                <pc2:cmMk id="{6FFC0225-BDA6-4CF4-A99F-B5F97C277F7C}"/>
              </pc2:cmMkLst>
            </pc226:cmChg>
          </p:ext>
        </pc:extLst>
      </pc:sldChg>
    </pc:docChg>
  </pc:docChgLst>
  <pc:docChgLst>
    <pc:chgData name="金井 大輔(KANAI Daisuke)" userId="S::daisuke.kanai.b7z@cao.go.jp::382a8e42-bd56-4cba-a8de-2dac091830e6" providerId="AD" clId="Web-{BB63F1F4-5B47-A03F-0099-CC8FB4DA326D}"/>
    <pc:docChg chg="delSld modSld modSection">
      <pc:chgData name="金井 大輔(KANAI Daisuke)" userId="S::daisuke.kanai.b7z@cao.go.jp::382a8e42-bd56-4cba-a8de-2dac091830e6" providerId="AD" clId="Web-{BB63F1F4-5B47-A03F-0099-CC8FB4DA326D}" dt="2025-01-27T02:11:43.074" v="4"/>
      <pc:docMkLst>
        <pc:docMk/>
      </pc:docMkLst>
      <pc:sldChg chg="delSp">
        <pc:chgData name="金井 大輔(KANAI Daisuke)" userId="S::daisuke.kanai.b7z@cao.go.jp::382a8e42-bd56-4cba-a8de-2dac091830e6" providerId="AD" clId="Web-{BB63F1F4-5B47-A03F-0099-CC8FB4DA326D}" dt="2025-01-27T02:11:43.074" v="4"/>
        <pc:sldMkLst>
          <pc:docMk/>
          <pc:sldMk cId="2595368411" sldId="2147379377"/>
        </pc:sldMkLst>
        <pc:spChg chg="del">
          <ac:chgData name="金井 大輔(KANAI Daisuke)" userId="S::daisuke.kanai.b7z@cao.go.jp::382a8e42-bd56-4cba-a8de-2dac091830e6" providerId="AD" clId="Web-{BB63F1F4-5B47-A03F-0099-CC8FB4DA326D}" dt="2025-01-27T02:11:43.074" v="4"/>
          <ac:spMkLst>
            <pc:docMk/>
            <pc:sldMk cId="2595368411" sldId="2147379377"/>
            <ac:spMk id="4" creationId="{E1344181-C40B-F24A-CAF2-5BCBA521C139}"/>
          </ac:spMkLst>
        </pc:spChg>
      </pc:sldChg>
      <pc:sldChg chg="del">
        <pc:chgData name="金井 大輔(KANAI Daisuke)" userId="S::daisuke.kanai.b7z@cao.go.jp::382a8e42-bd56-4cba-a8de-2dac091830e6" providerId="AD" clId="Web-{BB63F1F4-5B47-A03F-0099-CC8FB4DA326D}" dt="2025-01-27T02:11:38.074" v="3"/>
        <pc:sldMkLst>
          <pc:docMk/>
          <pc:sldMk cId="3078244533" sldId="2147379378"/>
        </pc:sldMkLst>
      </pc:sldChg>
      <pc:sldChg chg="del">
        <pc:chgData name="金井 大輔(KANAI Daisuke)" userId="S::daisuke.kanai.b7z@cao.go.jp::382a8e42-bd56-4cba-a8de-2dac091830e6" providerId="AD" clId="Web-{BB63F1F4-5B47-A03F-0099-CC8FB4DA326D}" dt="2025-01-27T02:11:34.777" v="2"/>
        <pc:sldMkLst>
          <pc:docMk/>
          <pc:sldMk cId="3928178243" sldId="2147379380"/>
        </pc:sldMkLst>
      </pc:sldChg>
      <pc:sldChg chg="del">
        <pc:chgData name="金井 大輔(KANAI Daisuke)" userId="S::daisuke.kanai.b7z@cao.go.jp::382a8e42-bd56-4cba-a8de-2dac091830e6" providerId="AD" clId="Web-{BB63F1F4-5B47-A03F-0099-CC8FB4DA326D}" dt="2025-01-27T02:11:31.699" v="1"/>
        <pc:sldMkLst>
          <pc:docMk/>
          <pc:sldMk cId="3292249956" sldId="2147379382"/>
        </pc:sldMkLst>
      </pc:sldChg>
      <pc:sldChg chg="del">
        <pc:chgData name="金井 大輔(KANAI Daisuke)" userId="S::daisuke.kanai.b7z@cao.go.jp::382a8e42-bd56-4cba-a8de-2dac091830e6" providerId="AD" clId="Web-{BB63F1F4-5B47-A03F-0099-CC8FB4DA326D}" dt="2025-01-27T02:11:30.339" v="0"/>
        <pc:sldMkLst>
          <pc:docMk/>
          <pc:sldMk cId="1655818699" sldId="2147379384"/>
        </pc:sldMkLst>
      </pc:sldChg>
    </pc:docChg>
  </pc:docChgLst>
  <pc:docChgLst>
    <pc:chgData name="林 誠(HAYASHI Makoto)" userId="95a88c0e-e74e-4309-9c97-d6b608e3f262" providerId="ADAL" clId="{A55082D0-25B5-4BE4-A490-4320304A6725}"/>
    <pc:docChg chg="delSld modSld modSection">
      <pc:chgData name="林 誠(HAYASHI Makoto)" userId="95a88c0e-e74e-4309-9c97-d6b608e3f262" providerId="ADAL" clId="{A55082D0-25B5-4BE4-A490-4320304A6725}" dt="2025-02-07T00:50:59.481" v="78" actId="1076"/>
      <pc:docMkLst>
        <pc:docMk/>
      </pc:docMkLst>
      <pc:sldChg chg="del">
        <pc:chgData name="林 誠(HAYASHI Makoto)" userId="95a88c0e-e74e-4309-9c97-d6b608e3f262" providerId="ADAL" clId="{A55082D0-25B5-4BE4-A490-4320304A6725}" dt="2025-01-21T03:15:49.070" v="0" actId="47"/>
        <pc:sldMkLst>
          <pc:docMk/>
          <pc:sldMk cId="0" sldId="296"/>
        </pc:sldMkLst>
      </pc:sldChg>
      <pc:sldChg chg="del modTransition">
        <pc:chgData name="林 誠(HAYASHI Makoto)" userId="95a88c0e-e74e-4309-9c97-d6b608e3f262" providerId="ADAL" clId="{A55082D0-25B5-4BE4-A490-4320304A6725}" dt="2025-02-07T00:49:34.500" v="5"/>
        <pc:sldMkLst>
          <pc:docMk/>
          <pc:sldMk cId="829938341" sldId="300"/>
        </pc:sldMkLst>
      </pc:sldChg>
      <pc:sldChg chg="del">
        <pc:chgData name="林 誠(HAYASHI Makoto)" userId="95a88c0e-e74e-4309-9c97-d6b608e3f262" providerId="ADAL" clId="{A55082D0-25B5-4BE4-A490-4320304A6725}" dt="2025-01-21T03:15:49.070" v="0" actId="47"/>
        <pc:sldMkLst>
          <pc:docMk/>
          <pc:sldMk cId="936551732" sldId="301"/>
        </pc:sldMkLst>
      </pc:sldChg>
      <pc:sldChg chg="del">
        <pc:chgData name="林 誠(HAYASHI Makoto)" userId="95a88c0e-e74e-4309-9c97-d6b608e3f262" providerId="ADAL" clId="{A55082D0-25B5-4BE4-A490-4320304A6725}" dt="2025-01-21T03:15:49.070" v="0" actId="47"/>
        <pc:sldMkLst>
          <pc:docMk/>
          <pc:sldMk cId="3579344726" sldId="306"/>
        </pc:sldMkLst>
      </pc:sldChg>
      <pc:sldChg chg="del">
        <pc:chgData name="林 誠(HAYASHI Makoto)" userId="95a88c0e-e74e-4309-9c97-d6b608e3f262" providerId="ADAL" clId="{A55082D0-25B5-4BE4-A490-4320304A6725}" dt="2025-01-21T03:15:49.070" v="0" actId="47"/>
        <pc:sldMkLst>
          <pc:docMk/>
          <pc:sldMk cId="1638578676" sldId="308"/>
        </pc:sldMkLst>
      </pc:sldChg>
      <pc:sldChg chg="del">
        <pc:chgData name="林 誠(HAYASHI Makoto)" userId="95a88c0e-e74e-4309-9c97-d6b608e3f262" providerId="ADAL" clId="{A55082D0-25B5-4BE4-A490-4320304A6725}" dt="2025-01-21T03:15:49.070" v="0" actId="47"/>
        <pc:sldMkLst>
          <pc:docMk/>
          <pc:sldMk cId="695929007" sldId="309"/>
        </pc:sldMkLst>
      </pc:sldChg>
      <pc:sldChg chg="del">
        <pc:chgData name="林 誠(HAYASHI Makoto)" userId="95a88c0e-e74e-4309-9c97-d6b608e3f262" providerId="ADAL" clId="{A55082D0-25B5-4BE4-A490-4320304A6725}" dt="2025-01-21T03:15:49.070" v="0" actId="47"/>
        <pc:sldMkLst>
          <pc:docMk/>
          <pc:sldMk cId="3280879320" sldId="310"/>
        </pc:sldMkLst>
      </pc:sldChg>
      <pc:sldChg chg="del">
        <pc:chgData name="林 誠(HAYASHI Makoto)" userId="95a88c0e-e74e-4309-9c97-d6b608e3f262" providerId="ADAL" clId="{A55082D0-25B5-4BE4-A490-4320304A6725}" dt="2025-01-21T03:15:49.070" v="0" actId="47"/>
        <pc:sldMkLst>
          <pc:docMk/>
          <pc:sldMk cId="106876346" sldId="465"/>
        </pc:sldMkLst>
      </pc:sldChg>
      <pc:sldChg chg="del">
        <pc:chgData name="林 誠(HAYASHI Makoto)" userId="95a88c0e-e74e-4309-9c97-d6b608e3f262" providerId="ADAL" clId="{A55082D0-25B5-4BE4-A490-4320304A6725}" dt="2025-02-05T01:03:49.127" v="1" actId="47"/>
        <pc:sldMkLst>
          <pc:docMk/>
          <pc:sldMk cId="2026311031" sldId="495"/>
        </pc:sldMkLst>
      </pc:sldChg>
      <pc:sldChg chg="del">
        <pc:chgData name="林 誠(HAYASHI Makoto)" userId="95a88c0e-e74e-4309-9c97-d6b608e3f262" providerId="ADAL" clId="{A55082D0-25B5-4BE4-A490-4320304A6725}" dt="2025-02-05T01:03:49.127" v="1" actId="47"/>
        <pc:sldMkLst>
          <pc:docMk/>
          <pc:sldMk cId="2326316784" sldId="503"/>
        </pc:sldMkLst>
      </pc:sldChg>
      <pc:sldChg chg="del">
        <pc:chgData name="林 誠(HAYASHI Makoto)" userId="95a88c0e-e74e-4309-9c97-d6b608e3f262" providerId="ADAL" clId="{A55082D0-25B5-4BE4-A490-4320304A6725}" dt="2025-02-05T01:03:49.127" v="1" actId="47"/>
        <pc:sldMkLst>
          <pc:docMk/>
          <pc:sldMk cId="2737191422" sldId="504"/>
        </pc:sldMkLst>
      </pc:sldChg>
      <pc:sldChg chg="del">
        <pc:chgData name="林 誠(HAYASHI Makoto)" userId="95a88c0e-e74e-4309-9c97-d6b608e3f262" providerId="ADAL" clId="{A55082D0-25B5-4BE4-A490-4320304A6725}" dt="2025-02-05T01:03:49.127" v="1" actId="47"/>
        <pc:sldMkLst>
          <pc:docMk/>
          <pc:sldMk cId="2153127503" sldId="506"/>
        </pc:sldMkLst>
      </pc:sldChg>
      <pc:sldChg chg="del">
        <pc:chgData name="林 誠(HAYASHI Makoto)" userId="95a88c0e-e74e-4309-9c97-d6b608e3f262" providerId="ADAL" clId="{A55082D0-25B5-4BE4-A490-4320304A6725}" dt="2025-02-05T01:03:49.127" v="1" actId="47"/>
        <pc:sldMkLst>
          <pc:docMk/>
          <pc:sldMk cId="1126373058" sldId="507"/>
        </pc:sldMkLst>
      </pc:sldChg>
      <pc:sldChg chg="del">
        <pc:chgData name="林 誠(HAYASHI Makoto)" userId="95a88c0e-e74e-4309-9c97-d6b608e3f262" providerId="ADAL" clId="{A55082D0-25B5-4BE4-A490-4320304A6725}" dt="2025-02-05T01:03:49.127" v="1" actId="47"/>
        <pc:sldMkLst>
          <pc:docMk/>
          <pc:sldMk cId="2355690674" sldId="508"/>
        </pc:sldMkLst>
      </pc:sldChg>
      <pc:sldChg chg="del">
        <pc:chgData name="林 誠(HAYASHI Makoto)" userId="95a88c0e-e74e-4309-9c97-d6b608e3f262" providerId="ADAL" clId="{A55082D0-25B5-4BE4-A490-4320304A6725}" dt="2025-02-05T01:03:49.127" v="1" actId="47"/>
        <pc:sldMkLst>
          <pc:docMk/>
          <pc:sldMk cId="3287076510" sldId="509"/>
        </pc:sldMkLst>
      </pc:sldChg>
      <pc:sldChg chg="del">
        <pc:chgData name="林 誠(HAYASHI Makoto)" userId="95a88c0e-e74e-4309-9c97-d6b608e3f262" providerId="ADAL" clId="{A55082D0-25B5-4BE4-A490-4320304A6725}" dt="2025-01-21T03:15:49.070" v="0" actId="47"/>
        <pc:sldMkLst>
          <pc:docMk/>
          <pc:sldMk cId="317389533" sldId="557"/>
        </pc:sldMkLst>
      </pc:sldChg>
      <pc:sldChg chg="del">
        <pc:chgData name="林 誠(HAYASHI Makoto)" userId="95a88c0e-e74e-4309-9c97-d6b608e3f262" providerId="ADAL" clId="{A55082D0-25B5-4BE4-A490-4320304A6725}" dt="2025-01-21T03:15:49.070" v="0" actId="47"/>
        <pc:sldMkLst>
          <pc:docMk/>
          <pc:sldMk cId="3251649116" sldId="558"/>
        </pc:sldMkLst>
      </pc:sldChg>
      <pc:sldChg chg="del">
        <pc:chgData name="林 誠(HAYASHI Makoto)" userId="95a88c0e-e74e-4309-9c97-d6b608e3f262" providerId="ADAL" clId="{A55082D0-25B5-4BE4-A490-4320304A6725}" dt="2025-02-05T01:03:49.127" v="1" actId="47"/>
        <pc:sldMkLst>
          <pc:docMk/>
          <pc:sldMk cId="1994524515" sldId="559"/>
        </pc:sldMkLst>
      </pc:sldChg>
      <pc:sldChg chg="del">
        <pc:chgData name="林 誠(HAYASHI Makoto)" userId="95a88c0e-e74e-4309-9c97-d6b608e3f262" providerId="ADAL" clId="{A55082D0-25B5-4BE4-A490-4320304A6725}" dt="2025-02-05T01:03:49.127" v="1" actId="47"/>
        <pc:sldMkLst>
          <pc:docMk/>
          <pc:sldMk cId="1451366755" sldId="560"/>
        </pc:sldMkLst>
      </pc:sldChg>
      <pc:sldChg chg="del">
        <pc:chgData name="林 誠(HAYASHI Makoto)" userId="95a88c0e-e74e-4309-9c97-d6b608e3f262" providerId="ADAL" clId="{A55082D0-25B5-4BE4-A490-4320304A6725}" dt="2025-02-05T01:03:49.127" v="1" actId="47"/>
        <pc:sldMkLst>
          <pc:docMk/>
          <pc:sldMk cId="2905086862" sldId="568"/>
        </pc:sldMkLst>
      </pc:sldChg>
      <pc:sldChg chg="del">
        <pc:chgData name="林 誠(HAYASHI Makoto)" userId="95a88c0e-e74e-4309-9c97-d6b608e3f262" providerId="ADAL" clId="{A55082D0-25B5-4BE4-A490-4320304A6725}" dt="2025-02-05T01:03:49.127" v="1" actId="47"/>
        <pc:sldMkLst>
          <pc:docMk/>
          <pc:sldMk cId="3969929307" sldId="569"/>
        </pc:sldMkLst>
      </pc:sldChg>
      <pc:sldChg chg="del">
        <pc:chgData name="林 誠(HAYASHI Makoto)" userId="95a88c0e-e74e-4309-9c97-d6b608e3f262" providerId="ADAL" clId="{A55082D0-25B5-4BE4-A490-4320304A6725}" dt="2025-02-05T01:03:49.127" v="1" actId="47"/>
        <pc:sldMkLst>
          <pc:docMk/>
          <pc:sldMk cId="1138926428" sldId="570"/>
        </pc:sldMkLst>
      </pc:sldChg>
      <pc:sldChg chg="del">
        <pc:chgData name="林 誠(HAYASHI Makoto)" userId="95a88c0e-e74e-4309-9c97-d6b608e3f262" providerId="ADAL" clId="{A55082D0-25B5-4BE4-A490-4320304A6725}" dt="2025-02-05T01:03:49.127" v="1" actId="47"/>
        <pc:sldMkLst>
          <pc:docMk/>
          <pc:sldMk cId="2462317974" sldId="571"/>
        </pc:sldMkLst>
      </pc:sldChg>
      <pc:sldChg chg="del">
        <pc:chgData name="林 誠(HAYASHI Makoto)" userId="95a88c0e-e74e-4309-9c97-d6b608e3f262" providerId="ADAL" clId="{A55082D0-25B5-4BE4-A490-4320304A6725}" dt="2025-02-05T01:03:49.127" v="1" actId="47"/>
        <pc:sldMkLst>
          <pc:docMk/>
          <pc:sldMk cId="436410740" sldId="572"/>
        </pc:sldMkLst>
      </pc:sldChg>
      <pc:sldChg chg="del">
        <pc:chgData name="林 誠(HAYASHI Makoto)" userId="95a88c0e-e74e-4309-9c97-d6b608e3f262" providerId="ADAL" clId="{A55082D0-25B5-4BE4-A490-4320304A6725}" dt="2025-02-05T01:03:49.127" v="1" actId="47"/>
        <pc:sldMkLst>
          <pc:docMk/>
          <pc:sldMk cId="2990285316" sldId="573"/>
        </pc:sldMkLst>
      </pc:sldChg>
      <pc:sldChg chg="del">
        <pc:chgData name="林 誠(HAYASHI Makoto)" userId="95a88c0e-e74e-4309-9c97-d6b608e3f262" providerId="ADAL" clId="{A55082D0-25B5-4BE4-A490-4320304A6725}" dt="2025-02-05T01:03:49.127" v="1" actId="47"/>
        <pc:sldMkLst>
          <pc:docMk/>
          <pc:sldMk cId="1644570803" sldId="576"/>
        </pc:sldMkLst>
      </pc:sldChg>
      <pc:sldChg chg="del">
        <pc:chgData name="林 誠(HAYASHI Makoto)" userId="95a88c0e-e74e-4309-9c97-d6b608e3f262" providerId="ADAL" clId="{A55082D0-25B5-4BE4-A490-4320304A6725}" dt="2025-02-05T01:03:49.127" v="1" actId="47"/>
        <pc:sldMkLst>
          <pc:docMk/>
          <pc:sldMk cId="3750438938" sldId="577"/>
        </pc:sldMkLst>
      </pc:sldChg>
      <pc:sldChg chg="del">
        <pc:chgData name="林 誠(HAYASHI Makoto)" userId="95a88c0e-e74e-4309-9c97-d6b608e3f262" providerId="ADAL" clId="{A55082D0-25B5-4BE4-A490-4320304A6725}" dt="2025-02-05T01:03:49.127" v="1" actId="47"/>
        <pc:sldMkLst>
          <pc:docMk/>
          <pc:sldMk cId="2623137834" sldId="579"/>
        </pc:sldMkLst>
      </pc:sldChg>
      <pc:sldChg chg="del">
        <pc:chgData name="林 誠(HAYASHI Makoto)" userId="95a88c0e-e74e-4309-9c97-d6b608e3f262" providerId="ADAL" clId="{A55082D0-25B5-4BE4-A490-4320304A6725}" dt="2025-02-05T01:03:49.127" v="1" actId="47"/>
        <pc:sldMkLst>
          <pc:docMk/>
          <pc:sldMk cId="623603552" sldId="580"/>
        </pc:sldMkLst>
      </pc:sldChg>
      <pc:sldChg chg="del">
        <pc:chgData name="林 誠(HAYASHI Makoto)" userId="95a88c0e-e74e-4309-9c97-d6b608e3f262" providerId="ADAL" clId="{A55082D0-25B5-4BE4-A490-4320304A6725}" dt="2025-02-05T01:03:49.127" v="1" actId="47"/>
        <pc:sldMkLst>
          <pc:docMk/>
          <pc:sldMk cId="3925924042" sldId="581"/>
        </pc:sldMkLst>
      </pc:sldChg>
      <pc:sldChg chg="del">
        <pc:chgData name="林 誠(HAYASHI Makoto)" userId="95a88c0e-e74e-4309-9c97-d6b608e3f262" providerId="ADAL" clId="{A55082D0-25B5-4BE4-A490-4320304A6725}" dt="2025-02-05T01:03:49.127" v="1" actId="47"/>
        <pc:sldMkLst>
          <pc:docMk/>
          <pc:sldMk cId="234195794" sldId="584"/>
        </pc:sldMkLst>
      </pc:sldChg>
      <pc:sldChg chg="del">
        <pc:chgData name="林 誠(HAYASHI Makoto)" userId="95a88c0e-e74e-4309-9c97-d6b608e3f262" providerId="ADAL" clId="{A55082D0-25B5-4BE4-A490-4320304A6725}" dt="2025-01-21T03:15:49.070" v="0" actId="47"/>
        <pc:sldMkLst>
          <pc:docMk/>
          <pc:sldMk cId="4008326432" sldId="642"/>
        </pc:sldMkLst>
      </pc:sldChg>
      <pc:sldChg chg="del">
        <pc:chgData name="林 誠(HAYASHI Makoto)" userId="95a88c0e-e74e-4309-9c97-d6b608e3f262" providerId="ADAL" clId="{A55082D0-25B5-4BE4-A490-4320304A6725}" dt="2025-01-21T03:15:49.070" v="0" actId="47"/>
        <pc:sldMkLst>
          <pc:docMk/>
          <pc:sldMk cId="2586630307" sldId="643"/>
        </pc:sldMkLst>
      </pc:sldChg>
      <pc:sldChg chg="del">
        <pc:chgData name="林 誠(HAYASHI Makoto)" userId="95a88c0e-e74e-4309-9c97-d6b608e3f262" providerId="ADAL" clId="{A55082D0-25B5-4BE4-A490-4320304A6725}" dt="2025-02-05T01:03:49.127" v="1" actId="47"/>
        <pc:sldMkLst>
          <pc:docMk/>
          <pc:sldMk cId="4009739031" sldId="644"/>
        </pc:sldMkLst>
      </pc:sldChg>
      <pc:sldChg chg="del">
        <pc:chgData name="林 誠(HAYASHI Makoto)" userId="95a88c0e-e74e-4309-9c97-d6b608e3f262" providerId="ADAL" clId="{A55082D0-25B5-4BE4-A490-4320304A6725}" dt="2025-02-05T01:03:49.127" v="1" actId="47"/>
        <pc:sldMkLst>
          <pc:docMk/>
          <pc:sldMk cId="1543089725" sldId="645"/>
        </pc:sldMkLst>
      </pc:sldChg>
      <pc:sldChg chg="modTransition">
        <pc:chgData name="林 誠(HAYASHI Makoto)" userId="95a88c0e-e74e-4309-9c97-d6b608e3f262" providerId="ADAL" clId="{A55082D0-25B5-4BE4-A490-4320304A6725}" dt="2025-02-07T00:49:26.977" v="4"/>
        <pc:sldMkLst>
          <pc:docMk/>
          <pc:sldMk cId="403796867" sldId="2147379358"/>
        </pc:sldMkLst>
      </pc:sldChg>
      <pc:sldChg chg="addSp modSp mod">
        <pc:chgData name="林 誠(HAYASHI Makoto)" userId="95a88c0e-e74e-4309-9c97-d6b608e3f262" providerId="ADAL" clId="{A55082D0-25B5-4BE4-A490-4320304A6725}" dt="2025-02-07T00:50:59.481" v="78" actId="1076"/>
        <pc:sldMkLst>
          <pc:docMk/>
          <pc:sldMk cId="1197684915" sldId="2147379361"/>
        </pc:sldMkLst>
        <pc:spChg chg="add mod">
          <ac:chgData name="林 誠(HAYASHI Makoto)" userId="95a88c0e-e74e-4309-9c97-d6b608e3f262" providerId="ADAL" clId="{A55082D0-25B5-4BE4-A490-4320304A6725}" dt="2025-02-07T00:50:59.481" v="78" actId="1076"/>
          <ac:spMkLst>
            <pc:docMk/>
            <pc:sldMk cId="1197684915" sldId="2147379361"/>
            <ac:spMk id="2" creationId="{91ED490D-B32E-322F-BF32-DEB02FEFB5F4}"/>
          </ac:spMkLst>
        </pc:spChg>
      </pc:sldChg>
      <pc:sldChg chg="del">
        <pc:chgData name="林 誠(HAYASHI Makoto)" userId="95a88c0e-e74e-4309-9c97-d6b608e3f262" providerId="ADAL" clId="{A55082D0-25B5-4BE4-A490-4320304A6725}" dt="2025-01-21T03:15:49.070" v="0" actId="47"/>
        <pc:sldMkLst>
          <pc:docMk/>
          <pc:sldMk cId="1956273301" sldId="2147379365"/>
        </pc:sldMkLst>
      </pc:sldChg>
      <pc:sldChg chg="del">
        <pc:chgData name="林 誠(HAYASHI Makoto)" userId="95a88c0e-e74e-4309-9c97-d6b608e3f262" providerId="ADAL" clId="{A55082D0-25B5-4BE4-A490-4320304A6725}" dt="2025-01-21T03:15:49.070" v="0" actId="47"/>
        <pc:sldMkLst>
          <pc:docMk/>
          <pc:sldMk cId="3718637712" sldId="2147379366"/>
        </pc:sldMkLst>
      </pc:sldChg>
      <pc:sldChg chg="del">
        <pc:chgData name="林 誠(HAYASHI Makoto)" userId="95a88c0e-e74e-4309-9c97-d6b608e3f262" providerId="ADAL" clId="{A55082D0-25B5-4BE4-A490-4320304A6725}" dt="2025-01-21T03:15:49.070" v="0" actId="47"/>
        <pc:sldMkLst>
          <pc:docMk/>
          <pc:sldMk cId="1168598964" sldId="2147379368"/>
        </pc:sldMkLst>
      </pc:sldChg>
      <pc:sldChg chg="del">
        <pc:chgData name="林 誠(HAYASHI Makoto)" userId="95a88c0e-e74e-4309-9c97-d6b608e3f262" providerId="ADAL" clId="{A55082D0-25B5-4BE4-A490-4320304A6725}" dt="2025-01-21T03:15:49.070" v="0" actId="47"/>
        <pc:sldMkLst>
          <pc:docMk/>
          <pc:sldMk cId="4133260830" sldId="2147379370"/>
        </pc:sldMkLst>
      </pc:sldChg>
      <pc:sldChg chg="del">
        <pc:chgData name="林 誠(HAYASHI Makoto)" userId="95a88c0e-e74e-4309-9c97-d6b608e3f262" providerId="ADAL" clId="{A55082D0-25B5-4BE4-A490-4320304A6725}" dt="2025-01-21T03:15:49.070" v="0" actId="47"/>
        <pc:sldMkLst>
          <pc:docMk/>
          <pc:sldMk cId="2774150407" sldId="2147379371"/>
        </pc:sldMkLst>
      </pc:sldChg>
      <pc:sldChg chg="del">
        <pc:chgData name="林 誠(HAYASHI Makoto)" userId="95a88c0e-e74e-4309-9c97-d6b608e3f262" providerId="ADAL" clId="{A55082D0-25B5-4BE4-A490-4320304A6725}" dt="2025-01-21T03:15:49.070" v="0" actId="47"/>
        <pc:sldMkLst>
          <pc:docMk/>
          <pc:sldMk cId="825977942" sldId="2147379374"/>
        </pc:sldMkLst>
      </pc:sldChg>
      <pc:sldChg chg="del">
        <pc:chgData name="林 誠(HAYASHI Makoto)" userId="95a88c0e-e74e-4309-9c97-d6b608e3f262" providerId="ADAL" clId="{A55082D0-25B5-4BE4-A490-4320304A6725}" dt="2025-01-21T03:15:49.070" v="0" actId="47"/>
        <pc:sldMkLst>
          <pc:docMk/>
          <pc:sldMk cId="1300297208" sldId="2147379375"/>
        </pc:sldMkLst>
      </pc:sldChg>
      <pc:sldChg chg="del">
        <pc:chgData name="林 誠(HAYASHI Makoto)" userId="95a88c0e-e74e-4309-9c97-d6b608e3f262" providerId="ADAL" clId="{A55082D0-25B5-4BE4-A490-4320304A6725}" dt="2025-01-21T03:15:49.070" v="0" actId="47"/>
        <pc:sldMkLst>
          <pc:docMk/>
          <pc:sldMk cId="1458359496" sldId="2147379376"/>
        </pc:sldMkLst>
      </pc:sldChg>
      <pc:sldChg chg="modTransition">
        <pc:chgData name="林 誠(HAYASHI Makoto)" userId="95a88c0e-e74e-4309-9c97-d6b608e3f262" providerId="ADAL" clId="{A55082D0-25B5-4BE4-A490-4320304A6725}" dt="2025-02-07T00:33:03.023" v="3"/>
        <pc:sldMkLst>
          <pc:docMk/>
          <pc:sldMk cId="4040013317" sldId="2147477029"/>
        </pc:sldMkLst>
      </pc:sldChg>
      <pc:sldChg chg="modTransition">
        <pc:chgData name="林 誠(HAYASHI Makoto)" userId="95a88c0e-e74e-4309-9c97-d6b608e3f262" providerId="ADAL" clId="{A55082D0-25B5-4BE4-A490-4320304A6725}" dt="2025-02-07T00:33:03.023" v="3"/>
        <pc:sldMkLst>
          <pc:docMk/>
          <pc:sldMk cId="1021028085" sldId="2147477042"/>
        </pc:sldMkLst>
      </pc:sldChg>
      <pc:sldChg chg="modTransition">
        <pc:chgData name="林 誠(HAYASHI Makoto)" userId="95a88c0e-e74e-4309-9c97-d6b608e3f262" providerId="ADAL" clId="{A55082D0-25B5-4BE4-A490-4320304A6725}" dt="2025-02-07T00:33:03.023" v="3"/>
        <pc:sldMkLst>
          <pc:docMk/>
          <pc:sldMk cId="1493409658" sldId="2147477046"/>
        </pc:sldMkLst>
      </pc:sldChg>
      <pc:sldChg chg="modTransition">
        <pc:chgData name="林 誠(HAYASHI Makoto)" userId="95a88c0e-e74e-4309-9c97-d6b608e3f262" providerId="ADAL" clId="{A55082D0-25B5-4BE4-A490-4320304A6725}" dt="2025-02-07T00:33:03.023" v="3"/>
        <pc:sldMkLst>
          <pc:docMk/>
          <pc:sldMk cId="1985542856" sldId="2147477066"/>
        </pc:sldMkLst>
      </pc:sldChg>
      <pc:sldChg chg="modTransition">
        <pc:chgData name="林 誠(HAYASHI Makoto)" userId="95a88c0e-e74e-4309-9c97-d6b608e3f262" providerId="ADAL" clId="{A55082D0-25B5-4BE4-A490-4320304A6725}" dt="2025-02-07T00:33:03.023" v="3"/>
        <pc:sldMkLst>
          <pc:docMk/>
          <pc:sldMk cId="2019672797" sldId="2147477067"/>
        </pc:sldMkLst>
      </pc:sldChg>
      <pc:sldChg chg="modTransition">
        <pc:chgData name="林 誠(HAYASHI Makoto)" userId="95a88c0e-e74e-4309-9c97-d6b608e3f262" providerId="ADAL" clId="{A55082D0-25B5-4BE4-A490-4320304A6725}" dt="2025-02-07T00:33:03.023" v="3"/>
        <pc:sldMkLst>
          <pc:docMk/>
          <pc:sldMk cId="2605918862" sldId="2147477070"/>
        </pc:sldMkLst>
      </pc:sldChg>
      <pc:sldChg chg="modTransition">
        <pc:chgData name="林 誠(HAYASHI Makoto)" userId="95a88c0e-e74e-4309-9c97-d6b608e3f262" providerId="ADAL" clId="{A55082D0-25B5-4BE4-A490-4320304A6725}" dt="2025-02-07T00:33:03.023" v="3"/>
        <pc:sldMkLst>
          <pc:docMk/>
          <pc:sldMk cId="3241966011" sldId="2147477075"/>
        </pc:sldMkLst>
      </pc:sldChg>
      <pc:sldChg chg="modTransition">
        <pc:chgData name="林 誠(HAYASHI Makoto)" userId="95a88c0e-e74e-4309-9c97-d6b608e3f262" providerId="ADAL" clId="{A55082D0-25B5-4BE4-A490-4320304A6725}" dt="2025-02-07T00:33:03.023" v="3"/>
        <pc:sldMkLst>
          <pc:docMk/>
          <pc:sldMk cId="556582855" sldId="2147477076"/>
        </pc:sldMkLst>
      </pc:sldChg>
      <pc:sldChg chg="modTransition">
        <pc:chgData name="林 誠(HAYASHI Makoto)" userId="95a88c0e-e74e-4309-9c97-d6b608e3f262" providerId="ADAL" clId="{A55082D0-25B5-4BE4-A490-4320304A6725}" dt="2025-02-07T00:33:03.023" v="3"/>
        <pc:sldMkLst>
          <pc:docMk/>
          <pc:sldMk cId="1835453504" sldId="2147481095"/>
        </pc:sldMkLst>
      </pc:sldChg>
      <pc:sldChg chg="modTransition">
        <pc:chgData name="林 誠(HAYASHI Makoto)" userId="95a88c0e-e74e-4309-9c97-d6b608e3f262" providerId="ADAL" clId="{A55082D0-25B5-4BE4-A490-4320304A6725}" dt="2025-02-07T00:33:03.023" v="3"/>
        <pc:sldMkLst>
          <pc:docMk/>
          <pc:sldMk cId="3597440354" sldId="2147481106"/>
        </pc:sldMkLst>
      </pc:sldChg>
      <pc:sldChg chg="modTransition">
        <pc:chgData name="林 誠(HAYASHI Makoto)" userId="95a88c0e-e74e-4309-9c97-d6b608e3f262" providerId="ADAL" clId="{A55082D0-25B5-4BE4-A490-4320304A6725}" dt="2025-02-07T00:33:03.023" v="3"/>
        <pc:sldMkLst>
          <pc:docMk/>
          <pc:sldMk cId="2457989967" sldId="2147481107"/>
        </pc:sldMkLst>
      </pc:sldChg>
      <pc:sldChg chg="modTransition">
        <pc:chgData name="林 誠(HAYASHI Makoto)" userId="95a88c0e-e74e-4309-9c97-d6b608e3f262" providerId="ADAL" clId="{A55082D0-25B5-4BE4-A490-4320304A6725}" dt="2025-02-07T00:33:03.023" v="3"/>
        <pc:sldMkLst>
          <pc:docMk/>
          <pc:sldMk cId="1819117595" sldId="2147481108"/>
        </pc:sldMkLst>
      </pc:sldChg>
      <pc:sldChg chg="modTransition">
        <pc:chgData name="林 誠(HAYASHI Makoto)" userId="95a88c0e-e74e-4309-9c97-d6b608e3f262" providerId="ADAL" clId="{A55082D0-25B5-4BE4-A490-4320304A6725}" dt="2025-02-07T00:33:03.023" v="3"/>
        <pc:sldMkLst>
          <pc:docMk/>
          <pc:sldMk cId="2083605659" sldId="2147481109"/>
        </pc:sldMkLst>
      </pc:sldChg>
      <pc:sldChg chg="modTransition">
        <pc:chgData name="林 誠(HAYASHI Makoto)" userId="95a88c0e-e74e-4309-9c97-d6b608e3f262" providerId="ADAL" clId="{A55082D0-25B5-4BE4-A490-4320304A6725}" dt="2025-02-07T00:33:03.023" v="3"/>
        <pc:sldMkLst>
          <pc:docMk/>
          <pc:sldMk cId="67881493" sldId="2147481110"/>
        </pc:sldMkLst>
      </pc:sldChg>
      <pc:sldChg chg="modTransition">
        <pc:chgData name="林 誠(HAYASHI Makoto)" userId="95a88c0e-e74e-4309-9c97-d6b608e3f262" providerId="ADAL" clId="{A55082D0-25B5-4BE4-A490-4320304A6725}" dt="2025-02-07T00:33:03.023" v="3"/>
        <pc:sldMkLst>
          <pc:docMk/>
          <pc:sldMk cId="3849493114" sldId="2147481111"/>
        </pc:sldMkLst>
      </pc:sldChg>
      <pc:sldChg chg="modTransition">
        <pc:chgData name="林 誠(HAYASHI Makoto)" userId="95a88c0e-e74e-4309-9c97-d6b608e3f262" providerId="ADAL" clId="{A55082D0-25B5-4BE4-A490-4320304A6725}" dt="2025-02-07T00:49:38.424" v="6"/>
        <pc:sldMkLst>
          <pc:docMk/>
          <pc:sldMk cId="106876346" sldId="2147481112"/>
        </pc:sldMkLst>
      </pc:sldChg>
      <pc:sldChg chg="modTransition">
        <pc:chgData name="林 誠(HAYASHI Makoto)" userId="95a88c0e-e74e-4309-9c97-d6b608e3f262" providerId="ADAL" clId="{A55082D0-25B5-4BE4-A490-4320304A6725}" dt="2025-02-07T00:33:03.023" v="3"/>
        <pc:sldMkLst>
          <pc:docMk/>
          <pc:sldMk cId="605313648" sldId="2147481113"/>
        </pc:sldMkLst>
      </pc:sldChg>
      <pc:sldChg chg="modTransition">
        <pc:chgData name="林 誠(HAYASHI Makoto)" userId="95a88c0e-e74e-4309-9c97-d6b608e3f262" providerId="ADAL" clId="{A55082D0-25B5-4BE4-A490-4320304A6725}" dt="2025-02-07T00:33:03.023" v="3"/>
        <pc:sldMkLst>
          <pc:docMk/>
          <pc:sldMk cId="2090955743" sldId="2147481115"/>
        </pc:sldMkLst>
      </pc:sldChg>
      <pc:sldChg chg="del">
        <pc:chgData name="林 誠(HAYASHI Makoto)" userId="95a88c0e-e74e-4309-9c97-d6b608e3f262" providerId="ADAL" clId="{A55082D0-25B5-4BE4-A490-4320304A6725}" dt="2025-02-07T00:04:13.281" v="2" actId="47"/>
        <pc:sldMkLst>
          <pc:docMk/>
          <pc:sldMk cId="1978747257" sldId="2147481116"/>
        </pc:sldMkLst>
      </pc:sldChg>
      <pc:sldChg chg="del">
        <pc:chgData name="林 誠(HAYASHI Makoto)" userId="95a88c0e-e74e-4309-9c97-d6b608e3f262" providerId="ADAL" clId="{A55082D0-25B5-4BE4-A490-4320304A6725}" dt="2025-02-07T00:04:13.281" v="2" actId="47"/>
        <pc:sldMkLst>
          <pc:docMk/>
          <pc:sldMk cId="1080995514" sldId="2147481117"/>
        </pc:sldMkLst>
      </pc:sldChg>
      <pc:sldChg chg="del">
        <pc:chgData name="林 誠(HAYASHI Makoto)" userId="95a88c0e-e74e-4309-9c97-d6b608e3f262" providerId="ADAL" clId="{A55082D0-25B5-4BE4-A490-4320304A6725}" dt="2025-02-07T00:04:13.281" v="2" actId="47"/>
        <pc:sldMkLst>
          <pc:docMk/>
          <pc:sldMk cId="573762944" sldId="2147481118"/>
        </pc:sldMkLst>
      </pc:sldChg>
      <pc:sldChg chg="del">
        <pc:chgData name="林 誠(HAYASHI Makoto)" userId="95a88c0e-e74e-4309-9c97-d6b608e3f262" providerId="ADAL" clId="{A55082D0-25B5-4BE4-A490-4320304A6725}" dt="2025-02-07T00:04:13.281" v="2" actId="47"/>
        <pc:sldMkLst>
          <pc:docMk/>
          <pc:sldMk cId="2953097068" sldId="2147481119"/>
        </pc:sldMkLst>
      </pc:sldChg>
      <pc:sldChg chg="del">
        <pc:chgData name="林 誠(HAYASHI Makoto)" userId="95a88c0e-e74e-4309-9c97-d6b608e3f262" providerId="ADAL" clId="{A55082D0-25B5-4BE4-A490-4320304A6725}" dt="2025-02-07T00:04:13.281" v="2" actId="47"/>
        <pc:sldMkLst>
          <pc:docMk/>
          <pc:sldMk cId="864568048" sldId="2147481120"/>
        </pc:sldMkLst>
      </pc:sldChg>
      <pc:sldChg chg="del">
        <pc:chgData name="林 誠(HAYASHI Makoto)" userId="95a88c0e-e74e-4309-9c97-d6b608e3f262" providerId="ADAL" clId="{A55082D0-25B5-4BE4-A490-4320304A6725}" dt="2025-02-07T00:04:13.281" v="2" actId="47"/>
        <pc:sldMkLst>
          <pc:docMk/>
          <pc:sldMk cId="580688117" sldId="2147481121"/>
        </pc:sldMkLst>
      </pc:sldChg>
      <pc:sldChg chg="del">
        <pc:chgData name="林 誠(HAYASHI Makoto)" userId="95a88c0e-e74e-4309-9c97-d6b608e3f262" providerId="ADAL" clId="{A55082D0-25B5-4BE4-A490-4320304A6725}" dt="2025-02-07T00:04:13.281" v="2" actId="47"/>
        <pc:sldMkLst>
          <pc:docMk/>
          <pc:sldMk cId="3377505758" sldId="2147481122"/>
        </pc:sldMkLst>
      </pc:sldChg>
      <pc:sldChg chg="del">
        <pc:chgData name="林 誠(HAYASHI Makoto)" userId="95a88c0e-e74e-4309-9c97-d6b608e3f262" providerId="ADAL" clId="{A55082D0-25B5-4BE4-A490-4320304A6725}" dt="2025-02-07T00:04:13.281" v="2" actId="47"/>
        <pc:sldMkLst>
          <pc:docMk/>
          <pc:sldMk cId="3384786766" sldId="2147481123"/>
        </pc:sldMkLst>
      </pc:sldChg>
      <pc:sldChg chg="del">
        <pc:chgData name="林 誠(HAYASHI Makoto)" userId="95a88c0e-e74e-4309-9c97-d6b608e3f262" providerId="ADAL" clId="{A55082D0-25B5-4BE4-A490-4320304A6725}" dt="2025-02-07T00:04:13.281" v="2" actId="47"/>
        <pc:sldMkLst>
          <pc:docMk/>
          <pc:sldMk cId="259384734" sldId="2147481124"/>
        </pc:sldMkLst>
      </pc:sldChg>
      <pc:sldChg chg="del">
        <pc:chgData name="林 誠(HAYASHI Makoto)" userId="95a88c0e-e74e-4309-9c97-d6b608e3f262" providerId="ADAL" clId="{A55082D0-25B5-4BE4-A490-4320304A6725}" dt="2025-02-07T00:04:13.281" v="2" actId="47"/>
        <pc:sldMkLst>
          <pc:docMk/>
          <pc:sldMk cId="2865974178" sldId="2147481125"/>
        </pc:sldMkLst>
      </pc:sldChg>
      <pc:sldChg chg="del">
        <pc:chgData name="林 誠(HAYASHI Makoto)" userId="95a88c0e-e74e-4309-9c97-d6b608e3f262" providerId="ADAL" clId="{A55082D0-25B5-4BE4-A490-4320304A6725}" dt="2025-02-07T00:04:13.281" v="2" actId="47"/>
        <pc:sldMkLst>
          <pc:docMk/>
          <pc:sldMk cId="4230301711" sldId="2147481126"/>
        </pc:sldMkLst>
      </pc:sldChg>
      <pc:sldChg chg="del">
        <pc:chgData name="林 誠(HAYASHI Makoto)" userId="95a88c0e-e74e-4309-9c97-d6b608e3f262" providerId="ADAL" clId="{A55082D0-25B5-4BE4-A490-4320304A6725}" dt="2025-02-07T00:04:13.281" v="2" actId="47"/>
        <pc:sldMkLst>
          <pc:docMk/>
          <pc:sldMk cId="4085020637" sldId="2147481127"/>
        </pc:sldMkLst>
      </pc:sldChg>
      <pc:sldChg chg="del">
        <pc:chgData name="林 誠(HAYASHI Makoto)" userId="95a88c0e-e74e-4309-9c97-d6b608e3f262" providerId="ADAL" clId="{A55082D0-25B5-4BE4-A490-4320304A6725}" dt="2025-02-07T00:04:13.281" v="2" actId="47"/>
        <pc:sldMkLst>
          <pc:docMk/>
          <pc:sldMk cId="83664384" sldId="2147481128"/>
        </pc:sldMkLst>
      </pc:sldChg>
      <pc:sldChg chg="del">
        <pc:chgData name="林 誠(HAYASHI Makoto)" userId="95a88c0e-e74e-4309-9c97-d6b608e3f262" providerId="ADAL" clId="{A55082D0-25B5-4BE4-A490-4320304A6725}" dt="2025-02-07T00:04:13.281" v="2" actId="47"/>
        <pc:sldMkLst>
          <pc:docMk/>
          <pc:sldMk cId="4114017188" sldId="2147481129"/>
        </pc:sldMkLst>
      </pc:sldChg>
      <pc:sldChg chg="del">
        <pc:chgData name="林 誠(HAYASHI Makoto)" userId="95a88c0e-e74e-4309-9c97-d6b608e3f262" providerId="ADAL" clId="{A55082D0-25B5-4BE4-A490-4320304A6725}" dt="2025-02-07T00:04:13.281" v="2" actId="47"/>
        <pc:sldMkLst>
          <pc:docMk/>
          <pc:sldMk cId="1134622174" sldId="2147481130"/>
        </pc:sldMkLst>
      </pc:sldChg>
      <pc:sldChg chg="del">
        <pc:chgData name="林 誠(HAYASHI Makoto)" userId="95a88c0e-e74e-4309-9c97-d6b608e3f262" providerId="ADAL" clId="{A55082D0-25B5-4BE4-A490-4320304A6725}" dt="2025-02-07T00:04:13.281" v="2" actId="47"/>
        <pc:sldMkLst>
          <pc:docMk/>
          <pc:sldMk cId="407638822" sldId="2147481131"/>
        </pc:sldMkLst>
      </pc:sldChg>
      <pc:sldChg chg="del">
        <pc:chgData name="林 誠(HAYASHI Makoto)" userId="95a88c0e-e74e-4309-9c97-d6b608e3f262" providerId="ADAL" clId="{A55082D0-25B5-4BE4-A490-4320304A6725}" dt="2025-02-07T00:04:13.281" v="2" actId="47"/>
        <pc:sldMkLst>
          <pc:docMk/>
          <pc:sldMk cId="3503038896" sldId="2147481132"/>
        </pc:sldMkLst>
      </pc:sldChg>
      <pc:sldChg chg="del">
        <pc:chgData name="林 誠(HAYASHI Makoto)" userId="95a88c0e-e74e-4309-9c97-d6b608e3f262" providerId="ADAL" clId="{A55082D0-25B5-4BE4-A490-4320304A6725}" dt="2025-02-07T00:04:13.281" v="2" actId="47"/>
        <pc:sldMkLst>
          <pc:docMk/>
          <pc:sldMk cId="391140821" sldId="2147481133"/>
        </pc:sldMkLst>
      </pc:sldChg>
      <pc:sldChg chg="del">
        <pc:chgData name="林 誠(HAYASHI Makoto)" userId="95a88c0e-e74e-4309-9c97-d6b608e3f262" providerId="ADAL" clId="{A55082D0-25B5-4BE4-A490-4320304A6725}" dt="2025-02-07T00:04:13.281" v="2" actId="47"/>
        <pc:sldMkLst>
          <pc:docMk/>
          <pc:sldMk cId="1145422645" sldId="2147481134"/>
        </pc:sldMkLst>
      </pc:sldChg>
      <pc:sldChg chg="del">
        <pc:chgData name="林 誠(HAYASHI Makoto)" userId="95a88c0e-e74e-4309-9c97-d6b608e3f262" providerId="ADAL" clId="{A55082D0-25B5-4BE4-A490-4320304A6725}" dt="2025-02-07T00:04:13.281" v="2" actId="47"/>
        <pc:sldMkLst>
          <pc:docMk/>
          <pc:sldMk cId="1370906950" sldId="2147481135"/>
        </pc:sldMkLst>
      </pc:sldChg>
      <pc:sldChg chg="del">
        <pc:chgData name="林 誠(HAYASHI Makoto)" userId="95a88c0e-e74e-4309-9c97-d6b608e3f262" providerId="ADAL" clId="{A55082D0-25B5-4BE4-A490-4320304A6725}" dt="2025-02-07T00:04:13.281" v="2" actId="47"/>
        <pc:sldMkLst>
          <pc:docMk/>
          <pc:sldMk cId="3153260845" sldId="2147481136"/>
        </pc:sldMkLst>
      </pc:sldChg>
      <pc:sldChg chg="del">
        <pc:chgData name="林 誠(HAYASHI Makoto)" userId="95a88c0e-e74e-4309-9c97-d6b608e3f262" providerId="ADAL" clId="{A55082D0-25B5-4BE4-A490-4320304A6725}" dt="2025-02-07T00:04:13.281" v="2" actId="47"/>
        <pc:sldMkLst>
          <pc:docMk/>
          <pc:sldMk cId="3502249669" sldId="2147481137"/>
        </pc:sldMkLst>
      </pc:sldChg>
      <pc:sldChg chg="del">
        <pc:chgData name="林 誠(HAYASHI Makoto)" userId="95a88c0e-e74e-4309-9c97-d6b608e3f262" providerId="ADAL" clId="{A55082D0-25B5-4BE4-A490-4320304A6725}" dt="2025-02-07T00:04:13.281" v="2" actId="47"/>
        <pc:sldMkLst>
          <pc:docMk/>
          <pc:sldMk cId="2050433397" sldId="2147481138"/>
        </pc:sldMkLst>
      </pc:sldChg>
    </pc:docChg>
  </pc:docChgLst>
  <pc:docChgLst>
    <pc:chgData name="北村 達拡(KITAMURA Tatsuhiro)" userId="3eba064d-b8c0-427d-924a-2a4102cb5b4b" providerId="ADAL" clId="{4026C988-0856-49B7-80D2-D6FD303BE578}"/>
    <pc:docChg chg="addSld delSld modSld modSection">
      <pc:chgData name="北村 達拡(KITAMURA Tatsuhiro)" userId="3eba064d-b8c0-427d-924a-2a4102cb5b4b" providerId="ADAL" clId="{4026C988-0856-49B7-80D2-D6FD303BE578}" dt="2025-01-27T00:56:55.924" v="53"/>
      <pc:docMkLst>
        <pc:docMk/>
      </pc:docMkLst>
      <pc:sldChg chg="addSp modSp add del">
        <pc:chgData name="北村 達拡(KITAMURA Tatsuhiro)" userId="3eba064d-b8c0-427d-924a-2a4102cb5b4b" providerId="ADAL" clId="{4026C988-0856-49B7-80D2-D6FD303BE578}" dt="2025-01-27T00:56:49.937" v="49"/>
        <pc:sldMkLst>
          <pc:docMk/>
          <pc:sldMk cId="829938341" sldId="300"/>
        </pc:sldMkLst>
        <pc:spChg chg="add mod">
          <ac:chgData name="北村 達拡(KITAMURA Tatsuhiro)" userId="3eba064d-b8c0-427d-924a-2a4102cb5b4b" providerId="ADAL" clId="{4026C988-0856-49B7-80D2-D6FD303BE578}" dt="2025-01-27T00:51:26.662" v="27"/>
          <ac:spMkLst>
            <pc:docMk/>
            <pc:sldMk cId="829938341" sldId="300"/>
            <ac:spMk id="27" creationId="{DB87CDBF-D388-8EFA-8227-59290EDA533B}"/>
          </ac:spMkLst>
        </pc:spChg>
        <pc:spChg chg="add mod">
          <ac:chgData name="北村 達拡(KITAMURA Tatsuhiro)" userId="3eba064d-b8c0-427d-924a-2a4102cb5b4b" providerId="ADAL" clId="{4026C988-0856-49B7-80D2-D6FD303BE578}" dt="2025-01-27T00:56:49.937" v="49"/>
          <ac:spMkLst>
            <pc:docMk/>
            <pc:sldMk cId="829938341" sldId="300"/>
            <ac:spMk id="28" creationId="{47AC02ED-62F2-7821-E4A5-C72A824B2588}"/>
          </ac:spMkLst>
        </pc:spChg>
      </pc:sldChg>
      <pc:sldChg chg="del">
        <pc:chgData name="北村 達拡(KITAMURA Tatsuhiro)" userId="3eba064d-b8c0-427d-924a-2a4102cb5b4b" providerId="ADAL" clId="{4026C988-0856-49B7-80D2-D6FD303BE578}" dt="2025-01-27T00:46:14.758" v="0" actId="47"/>
        <pc:sldMkLst>
          <pc:docMk/>
          <pc:sldMk cId="3712347870" sldId="561"/>
        </pc:sldMkLst>
      </pc:sldChg>
      <pc:sldChg chg="del">
        <pc:chgData name="北村 達拡(KITAMURA Tatsuhiro)" userId="3eba064d-b8c0-427d-924a-2a4102cb5b4b" providerId="ADAL" clId="{4026C988-0856-49B7-80D2-D6FD303BE578}" dt="2025-01-27T00:46:14.758" v="0" actId="47"/>
        <pc:sldMkLst>
          <pc:docMk/>
          <pc:sldMk cId="538794241" sldId="563"/>
        </pc:sldMkLst>
      </pc:sldChg>
      <pc:sldChg chg="del">
        <pc:chgData name="北村 達拡(KITAMURA Tatsuhiro)" userId="3eba064d-b8c0-427d-924a-2a4102cb5b4b" providerId="ADAL" clId="{4026C988-0856-49B7-80D2-D6FD303BE578}" dt="2025-01-27T00:46:14.758" v="0" actId="47"/>
        <pc:sldMkLst>
          <pc:docMk/>
          <pc:sldMk cId="1849350645" sldId="564"/>
        </pc:sldMkLst>
      </pc:sldChg>
      <pc:sldChg chg="del">
        <pc:chgData name="北村 達拡(KITAMURA Tatsuhiro)" userId="3eba064d-b8c0-427d-924a-2a4102cb5b4b" providerId="ADAL" clId="{4026C988-0856-49B7-80D2-D6FD303BE578}" dt="2025-01-27T00:46:14.758" v="0" actId="47"/>
        <pc:sldMkLst>
          <pc:docMk/>
          <pc:sldMk cId="1419739050" sldId="565"/>
        </pc:sldMkLst>
      </pc:sldChg>
      <pc:sldChg chg="del">
        <pc:chgData name="北村 達拡(KITAMURA Tatsuhiro)" userId="3eba064d-b8c0-427d-924a-2a4102cb5b4b" providerId="ADAL" clId="{4026C988-0856-49B7-80D2-D6FD303BE578}" dt="2025-01-27T00:46:14.758" v="0" actId="47"/>
        <pc:sldMkLst>
          <pc:docMk/>
          <pc:sldMk cId="1863894763" sldId="566"/>
        </pc:sldMkLst>
      </pc:sldChg>
      <pc:sldChg chg="del">
        <pc:chgData name="北村 達拡(KITAMURA Tatsuhiro)" userId="3eba064d-b8c0-427d-924a-2a4102cb5b4b" providerId="ADAL" clId="{4026C988-0856-49B7-80D2-D6FD303BE578}" dt="2025-01-27T00:46:14.758" v="0" actId="47"/>
        <pc:sldMkLst>
          <pc:docMk/>
          <pc:sldMk cId="1966633599" sldId="567"/>
        </pc:sldMkLst>
      </pc:sldChg>
      <pc:sldChg chg="del">
        <pc:chgData name="北村 達拡(KITAMURA Tatsuhiro)" userId="3eba064d-b8c0-427d-924a-2a4102cb5b4b" providerId="ADAL" clId="{4026C988-0856-49B7-80D2-D6FD303BE578}" dt="2025-01-27T00:46:14.758" v="0" actId="47"/>
        <pc:sldMkLst>
          <pc:docMk/>
          <pc:sldMk cId="2405584701" sldId="575"/>
        </pc:sldMkLst>
      </pc:sldChg>
      <pc:sldChg chg="del">
        <pc:chgData name="北村 達拡(KITAMURA Tatsuhiro)" userId="3eba064d-b8c0-427d-924a-2a4102cb5b4b" providerId="ADAL" clId="{4026C988-0856-49B7-80D2-D6FD303BE578}" dt="2025-01-27T00:46:14.758" v="0" actId="47"/>
        <pc:sldMkLst>
          <pc:docMk/>
          <pc:sldMk cId="1679413112" sldId="578"/>
        </pc:sldMkLst>
      </pc:sldChg>
      <pc:sldChg chg="del">
        <pc:chgData name="北村 達拡(KITAMURA Tatsuhiro)" userId="3eba064d-b8c0-427d-924a-2a4102cb5b4b" providerId="ADAL" clId="{4026C988-0856-49B7-80D2-D6FD303BE578}" dt="2025-01-27T00:46:14.758" v="0" actId="47"/>
        <pc:sldMkLst>
          <pc:docMk/>
          <pc:sldMk cId="3649282333" sldId="2147379347"/>
        </pc:sldMkLst>
      </pc:sldChg>
      <pc:sldChg chg="del">
        <pc:chgData name="北村 達拡(KITAMURA Tatsuhiro)" userId="3eba064d-b8c0-427d-924a-2a4102cb5b4b" providerId="ADAL" clId="{4026C988-0856-49B7-80D2-D6FD303BE578}" dt="2025-01-27T00:46:14.758" v="0" actId="47"/>
        <pc:sldMkLst>
          <pc:docMk/>
          <pc:sldMk cId="1597711526" sldId="2147379348"/>
        </pc:sldMkLst>
      </pc:sldChg>
      <pc:sldChg chg="del">
        <pc:chgData name="北村 達拡(KITAMURA Tatsuhiro)" userId="3eba064d-b8c0-427d-924a-2a4102cb5b4b" providerId="ADAL" clId="{4026C988-0856-49B7-80D2-D6FD303BE578}" dt="2025-01-27T00:46:14.758" v="0" actId="47"/>
        <pc:sldMkLst>
          <pc:docMk/>
          <pc:sldMk cId="3120170800" sldId="2147379349"/>
        </pc:sldMkLst>
      </pc:sldChg>
      <pc:sldChg chg="del">
        <pc:chgData name="北村 達拡(KITAMURA Tatsuhiro)" userId="3eba064d-b8c0-427d-924a-2a4102cb5b4b" providerId="ADAL" clId="{4026C988-0856-49B7-80D2-D6FD303BE578}" dt="2025-01-27T00:46:14.758" v="0" actId="47"/>
        <pc:sldMkLst>
          <pc:docMk/>
          <pc:sldMk cId="3306227782" sldId="2147379350"/>
        </pc:sldMkLst>
      </pc:sldChg>
      <pc:sldChg chg="del">
        <pc:chgData name="北村 達拡(KITAMURA Tatsuhiro)" userId="3eba064d-b8c0-427d-924a-2a4102cb5b4b" providerId="ADAL" clId="{4026C988-0856-49B7-80D2-D6FD303BE578}" dt="2025-01-27T00:46:14.758" v="0" actId="47"/>
        <pc:sldMkLst>
          <pc:docMk/>
          <pc:sldMk cId="1389109825" sldId="2147379351"/>
        </pc:sldMkLst>
      </pc:sldChg>
      <pc:sldChg chg="del">
        <pc:chgData name="北村 達拡(KITAMURA Tatsuhiro)" userId="3eba064d-b8c0-427d-924a-2a4102cb5b4b" providerId="ADAL" clId="{4026C988-0856-49B7-80D2-D6FD303BE578}" dt="2025-01-27T00:46:14.758" v="0" actId="47"/>
        <pc:sldMkLst>
          <pc:docMk/>
          <pc:sldMk cId="1852977309" sldId="2147379352"/>
        </pc:sldMkLst>
      </pc:sldChg>
      <pc:sldChg chg="del">
        <pc:chgData name="北村 達拡(KITAMURA Tatsuhiro)" userId="3eba064d-b8c0-427d-924a-2a4102cb5b4b" providerId="ADAL" clId="{4026C988-0856-49B7-80D2-D6FD303BE578}" dt="2025-01-27T00:46:14.758" v="0" actId="47"/>
        <pc:sldMkLst>
          <pc:docMk/>
          <pc:sldMk cId="2686388366" sldId="2147379353"/>
        </pc:sldMkLst>
      </pc:sldChg>
      <pc:sldChg chg="del">
        <pc:chgData name="北村 達拡(KITAMURA Tatsuhiro)" userId="3eba064d-b8c0-427d-924a-2a4102cb5b4b" providerId="ADAL" clId="{4026C988-0856-49B7-80D2-D6FD303BE578}" dt="2025-01-27T00:46:14.758" v="0" actId="47"/>
        <pc:sldMkLst>
          <pc:docMk/>
          <pc:sldMk cId="1511383587" sldId="2147379354"/>
        </pc:sldMkLst>
      </pc:sldChg>
      <pc:sldChg chg="del">
        <pc:chgData name="北村 達拡(KITAMURA Tatsuhiro)" userId="3eba064d-b8c0-427d-924a-2a4102cb5b4b" providerId="ADAL" clId="{4026C988-0856-49B7-80D2-D6FD303BE578}" dt="2025-01-27T00:46:14.758" v="0" actId="47"/>
        <pc:sldMkLst>
          <pc:docMk/>
          <pc:sldMk cId="939594325" sldId="2147379355"/>
        </pc:sldMkLst>
      </pc:sldChg>
      <pc:sldChg chg="del">
        <pc:chgData name="北村 達拡(KITAMURA Tatsuhiro)" userId="3eba064d-b8c0-427d-924a-2a4102cb5b4b" providerId="ADAL" clId="{4026C988-0856-49B7-80D2-D6FD303BE578}" dt="2025-01-27T00:46:14.758" v="0" actId="47"/>
        <pc:sldMkLst>
          <pc:docMk/>
          <pc:sldMk cId="3211195006" sldId="2147379357"/>
        </pc:sldMkLst>
      </pc:sldChg>
      <pc:sldChg chg="addSp modSp add del">
        <pc:chgData name="北村 達拡(KITAMURA Tatsuhiro)" userId="3eba064d-b8c0-427d-924a-2a4102cb5b4b" providerId="ADAL" clId="{4026C988-0856-49B7-80D2-D6FD303BE578}" dt="2025-01-27T00:52:07.752" v="42"/>
        <pc:sldMkLst>
          <pc:docMk/>
          <pc:sldMk cId="403796867" sldId="2147379358"/>
        </pc:sldMkLst>
        <pc:spChg chg="add mod">
          <ac:chgData name="北村 達拡(KITAMURA Tatsuhiro)" userId="3eba064d-b8c0-427d-924a-2a4102cb5b4b" providerId="ADAL" clId="{4026C988-0856-49B7-80D2-D6FD303BE578}" dt="2025-01-27T00:51:16.615" v="20"/>
          <ac:spMkLst>
            <pc:docMk/>
            <pc:sldMk cId="403796867" sldId="2147379358"/>
            <ac:spMk id="5" creationId="{E91C38C4-54D0-EBA4-D172-6D610DD13756}"/>
          </ac:spMkLst>
        </pc:spChg>
        <pc:spChg chg="add mod">
          <ac:chgData name="北村 達拡(KITAMURA Tatsuhiro)" userId="3eba064d-b8c0-427d-924a-2a4102cb5b4b" providerId="ADAL" clId="{4026C988-0856-49B7-80D2-D6FD303BE578}" dt="2025-01-27T00:52:07.752" v="42"/>
          <ac:spMkLst>
            <pc:docMk/>
            <pc:sldMk cId="403796867" sldId="2147379358"/>
            <ac:spMk id="6" creationId="{23504221-CF05-3774-40BB-7DC874CDF00A}"/>
          </ac:spMkLst>
        </pc:spChg>
      </pc:sldChg>
      <pc:sldChg chg="del">
        <pc:chgData name="北村 達拡(KITAMURA Tatsuhiro)" userId="3eba064d-b8c0-427d-924a-2a4102cb5b4b" providerId="ADAL" clId="{4026C988-0856-49B7-80D2-D6FD303BE578}" dt="2025-01-27T00:46:14.758" v="0" actId="47"/>
        <pc:sldMkLst>
          <pc:docMk/>
          <pc:sldMk cId="2755238849" sldId="2147379359"/>
        </pc:sldMkLst>
      </pc:sldChg>
      <pc:sldChg chg="del">
        <pc:chgData name="北村 達拡(KITAMURA Tatsuhiro)" userId="3eba064d-b8c0-427d-924a-2a4102cb5b4b" providerId="ADAL" clId="{4026C988-0856-49B7-80D2-D6FD303BE578}" dt="2025-01-27T00:48:24.500" v="9" actId="47"/>
        <pc:sldMkLst>
          <pc:docMk/>
          <pc:sldMk cId="2455051569" sldId="2147379360"/>
        </pc:sldMkLst>
      </pc:sldChg>
      <pc:sldChg chg="del">
        <pc:chgData name="北村 達拡(KITAMURA Tatsuhiro)" userId="3eba064d-b8c0-427d-924a-2a4102cb5b4b" providerId="ADAL" clId="{4026C988-0856-49B7-80D2-D6FD303BE578}" dt="2025-01-27T00:46:14.758" v="0" actId="47"/>
        <pc:sldMkLst>
          <pc:docMk/>
          <pc:sldMk cId="655627335" sldId="2147379364"/>
        </pc:sldMkLst>
      </pc:sldChg>
      <pc:sldChg chg="addSp modSp add del">
        <pc:chgData name="北村 達拡(KITAMURA Tatsuhiro)" userId="3eba064d-b8c0-427d-924a-2a4102cb5b4b" providerId="ADAL" clId="{4026C988-0856-49B7-80D2-D6FD303BE578}" dt="2025-01-27T00:52:03.042" v="39"/>
        <pc:sldMkLst>
          <pc:docMk/>
          <pc:sldMk cId="4040013317" sldId="2147477029"/>
        </pc:sldMkLst>
        <pc:spChg chg="add mod">
          <ac:chgData name="北村 達拡(KITAMURA Tatsuhiro)" userId="3eba064d-b8c0-427d-924a-2a4102cb5b4b" providerId="ADAL" clId="{4026C988-0856-49B7-80D2-D6FD303BE578}" dt="2025-01-27T00:51:12.306" v="17"/>
          <ac:spMkLst>
            <pc:docMk/>
            <pc:sldMk cId="4040013317" sldId="2147477029"/>
            <ac:spMk id="2" creationId="{EFFD6590-1811-AEA5-93EB-B2D2D2FB3BBE}"/>
          </ac:spMkLst>
        </pc:spChg>
        <pc:spChg chg="add mod">
          <ac:chgData name="北村 達拡(KITAMURA Tatsuhiro)" userId="3eba064d-b8c0-427d-924a-2a4102cb5b4b" providerId="ADAL" clId="{4026C988-0856-49B7-80D2-D6FD303BE578}" dt="2025-01-27T00:52:03.042" v="39"/>
          <ac:spMkLst>
            <pc:docMk/>
            <pc:sldMk cId="4040013317" sldId="2147477029"/>
            <ac:spMk id="3" creationId="{C476F4FB-4556-DB36-BA85-29D1C41D3DA9}"/>
          </ac:spMkLst>
        </pc:spChg>
      </pc:sldChg>
      <pc:sldChg chg="add del">
        <pc:chgData name="北村 達拡(KITAMURA Tatsuhiro)" userId="3eba064d-b8c0-427d-924a-2a4102cb5b4b" providerId="ADAL" clId="{4026C988-0856-49B7-80D2-D6FD303BE578}" dt="2025-01-27T00:50:44.830" v="11" actId="47"/>
        <pc:sldMkLst>
          <pc:docMk/>
          <pc:sldMk cId="208701018" sldId="2147477040"/>
        </pc:sldMkLst>
      </pc:sldChg>
      <pc:sldChg chg="addSp modSp add del modNotes">
        <pc:chgData name="北村 達拡(KITAMURA Tatsuhiro)" userId="3eba064d-b8c0-427d-924a-2a4102cb5b4b" providerId="ADAL" clId="{4026C988-0856-49B7-80D2-D6FD303BE578}" dt="2025-01-27T00:51:46.849" v="32"/>
        <pc:sldMkLst>
          <pc:docMk/>
          <pc:sldMk cId="1021028085" sldId="2147477042"/>
        </pc:sldMkLst>
        <pc:spChg chg="add mod">
          <ac:chgData name="北村 達拡(KITAMURA Tatsuhiro)" userId="3eba064d-b8c0-427d-924a-2a4102cb5b4b" providerId="ADAL" clId="{4026C988-0856-49B7-80D2-D6FD303BE578}" dt="2025-01-27T00:51:01.219" v="12"/>
          <ac:spMkLst>
            <pc:docMk/>
            <pc:sldMk cId="1021028085" sldId="2147477042"/>
            <ac:spMk id="2" creationId="{274A5F90-8BA3-4A8C-44D1-BDF502E3FF6E}"/>
          </ac:spMkLst>
        </pc:spChg>
        <pc:spChg chg="add mod">
          <ac:chgData name="北村 達拡(KITAMURA Tatsuhiro)" userId="3eba064d-b8c0-427d-924a-2a4102cb5b4b" providerId="ADAL" clId="{4026C988-0856-49B7-80D2-D6FD303BE578}" dt="2025-01-27T00:51:46.849" v="32"/>
          <ac:spMkLst>
            <pc:docMk/>
            <pc:sldMk cId="1021028085" sldId="2147477042"/>
            <ac:spMk id="3" creationId="{7C8EA95B-88E8-0F76-C338-D5756374527F}"/>
          </ac:spMkLst>
        </pc:spChg>
      </pc:sldChg>
      <pc:sldChg chg="addSp modSp add del">
        <pc:chgData name="北村 達拡(KITAMURA Tatsuhiro)" userId="3eba064d-b8c0-427d-924a-2a4102cb5b4b" providerId="ADAL" clId="{4026C988-0856-49B7-80D2-D6FD303BE578}" dt="2025-01-27T00:52:04.801" v="40"/>
        <pc:sldMkLst>
          <pc:docMk/>
          <pc:sldMk cId="1493409658" sldId="2147477046"/>
        </pc:sldMkLst>
        <pc:spChg chg="add mod">
          <ac:chgData name="北村 達拡(KITAMURA Tatsuhiro)" userId="3eba064d-b8c0-427d-924a-2a4102cb5b4b" providerId="ADAL" clId="{4026C988-0856-49B7-80D2-D6FD303BE578}" dt="2025-01-27T00:51:13.768" v="18"/>
          <ac:spMkLst>
            <pc:docMk/>
            <pc:sldMk cId="1493409658" sldId="2147477046"/>
            <ac:spMk id="2" creationId="{7146CEAD-5522-0EFA-2EAA-BD3991960C41}"/>
          </ac:spMkLst>
        </pc:spChg>
        <pc:spChg chg="add mod">
          <ac:chgData name="北村 達拡(KITAMURA Tatsuhiro)" userId="3eba064d-b8c0-427d-924a-2a4102cb5b4b" providerId="ADAL" clId="{4026C988-0856-49B7-80D2-D6FD303BE578}" dt="2025-01-27T00:52:04.801" v="40"/>
          <ac:spMkLst>
            <pc:docMk/>
            <pc:sldMk cId="1493409658" sldId="2147477046"/>
            <ac:spMk id="3" creationId="{2F526F27-DE78-BDBF-7D8A-250E34464D2B}"/>
          </ac:spMkLst>
        </pc:spChg>
      </pc:sldChg>
      <pc:sldChg chg="addSp modSp add del">
        <pc:chgData name="北村 達拡(KITAMURA Tatsuhiro)" userId="3eba064d-b8c0-427d-924a-2a4102cb5b4b" providerId="ADAL" clId="{4026C988-0856-49B7-80D2-D6FD303BE578}" dt="2025-01-27T00:54:54.371" v="46"/>
        <pc:sldMkLst>
          <pc:docMk/>
          <pc:sldMk cId="1985542856" sldId="2147477066"/>
        </pc:sldMkLst>
        <pc:spChg chg="add mod">
          <ac:chgData name="北村 達拡(KITAMURA Tatsuhiro)" userId="3eba064d-b8c0-427d-924a-2a4102cb5b4b" providerId="ADAL" clId="{4026C988-0856-49B7-80D2-D6FD303BE578}" dt="2025-01-27T00:51:22.729" v="24"/>
          <ac:spMkLst>
            <pc:docMk/>
            <pc:sldMk cId="1985542856" sldId="2147477066"/>
            <ac:spMk id="2" creationId="{5993632E-F71B-08F2-7638-EFC2FC618C93}"/>
          </ac:spMkLst>
        </pc:spChg>
        <pc:spChg chg="add mod">
          <ac:chgData name="北村 達拡(KITAMURA Tatsuhiro)" userId="3eba064d-b8c0-427d-924a-2a4102cb5b4b" providerId="ADAL" clId="{4026C988-0856-49B7-80D2-D6FD303BE578}" dt="2025-01-27T00:54:54.371" v="46"/>
          <ac:spMkLst>
            <pc:docMk/>
            <pc:sldMk cId="1985542856" sldId="2147477066"/>
            <ac:spMk id="3" creationId="{C36FF788-F5B4-1205-08D3-B6D08765E316}"/>
          </ac:spMkLst>
        </pc:spChg>
      </pc:sldChg>
      <pc:sldChg chg="addSp modSp add del">
        <pc:chgData name="北村 達拡(KITAMURA Tatsuhiro)" userId="3eba064d-b8c0-427d-924a-2a4102cb5b4b" providerId="ADAL" clId="{4026C988-0856-49B7-80D2-D6FD303BE578}" dt="2025-01-27T00:56:45.964" v="47"/>
        <pc:sldMkLst>
          <pc:docMk/>
          <pc:sldMk cId="2019672797" sldId="2147477067"/>
        </pc:sldMkLst>
        <pc:spChg chg="add mod">
          <ac:chgData name="北村 達拡(KITAMURA Tatsuhiro)" userId="3eba064d-b8c0-427d-924a-2a4102cb5b4b" providerId="ADAL" clId="{4026C988-0856-49B7-80D2-D6FD303BE578}" dt="2025-01-27T00:51:23.813" v="25"/>
          <ac:spMkLst>
            <pc:docMk/>
            <pc:sldMk cId="2019672797" sldId="2147477067"/>
            <ac:spMk id="2" creationId="{85FE852A-DDBE-EFD6-7924-BD3E344F016C}"/>
          </ac:spMkLst>
        </pc:spChg>
        <pc:spChg chg="add mod">
          <ac:chgData name="北村 達拡(KITAMURA Tatsuhiro)" userId="3eba064d-b8c0-427d-924a-2a4102cb5b4b" providerId="ADAL" clId="{4026C988-0856-49B7-80D2-D6FD303BE578}" dt="2025-01-27T00:56:45.964" v="47"/>
          <ac:spMkLst>
            <pc:docMk/>
            <pc:sldMk cId="2019672797" sldId="2147477067"/>
            <ac:spMk id="3" creationId="{3C715CD6-B2C9-9FF3-F4C8-AD4D312C055B}"/>
          </ac:spMkLst>
        </pc:spChg>
      </pc:sldChg>
      <pc:sldChg chg="addSp modSp add del">
        <pc:chgData name="北村 達拡(KITAMURA Tatsuhiro)" userId="3eba064d-b8c0-427d-924a-2a4102cb5b4b" providerId="ADAL" clId="{4026C988-0856-49B7-80D2-D6FD303BE578}" dt="2025-01-27T00:56:51.540" v="50"/>
        <pc:sldMkLst>
          <pc:docMk/>
          <pc:sldMk cId="2605918862" sldId="2147477070"/>
        </pc:sldMkLst>
        <pc:spChg chg="add mod">
          <ac:chgData name="北村 達拡(KITAMURA Tatsuhiro)" userId="3eba064d-b8c0-427d-924a-2a4102cb5b4b" providerId="ADAL" clId="{4026C988-0856-49B7-80D2-D6FD303BE578}" dt="2025-01-27T00:51:28.139" v="28"/>
          <ac:spMkLst>
            <pc:docMk/>
            <pc:sldMk cId="2605918862" sldId="2147477070"/>
            <ac:spMk id="2" creationId="{ECE37A3D-8006-901A-5688-F45910E902CF}"/>
          </ac:spMkLst>
        </pc:spChg>
        <pc:spChg chg="add mod">
          <ac:chgData name="北村 達拡(KITAMURA Tatsuhiro)" userId="3eba064d-b8c0-427d-924a-2a4102cb5b4b" providerId="ADAL" clId="{4026C988-0856-49B7-80D2-D6FD303BE578}" dt="2025-01-27T00:56:51.540" v="50"/>
          <ac:spMkLst>
            <pc:docMk/>
            <pc:sldMk cId="2605918862" sldId="2147477070"/>
            <ac:spMk id="3" creationId="{B131AEBC-7C18-3314-C323-8D59C6F1BD87}"/>
          </ac:spMkLst>
        </pc:spChg>
      </pc:sldChg>
      <pc:sldChg chg="addSp modSp add del mod">
        <pc:chgData name="北村 達拡(KITAMURA Tatsuhiro)" userId="3eba064d-b8c0-427d-924a-2a4102cb5b4b" providerId="ADAL" clId="{4026C988-0856-49B7-80D2-D6FD303BE578}" dt="2025-01-27T00:51:59.466" v="38" actId="1035"/>
        <pc:sldMkLst>
          <pc:docMk/>
          <pc:sldMk cId="3241966011" sldId="2147477075"/>
        </pc:sldMkLst>
        <pc:spChg chg="add mod">
          <ac:chgData name="北村 達拡(KITAMURA Tatsuhiro)" userId="3eba064d-b8c0-427d-924a-2a4102cb5b4b" providerId="ADAL" clId="{4026C988-0856-49B7-80D2-D6FD303BE578}" dt="2025-01-27T00:51:11.400" v="16"/>
          <ac:spMkLst>
            <pc:docMk/>
            <pc:sldMk cId="3241966011" sldId="2147477075"/>
            <ac:spMk id="3" creationId="{B9573C5A-0779-FADD-1251-14A8F9E9A7E0}"/>
          </ac:spMkLst>
        </pc:spChg>
        <pc:spChg chg="add mod">
          <ac:chgData name="北村 達拡(KITAMURA Tatsuhiro)" userId="3eba064d-b8c0-427d-924a-2a4102cb5b4b" providerId="ADAL" clId="{4026C988-0856-49B7-80D2-D6FD303BE578}" dt="2025-01-27T00:51:59.466" v="38" actId="1035"/>
          <ac:spMkLst>
            <pc:docMk/>
            <pc:sldMk cId="3241966011" sldId="2147477075"/>
            <ac:spMk id="4" creationId="{650451CC-2558-DA4E-7620-7F8899C6721D}"/>
          </ac:spMkLst>
        </pc:spChg>
      </pc:sldChg>
      <pc:sldChg chg="addSp modSp add del">
        <pc:chgData name="北村 達拡(KITAMURA Tatsuhiro)" userId="3eba064d-b8c0-427d-924a-2a4102cb5b4b" providerId="ADAL" clId="{4026C988-0856-49B7-80D2-D6FD303BE578}" dt="2025-01-27T00:51:52.244" v="35"/>
        <pc:sldMkLst>
          <pc:docMk/>
          <pc:sldMk cId="556582855" sldId="2147477076"/>
        </pc:sldMkLst>
        <pc:spChg chg="add mod">
          <ac:chgData name="北村 達拡(KITAMURA Tatsuhiro)" userId="3eba064d-b8c0-427d-924a-2a4102cb5b4b" providerId="ADAL" clId="{4026C988-0856-49B7-80D2-D6FD303BE578}" dt="2025-01-27T00:51:09.116" v="15"/>
          <ac:spMkLst>
            <pc:docMk/>
            <pc:sldMk cId="556582855" sldId="2147477076"/>
            <ac:spMk id="3" creationId="{F623CDF6-71F3-0DBC-216A-4DD0C89A037A}"/>
          </ac:spMkLst>
        </pc:spChg>
        <pc:spChg chg="add mod">
          <ac:chgData name="北村 達拡(KITAMURA Tatsuhiro)" userId="3eba064d-b8c0-427d-924a-2a4102cb5b4b" providerId="ADAL" clId="{4026C988-0856-49B7-80D2-D6FD303BE578}" dt="2025-01-27T00:51:52.244" v="35"/>
          <ac:spMkLst>
            <pc:docMk/>
            <pc:sldMk cId="556582855" sldId="2147477076"/>
            <ac:spMk id="4" creationId="{CBA8AB76-8E6C-F6D9-C79A-A7A93D080AAA}"/>
          </ac:spMkLst>
        </pc:spChg>
      </pc:sldChg>
      <pc:sldChg chg="addSp modSp add del modNotes">
        <pc:chgData name="北村 達拡(KITAMURA Tatsuhiro)" userId="3eba064d-b8c0-427d-924a-2a4102cb5b4b" providerId="ADAL" clId="{4026C988-0856-49B7-80D2-D6FD303BE578}" dt="2025-01-27T00:56:55.924" v="53"/>
        <pc:sldMkLst>
          <pc:docMk/>
          <pc:sldMk cId="1835453504" sldId="2147481095"/>
        </pc:sldMkLst>
        <pc:spChg chg="add mod">
          <ac:chgData name="北村 達拡(KITAMURA Tatsuhiro)" userId="3eba064d-b8c0-427d-924a-2a4102cb5b4b" providerId="ADAL" clId="{4026C988-0856-49B7-80D2-D6FD303BE578}" dt="2025-01-27T00:51:31.864" v="31"/>
          <ac:spMkLst>
            <pc:docMk/>
            <pc:sldMk cId="1835453504" sldId="2147481095"/>
            <ac:spMk id="4" creationId="{CBABE1BF-5A67-2BD4-7D1F-EA5BA15A2F67}"/>
          </ac:spMkLst>
        </pc:spChg>
        <pc:spChg chg="add mod">
          <ac:chgData name="北村 達拡(KITAMURA Tatsuhiro)" userId="3eba064d-b8c0-427d-924a-2a4102cb5b4b" providerId="ADAL" clId="{4026C988-0856-49B7-80D2-D6FD303BE578}" dt="2025-01-27T00:56:55.924" v="53"/>
          <ac:spMkLst>
            <pc:docMk/>
            <pc:sldMk cId="1835453504" sldId="2147481095"/>
            <ac:spMk id="5" creationId="{A61634FD-44A3-5BB2-07AA-C4551CFBD6EA}"/>
          </ac:spMkLst>
        </pc:spChg>
      </pc:sldChg>
      <pc:sldChg chg="addSp modSp add del">
        <pc:chgData name="北村 達拡(KITAMURA Tatsuhiro)" userId="3eba064d-b8c0-427d-924a-2a4102cb5b4b" providerId="ADAL" clId="{4026C988-0856-49B7-80D2-D6FD303BE578}" dt="2025-01-27T00:54:49.913" v="45"/>
        <pc:sldMkLst>
          <pc:docMk/>
          <pc:sldMk cId="3597440354" sldId="2147481106"/>
        </pc:sldMkLst>
        <pc:spChg chg="add mod">
          <ac:chgData name="北村 達拡(KITAMURA Tatsuhiro)" userId="3eba064d-b8c0-427d-924a-2a4102cb5b4b" providerId="ADAL" clId="{4026C988-0856-49B7-80D2-D6FD303BE578}" dt="2025-01-27T00:51:20.450" v="23"/>
          <ac:spMkLst>
            <pc:docMk/>
            <pc:sldMk cId="3597440354" sldId="2147481106"/>
            <ac:spMk id="5" creationId="{1767034E-4014-A8B7-D1E7-57059E60EA76}"/>
          </ac:spMkLst>
        </pc:spChg>
        <pc:spChg chg="add mod">
          <ac:chgData name="北村 達拡(KITAMURA Tatsuhiro)" userId="3eba064d-b8c0-427d-924a-2a4102cb5b4b" providerId="ADAL" clId="{4026C988-0856-49B7-80D2-D6FD303BE578}" dt="2025-01-27T00:54:49.913" v="45"/>
          <ac:spMkLst>
            <pc:docMk/>
            <pc:sldMk cId="3597440354" sldId="2147481106"/>
            <ac:spMk id="6" creationId="{6B3F27AC-4E21-054E-7793-86EB44829F9C}"/>
          </ac:spMkLst>
        </pc:spChg>
      </pc:sldChg>
      <pc:sldChg chg="addSp modSp add del">
        <pc:chgData name="北村 達拡(KITAMURA Tatsuhiro)" userId="3eba064d-b8c0-427d-924a-2a4102cb5b4b" providerId="ADAL" clId="{4026C988-0856-49B7-80D2-D6FD303BE578}" dt="2025-01-27T00:56:53.002" v="51"/>
        <pc:sldMkLst>
          <pc:docMk/>
          <pc:sldMk cId="2457989967" sldId="2147481107"/>
        </pc:sldMkLst>
        <pc:spChg chg="add mod">
          <ac:chgData name="北村 達拡(KITAMURA Tatsuhiro)" userId="3eba064d-b8c0-427d-924a-2a4102cb5b4b" providerId="ADAL" clId="{4026C988-0856-49B7-80D2-D6FD303BE578}" dt="2025-01-27T00:51:29.641" v="29"/>
          <ac:spMkLst>
            <pc:docMk/>
            <pc:sldMk cId="2457989967" sldId="2147481107"/>
            <ac:spMk id="2" creationId="{27869EB5-72A4-24C3-E622-BD9AA6888A20}"/>
          </ac:spMkLst>
        </pc:spChg>
        <pc:spChg chg="add mod">
          <ac:chgData name="北村 達拡(KITAMURA Tatsuhiro)" userId="3eba064d-b8c0-427d-924a-2a4102cb5b4b" providerId="ADAL" clId="{4026C988-0856-49B7-80D2-D6FD303BE578}" dt="2025-01-27T00:56:53.002" v="51"/>
          <ac:spMkLst>
            <pc:docMk/>
            <pc:sldMk cId="2457989967" sldId="2147481107"/>
            <ac:spMk id="3" creationId="{9F7E6215-0DAE-641A-1BE6-8913455239F4}"/>
          </ac:spMkLst>
        </pc:spChg>
      </pc:sldChg>
      <pc:sldChg chg="addSp modSp add del">
        <pc:chgData name="北村 達拡(KITAMURA Tatsuhiro)" userId="3eba064d-b8c0-427d-924a-2a4102cb5b4b" providerId="ADAL" clId="{4026C988-0856-49B7-80D2-D6FD303BE578}" dt="2025-01-27T00:51:49.112" v="33"/>
        <pc:sldMkLst>
          <pc:docMk/>
          <pc:sldMk cId="1819117595" sldId="2147481108"/>
        </pc:sldMkLst>
        <pc:spChg chg="add mod">
          <ac:chgData name="北村 達拡(KITAMURA Tatsuhiro)" userId="3eba064d-b8c0-427d-924a-2a4102cb5b4b" providerId="ADAL" clId="{4026C988-0856-49B7-80D2-D6FD303BE578}" dt="2025-01-27T00:51:05.102" v="13"/>
          <ac:spMkLst>
            <pc:docMk/>
            <pc:sldMk cId="1819117595" sldId="2147481108"/>
            <ac:spMk id="2" creationId="{507E8229-D7DE-DECA-AF07-CEFA022F15C5}"/>
          </ac:spMkLst>
        </pc:spChg>
        <pc:spChg chg="add mod">
          <ac:chgData name="北村 達拡(KITAMURA Tatsuhiro)" userId="3eba064d-b8c0-427d-924a-2a4102cb5b4b" providerId="ADAL" clId="{4026C988-0856-49B7-80D2-D6FD303BE578}" dt="2025-01-27T00:51:49.112" v="33"/>
          <ac:spMkLst>
            <pc:docMk/>
            <pc:sldMk cId="1819117595" sldId="2147481108"/>
            <ac:spMk id="3" creationId="{EEF34A1C-9BDC-E945-859E-8DC014520726}"/>
          </ac:spMkLst>
        </pc:spChg>
      </pc:sldChg>
      <pc:sldChg chg="addSp modSp add del">
        <pc:chgData name="北村 達拡(KITAMURA Tatsuhiro)" userId="3eba064d-b8c0-427d-924a-2a4102cb5b4b" providerId="ADAL" clId="{4026C988-0856-49B7-80D2-D6FD303BE578}" dt="2025-01-27T00:51:50.514" v="34"/>
        <pc:sldMkLst>
          <pc:docMk/>
          <pc:sldMk cId="2083605659" sldId="2147481109"/>
        </pc:sldMkLst>
        <pc:spChg chg="add mod">
          <ac:chgData name="北村 達拡(KITAMURA Tatsuhiro)" userId="3eba064d-b8c0-427d-924a-2a4102cb5b4b" providerId="ADAL" clId="{4026C988-0856-49B7-80D2-D6FD303BE578}" dt="2025-01-27T00:51:07.573" v="14"/>
          <ac:spMkLst>
            <pc:docMk/>
            <pc:sldMk cId="2083605659" sldId="2147481109"/>
            <ac:spMk id="2" creationId="{4209037D-F72A-DE54-721F-0B379FD338B8}"/>
          </ac:spMkLst>
        </pc:spChg>
        <pc:spChg chg="add mod">
          <ac:chgData name="北村 達拡(KITAMURA Tatsuhiro)" userId="3eba064d-b8c0-427d-924a-2a4102cb5b4b" providerId="ADAL" clId="{4026C988-0856-49B7-80D2-D6FD303BE578}" dt="2025-01-27T00:51:50.514" v="34"/>
          <ac:spMkLst>
            <pc:docMk/>
            <pc:sldMk cId="2083605659" sldId="2147481109"/>
            <ac:spMk id="3" creationId="{43CAAE80-0818-C9FC-BFFB-C93BC62DE6BB}"/>
          </ac:spMkLst>
        </pc:spChg>
      </pc:sldChg>
      <pc:sldChg chg="addSp modSp add del">
        <pc:chgData name="北村 達拡(KITAMURA Tatsuhiro)" userId="3eba064d-b8c0-427d-924a-2a4102cb5b4b" providerId="ADAL" clId="{4026C988-0856-49B7-80D2-D6FD303BE578}" dt="2025-01-27T00:52:09.148" v="43"/>
        <pc:sldMkLst>
          <pc:docMk/>
          <pc:sldMk cId="67881493" sldId="2147481110"/>
        </pc:sldMkLst>
        <pc:spChg chg="add mod">
          <ac:chgData name="北村 達拡(KITAMURA Tatsuhiro)" userId="3eba064d-b8c0-427d-924a-2a4102cb5b4b" providerId="ADAL" clId="{4026C988-0856-49B7-80D2-D6FD303BE578}" dt="2025-01-27T00:51:17.687" v="21"/>
          <ac:spMkLst>
            <pc:docMk/>
            <pc:sldMk cId="67881493" sldId="2147481110"/>
            <ac:spMk id="2" creationId="{FAB894FC-008E-30D1-2929-29769C7FF3A0}"/>
          </ac:spMkLst>
        </pc:spChg>
        <pc:spChg chg="add mod">
          <ac:chgData name="北村 達拡(KITAMURA Tatsuhiro)" userId="3eba064d-b8c0-427d-924a-2a4102cb5b4b" providerId="ADAL" clId="{4026C988-0856-49B7-80D2-D6FD303BE578}" dt="2025-01-27T00:52:09.148" v="43"/>
          <ac:spMkLst>
            <pc:docMk/>
            <pc:sldMk cId="67881493" sldId="2147481110"/>
            <ac:spMk id="3" creationId="{70FA2065-0556-62B8-B8FF-0E0C5B9DACEE}"/>
          </ac:spMkLst>
        </pc:spChg>
      </pc:sldChg>
      <pc:sldChg chg="addSp modSp add del">
        <pc:chgData name="北村 達拡(KITAMURA Tatsuhiro)" userId="3eba064d-b8c0-427d-924a-2a4102cb5b4b" providerId="ADAL" clId="{4026C988-0856-49B7-80D2-D6FD303BE578}" dt="2025-01-27T00:56:48.775" v="48"/>
        <pc:sldMkLst>
          <pc:docMk/>
          <pc:sldMk cId="3849493114" sldId="2147481111"/>
        </pc:sldMkLst>
        <pc:spChg chg="add mod">
          <ac:chgData name="北村 達拡(KITAMURA Tatsuhiro)" userId="3eba064d-b8c0-427d-924a-2a4102cb5b4b" providerId="ADAL" clId="{4026C988-0856-49B7-80D2-D6FD303BE578}" dt="2025-01-27T00:51:25.275" v="26"/>
          <ac:spMkLst>
            <pc:docMk/>
            <pc:sldMk cId="3849493114" sldId="2147481111"/>
            <ac:spMk id="2" creationId="{CDD3E8C1-D5EF-0BE4-F1C9-346A68950758}"/>
          </ac:spMkLst>
        </pc:spChg>
        <pc:spChg chg="add mod">
          <ac:chgData name="北村 達拡(KITAMURA Tatsuhiro)" userId="3eba064d-b8c0-427d-924a-2a4102cb5b4b" providerId="ADAL" clId="{4026C988-0856-49B7-80D2-D6FD303BE578}" dt="2025-01-27T00:56:48.775" v="48"/>
          <ac:spMkLst>
            <pc:docMk/>
            <pc:sldMk cId="3849493114" sldId="2147481111"/>
            <ac:spMk id="3" creationId="{61A2B37A-AFC8-FFFC-7353-523E87A844BE}"/>
          </ac:spMkLst>
        </pc:spChg>
      </pc:sldChg>
      <pc:sldChg chg="addSp modSp add del">
        <pc:chgData name="北村 達拡(KITAMURA Tatsuhiro)" userId="3eba064d-b8c0-427d-924a-2a4102cb5b4b" providerId="ADAL" clId="{4026C988-0856-49B7-80D2-D6FD303BE578}" dt="2025-01-27T00:56:54.510" v="52"/>
        <pc:sldMkLst>
          <pc:docMk/>
          <pc:sldMk cId="106876346" sldId="2147481112"/>
        </pc:sldMkLst>
        <pc:spChg chg="add mod">
          <ac:chgData name="北村 達拡(KITAMURA Tatsuhiro)" userId="3eba064d-b8c0-427d-924a-2a4102cb5b4b" providerId="ADAL" clId="{4026C988-0856-49B7-80D2-D6FD303BE578}" dt="2025-01-27T00:51:31.075" v="30"/>
          <ac:spMkLst>
            <pc:docMk/>
            <pc:sldMk cId="106876346" sldId="2147481112"/>
            <ac:spMk id="2" creationId="{62FBB9DD-5892-EC5D-F05B-961CDBAAD9C9}"/>
          </ac:spMkLst>
        </pc:spChg>
        <pc:spChg chg="add mod">
          <ac:chgData name="北村 達拡(KITAMURA Tatsuhiro)" userId="3eba064d-b8c0-427d-924a-2a4102cb5b4b" providerId="ADAL" clId="{4026C988-0856-49B7-80D2-D6FD303BE578}" dt="2025-01-27T00:56:54.510" v="52"/>
          <ac:spMkLst>
            <pc:docMk/>
            <pc:sldMk cId="106876346" sldId="2147481112"/>
            <ac:spMk id="3" creationId="{62C2A3AF-D8BD-4A65-9A33-45D985697063}"/>
          </ac:spMkLst>
        </pc:spChg>
      </pc:sldChg>
      <pc:sldChg chg="addSp modSp add del">
        <pc:chgData name="北村 達拡(KITAMURA Tatsuhiro)" userId="3eba064d-b8c0-427d-924a-2a4102cb5b4b" providerId="ADAL" clId="{4026C988-0856-49B7-80D2-D6FD303BE578}" dt="2025-01-27T00:52:06.372" v="41"/>
        <pc:sldMkLst>
          <pc:docMk/>
          <pc:sldMk cId="605313648" sldId="2147481113"/>
        </pc:sldMkLst>
        <pc:spChg chg="add mod">
          <ac:chgData name="北村 達拡(KITAMURA Tatsuhiro)" userId="3eba064d-b8c0-427d-924a-2a4102cb5b4b" providerId="ADAL" clId="{4026C988-0856-49B7-80D2-D6FD303BE578}" dt="2025-01-27T00:51:15.184" v="19"/>
          <ac:spMkLst>
            <pc:docMk/>
            <pc:sldMk cId="605313648" sldId="2147481113"/>
            <ac:spMk id="5" creationId="{6BB086D0-DD08-9EA2-C074-3040DE20E72C}"/>
          </ac:spMkLst>
        </pc:spChg>
        <pc:spChg chg="add mod">
          <ac:chgData name="北村 達拡(KITAMURA Tatsuhiro)" userId="3eba064d-b8c0-427d-924a-2a4102cb5b4b" providerId="ADAL" clId="{4026C988-0856-49B7-80D2-D6FD303BE578}" dt="2025-01-27T00:52:06.372" v="41"/>
          <ac:spMkLst>
            <pc:docMk/>
            <pc:sldMk cId="605313648" sldId="2147481113"/>
            <ac:spMk id="18" creationId="{3DAC1680-885D-AEF7-F10A-5375010C3B5B}"/>
          </ac:spMkLst>
        </pc:spChg>
      </pc:sldChg>
      <pc:sldChg chg="addSp modSp add del">
        <pc:chgData name="北村 達拡(KITAMURA Tatsuhiro)" userId="3eba064d-b8c0-427d-924a-2a4102cb5b4b" providerId="ADAL" clId="{4026C988-0856-49B7-80D2-D6FD303BE578}" dt="2025-01-27T00:54:47.697" v="44"/>
        <pc:sldMkLst>
          <pc:docMk/>
          <pc:sldMk cId="2090955743" sldId="2147481115"/>
        </pc:sldMkLst>
        <pc:spChg chg="add mod">
          <ac:chgData name="北村 達拡(KITAMURA Tatsuhiro)" userId="3eba064d-b8c0-427d-924a-2a4102cb5b4b" providerId="ADAL" clId="{4026C988-0856-49B7-80D2-D6FD303BE578}" dt="2025-01-27T00:51:19.129" v="22"/>
          <ac:spMkLst>
            <pc:docMk/>
            <pc:sldMk cId="2090955743" sldId="2147481115"/>
            <ac:spMk id="7" creationId="{8D90C683-9369-E5AD-FC0E-94C69596B50D}"/>
          </ac:spMkLst>
        </pc:spChg>
        <pc:spChg chg="add mod">
          <ac:chgData name="北村 達拡(KITAMURA Tatsuhiro)" userId="3eba064d-b8c0-427d-924a-2a4102cb5b4b" providerId="ADAL" clId="{4026C988-0856-49B7-80D2-D6FD303BE578}" dt="2025-01-27T00:54:47.697" v="44"/>
          <ac:spMkLst>
            <pc:docMk/>
            <pc:sldMk cId="2090955743" sldId="2147481115"/>
            <ac:spMk id="10" creationId="{0B5F9040-983D-F57E-28CA-DA949E31069F}"/>
          </ac:spMkLst>
        </pc:spChg>
      </pc:sldChg>
      <pc:sldMasterChg chg="delSldLayout">
        <pc:chgData name="北村 達拡(KITAMURA Tatsuhiro)" userId="3eba064d-b8c0-427d-924a-2a4102cb5b4b" providerId="ADAL" clId="{4026C988-0856-49B7-80D2-D6FD303BE578}" dt="2025-01-27T00:46:14.758" v="0" actId="47"/>
        <pc:sldMasterMkLst>
          <pc:docMk/>
          <pc:sldMasterMk cId="0" sldId="2147483648"/>
        </pc:sldMasterMkLst>
        <pc:sldLayoutChg chg="del">
          <pc:chgData name="北村 達拡(KITAMURA Tatsuhiro)" userId="3eba064d-b8c0-427d-924a-2a4102cb5b4b" providerId="ADAL" clId="{4026C988-0856-49B7-80D2-D6FD303BE578}" dt="2025-01-27T00:46:14.758" v="0" actId="47"/>
          <pc:sldLayoutMkLst>
            <pc:docMk/>
            <pc:sldMasterMk cId="0" sldId="2147483648"/>
            <pc:sldLayoutMk cId="1653414266" sldId="2147483662"/>
          </pc:sldLayoutMkLst>
        </pc:sldLayoutChg>
      </pc:sldMaster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DEA3044-264B-43B8-AE89-5D3FE0275F8C}" type="doc">
      <dgm:prSet loTypeId="urn:microsoft.com/office/officeart/2005/8/layout/hChevron3" loCatId="process" qsTypeId="urn:microsoft.com/office/officeart/2005/8/quickstyle/simple1" qsCatId="simple" csTypeId="urn:microsoft.com/office/officeart/2005/8/colors/accent1_2" csCatId="accent1" phldr="1"/>
      <dgm:spPr/>
    </dgm:pt>
    <dgm:pt modelId="{DBA8E877-6F03-4193-8DE4-373023366042}">
      <dgm:prSet phldrT="[テキスト]" custT="1"/>
      <dgm:spPr>
        <a:solidFill>
          <a:srgbClr val="DDE5FB"/>
        </a:solidFill>
        <a:ln w="3175">
          <a:solidFill>
            <a:schemeClr val="tx1"/>
          </a:solidFill>
        </a:ln>
      </dgm:spPr>
      <dgm:t>
        <a:bodyPr/>
        <a:lstStyle/>
        <a:p>
          <a:pPr algn="l"/>
          <a:r>
            <a:rPr kumimoji="1" lang="ja-JP" altLang="en-US" sz="900" b="1">
              <a:solidFill>
                <a:schemeClr val="tx1"/>
              </a:solidFill>
              <a:latin typeface="Meiryo UI" panose="020B0604030504040204" pitchFamily="50" charset="-128"/>
              <a:ea typeface="Meiryo UI" panose="020B0604030504040204" pitchFamily="50" charset="-128"/>
            </a:rPr>
            <a:t>具体的な計画・取組</a:t>
          </a:r>
        </a:p>
      </dgm:t>
    </dgm:pt>
    <dgm:pt modelId="{4967A3B9-8D6D-4667-B259-1B8FB1489ADF}" type="parTrans" cxnId="{BD96530E-1EF4-4B40-963D-4391A3575DB8}">
      <dgm:prSet/>
      <dgm:spPr/>
      <dgm:t>
        <a:bodyPr/>
        <a:lstStyle/>
        <a:p>
          <a:pPr algn="l"/>
          <a:endParaRPr kumimoji="1" lang="ja-JP" altLang="en-US" b="1"/>
        </a:p>
      </dgm:t>
    </dgm:pt>
    <dgm:pt modelId="{7A416DF9-DDA7-41A1-ABB1-9A7A2A52AA4B}" type="sibTrans" cxnId="{BD96530E-1EF4-4B40-963D-4391A3575DB8}">
      <dgm:prSet/>
      <dgm:spPr/>
      <dgm:t>
        <a:bodyPr/>
        <a:lstStyle/>
        <a:p>
          <a:pPr algn="l"/>
          <a:endParaRPr kumimoji="1" lang="ja-JP" altLang="en-US" b="1"/>
        </a:p>
      </dgm:t>
    </dgm:pt>
    <dgm:pt modelId="{E8096F9C-B562-4287-82D0-8438D409C8B6}">
      <dgm:prSet phldrT="[テキスト]" custT="1"/>
      <dgm:spPr>
        <a:solidFill>
          <a:srgbClr val="93ACF1"/>
        </a:solidFill>
        <a:ln w="3175">
          <a:solidFill>
            <a:schemeClr val="tx1"/>
          </a:solidFill>
        </a:ln>
      </dgm:spPr>
      <dgm:t>
        <a:bodyPr/>
        <a:lstStyle/>
        <a:p>
          <a:pPr algn="l"/>
          <a:r>
            <a:rPr kumimoji="1" lang="ja-JP" altLang="en-US" sz="900" b="1">
              <a:solidFill>
                <a:schemeClr val="tx1"/>
              </a:solidFill>
              <a:latin typeface="Meiryo UI" panose="020B0604030504040204" pitchFamily="50" charset="-128"/>
              <a:ea typeface="Meiryo UI" panose="020B0604030504040204" pitchFamily="50" charset="-128"/>
            </a:rPr>
            <a:t>都市ビジョン・</a:t>
          </a:r>
          <a:r>
            <a:rPr kumimoji="1" lang="en-US" altLang="ja-JP" sz="900" b="1">
              <a:solidFill>
                <a:schemeClr val="tx1"/>
              </a:solidFill>
              <a:latin typeface="Meiryo UI" panose="020B0604030504040204" pitchFamily="50" charset="-128"/>
              <a:ea typeface="Meiryo UI" panose="020B0604030504040204" pitchFamily="50" charset="-128"/>
            </a:rPr>
            <a:t>Well-being</a:t>
          </a:r>
          <a:r>
            <a:rPr kumimoji="1" lang="ja-JP" altLang="en-US" sz="900" b="1">
              <a:solidFill>
                <a:schemeClr val="tx1"/>
              </a:solidFill>
              <a:latin typeface="Meiryo UI" panose="020B0604030504040204" pitchFamily="50" charset="-128"/>
              <a:ea typeface="Meiryo UI" panose="020B0604030504040204" pitchFamily="50" charset="-128"/>
            </a:rPr>
            <a:t>の実現</a:t>
          </a:r>
        </a:p>
      </dgm:t>
    </dgm:pt>
    <dgm:pt modelId="{EC7E2230-22F6-4854-BB88-0982127EE654}" type="parTrans" cxnId="{55959297-9D9B-4ACD-92EB-3E8D0AE7DC9B}">
      <dgm:prSet/>
      <dgm:spPr/>
      <dgm:t>
        <a:bodyPr/>
        <a:lstStyle/>
        <a:p>
          <a:pPr algn="l"/>
          <a:endParaRPr kumimoji="1" lang="ja-JP" altLang="en-US" b="1"/>
        </a:p>
      </dgm:t>
    </dgm:pt>
    <dgm:pt modelId="{271BC32A-AB36-4216-8DC4-B76FF5460BCA}" type="sibTrans" cxnId="{55959297-9D9B-4ACD-92EB-3E8D0AE7DC9B}">
      <dgm:prSet/>
      <dgm:spPr/>
      <dgm:t>
        <a:bodyPr/>
        <a:lstStyle/>
        <a:p>
          <a:pPr algn="l"/>
          <a:endParaRPr kumimoji="1" lang="ja-JP" altLang="en-US" b="1"/>
        </a:p>
      </dgm:t>
    </dgm:pt>
    <dgm:pt modelId="{022F9B94-3BC3-43A0-821D-C7E5942279EA}">
      <dgm:prSet phldrT="[テキスト]" custT="1"/>
      <dgm:spPr>
        <a:solidFill>
          <a:srgbClr val="BFCEF7"/>
        </a:solidFill>
        <a:ln w="3175">
          <a:solidFill>
            <a:schemeClr val="tx1"/>
          </a:solidFill>
        </a:ln>
      </dgm:spPr>
      <dgm:t>
        <a:bodyPr/>
        <a:lstStyle/>
        <a:p>
          <a:pPr algn="l"/>
          <a:r>
            <a:rPr kumimoji="1" lang="ja-JP" altLang="en-US" sz="900" b="1">
              <a:solidFill>
                <a:schemeClr val="tx1"/>
              </a:solidFill>
              <a:latin typeface="Meiryo UI" panose="020B0604030504040204" pitchFamily="50" charset="-128"/>
              <a:ea typeface="Meiryo UI" panose="020B0604030504040204" pitchFamily="50" charset="-128"/>
            </a:rPr>
            <a:t>行動変容</a:t>
          </a:r>
        </a:p>
      </dgm:t>
    </dgm:pt>
    <dgm:pt modelId="{4B97F83A-D738-4D21-9FB9-A1C8EAAC914E}" type="parTrans" cxnId="{29FCA208-0C4A-4BC6-B637-5513C2679048}">
      <dgm:prSet/>
      <dgm:spPr/>
      <dgm:t>
        <a:bodyPr/>
        <a:lstStyle/>
        <a:p>
          <a:pPr algn="l"/>
          <a:endParaRPr kumimoji="1" lang="ja-JP" altLang="en-US" b="1"/>
        </a:p>
      </dgm:t>
    </dgm:pt>
    <dgm:pt modelId="{5E1DA956-84A8-4C38-9AE9-52B5FEF693CB}" type="sibTrans" cxnId="{29FCA208-0C4A-4BC6-B637-5513C2679048}">
      <dgm:prSet/>
      <dgm:spPr/>
      <dgm:t>
        <a:bodyPr/>
        <a:lstStyle/>
        <a:p>
          <a:pPr algn="l"/>
          <a:endParaRPr kumimoji="1" lang="ja-JP" altLang="en-US" b="1"/>
        </a:p>
      </dgm:t>
    </dgm:pt>
    <dgm:pt modelId="{E5B51A9E-E6B2-4D24-BE52-DD9F2A73241D}">
      <dgm:prSet phldrT="[テキスト]" custT="1"/>
      <dgm:spPr>
        <a:solidFill>
          <a:srgbClr val="BFCEF7"/>
        </a:solidFill>
        <a:ln w="3175">
          <a:solidFill>
            <a:schemeClr val="tx1"/>
          </a:solidFill>
        </a:ln>
      </dgm:spPr>
      <dgm:t>
        <a:bodyPr/>
        <a:lstStyle/>
        <a:p>
          <a:pPr algn="l"/>
          <a:r>
            <a:rPr kumimoji="1" lang="ja-JP" altLang="en-US" sz="900" b="1">
              <a:solidFill>
                <a:schemeClr val="tx1"/>
              </a:solidFill>
              <a:latin typeface="Meiryo UI" panose="020B0604030504040204" pitchFamily="50" charset="-128"/>
              <a:ea typeface="Meiryo UI" panose="020B0604030504040204" pitchFamily="50" charset="-128"/>
            </a:rPr>
            <a:t>導入効果</a:t>
          </a:r>
        </a:p>
      </dgm:t>
    </dgm:pt>
    <dgm:pt modelId="{A9677E50-F863-4191-81CC-CED75C3C8D47}" type="parTrans" cxnId="{62E99A2F-B422-4325-B59A-3BC50ACCA7DE}">
      <dgm:prSet/>
      <dgm:spPr/>
      <dgm:t>
        <a:bodyPr/>
        <a:lstStyle/>
        <a:p>
          <a:pPr algn="l"/>
          <a:endParaRPr kumimoji="1" lang="ja-JP" altLang="en-US" b="1"/>
        </a:p>
      </dgm:t>
    </dgm:pt>
    <dgm:pt modelId="{68956E1A-B043-45A9-8778-558E54F289F3}" type="sibTrans" cxnId="{62E99A2F-B422-4325-B59A-3BC50ACCA7DE}">
      <dgm:prSet/>
      <dgm:spPr/>
      <dgm:t>
        <a:bodyPr/>
        <a:lstStyle/>
        <a:p>
          <a:pPr algn="l"/>
          <a:endParaRPr kumimoji="1" lang="ja-JP" altLang="en-US" b="1"/>
        </a:p>
      </dgm:t>
    </dgm:pt>
    <dgm:pt modelId="{A2E99028-12AA-4D6A-953A-30D0C65BE66B}" type="pres">
      <dgm:prSet presAssocID="{8DEA3044-264B-43B8-AE89-5D3FE0275F8C}" presName="Name0" presStyleCnt="0">
        <dgm:presLayoutVars>
          <dgm:dir/>
          <dgm:resizeHandles val="exact"/>
        </dgm:presLayoutVars>
      </dgm:prSet>
      <dgm:spPr/>
    </dgm:pt>
    <dgm:pt modelId="{AFAFA012-8E34-4ECB-B536-713A806B399E}" type="pres">
      <dgm:prSet presAssocID="{DBA8E877-6F03-4193-8DE4-373023366042}" presName="parTxOnly" presStyleLbl="node1" presStyleIdx="0" presStyleCnt="4" custScaleX="88914" custScaleY="43971">
        <dgm:presLayoutVars>
          <dgm:bulletEnabled val="1"/>
        </dgm:presLayoutVars>
      </dgm:prSet>
      <dgm:spPr/>
    </dgm:pt>
    <dgm:pt modelId="{426F8565-7D48-487B-856E-146BA7871254}" type="pres">
      <dgm:prSet presAssocID="{7A416DF9-DDA7-41A1-ABB1-9A7A2A52AA4B}" presName="parSpace" presStyleCnt="0"/>
      <dgm:spPr/>
    </dgm:pt>
    <dgm:pt modelId="{99271036-9E9E-4CC0-9ECB-D08C3751E721}" type="pres">
      <dgm:prSet presAssocID="{022F9B94-3BC3-43A0-821D-C7E5942279EA}" presName="parTxOnly" presStyleLbl="node1" presStyleIdx="1" presStyleCnt="4" custScaleY="43971">
        <dgm:presLayoutVars>
          <dgm:bulletEnabled val="1"/>
        </dgm:presLayoutVars>
      </dgm:prSet>
      <dgm:spPr/>
    </dgm:pt>
    <dgm:pt modelId="{6289B3C5-C859-4B1E-82DE-6B40A3D527CB}" type="pres">
      <dgm:prSet presAssocID="{5E1DA956-84A8-4C38-9AE9-52B5FEF693CB}" presName="parSpace" presStyleCnt="0"/>
      <dgm:spPr/>
    </dgm:pt>
    <dgm:pt modelId="{860883F5-587C-4AA3-A2E7-C6E7A2E21F7E}" type="pres">
      <dgm:prSet presAssocID="{E5B51A9E-E6B2-4D24-BE52-DD9F2A73241D}" presName="parTxOnly" presStyleLbl="node1" presStyleIdx="2" presStyleCnt="4" custScaleY="43971">
        <dgm:presLayoutVars>
          <dgm:bulletEnabled val="1"/>
        </dgm:presLayoutVars>
      </dgm:prSet>
      <dgm:spPr/>
    </dgm:pt>
    <dgm:pt modelId="{9C7BC3A9-5B88-47A8-815B-D722EA855382}" type="pres">
      <dgm:prSet presAssocID="{68956E1A-B043-45A9-8778-558E54F289F3}" presName="parSpace" presStyleCnt="0"/>
      <dgm:spPr/>
    </dgm:pt>
    <dgm:pt modelId="{FF09C114-9143-4FF2-A669-F11850325E09}" type="pres">
      <dgm:prSet presAssocID="{E8096F9C-B562-4287-82D0-8438D409C8B6}" presName="parTxOnly" presStyleLbl="node1" presStyleIdx="3" presStyleCnt="4" custScaleY="43971" custLinFactNeighborY="-4113">
        <dgm:presLayoutVars>
          <dgm:bulletEnabled val="1"/>
        </dgm:presLayoutVars>
      </dgm:prSet>
      <dgm:spPr/>
    </dgm:pt>
  </dgm:ptLst>
  <dgm:cxnLst>
    <dgm:cxn modelId="{29FCA208-0C4A-4BC6-B637-5513C2679048}" srcId="{8DEA3044-264B-43B8-AE89-5D3FE0275F8C}" destId="{022F9B94-3BC3-43A0-821D-C7E5942279EA}" srcOrd="1" destOrd="0" parTransId="{4B97F83A-D738-4D21-9FB9-A1C8EAAC914E}" sibTransId="{5E1DA956-84A8-4C38-9AE9-52B5FEF693CB}"/>
    <dgm:cxn modelId="{BD96530E-1EF4-4B40-963D-4391A3575DB8}" srcId="{8DEA3044-264B-43B8-AE89-5D3FE0275F8C}" destId="{DBA8E877-6F03-4193-8DE4-373023366042}" srcOrd="0" destOrd="0" parTransId="{4967A3B9-8D6D-4667-B259-1B8FB1489ADF}" sibTransId="{7A416DF9-DDA7-41A1-ABB1-9A7A2A52AA4B}"/>
    <dgm:cxn modelId="{62E99A2F-B422-4325-B59A-3BC50ACCA7DE}" srcId="{8DEA3044-264B-43B8-AE89-5D3FE0275F8C}" destId="{E5B51A9E-E6B2-4D24-BE52-DD9F2A73241D}" srcOrd="2" destOrd="0" parTransId="{A9677E50-F863-4191-81CC-CED75C3C8D47}" sibTransId="{68956E1A-B043-45A9-8778-558E54F289F3}"/>
    <dgm:cxn modelId="{D056D636-638F-4C6C-ADE4-9AC2D908CD4A}" type="presOf" srcId="{022F9B94-3BC3-43A0-821D-C7E5942279EA}" destId="{99271036-9E9E-4CC0-9ECB-D08C3751E721}" srcOrd="0" destOrd="0" presId="urn:microsoft.com/office/officeart/2005/8/layout/hChevron3"/>
    <dgm:cxn modelId="{3A7D6D4E-A249-4D64-901B-70D619217451}" type="presOf" srcId="{8DEA3044-264B-43B8-AE89-5D3FE0275F8C}" destId="{A2E99028-12AA-4D6A-953A-30D0C65BE66B}" srcOrd="0" destOrd="0" presId="urn:microsoft.com/office/officeart/2005/8/layout/hChevron3"/>
    <dgm:cxn modelId="{55959297-9D9B-4ACD-92EB-3E8D0AE7DC9B}" srcId="{8DEA3044-264B-43B8-AE89-5D3FE0275F8C}" destId="{E8096F9C-B562-4287-82D0-8438D409C8B6}" srcOrd="3" destOrd="0" parTransId="{EC7E2230-22F6-4854-BB88-0982127EE654}" sibTransId="{271BC32A-AB36-4216-8DC4-B76FF5460BCA}"/>
    <dgm:cxn modelId="{24B5B69A-6F7E-4EDC-AE93-77430F05259B}" type="presOf" srcId="{E8096F9C-B562-4287-82D0-8438D409C8B6}" destId="{FF09C114-9143-4FF2-A669-F11850325E09}" srcOrd="0" destOrd="0" presId="urn:microsoft.com/office/officeart/2005/8/layout/hChevron3"/>
    <dgm:cxn modelId="{F9268DB8-DFCA-42AD-8F81-771E92446BC2}" type="presOf" srcId="{E5B51A9E-E6B2-4D24-BE52-DD9F2A73241D}" destId="{860883F5-587C-4AA3-A2E7-C6E7A2E21F7E}" srcOrd="0" destOrd="0" presId="urn:microsoft.com/office/officeart/2005/8/layout/hChevron3"/>
    <dgm:cxn modelId="{A5AA4FC4-BBFF-4E70-8606-7B389E2F6ECD}" type="presOf" srcId="{DBA8E877-6F03-4193-8DE4-373023366042}" destId="{AFAFA012-8E34-4ECB-B536-713A806B399E}" srcOrd="0" destOrd="0" presId="urn:microsoft.com/office/officeart/2005/8/layout/hChevron3"/>
    <dgm:cxn modelId="{A817B988-8F74-4650-A999-E823E83F28DC}" type="presParOf" srcId="{A2E99028-12AA-4D6A-953A-30D0C65BE66B}" destId="{AFAFA012-8E34-4ECB-B536-713A806B399E}" srcOrd="0" destOrd="0" presId="urn:microsoft.com/office/officeart/2005/8/layout/hChevron3"/>
    <dgm:cxn modelId="{062199F8-9B63-452E-8557-BB5F614F413A}" type="presParOf" srcId="{A2E99028-12AA-4D6A-953A-30D0C65BE66B}" destId="{426F8565-7D48-487B-856E-146BA7871254}" srcOrd="1" destOrd="0" presId="urn:microsoft.com/office/officeart/2005/8/layout/hChevron3"/>
    <dgm:cxn modelId="{DBBFECEF-3240-41D0-A89C-EB6419DD81F8}" type="presParOf" srcId="{A2E99028-12AA-4D6A-953A-30D0C65BE66B}" destId="{99271036-9E9E-4CC0-9ECB-D08C3751E721}" srcOrd="2" destOrd="0" presId="urn:microsoft.com/office/officeart/2005/8/layout/hChevron3"/>
    <dgm:cxn modelId="{A11294DB-4029-4EF7-A24C-6716DFE8577D}" type="presParOf" srcId="{A2E99028-12AA-4D6A-953A-30D0C65BE66B}" destId="{6289B3C5-C859-4B1E-82DE-6B40A3D527CB}" srcOrd="3" destOrd="0" presId="urn:microsoft.com/office/officeart/2005/8/layout/hChevron3"/>
    <dgm:cxn modelId="{845CE488-3756-4F7A-8267-33026BC5FB42}" type="presParOf" srcId="{A2E99028-12AA-4D6A-953A-30D0C65BE66B}" destId="{860883F5-587C-4AA3-A2E7-C6E7A2E21F7E}" srcOrd="4" destOrd="0" presId="urn:microsoft.com/office/officeart/2005/8/layout/hChevron3"/>
    <dgm:cxn modelId="{50EF13BD-418E-42DD-8783-099AD5E2290E}" type="presParOf" srcId="{A2E99028-12AA-4D6A-953A-30D0C65BE66B}" destId="{9C7BC3A9-5B88-47A8-815B-D722EA855382}" srcOrd="5" destOrd="0" presId="urn:microsoft.com/office/officeart/2005/8/layout/hChevron3"/>
    <dgm:cxn modelId="{CAC19BB4-64E1-4FA6-9542-F6C0E73E04E5}" type="presParOf" srcId="{A2E99028-12AA-4D6A-953A-30D0C65BE66B}" destId="{FF09C114-9143-4FF2-A669-F11850325E09}" srcOrd="6" destOrd="0" presId="urn:microsoft.com/office/officeart/2005/8/layout/hChevron3"/>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AFA012-8E34-4ECB-B536-713A806B399E}">
      <dsp:nvSpPr>
        <dsp:cNvPr id="0" name=""/>
        <dsp:cNvSpPr/>
      </dsp:nvSpPr>
      <dsp:spPr>
        <a:xfrm>
          <a:off x="4015" y="0"/>
          <a:ext cx="2061186" cy="309587"/>
        </a:xfrm>
        <a:prstGeom prst="homePlate">
          <a:avLst/>
        </a:prstGeom>
        <a:solidFill>
          <a:srgbClr val="DDE5FB"/>
        </a:solidFill>
        <a:ln w="3175"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24003" rIns="12002" bIns="24003" numCol="1" spcCol="1270" anchor="ctr" anchorCtr="0">
          <a:noAutofit/>
        </a:bodyPr>
        <a:lstStyle/>
        <a:p>
          <a:pPr marL="0" lvl="0" indent="0" algn="l" defTabSz="400050">
            <a:lnSpc>
              <a:spcPct val="90000"/>
            </a:lnSpc>
            <a:spcBef>
              <a:spcPct val="0"/>
            </a:spcBef>
            <a:spcAft>
              <a:spcPct val="35000"/>
            </a:spcAft>
            <a:buNone/>
          </a:pPr>
          <a:r>
            <a:rPr kumimoji="1" lang="ja-JP" altLang="en-US" sz="900" b="1" kern="1200">
              <a:solidFill>
                <a:schemeClr val="tx1"/>
              </a:solidFill>
              <a:latin typeface="Meiryo UI" panose="020B0604030504040204" pitchFamily="50" charset="-128"/>
              <a:ea typeface="Meiryo UI" panose="020B0604030504040204" pitchFamily="50" charset="-128"/>
            </a:rPr>
            <a:t>具体的な計画・取組</a:t>
          </a:r>
        </a:p>
      </dsp:txBody>
      <dsp:txXfrm>
        <a:off x="4015" y="0"/>
        <a:ext cx="1983789" cy="309587"/>
      </dsp:txXfrm>
    </dsp:sp>
    <dsp:sp modelId="{99271036-9E9E-4CC0-9ECB-D08C3751E721}">
      <dsp:nvSpPr>
        <dsp:cNvPr id="0" name=""/>
        <dsp:cNvSpPr/>
      </dsp:nvSpPr>
      <dsp:spPr>
        <a:xfrm>
          <a:off x="1601565" y="0"/>
          <a:ext cx="2318179" cy="309587"/>
        </a:xfrm>
        <a:prstGeom prst="chevron">
          <a:avLst/>
        </a:prstGeom>
        <a:solidFill>
          <a:srgbClr val="BFCEF7"/>
        </a:solidFill>
        <a:ln w="3175"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005" tIns="24003" rIns="12002" bIns="24003" numCol="1" spcCol="1270" anchor="ctr" anchorCtr="0">
          <a:noAutofit/>
        </a:bodyPr>
        <a:lstStyle/>
        <a:p>
          <a:pPr marL="0" lvl="0" indent="0" algn="l" defTabSz="400050">
            <a:lnSpc>
              <a:spcPct val="90000"/>
            </a:lnSpc>
            <a:spcBef>
              <a:spcPct val="0"/>
            </a:spcBef>
            <a:spcAft>
              <a:spcPct val="35000"/>
            </a:spcAft>
            <a:buNone/>
          </a:pPr>
          <a:r>
            <a:rPr kumimoji="1" lang="ja-JP" altLang="en-US" sz="900" b="1" kern="1200">
              <a:solidFill>
                <a:schemeClr val="tx1"/>
              </a:solidFill>
              <a:latin typeface="Meiryo UI" panose="020B0604030504040204" pitchFamily="50" charset="-128"/>
              <a:ea typeface="Meiryo UI" panose="020B0604030504040204" pitchFamily="50" charset="-128"/>
            </a:rPr>
            <a:t>行動変容</a:t>
          </a:r>
        </a:p>
      </dsp:txBody>
      <dsp:txXfrm>
        <a:off x="1756359" y="0"/>
        <a:ext cx="2008592" cy="309587"/>
      </dsp:txXfrm>
    </dsp:sp>
    <dsp:sp modelId="{860883F5-587C-4AA3-A2E7-C6E7A2E21F7E}">
      <dsp:nvSpPr>
        <dsp:cNvPr id="0" name=""/>
        <dsp:cNvSpPr/>
      </dsp:nvSpPr>
      <dsp:spPr>
        <a:xfrm>
          <a:off x="3456109" y="0"/>
          <a:ext cx="2318179" cy="309587"/>
        </a:xfrm>
        <a:prstGeom prst="chevron">
          <a:avLst/>
        </a:prstGeom>
        <a:solidFill>
          <a:srgbClr val="BFCEF7"/>
        </a:solidFill>
        <a:ln w="3175"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005" tIns="24003" rIns="12002" bIns="24003" numCol="1" spcCol="1270" anchor="ctr" anchorCtr="0">
          <a:noAutofit/>
        </a:bodyPr>
        <a:lstStyle/>
        <a:p>
          <a:pPr marL="0" lvl="0" indent="0" algn="l" defTabSz="400050">
            <a:lnSpc>
              <a:spcPct val="90000"/>
            </a:lnSpc>
            <a:spcBef>
              <a:spcPct val="0"/>
            </a:spcBef>
            <a:spcAft>
              <a:spcPct val="35000"/>
            </a:spcAft>
            <a:buNone/>
          </a:pPr>
          <a:r>
            <a:rPr kumimoji="1" lang="ja-JP" altLang="en-US" sz="900" b="1" kern="1200">
              <a:solidFill>
                <a:schemeClr val="tx1"/>
              </a:solidFill>
              <a:latin typeface="Meiryo UI" panose="020B0604030504040204" pitchFamily="50" charset="-128"/>
              <a:ea typeface="Meiryo UI" panose="020B0604030504040204" pitchFamily="50" charset="-128"/>
            </a:rPr>
            <a:t>導入効果</a:t>
          </a:r>
        </a:p>
      </dsp:txBody>
      <dsp:txXfrm>
        <a:off x="3610903" y="0"/>
        <a:ext cx="2008592" cy="309587"/>
      </dsp:txXfrm>
    </dsp:sp>
    <dsp:sp modelId="{FF09C114-9143-4FF2-A669-F11850325E09}">
      <dsp:nvSpPr>
        <dsp:cNvPr id="0" name=""/>
        <dsp:cNvSpPr/>
      </dsp:nvSpPr>
      <dsp:spPr>
        <a:xfrm>
          <a:off x="5310652" y="0"/>
          <a:ext cx="2318179" cy="309587"/>
        </a:xfrm>
        <a:prstGeom prst="chevron">
          <a:avLst/>
        </a:prstGeom>
        <a:solidFill>
          <a:srgbClr val="93ACF1"/>
        </a:solidFill>
        <a:ln w="3175"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005" tIns="24003" rIns="12002" bIns="24003" numCol="1" spcCol="1270" anchor="ctr" anchorCtr="0">
          <a:noAutofit/>
        </a:bodyPr>
        <a:lstStyle/>
        <a:p>
          <a:pPr marL="0" lvl="0" indent="0" algn="l" defTabSz="400050">
            <a:lnSpc>
              <a:spcPct val="90000"/>
            </a:lnSpc>
            <a:spcBef>
              <a:spcPct val="0"/>
            </a:spcBef>
            <a:spcAft>
              <a:spcPct val="35000"/>
            </a:spcAft>
            <a:buNone/>
          </a:pPr>
          <a:r>
            <a:rPr kumimoji="1" lang="ja-JP" altLang="en-US" sz="900" b="1" kern="1200">
              <a:solidFill>
                <a:schemeClr val="tx1"/>
              </a:solidFill>
              <a:latin typeface="Meiryo UI" panose="020B0604030504040204" pitchFamily="50" charset="-128"/>
              <a:ea typeface="Meiryo UI" panose="020B0604030504040204" pitchFamily="50" charset="-128"/>
            </a:rPr>
            <a:t>都市ビジョン・</a:t>
          </a:r>
          <a:r>
            <a:rPr kumimoji="1" lang="en-US" altLang="ja-JP" sz="900" b="1" kern="1200">
              <a:solidFill>
                <a:schemeClr val="tx1"/>
              </a:solidFill>
              <a:latin typeface="Meiryo UI" panose="020B0604030504040204" pitchFamily="50" charset="-128"/>
              <a:ea typeface="Meiryo UI" panose="020B0604030504040204" pitchFamily="50" charset="-128"/>
            </a:rPr>
            <a:t>Well-being</a:t>
          </a:r>
          <a:r>
            <a:rPr kumimoji="1" lang="ja-JP" altLang="en-US" sz="900" b="1" kern="1200">
              <a:solidFill>
                <a:schemeClr val="tx1"/>
              </a:solidFill>
              <a:latin typeface="Meiryo UI" panose="020B0604030504040204" pitchFamily="50" charset="-128"/>
              <a:ea typeface="Meiryo UI" panose="020B0604030504040204" pitchFamily="50" charset="-128"/>
            </a:rPr>
            <a:t>の実現</a:t>
          </a:r>
        </a:p>
      </dsp:txBody>
      <dsp:txXfrm>
        <a:off x="5465446" y="0"/>
        <a:ext cx="2008592" cy="309587"/>
      </dsp:txXfrm>
    </dsp:sp>
  </dsp:spTree>
</dsp:drawing>
</file>

<file path=ppt/diagrams/layout1.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Relationships xmlns="http://schemas.openxmlformats.org/package/2006/relationships"><Relationship Id="rId1" Target="../theme/theme7.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18" name="Rectangle 2"/>
          <p:cNvSpPr>
            <a:spLocks noGrp="1" noChangeArrowheads="1"/>
          </p:cNvSpPr>
          <p:nvPr>
            <p:ph type="hdr" sz="quarter"/>
          </p:nvPr>
        </p:nvSpPr>
        <p:spPr>
          <a:xfrm>
            <a:off x="1" y="1"/>
            <a:ext cx="2922350" cy="459787"/>
          </a:xfrm>
          <a:prstGeom prst="rect">
            <a:avLst/>
          </a:prstGeom>
          <a:noFill/>
          <a:ln w="9525">
            <a:noFill/>
            <a:miter lim="800000"/>
            <a:headEnd/>
            <a:tailEnd/>
          </a:ln>
          <a:effectLst/>
        </p:spPr>
        <p:txBody>
          <a:bodyPr vert="horz" wrap="square" lIns="92100" tIns="46050" rIns="92100" bIns="46050" numCol="1" anchor="t" anchorCtr="0" compatLnSpc="1">
            <a:prstTxWarp prst="textNoShape">
              <a:avLst/>
            </a:prstTxWarp>
          </a:bodyPr>
          <a:lstStyle>
            <a:lvl1pPr defTabSz="921081" eaLnBrk="1" hangingPunct="1">
              <a:defRPr sz="1200">
                <a:latin typeface="Arial" charset="0"/>
                <a:ea typeface="ＭＳ Ｐゴシック" pitchFamily="50" charset="-128"/>
              </a:defRPr>
            </a:lvl1pPr>
          </a:lstStyle>
          <a:p>
            <a:pPr>
              <a:defRPr/>
            </a:pPr>
            <a:endParaRPr lang="en-US" altLang="ja-JP"/>
          </a:p>
        </p:txBody>
      </p:sp>
      <p:sp>
        <p:nvSpPr>
          <p:cNvPr id="1219" name="Rectangle 3"/>
          <p:cNvSpPr>
            <a:spLocks noGrp="1" noChangeArrowheads="1"/>
          </p:cNvSpPr>
          <p:nvPr>
            <p:ph type="dt" sz="quarter" idx="1"/>
          </p:nvPr>
        </p:nvSpPr>
        <p:spPr>
          <a:xfrm>
            <a:off x="3845198" y="1"/>
            <a:ext cx="2922349" cy="459787"/>
          </a:xfrm>
          <a:prstGeom prst="rect">
            <a:avLst/>
          </a:prstGeom>
          <a:noFill/>
          <a:ln w="9525">
            <a:noFill/>
            <a:miter lim="800000"/>
            <a:headEnd/>
            <a:tailEnd/>
          </a:ln>
          <a:effectLst/>
        </p:spPr>
        <p:txBody>
          <a:bodyPr vert="horz" wrap="square" lIns="92100" tIns="46050" rIns="92100" bIns="46050" numCol="1" anchor="t" anchorCtr="0" compatLnSpc="1">
            <a:prstTxWarp prst="textNoShape">
              <a:avLst/>
            </a:prstTxWarp>
          </a:bodyPr>
          <a:lstStyle>
            <a:lvl1pPr algn="r" defTabSz="921081" eaLnBrk="1" hangingPunct="1">
              <a:defRPr sz="1200">
                <a:latin typeface="Arial" charset="0"/>
                <a:ea typeface="ＭＳ Ｐゴシック" pitchFamily="50" charset="-128"/>
              </a:defRPr>
            </a:lvl1pPr>
          </a:lstStyle>
          <a:p>
            <a:pPr>
              <a:defRPr/>
            </a:pPr>
            <a:endParaRPr lang="en-US" altLang="ja-JP"/>
          </a:p>
        </p:txBody>
      </p:sp>
      <p:sp>
        <p:nvSpPr>
          <p:cNvPr id="1220" name="Rectangle 4"/>
          <p:cNvSpPr>
            <a:spLocks noGrp="1" noChangeArrowheads="1"/>
          </p:cNvSpPr>
          <p:nvPr>
            <p:ph type="ftr" sz="quarter" idx="2"/>
          </p:nvPr>
        </p:nvSpPr>
        <p:spPr>
          <a:xfrm>
            <a:off x="1" y="9430386"/>
            <a:ext cx="2922350" cy="459787"/>
          </a:xfrm>
          <a:prstGeom prst="rect">
            <a:avLst/>
          </a:prstGeom>
          <a:noFill/>
          <a:ln w="9525">
            <a:noFill/>
            <a:miter lim="800000"/>
            <a:headEnd/>
            <a:tailEnd/>
          </a:ln>
          <a:effectLst/>
        </p:spPr>
        <p:txBody>
          <a:bodyPr vert="horz" wrap="square" lIns="92100" tIns="46050" rIns="92100" bIns="46050" numCol="1" anchor="b" anchorCtr="0" compatLnSpc="1">
            <a:prstTxWarp prst="textNoShape">
              <a:avLst/>
            </a:prstTxWarp>
          </a:bodyPr>
          <a:lstStyle>
            <a:lvl1pPr defTabSz="921081" eaLnBrk="1" hangingPunct="1">
              <a:defRPr sz="1200">
                <a:latin typeface="Arial" charset="0"/>
                <a:ea typeface="ＭＳ Ｐゴシック" pitchFamily="50" charset="-128"/>
              </a:defRPr>
            </a:lvl1pPr>
          </a:lstStyle>
          <a:p>
            <a:pPr>
              <a:defRPr/>
            </a:pPr>
            <a:endParaRPr lang="en-US" altLang="ja-JP"/>
          </a:p>
        </p:txBody>
      </p:sp>
      <p:sp>
        <p:nvSpPr>
          <p:cNvPr id="1221" name="Rectangle 5"/>
          <p:cNvSpPr>
            <a:spLocks noGrp="1" noChangeArrowheads="1"/>
          </p:cNvSpPr>
          <p:nvPr>
            <p:ph type="sldNum" sz="quarter" idx="3"/>
          </p:nvPr>
        </p:nvSpPr>
        <p:spPr>
          <a:xfrm>
            <a:off x="3845198" y="9430386"/>
            <a:ext cx="2922349" cy="459787"/>
          </a:xfrm>
          <a:prstGeom prst="rect">
            <a:avLst/>
          </a:prstGeom>
          <a:noFill/>
          <a:ln w="9525">
            <a:noFill/>
            <a:miter lim="800000"/>
            <a:headEnd/>
            <a:tailEnd/>
          </a:ln>
          <a:effectLst/>
        </p:spPr>
        <p:txBody>
          <a:bodyPr vert="horz" wrap="square" lIns="92100" tIns="46050" rIns="92100" bIns="46050" numCol="1" anchor="b" anchorCtr="0" compatLnSpc="1">
            <a:prstTxWarp prst="textNoShape">
              <a:avLst/>
            </a:prstTxWarp>
          </a:bodyPr>
          <a:lstStyle>
            <a:lvl1pPr algn="r" defTabSz="921081" eaLnBrk="1" hangingPunct="1">
              <a:defRPr sz="1200"/>
            </a:lvl1pPr>
          </a:lstStyle>
          <a:p>
            <a:pPr>
              <a:defRPr/>
            </a:pPr>
            <a:fld id="{4B53F7E7-4D7A-4BA0-8145-D9EED7F0E647}" type="slidenum">
              <a:rPr lang="en-US" altLang="ja-JP"/>
              <a:pPr>
                <a:defRPr/>
              </a:pPr>
              <a:t>‹#›</a:t>
            </a:fld>
            <a:endParaRPr lang="en-US" altLang="ja-JP"/>
          </a:p>
        </p:txBody>
      </p:sp>
    </p:spTree>
    <p:extLst>
      <p:ext uri="{BB962C8B-B14F-4D97-AF65-F5344CB8AC3E}">
        <p14:creationId xmlns:p14="http://schemas.microsoft.com/office/powerpoint/2010/main" val="33647960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6.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11" name="Rectangle 2"/>
          <p:cNvSpPr>
            <a:spLocks noGrp="1" noChangeArrowheads="1"/>
          </p:cNvSpPr>
          <p:nvPr>
            <p:ph type="hdr" sz="quarter"/>
          </p:nvPr>
        </p:nvSpPr>
        <p:spPr>
          <a:xfrm>
            <a:off x="0" y="0"/>
            <a:ext cx="2946135" cy="496253"/>
          </a:xfrm>
          <a:prstGeom prst="rect">
            <a:avLst/>
          </a:prstGeom>
          <a:noFill/>
          <a:ln w="9525">
            <a:noFill/>
            <a:miter lim="800000"/>
            <a:headEnd/>
            <a:tailEnd/>
          </a:ln>
          <a:effectLst/>
        </p:spPr>
        <p:txBody>
          <a:bodyPr vert="horz" wrap="square" lIns="92100" tIns="46050" rIns="92100" bIns="46050" numCol="1" anchor="t" anchorCtr="0" compatLnSpc="1">
            <a:prstTxWarp prst="textNoShape">
              <a:avLst/>
            </a:prstTxWarp>
          </a:bodyPr>
          <a:lstStyle>
            <a:lvl1pPr defTabSz="921081" eaLnBrk="1" hangingPunct="1">
              <a:defRPr sz="1200">
                <a:latin typeface="Arial" charset="0"/>
                <a:ea typeface="ＭＳ Ｐゴシック" pitchFamily="50" charset="-128"/>
              </a:defRPr>
            </a:lvl1pPr>
          </a:lstStyle>
          <a:p>
            <a:pPr>
              <a:defRPr/>
            </a:pPr>
            <a:endParaRPr lang="en-US" altLang="ja-JP"/>
          </a:p>
        </p:txBody>
      </p:sp>
      <p:sp>
        <p:nvSpPr>
          <p:cNvPr id="1212" name="Rectangle 3"/>
          <p:cNvSpPr>
            <a:spLocks noGrp="1" noChangeArrowheads="1"/>
          </p:cNvSpPr>
          <p:nvPr>
            <p:ph type="dt" idx="1"/>
          </p:nvPr>
        </p:nvSpPr>
        <p:spPr>
          <a:xfrm>
            <a:off x="3849955" y="0"/>
            <a:ext cx="2946135" cy="496253"/>
          </a:xfrm>
          <a:prstGeom prst="rect">
            <a:avLst/>
          </a:prstGeom>
          <a:noFill/>
          <a:ln w="9525">
            <a:noFill/>
            <a:miter lim="800000"/>
            <a:headEnd/>
            <a:tailEnd/>
          </a:ln>
          <a:effectLst/>
        </p:spPr>
        <p:txBody>
          <a:bodyPr vert="horz" wrap="square" lIns="92100" tIns="46050" rIns="92100" bIns="46050" numCol="1" anchor="t" anchorCtr="0" compatLnSpc="1">
            <a:prstTxWarp prst="textNoShape">
              <a:avLst/>
            </a:prstTxWarp>
          </a:bodyPr>
          <a:lstStyle>
            <a:lvl1pPr algn="r" defTabSz="921081" eaLnBrk="1" hangingPunct="1">
              <a:defRPr sz="1200">
                <a:latin typeface="Arial" charset="0"/>
                <a:ea typeface="ＭＳ Ｐゴシック" pitchFamily="50" charset="-128"/>
              </a:defRPr>
            </a:lvl1pPr>
          </a:lstStyle>
          <a:p>
            <a:pPr>
              <a:defRPr/>
            </a:pPr>
            <a:endParaRPr lang="en-US" altLang="ja-JP"/>
          </a:p>
        </p:txBody>
      </p:sp>
      <p:sp>
        <p:nvSpPr>
          <p:cNvPr id="1213" name="Rectangle 4"/>
          <p:cNvSpPr>
            <a:spLocks noGrp="1" noRot="1" noChangeAspect="1" noChangeArrowheads="1" noTextEdit="1"/>
          </p:cNvSpPr>
          <p:nvPr>
            <p:ph type="sldImg" idx="2"/>
          </p:nvPr>
        </p:nvSpPr>
        <p:spPr>
          <a:xfrm>
            <a:off x="915988" y="744538"/>
            <a:ext cx="4964112" cy="3722687"/>
          </a:xfrm>
          <a:prstGeom prst="rect">
            <a:avLst/>
          </a:prstGeom>
          <a:noFill/>
          <a:ln w="9525">
            <a:solidFill>
              <a:srgbClr val="000000"/>
            </a:solidFill>
            <a:miter lim="800000"/>
            <a:headEnd/>
            <a:tailEnd/>
          </a:ln>
        </p:spPr>
      </p:sp>
      <p:sp>
        <p:nvSpPr>
          <p:cNvPr id="1214" name="Rectangle 5"/>
          <p:cNvSpPr>
            <a:spLocks noGrp="1" noChangeArrowheads="1"/>
          </p:cNvSpPr>
          <p:nvPr>
            <p:ph type="body" sz="quarter" idx="3"/>
          </p:nvPr>
        </p:nvSpPr>
        <p:spPr>
          <a:xfrm>
            <a:off x="678658" y="4715193"/>
            <a:ext cx="5440360" cy="4467859"/>
          </a:xfrm>
          <a:prstGeom prst="rect">
            <a:avLst/>
          </a:prstGeom>
          <a:noFill/>
          <a:ln w="9525">
            <a:noFill/>
            <a:miter lim="800000"/>
            <a:headEnd/>
            <a:tailEnd/>
          </a:ln>
          <a:effectLst/>
        </p:spPr>
        <p:txBody>
          <a:bodyPr vert="horz" wrap="square" lIns="92100" tIns="46050" rIns="92100" bIns="46050"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1215" name="Rectangle 6"/>
          <p:cNvSpPr>
            <a:spLocks noGrp="1" noChangeArrowheads="1"/>
          </p:cNvSpPr>
          <p:nvPr>
            <p:ph type="ftr" sz="quarter" idx="4"/>
          </p:nvPr>
        </p:nvSpPr>
        <p:spPr>
          <a:xfrm>
            <a:off x="0" y="9428800"/>
            <a:ext cx="2946135" cy="496252"/>
          </a:xfrm>
          <a:prstGeom prst="rect">
            <a:avLst/>
          </a:prstGeom>
          <a:noFill/>
          <a:ln w="9525">
            <a:noFill/>
            <a:miter lim="800000"/>
            <a:headEnd/>
            <a:tailEnd/>
          </a:ln>
          <a:effectLst/>
        </p:spPr>
        <p:txBody>
          <a:bodyPr vert="horz" wrap="square" lIns="92100" tIns="46050" rIns="92100" bIns="46050" numCol="1" anchor="b" anchorCtr="0" compatLnSpc="1">
            <a:prstTxWarp prst="textNoShape">
              <a:avLst/>
            </a:prstTxWarp>
          </a:bodyPr>
          <a:lstStyle>
            <a:lvl1pPr defTabSz="921081" eaLnBrk="1" hangingPunct="1">
              <a:defRPr sz="1200">
                <a:latin typeface="Arial" charset="0"/>
                <a:ea typeface="ＭＳ Ｐゴシック" pitchFamily="50" charset="-128"/>
              </a:defRPr>
            </a:lvl1pPr>
          </a:lstStyle>
          <a:p>
            <a:pPr>
              <a:defRPr/>
            </a:pPr>
            <a:endParaRPr lang="en-US" altLang="ja-JP"/>
          </a:p>
        </p:txBody>
      </p:sp>
      <p:sp>
        <p:nvSpPr>
          <p:cNvPr id="1216" name="Rectangle 7"/>
          <p:cNvSpPr>
            <a:spLocks noGrp="1" noChangeArrowheads="1"/>
          </p:cNvSpPr>
          <p:nvPr>
            <p:ph type="sldNum" sz="quarter" idx="5"/>
          </p:nvPr>
        </p:nvSpPr>
        <p:spPr>
          <a:xfrm>
            <a:off x="3849955" y="9428800"/>
            <a:ext cx="2946135" cy="496252"/>
          </a:xfrm>
          <a:prstGeom prst="rect">
            <a:avLst/>
          </a:prstGeom>
          <a:noFill/>
          <a:ln w="9525">
            <a:noFill/>
            <a:miter lim="800000"/>
            <a:headEnd/>
            <a:tailEnd/>
          </a:ln>
          <a:effectLst/>
        </p:spPr>
        <p:txBody>
          <a:bodyPr vert="horz" wrap="square" lIns="92100" tIns="46050" rIns="92100" bIns="46050" numCol="1" anchor="b" anchorCtr="0" compatLnSpc="1">
            <a:prstTxWarp prst="textNoShape">
              <a:avLst/>
            </a:prstTxWarp>
          </a:bodyPr>
          <a:lstStyle>
            <a:lvl1pPr algn="r" defTabSz="921081" eaLnBrk="1" hangingPunct="1">
              <a:defRPr sz="1200"/>
            </a:lvl1pPr>
          </a:lstStyle>
          <a:p>
            <a:pPr>
              <a:defRPr/>
            </a:pPr>
            <a:fld id="{6CB5B19B-2A7B-4820-A495-7EA32EFCEBE8}" type="slidenum">
              <a:rPr lang="en-US" altLang="ja-JP"/>
              <a:pPr>
                <a:defRPr/>
              </a:pPr>
              <a:t>‹#›</a:t>
            </a:fld>
            <a:endParaRPr lang="en-US" altLang="ja-JP"/>
          </a:p>
        </p:txBody>
      </p:sp>
    </p:spTree>
    <p:extLst>
      <p:ext uri="{BB962C8B-B14F-4D97-AF65-F5344CB8AC3E}">
        <p14:creationId xmlns:p14="http://schemas.microsoft.com/office/powerpoint/2010/main" val="283481936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10.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1.xml" Type="http://schemas.openxmlformats.org/officeDocument/2006/relationships/slide"/></Relationships>
</file>

<file path=ppt/notesSlides/_rels/notesSlide1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2.xml" Type="http://schemas.openxmlformats.org/officeDocument/2006/relationships/slide"/></Relationships>
</file>

<file path=ppt/notesSlides/_rels/notesSlide1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3.xml" Type="http://schemas.openxmlformats.org/officeDocument/2006/relationships/slide"/></Relationships>
</file>

<file path=ppt/notesSlides/_rels/notesSlide1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4.xml" Type="http://schemas.openxmlformats.org/officeDocument/2006/relationships/slide"/></Relationships>
</file>

<file path=ppt/notesSlides/_rels/notesSlide1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5.xml" Type="http://schemas.openxmlformats.org/officeDocument/2006/relationships/slide"/></Relationships>
</file>

<file path=ppt/notesSlides/_rels/notesSlide1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6.xml" Type="http://schemas.openxmlformats.org/officeDocument/2006/relationships/slide"/></Relationships>
</file>

<file path=ppt/notesSlides/_rels/notesSlide1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7.xml" Type="http://schemas.openxmlformats.org/officeDocument/2006/relationships/slide"/></Relationships>
</file>

<file path=ppt/notesSlides/_rels/notesSlide1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8.xml" Type="http://schemas.openxmlformats.org/officeDocument/2006/relationships/slide"/></Relationships>
</file>

<file path=ppt/notesSlides/_rels/notesSlide1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9.xml" Type="http://schemas.openxmlformats.org/officeDocument/2006/relationships/slide"/></Relationships>
</file>

<file path=ppt/notesSlides/_rels/notesSlide19.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0.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20.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1.xml" Type="http://schemas.openxmlformats.org/officeDocument/2006/relationships/slide"/></Relationships>
</file>

<file path=ppt/notesSlides/_rels/notesSlide2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2.xml" Type="http://schemas.openxmlformats.org/officeDocument/2006/relationships/slide"/></Relationships>
</file>

<file path=ppt/notesSlides/_rels/notesSlide2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3.xml" Type="http://schemas.openxmlformats.org/officeDocument/2006/relationships/slide"/></Relationships>
</file>

<file path=ppt/notesSlides/_rels/notesSlide2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4.xml" Type="http://schemas.openxmlformats.org/officeDocument/2006/relationships/slide"/></Relationships>
</file>

<file path=ppt/notesSlides/_rels/notesSlide2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5.xml" Type="http://schemas.openxmlformats.org/officeDocument/2006/relationships/slide"/></Relationships>
</file>

<file path=ppt/notesSlides/_rels/notesSlide2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6.xml" Type="http://schemas.openxmlformats.org/officeDocument/2006/relationships/slide"/></Relationships>
</file>

<file path=ppt/notesSlides/_rels/notesSlide2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7.xml" Type="http://schemas.openxmlformats.org/officeDocument/2006/relationships/slide"/></Relationships>
</file>

<file path=ppt/notesSlides/_rels/notesSlide2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8.xml" Type="http://schemas.openxmlformats.org/officeDocument/2006/relationships/slide"/></Relationships>
</file>

<file path=ppt/notesSlides/_rels/notesSlide2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0.xml" Type="http://schemas.openxmlformats.org/officeDocument/2006/relationships/slide"/></Relationships>
</file>

<file path=ppt/notesSlides/_rels/notesSlide29.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1.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30.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2.xml" Type="http://schemas.openxmlformats.org/officeDocument/2006/relationships/slide"/></Relationships>
</file>

<file path=ppt/notesSlides/_rels/notesSlide3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3.xml" Type="http://schemas.openxmlformats.org/officeDocument/2006/relationships/slide"/></Relationships>
</file>

<file path=ppt/notesSlides/_rels/notesSlide3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4.xml" Type="http://schemas.openxmlformats.org/officeDocument/2006/relationships/slide"/></Relationships>
</file>

<file path=ppt/notesSlides/_rels/notesSlide3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5.xml" Type="http://schemas.openxmlformats.org/officeDocument/2006/relationships/slide"/></Relationships>
</file>

<file path=ppt/notesSlides/_rels/notesSlide3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6.xml" Type="http://schemas.openxmlformats.org/officeDocument/2006/relationships/slide"/></Relationships>
</file>

<file path=ppt/notesSlides/_rels/notesSlide3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7.xml" Type="http://schemas.openxmlformats.org/officeDocument/2006/relationships/slide"/></Relationships>
</file>

<file path=ppt/notesSlides/_rels/notesSlide3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8.xml" Type="http://schemas.openxmlformats.org/officeDocument/2006/relationships/slide"/></Relationships>
</file>

<file path=ppt/notesSlides/_rels/notesSlide3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0.xml" Type="http://schemas.openxmlformats.org/officeDocument/2006/relationships/slide"/></Relationships>
</file>

<file path=ppt/notesSlides/_rels/notesSlide3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4.xml" Type="http://schemas.openxmlformats.org/officeDocument/2006/relationships/slide"/></Relationships>
</file>

<file path=ppt/notesSlides/_rels/notesSlide39.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7.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40.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8.xml" Type="http://schemas.openxmlformats.org/officeDocument/2006/relationships/slide"/></Relationships>
</file>

<file path=ppt/notesSlides/_rels/notesSlide4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9.xml" Type="http://schemas.openxmlformats.org/officeDocument/2006/relationships/slide"/></Relationships>
</file>

<file path=ppt/notesSlides/_rels/notesSlide4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0.xml" Type="http://schemas.openxmlformats.org/officeDocument/2006/relationships/slide"/></Relationships>
</file>

<file path=ppt/notesSlides/_rels/notesSlide4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1.xml" Type="http://schemas.openxmlformats.org/officeDocument/2006/relationships/slide"/></Relationships>
</file>

<file path=ppt/notesSlides/_rels/notesSlide4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2.xml" Type="http://schemas.openxmlformats.org/officeDocument/2006/relationships/slide"/></Relationships>
</file>

<file path=ppt/notesSlides/_rels/notesSlide4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3.xml" Type="http://schemas.openxmlformats.org/officeDocument/2006/relationships/slide"/></Relationships>
</file>

<file path=ppt/notesSlides/_rels/notesSlide4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4.xml" Type="http://schemas.openxmlformats.org/officeDocument/2006/relationships/slide"/></Relationships>
</file>

<file path=ppt/notesSlides/_rels/notesSlide4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5.xml" Type="http://schemas.openxmlformats.org/officeDocument/2006/relationships/slide"/></Relationships>
</file>

<file path=ppt/notesSlides/_rels/notesSlide4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6.xml" Type="http://schemas.openxmlformats.org/officeDocument/2006/relationships/slide"/></Relationships>
</file>

<file path=ppt/notesSlides/_rels/notesSlide49.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7.xml" Type="http://schemas.openxmlformats.org/officeDocument/2006/relationships/slide"/></Relationships>
</file>

<file path=ppt/notesSlides/_rels/notesSlide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_rels/notesSlide50.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8.xml" Type="http://schemas.openxmlformats.org/officeDocument/2006/relationships/slide"/></Relationships>
</file>

<file path=ppt/notesSlides/_rels/notesSlide5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9.xml" Type="http://schemas.openxmlformats.org/officeDocument/2006/relationships/slide"/></Relationships>
</file>

<file path=ppt/notesSlides/_rels/notesSlide5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70.xml" Type="http://schemas.openxmlformats.org/officeDocument/2006/relationships/slide"/></Relationships>
</file>

<file path=ppt/notesSlides/_rels/notesSlide5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71.xml" Type="http://schemas.openxmlformats.org/officeDocument/2006/relationships/slide"/></Relationships>
</file>

<file path=ppt/notesSlides/_rels/notesSlide5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72.xml" Type="http://schemas.openxmlformats.org/officeDocument/2006/relationships/slide"/></Relationships>
</file>

<file path=ppt/notesSlides/_rels/notesSlide5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73.xml" Type="http://schemas.openxmlformats.org/officeDocument/2006/relationships/slide"/></Relationships>
</file>

<file path=ppt/notesSlides/_rels/notesSlide5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74.xml" Type="http://schemas.openxmlformats.org/officeDocument/2006/relationships/slide"/></Relationships>
</file>

<file path=ppt/notesSlides/_rels/notesSlide5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75.xml" Type="http://schemas.openxmlformats.org/officeDocument/2006/relationships/slide"/></Relationships>
</file>

<file path=ppt/notesSlides/_rels/notesSlide5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76.xml" Type="http://schemas.openxmlformats.org/officeDocument/2006/relationships/slide"/></Relationships>
</file>

<file path=ppt/notesSlides/_rels/notesSlide59.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77.xml" Type="http://schemas.openxmlformats.org/officeDocument/2006/relationships/slide"/></Relationships>
</file>

<file path=ppt/notesSlides/_rels/notesSlide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7.xml" Type="http://schemas.openxmlformats.org/officeDocument/2006/relationships/slide"/></Relationships>
</file>

<file path=ppt/notesSlides/_rels/notesSlide60.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78.xml" Type="http://schemas.openxmlformats.org/officeDocument/2006/relationships/slide"/></Relationships>
</file>

<file path=ppt/notesSlides/_rels/notesSlide6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79.xml" Type="http://schemas.openxmlformats.org/officeDocument/2006/relationships/slide"/></Relationships>
</file>

<file path=ppt/notesSlides/_rels/notesSlide6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80.xml" Type="http://schemas.openxmlformats.org/officeDocument/2006/relationships/slide"/></Relationships>
</file>

<file path=ppt/notesSlides/_rels/notesSlide6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81.xml" Type="http://schemas.openxmlformats.org/officeDocument/2006/relationships/slide"/></Relationships>
</file>

<file path=ppt/notesSlides/_rels/notesSlide6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82.xml" Type="http://schemas.openxmlformats.org/officeDocument/2006/relationships/slide"/></Relationships>
</file>

<file path=ppt/notesSlides/_rels/notesSlide6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83.xml" Type="http://schemas.openxmlformats.org/officeDocument/2006/relationships/slide"/></Relationships>
</file>

<file path=ppt/notesSlides/_rels/notesSlide6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84.xml" Type="http://schemas.openxmlformats.org/officeDocument/2006/relationships/slide"/></Relationships>
</file>

<file path=ppt/notesSlides/_rels/notesSlide6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85.xml" Type="http://schemas.openxmlformats.org/officeDocument/2006/relationships/slide"/></Relationships>
</file>

<file path=ppt/notesSlides/_rels/notesSlide6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86.xml" Type="http://schemas.openxmlformats.org/officeDocument/2006/relationships/slide"/></Relationships>
</file>

<file path=ppt/notesSlides/_rels/notesSlide69.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87.xml" Type="http://schemas.openxmlformats.org/officeDocument/2006/relationships/slide"/></Relationships>
</file>

<file path=ppt/notesSlides/_rels/notesSlide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8.xml" Type="http://schemas.openxmlformats.org/officeDocument/2006/relationships/slide"/></Relationships>
</file>

<file path=ppt/notesSlides/_rels/notesSlide70.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88.xml" Type="http://schemas.openxmlformats.org/officeDocument/2006/relationships/slide"/></Relationships>
</file>

<file path=ppt/notesSlides/_rels/notesSlide7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89.xml" Type="http://schemas.openxmlformats.org/officeDocument/2006/relationships/slide"/></Relationships>
</file>

<file path=ppt/notesSlides/_rels/notesSlide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9.xml" Type="http://schemas.openxmlformats.org/officeDocument/2006/relationships/slide"/></Relationships>
</file>

<file path=ppt/notesSlides/_rels/notesSlide9.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0.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8" name="Rectangle 7"/>
          <p:cNvSpPr>
            <a:spLocks noGrp="1" noChangeArrowheads="1"/>
          </p:cNvSpPr>
          <p:nvPr>
            <p:ph type="sldNum" sz="quarter" idx="5"/>
          </p:nvPr>
        </p:nvSpPr>
        <p:spPr>
          <a:noFill/>
          <a:ln/>
        </p:spPr>
        <p:txBody>
          <a:bodyPr/>
          <a:lstStyle>
            <a:lvl1pPr defTabSz="930302">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9366" indent="-288218" defTabSz="930302">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52870" indent="-230574" defTabSz="930302">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14017" indent="-230574" defTabSz="930302">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75164" indent="-230574" defTabSz="930302">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36313" indent="-230574" defTabSz="930302"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97462" indent="-230574" defTabSz="930302"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58609" indent="-230574" defTabSz="930302"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919757" indent="-230574" defTabSz="930302"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30302"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30302" rtl="0" eaLnBrk="1" fontAlgn="base" latinLnBrk="0" hangingPunct="1">
                <a:lnSpc>
                  <a:spcPct val="100000"/>
                </a:lnSpc>
                <a:spcBef>
                  <a:spcPct val="0"/>
                </a:spcBef>
                <a:spcAft>
                  <a:spcPct val="0"/>
                </a:spcAft>
                <a:buClrTx/>
                <a:buSzTx/>
                <a:buFontTx/>
                <a:buNone/>
                <a:tabLst/>
                <a:defRPr/>
              </a:pPr>
              <a:t>2</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239" name="Rectangle 2"/>
          <p:cNvSpPr>
            <a:spLocks noGrp="1" noRot="1" noChangeAspect="1" noChangeArrowheads="1" noTextEdit="1"/>
          </p:cNvSpPr>
          <p:nvPr>
            <p:ph type="sldImg"/>
          </p:nvPr>
        </p:nvSpPr>
        <p:spPr>
          <a:ln/>
        </p:spPr>
      </p:sp>
      <p:sp>
        <p:nvSpPr>
          <p:cNvPr id="1240"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6437784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4" name="Rectangle 7"/>
          <p:cNvSpPr>
            <a:spLocks noGrp="1" noChangeArrowheads="1"/>
          </p:cNvSpPr>
          <p:nvPr>
            <p:ph type="sldNum" sz="quarter" idx="5"/>
          </p:nvPr>
        </p:nvSpPr>
        <p:spPr>
          <a:noFill/>
          <a:ln/>
        </p:spPr>
        <p:txBody>
          <a:bodyPr/>
          <a:lstStyle>
            <a:lvl1pPr defTabSz="922278">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2903" indent="-285732" defTabSz="922278">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2926" indent="-228585" defTabSz="922278">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0096" indent="-228585" defTabSz="922278">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7267" indent="-228585" defTabSz="922278">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4438"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71609"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8779"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5949"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22278"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smtClean="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22278" rtl="0" eaLnBrk="1" fontAlgn="base" latinLnBrk="0" hangingPunct="1">
                <a:lnSpc>
                  <a:spcPct val="100000"/>
                </a:lnSpc>
                <a:spcBef>
                  <a:spcPct val="0"/>
                </a:spcBef>
                <a:spcAft>
                  <a:spcPct val="0"/>
                </a:spcAft>
                <a:buClrTx/>
                <a:buSzTx/>
                <a:buFontTx/>
                <a:buNone/>
                <a:tabLst/>
                <a:defRPr/>
              </a:pPr>
              <a:t>11</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315" name="Rectangle 2"/>
          <p:cNvSpPr>
            <a:spLocks noGrp="1" noRot="1" noChangeAspect="1" noChangeArrowheads="1" noTextEdit="1"/>
          </p:cNvSpPr>
          <p:nvPr>
            <p:ph type="sldImg"/>
          </p:nvPr>
        </p:nvSpPr>
        <p:spPr>
          <a:ln/>
        </p:spPr>
      </p:sp>
      <p:sp>
        <p:nvSpPr>
          <p:cNvPr id="1316"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24686912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7" name="Rectangle 7"/>
          <p:cNvSpPr>
            <a:spLocks noGrp="1" noChangeArrowheads="1"/>
          </p:cNvSpPr>
          <p:nvPr>
            <p:ph type="sldNum" sz="quarter" idx="5"/>
          </p:nvPr>
        </p:nvSpPr>
        <p:spPr>
          <a:noFill/>
          <a:ln/>
        </p:spPr>
        <p:txBody>
          <a:bodyPr/>
          <a:lstStyle>
            <a:lvl1pPr defTabSz="922278">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2903" indent="-285732" defTabSz="922278">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2926" indent="-228585" defTabSz="922278">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0096" indent="-228585" defTabSz="922278">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7267" indent="-228585" defTabSz="922278">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4438"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71609"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8779"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5949"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22278"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smtClean="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22278" rtl="0" eaLnBrk="1" fontAlgn="base" latinLnBrk="0" hangingPunct="1">
                <a:lnSpc>
                  <a:spcPct val="100000"/>
                </a:lnSpc>
                <a:spcBef>
                  <a:spcPct val="0"/>
                </a:spcBef>
                <a:spcAft>
                  <a:spcPct val="0"/>
                </a:spcAft>
                <a:buClrTx/>
                <a:buSzTx/>
                <a:buFontTx/>
                <a:buNone/>
                <a:tabLst/>
                <a:defRPr/>
              </a:pPr>
              <a:t>12</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328" name="Rectangle 2"/>
          <p:cNvSpPr>
            <a:spLocks noGrp="1" noRot="1" noChangeAspect="1" noChangeArrowheads="1" noTextEdit="1"/>
          </p:cNvSpPr>
          <p:nvPr>
            <p:ph type="sldImg"/>
          </p:nvPr>
        </p:nvSpPr>
        <p:spPr>
          <a:ln/>
        </p:spPr>
      </p:sp>
      <p:sp>
        <p:nvSpPr>
          <p:cNvPr id="1329"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20599602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3" name="Rectangle 7"/>
          <p:cNvSpPr>
            <a:spLocks noGrp="1" noChangeArrowheads="1"/>
          </p:cNvSpPr>
          <p:nvPr>
            <p:ph type="sldNum" sz="quarter" idx="5"/>
          </p:nvPr>
        </p:nvSpPr>
        <p:spPr>
          <a:noFill/>
          <a:ln/>
        </p:spPr>
        <p:txBody>
          <a:bodyPr/>
          <a:lstStyle>
            <a:lvl1pPr defTabSz="922278">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2903" indent="-285732" defTabSz="922278">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2926" indent="-228585" defTabSz="922278">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0096" indent="-228585" defTabSz="922278">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7267" indent="-228585" defTabSz="922278">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4438"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71609"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8779"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5949"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22278"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smtClean="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22278" rtl="0" eaLnBrk="1" fontAlgn="base" latinLnBrk="0" hangingPunct="1">
                <a:lnSpc>
                  <a:spcPct val="100000"/>
                </a:lnSpc>
                <a:spcBef>
                  <a:spcPct val="0"/>
                </a:spcBef>
                <a:spcAft>
                  <a:spcPct val="0"/>
                </a:spcAft>
                <a:buClrTx/>
                <a:buSzTx/>
                <a:buFontTx/>
                <a:buNone/>
                <a:tabLst/>
                <a:defRPr/>
              </a:pPr>
              <a:t>13</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344" name="Rectangle 2"/>
          <p:cNvSpPr>
            <a:spLocks noGrp="1" noRot="1" noChangeAspect="1" noChangeArrowheads="1" noTextEdit="1"/>
          </p:cNvSpPr>
          <p:nvPr>
            <p:ph type="sldImg"/>
          </p:nvPr>
        </p:nvSpPr>
        <p:spPr>
          <a:ln/>
        </p:spPr>
      </p:sp>
      <p:sp>
        <p:nvSpPr>
          <p:cNvPr id="1345"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31769282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4" name="Rectangle 7"/>
          <p:cNvSpPr>
            <a:spLocks noGrp="1" noChangeArrowheads="1"/>
          </p:cNvSpPr>
          <p:nvPr>
            <p:ph type="sldNum" sz="quarter" idx="5"/>
          </p:nvPr>
        </p:nvSpPr>
        <p:spPr>
          <a:noFill/>
          <a:ln/>
        </p:spPr>
        <p:txBody>
          <a:bodyPr/>
          <a:lstStyle>
            <a:lvl1pPr defTabSz="922278">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2903" indent="-285732" defTabSz="922278">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2926" indent="-228585" defTabSz="922278">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0096" indent="-228585" defTabSz="922278">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7267" indent="-228585" defTabSz="922278">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4438"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71609"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8779"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5949"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22278"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22278" rtl="0" eaLnBrk="1" fontAlgn="base" latinLnBrk="0" hangingPunct="1">
                <a:lnSpc>
                  <a:spcPct val="100000"/>
                </a:lnSpc>
                <a:spcBef>
                  <a:spcPct val="0"/>
                </a:spcBef>
                <a:spcAft>
                  <a:spcPct val="0"/>
                </a:spcAft>
                <a:buClrTx/>
                <a:buSzTx/>
                <a:buFontTx/>
                <a:buNone/>
                <a:tabLst/>
                <a:defRPr/>
              </a:pPr>
              <a:t>14</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395" name="Rectangle 2"/>
          <p:cNvSpPr>
            <a:spLocks noGrp="1" noRot="1" noChangeAspect="1" noChangeArrowheads="1" noTextEdit="1"/>
          </p:cNvSpPr>
          <p:nvPr>
            <p:ph type="sldImg"/>
          </p:nvPr>
        </p:nvSpPr>
        <p:spPr>
          <a:ln/>
        </p:spPr>
      </p:sp>
      <p:sp>
        <p:nvSpPr>
          <p:cNvPr id="1396"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19642112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4" name="Rectangle 7"/>
          <p:cNvSpPr>
            <a:spLocks noGrp="1" noChangeArrowheads="1"/>
          </p:cNvSpPr>
          <p:nvPr>
            <p:ph type="sldNum" sz="quarter" idx="5"/>
          </p:nvPr>
        </p:nvSpPr>
        <p:spPr>
          <a:noFill/>
          <a:ln/>
        </p:spPr>
        <p:txBody>
          <a:bodyPr/>
          <a:lstStyle>
            <a:lvl1pPr defTabSz="922278">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2903" indent="-285732" defTabSz="922278">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2926" indent="-228585" defTabSz="922278">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0096" indent="-228585" defTabSz="922278">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7267" indent="-228585" defTabSz="922278">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4438"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71609"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8779"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5949"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22278"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smtClean="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22278" rtl="0" eaLnBrk="1" fontAlgn="base" latinLnBrk="0" hangingPunct="1">
                <a:lnSpc>
                  <a:spcPct val="100000"/>
                </a:lnSpc>
                <a:spcBef>
                  <a:spcPct val="0"/>
                </a:spcBef>
                <a:spcAft>
                  <a:spcPct val="0"/>
                </a:spcAft>
                <a:buClrTx/>
                <a:buSzTx/>
                <a:buFontTx/>
                <a:buNone/>
                <a:tabLst/>
                <a:defRPr/>
              </a:pPr>
              <a:t>15</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395" name="Rectangle 2"/>
          <p:cNvSpPr>
            <a:spLocks noGrp="1" noRot="1" noChangeAspect="1" noChangeArrowheads="1" noTextEdit="1"/>
          </p:cNvSpPr>
          <p:nvPr>
            <p:ph type="sldImg"/>
          </p:nvPr>
        </p:nvSpPr>
        <p:spPr>
          <a:ln/>
        </p:spPr>
      </p:sp>
      <p:sp>
        <p:nvSpPr>
          <p:cNvPr id="1396"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13745540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5" name="Rectangle 7"/>
          <p:cNvSpPr>
            <a:spLocks noGrp="1" noChangeArrowheads="1"/>
          </p:cNvSpPr>
          <p:nvPr>
            <p:ph type="sldNum" sz="quarter" idx="5"/>
          </p:nvPr>
        </p:nvSpPr>
        <p:spPr>
          <a:noFill/>
          <a:ln/>
        </p:spPr>
        <p:txBody>
          <a:bodyPr/>
          <a:lstStyle>
            <a:lvl1pPr defTabSz="92780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7354" indent="-287444" defTabSz="92780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9775" indent="-229955" defTabSz="92780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9685" indent="-229955" defTabSz="92780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69595" indent="-229955" defTabSz="92780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29505" indent="-229955" defTabSz="92780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89416" indent="-229955" defTabSz="92780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49325" indent="-229955" defTabSz="92780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909235" indent="-229955" defTabSz="92780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16</a:t>
            </a:fld>
            <a:endParaRPr lang="en-US" altLang="ja-JP">
              <a:solidFill>
                <a:srgbClr val="000000"/>
              </a:solidFill>
              <a:ea typeface="ＭＳ Ｐゴシック" panose="020B0600070205080204" pitchFamily="50" charset="-128"/>
            </a:endParaRPr>
          </a:p>
        </p:txBody>
      </p:sp>
      <p:sp>
        <p:nvSpPr>
          <p:cNvPr id="1486" name="Rectangle 2"/>
          <p:cNvSpPr>
            <a:spLocks noGrp="1" noRot="1" noChangeAspect="1" noChangeArrowheads="1" noTextEdit="1"/>
          </p:cNvSpPr>
          <p:nvPr>
            <p:ph type="sldImg"/>
          </p:nvPr>
        </p:nvSpPr>
        <p:spPr>
          <a:ln/>
        </p:spPr>
      </p:sp>
      <p:sp>
        <p:nvSpPr>
          <p:cNvPr id="1487"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28932445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7" name="Rectangle 7"/>
          <p:cNvSpPr>
            <a:spLocks noGrp="1" noChangeArrowheads="1"/>
          </p:cNvSpPr>
          <p:nvPr>
            <p:ph type="sldNum" sz="quarter" idx="5"/>
          </p:nvPr>
        </p:nvSpPr>
        <p:spPr>
          <a:noFill/>
          <a:ln/>
        </p:spPr>
        <p:txBody>
          <a:bodyPr/>
          <a:lstStyle>
            <a:lvl1pPr defTabSz="92780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7354" indent="-287444" defTabSz="92780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9775" indent="-229955" defTabSz="92780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9685" indent="-229955" defTabSz="92780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69595" indent="-229955" defTabSz="92780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29505" indent="-229955" defTabSz="92780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89416" indent="-229955" defTabSz="92780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49325" indent="-229955" defTabSz="92780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909235" indent="-229955" defTabSz="92780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17</a:t>
            </a:fld>
            <a:endParaRPr lang="en-US" altLang="ja-JP">
              <a:solidFill>
                <a:srgbClr val="000000"/>
              </a:solidFill>
              <a:ea typeface="ＭＳ Ｐゴシック" panose="020B0600070205080204" pitchFamily="50" charset="-128"/>
            </a:endParaRPr>
          </a:p>
        </p:txBody>
      </p:sp>
      <p:sp>
        <p:nvSpPr>
          <p:cNvPr id="1408" name="Rectangle 2"/>
          <p:cNvSpPr>
            <a:spLocks noGrp="1" noRot="1" noChangeAspect="1" noChangeArrowheads="1" noTextEdit="1"/>
          </p:cNvSpPr>
          <p:nvPr>
            <p:ph type="sldImg"/>
          </p:nvPr>
        </p:nvSpPr>
        <p:spPr>
          <a:ln/>
        </p:spPr>
      </p:sp>
      <p:sp>
        <p:nvSpPr>
          <p:cNvPr id="1409"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17783139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5" name="Rectangle 7"/>
          <p:cNvSpPr>
            <a:spLocks noGrp="1" noChangeArrowheads="1"/>
          </p:cNvSpPr>
          <p:nvPr>
            <p:ph type="sldNum" sz="quarter" idx="5"/>
          </p:nvPr>
        </p:nvSpPr>
        <p:spPr>
          <a:noFill/>
          <a:ln/>
        </p:spPr>
        <p:txBody>
          <a:bodyPr/>
          <a:lstStyle>
            <a:lvl1pPr defTabSz="92780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7354" indent="-287444" defTabSz="92780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9775" indent="-229955" defTabSz="92780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9685" indent="-229955" defTabSz="92780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69595" indent="-229955" defTabSz="92780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29505" indent="-229955" defTabSz="92780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89416" indent="-229955" defTabSz="92780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49325" indent="-229955" defTabSz="92780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909235" indent="-229955" defTabSz="92780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18</a:t>
            </a:fld>
            <a:endParaRPr lang="en-US" altLang="ja-JP">
              <a:solidFill>
                <a:srgbClr val="000000"/>
              </a:solidFill>
              <a:ea typeface="ＭＳ Ｐゴシック" panose="020B0600070205080204" pitchFamily="50" charset="-128"/>
            </a:endParaRPr>
          </a:p>
        </p:txBody>
      </p:sp>
      <p:sp>
        <p:nvSpPr>
          <p:cNvPr id="1436" name="Rectangle 2"/>
          <p:cNvSpPr>
            <a:spLocks noGrp="1" noRot="1" noChangeAspect="1" noChangeArrowheads="1" noTextEdit="1"/>
          </p:cNvSpPr>
          <p:nvPr>
            <p:ph type="sldImg"/>
          </p:nvPr>
        </p:nvSpPr>
        <p:spPr>
          <a:ln/>
        </p:spPr>
      </p:sp>
      <p:sp>
        <p:nvSpPr>
          <p:cNvPr id="1437"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132509755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1" name="Rectangle 7"/>
          <p:cNvSpPr>
            <a:spLocks noGrp="1" noChangeArrowheads="1"/>
          </p:cNvSpPr>
          <p:nvPr>
            <p:ph type="sldNum" sz="quarter" idx="5"/>
          </p:nvPr>
        </p:nvSpPr>
        <p:spPr>
          <a:noFill/>
          <a:ln/>
        </p:spPr>
        <p:txBody>
          <a:bodyPr/>
          <a:lstStyle>
            <a:lvl1pPr defTabSz="92780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7354" indent="-287444" defTabSz="92780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9775" indent="-229955" defTabSz="92780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9685" indent="-229955" defTabSz="92780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69595" indent="-229955" defTabSz="92780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29505" indent="-229955" defTabSz="92780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89416" indent="-229955" defTabSz="92780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49325" indent="-229955" defTabSz="92780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909235" indent="-229955" defTabSz="92780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19</a:t>
            </a:fld>
            <a:endParaRPr lang="en-US" altLang="ja-JP">
              <a:solidFill>
                <a:srgbClr val="000000"/>
              </a:solidFill>
              <a:ea typeface="ＭＳ Ｐゴシック" panose="020B0600070205080204" pitchFamily="50" charset="-128"/>
            </a:endParaRPr>
          </a:p>
        </p:txBody>
      </p:sp>
      <p:sp>
        <p:nvSpPr>
          <p:cNvPr id="1422" name="Rectangle 2"/>
          <p:cNvSpPr>
            <a:spLocks noGrp="1" noRot="1" noChangeAspect="1" noChangeArrowheads="1" noTextEdit="1"/>
          </p:cNvSpPr>
          <p:nvPr>
            <p:ph type="sldImg"/>
          </p:nvPr>
        </p:nvSpPr>
        <p:spPr>
          <a:ln/>
        </p:spPr>
      </p:sp>
      <p:sp>
        <p:nvSpPr>
          <p:cNvPr id="1423"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186251282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7" name="Rectangle 7"/>
          <p:cNvSpPr>
            <a:spLocks noGrp="1" noChangeArrowheads="1"/>
          </p:cNvSpPr>
          <p:nvPr>
            <p:ph type="sldNum" sz="quarter" idx="5"/>
          </p:nvPr>
        </p:nvSpPr>
        <p:spPr>
          <a:noFill/>
          <a:ln/>
        </p:spPr>
        <p:txBody>
          <a:bodyPr/>
          <a:lstStyle>
            <a:lvl1pPr defTabSz="92780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7354" indent="-287444" defTabSz="92780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9775" indent="-229955" defTabSz="92780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9685" indent="-229955" defTabSz="92780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69595" indent="-229955" defTabSz="92780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29505" indent="-229955" defTabSz="92780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89416" indent="-229955" defTabSz="92780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49325" indent="-229955" defTabSz="92780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909235" indent="-229955" defTabSz="92780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20</a:t>
            </a:fld>
            <a:endParaRPr lang="en-US" altLang="ja-JP">
              <a:solidFill>
                <a:srgbClr val="000000"/>
              </a:solidFill>
              <a:ea typeface="ＭＳ Ｐゴシック" panose="020B0600070205080204" pitchFamily="50" charset="-128"/>
            </a:endParaRPr>
          </a:p>
        </p:txBody>
      </p:sp>
      <p:sp>
        <p:nvSpPr>
          <p:cNvPr id="1458" name="Rectangle 2"/>
          <p:cNvSpPr>
            <a:spLocks noGrp="1" noRot="1" noChangeAspect="1" noChangeArrowheads="1" noTextEdit="1"/>
          </p:cNvSpPr>
          <p:nvPr>
            <p:ph type="sldImg"/>
          </p:nvPr>
        </p:nvSpPr>
        <p:spPr>
          <a:ln/>
        </p:spPr>
      </p:sp>
      <p:sp>
        <p:nvSpPr>
          <p:cNvPr id="1459"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21598841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2" name="Rectangle 7"/>
          <p:cNvSpPr>
            <a:spLocks noGrp="1" noChangeArrowheads="1"/>
          </p:cNvSpPr>
          <p:nvPr>
            <p:ph type="sldNum" sz="quarter" idx="5"/>
          </p:nvPr>
        </p:nvSpPr>
        <p:spPr>
          <a:noFill/>
          <a:ln/>
        </p:spPr>
        <p:txBody>
          <a:bodyPr/>
          <a:lstStyle>
            <a:lvl1pPr defTabSz="930302">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9366" indent="-288218" defTabSz="930302">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52870" indent="-230574" defTabSz="930302">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14017" indent="-230574" defTabSz="930302">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75164" indent="-230574" defTabSz="930302">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36313" indent="-230574" defTabSz="930302"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97462" indent="-230574" defTabSz="930302"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58609" indent="-230574" defTabSz="930302"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919757" indent="-230574" defTabSz="930302"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30302"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30302" rtl="0" eaLnBrk="1" fontAlgn="base" latinLnBrk="0" hangingPunct="1">
                <a:lnSpc>
                  <a:spcPct val="100000"/>
                </a:lnSpc>
                <a:spcBef>
                  <a:spcPct val="0"/>
                </a:spcBef>
                <a:spcAft>
                  <a:spcPct val="0"/>
                </a:spcAft>
                <a:buClrTx/>
                <a:buSzTx/>
                <a:buFontTx/>
                <a:buNone/>
                <a:tabLst/>
                <a:defRPr/>
              </a:pPr>
              <a:t>3</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253" name="Rectangle 2"/>
          <p:cNvSpPr>
            <a:spLocks noGrp="1" noRot="1" noChangeAspect="1" noChangeArrowheads="1" noTextEdit="1"/>
          </p:cNvSpPr>
          <p:nvPr>
            <p:ph type="sldImg"/>
          </p:nvPr>
        </p:nvSpPr>
        <p:spPr>
          <a:ln/>
        </p:spPr>
      </p:sp>
      <p:sp>
        <p:nvSpPr>
          <p:cNvPr id="1254"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278073433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 name="Slide Image Placeholder 1"/>
          <p:cNvSpPr>
            <a:spLocks noGrp="1" noRot="1" noChangeAspect="1"/>
          </p:cNvSpPr>
          <p:nvPr>
            <p:ph type="sldImg"/>
          </p:nvPr>
        </p:nvSpPr>
        <p:spPr>
          <a:xfrm>
            <a:off x="984250" y="574675"/>
            <a:ext cx="4965700" cy="3724275"/>
          </a:xfrm>
        </p:spPr>
      </p:sp>
      <p:sp>
        <p:nvSpPr>
          <p:cNvPr id="1106" name="Notes Placeholder 2"/>
          <p:cNvSpPr>
            <a:spLocks noGrp="1"/>
          </p:cNvSpPr>
          <p:nvPr>
            <p:ph type="body" idx="1"/>
          </p:nvPr>
        </p:nvSpPr>
        <p:spPr/>
        <p:txBody>
          <a:bodyPr/>
          <a:lstStyle/>
          <a:p>
            <a:endParaRPr lang="en-US"/>
          </a:p>
        </p:txBody>
      </p:sp>
      <p:sp>
        <p:nvSpPr>
          <p:cNvPr id="1107"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400" b="0" i="0" u="none" strike="noStrike" kern="1200" cap="none" spc="0" normalizeH="0" baseline="0" noProof="0">
              <a:ln>
                <a:noFill/>
              </a:ln>
              <a:solidFill>
                <a:srgbClr val="6E6F73"/>
              </a:solidFill>
              <a:effectLst/>
              <a:uLnTx/>
              <a:uFillTx/>
              <a:latin typeface="Trebuchet MS"/>
              <a:ea typeface="+mn-ea"/>
              <a:cs typeface="+mn-cs"/>
            </a:endParaRPr>
          </a:p>
        </p:txBody>
      </p:sp>
    </p:spTree>
    <p:extLst>
      <p:ext uri="{BB962C8B-B14F-4D97-AF65-F5344CB8AC3E}">
        <p14:creationId xmlns:p14="http://schemas.microsoft.com/office/powerpoint/2010/main" val="183265958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2" name="スライド イメージ プレースホルダー 1"/>
          <p:cNvSpPr>
            <a:spLocks noGrp="1" noRot="1" noChangeAspect="1"/>
          </p:cNvSpPr>
          <p:nvPr>
            <p:ph type="sldImg"/>
          </p:nvPr>
        </p:nvSpPr>
        <p:spPr/>
      </p:sp>
      <p:sp>
        <p:nvSpPr>
          <p:cNvPr id="1143" name="ノート プレースホルダー 2"/>
          <p:cNvSpPr>
            <a:spLocks noGrp="1"/>
          </p:cNvSpPr>
          <p:nvPr>
            <p:ph type="body" idx="1"/>
          </p:nvPr>
        </p:nvSpPr>
        <p:spPr/>
        <p:txBody>
          <a:bodyPr/>
          <a:lstStyle/>
          <a:p>
            <a:endParaRPr kumimoji="1" lang="en-US"/>
          </a:p>
        </p:txBody>
      </p:sp>
      <p:sp>
        <p:nvSpPr>
          <p:cNvPr id="114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400" b="0" i="0" u="none" strike="noStrike" kern="1200" cap="none" spc="0" normalizeH="0" baseline="0" noProof="0">
              <a:ln>
                <a:noFill/>
              </a:ln>
              <a:solidFill>
                <a:srgbClr val="6E6F73"/>
              </a:solidFill>
              <a:effectLst/>
              <a:uLnTx/>
              <a:uFillTx/>
              <a:latin typeface="Trebuchet MS"/>
              <a:ea typeface="+mn-ea"/>
              <a:cs typeface="+mn-cs"/>
            </a:endParaRPr>
          </a:p>
        </p:txBody>
      </p:sp>
    </p:spTree>
    <p:extLst>
      <p:ext uri="{BB962C8B-B14F-4D97-AF65-F5344CB8AC3E}">
        <p14:creationId xmlns:p14="http://schemas.microsoft.com/office/powerpoint/2010/main" val="326660186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2" name="スライド イメージ プレースホルダー 1"/>
          <p:cNvSpPr>
            <a:spLocks noGrp="1" noRot="1" noChangeAspect="1"/>
          </p:cNvSpPr>
          <p:nvPr>
            <p:ph type="sldImg"/>
          </p:nvPr>
        </p:nvSpPr>
        <p:spPr/>
      </p:sp>
      <p:sp>
        <p:nvSpPr>
          <p:cNvPr id="1213" name="ノート プレースホルダー 2"/>
          <p:cNvSpPr>
            <a:spLocks noGrp="1"/>
          </p:cNvSpPr>
          <p:nvPr>
            <p:ph type="body" idx="1"/>
          </p:nvPr>
        </p:nvSpPr>
        <p:spPr/>
        <p:txBody>
          <a:bodyPr/>
          <a:lstStyle/>
          <a:p>
            <a:endParaRPr kumimoji="1" lang="en-US"/>
          </a:p>
        </p:txBody>
      </p:sp>
      <p:sp>
        <p:nvSpPr>
          <p:cNvPr id="121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400" b="0" i="0" u="none" strike="noStrike" kern="1200" cap="none" spc="0" normalizeH="0" baseline="0" noProof="0">
              <a:ln>
                <a:noFill/>
              </a:ln>
              <a:solidFill>
                <a:srgbClr val="6E6F73"/>
              </a:solidFill>
              <a:effectLst/>
              <a:uLnTx/>
              <a:uFillTx/>
              <a:latin typeface="Trebuchet MS"/>
              <a:ea typeface="+mn-ea"/>
              <a:cs typeface="+mn-cs"/>
            </a:endParaRPr>
          </a:p>
        </p:txBody>
      </p:sp>
    </p:spTree>
    <p:extLst>
      <p:ext uri="{BB962C8B-B14F-4D97-AF65-F5344CB8AC3E}">
        <p14:creationId xmlns:p14="http://schemas.microsoft.com/office/powerpoint/2010/main" val="397772117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9" name="スライド イメージ プレースホルダー 1"/>
          <p:cNvSpPr>
            <a:spLocks noGrp="1" noRot="1" noChangeAspect="1"/>
          </p:cNvSpPr>
          <p:nvPr>
            <p:ph type="sldImg"/>
          </p:nvPr>
        </p:nvSpPr>
        <p:spPr/>
      </p:sp>
      <p:sp>
        <p:nvSpPr>
          <p:cNvPr id="1400" name="ノート プレースホルダー 2"/>
          <p:cNvSpPr>
            <a:spLocks noGrp="1"/>
          </p:cNvSpPr>
          <p:nvPr>
            <p:ph type="body" idx="1"/>
          </p:nvPr>
        </p:nvSpPr>
        <p:spPr/>
        <p:txBody>
          <a:bodyPr/>
          <a:lstStyle/>
          <a:p>
            <a:endParaRPr kumimoji="1" lang="en-US"/>
          </a:p>
        </p:txBody>
      </p:sp>
      <p:sp>
        <p:nvSpPr>
          <p:cNvPr id="1401"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400" b="0" i="0" u="none" strike="noStrike" kern="1200" cap="none" spc="0" normalizeH="0" baseline="0" noProof="0">
              <a:ln>
                <a:noFill/>
              </a:ln>
              <a:solidFill>
                <a:srgbClr val="6E6F73"/>
              </a:solidFill>
              <a:effectLst/>
              <a:uLnTx/>
              <a:uFillTx/>
              <a:latin typeface="Trebuchet MS"/>
              <a:ea typeface="+mn-ea"/>
              <a:cs typeface="+mn-cs"/>
            </a:endParaRPr>
          </a:p>
        </p:txBody>
      </p:sp>
    </p:spTree>
    <p:extLst>
      <p:ext uri="{BB962C8B-B14F-4D97-AF65-F5344CB8AC3E}">
        <p14:creationId xmlns:p14="http://schemas.microsoft.com/office/powerpoint/2010/main" val="397772117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1" name="スライド イメージ プレースホルダー 1"/>
          <p:cNvSpPr>
            <a:spLocks noGrp="1" noRot="1" noChangeAspect="1"/>
          </p:cNvSpPr>
          <p:nvPr>
            <p:ph type="sldImg"/>
          </p:nvPr>
        </p:nvSpPr>
        <p:spPr/>
      </p:sp>
      <p:sp>
        <p:nvSpPr>
          <p:cNvPr id="1302" name="ノート プレースホルダー 2"/>
          <p:cNvSpPr>
            <a:spLocks noGrp="1"/>
          </p:cNvSpPr>
          <p:nvPr>
            <p:ph type="body" idx="1"/>
          </p:nvPr>
        </p:nvSpPr>
        <p:spPr/>
        <p:txBody>
          <a:bodyPr/>
          <a:lstStyle/>
          <a:p>
            <a:endParaRPr kumimoji="1" lang="en-US"/>
          </a:p>
        </p:txBody>
      </p:sp>
      <p:sp>
        <p:nvSpPr>
          <p:cNvPr id="1303"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sz="1400" b="0" i="0" u="none" strike="noStrike" kern="1200" cap="none" spc="0" normalizeH="0" baseline="0" noProof="0">
              <a:ln>
                <a:noFill/>
              </a:ln>
              <a:solidFill>
                <a:srgbClr val="6E6F73"/>
              </a:solidFill>
              <a:effectLst/>
              <a:uLnTx/>
              <a:uFillTx/>
              <a:latin typeface="Trebuchet MS"/>
              <a:ea typeface="+mn-ea"/>
              <a:cs typeface="+mn-cs"/>
            </a:endParaRPr>
          </a:p>
        </p:txBody>
      </p:sp>
    </p:spTree>
    <p:extLst>
      <p:ext uri="{BB962C8B-B14F-4D97-AF65-F5344CB8AC3E}">
        <p14:creationId xmlns:p14="http://schemas.microsoft.com/office/powerpoint/2010/main" val="175425404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7" name="スライド イメージ プレースホルダー 1"/>
          <p:cNvSpPr>
            <a:spLocks noGrp="1" noRot="1" noChangeAspect="1"/>
          </p:cNvSpPr>
          <p:nvPr>
            <p:ph type="sldImg"/>
          </p:nvPr>
        </p:nvSpPr>
        <p:spPr/>
      </p:sp>
      <p:sp>
        <p:nvSpPr>
          <p:cNvPr id="1438" name="ノート プレースホルダー 2"/>
          <p:cNvSpPr>
            <a:spLocks noGrp="1"/>
          </p:cNvSpPr>
          <p:nvPr>
            <p:ph type="body" idx="1"/>
          </p:nvPr>
        </p:nvSpPr>
        <p:spPr/>
        <p:txBody>
          <a:bodyPr/>
          <a:lstStyle/>
          <a:p>
            <a:endParaRPr kumimoji="1" lang="en-US"/>
          </a:p>
        </p:txBody>
      </p:sp>
      <p:sp>
        <p:nvSpPr>
          <p:cNvPr id="1439"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US" sz="1400" b="0" i="0" u="none" strike="noStrike" kern="1200" cap="none" spc="0" normalizeH="0" baseline="0" noProof="0">
              <a:ln>
                <a:noFill/>
              </a:ln>
              <a:solidFill>
                <a:srgbClr val="6E6F73"/>
              </a:solidFill>
              <a:effectLst/>
              <a:uLnTx/>
              <a:uFillTx/>
              <a:latin typeface="Trebuchet MS"/>
              <a:ea typeface="+mn-ea"/>
              <a:cs typeface="+mn-cs"/>
            </a:endParaRPr>
          </a:p>
        </p:txBody>
      </p:sp>
    </p:spTree>
    <p:extLst>
      <p:ext uri="{BB962C8B-B14F-4D97-AF65-F5344CB8AC3E}">
        <p14:creationId xmlns:p14="http://schemas.microsoft.com/office/powerpoint/2010/main" val="288046593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5" name="スライド イメージ プレースホルダー 1"/>
          <p:cNvSpPr>
            <a:spLocks noGrp="1" noRot="1" noChangeAspect="1"/>
          </p:cNvSpPr>
          <p:nvPr>
            <p:ph type="sldImg"/>
          </p:nvPr>
        </p:nvSpPr>
        <p:spPr/>
      </p:sp>
      <p:sp>
        <p:nvSpPr>
          <p:cNvPr id="1466" name="ノート プレースホルダー 2"/>
          <p:cNvSpPr>
            <a:spLocks noGrp="1"/>
          </p:cNvSpPr>
          <p:nvPr>
            <p:ph type="body" idx="1"/>
          </p:nvPr>
        </p:nvSpPr>
        <p:spPr/>
        <p:txBody>
          <a:bodyPr/>
          <a:lstStyle/>
          <a:p>
            <a:endParaRPr kumimoji="1" lang="en-US"/>
          </a:p>
        </p:txBody>
      </p:sp>
      <p:sp>
        <p:nvSpPr>
          <p:cNvPr id="1467"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S" sz="1400" b="0" i="0" u="none" strike="noStrike" kern="1200" cap="none" spc="0" normalizeH="0" baseline="0" noProof="0">
              <a:ln>
                <a:noFill/>
              </a:ln>
              <a:solidFill>
                <a:srgbClr val="6E6F73"/>
              </a:solidFill>
              <a:effectLst/>
              <a:uLnTx/>
              <a:uFillTx/>
              <a:latin typeface="Trebuchet MS"/>
              <a:ea typeface="+mn-ea"/>
              <a:cs typeface="+mn-cs"/>
            </a:endParaRPr>
          </a:p>
        </p:txBody>
      </p:sp>
    </p:spTree>
    <p:extLst>
      <p:ext uri="{BB962C8B-B14F-4D97-AF65-F5344CB8AC3E}">
        <p14:creationId xmlns:p14="http://schemas.microsoft.com/office/powerpoint/2010/main" val="266720394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atin typeface="Meiryo UI" panose="020B0604030504040204" pitchFamily="50" charset="-128"/>
            </a:endParaRPr>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Meiryo UI" panose="020B0604030504040204" pitchFamily="50" charset="-128"/>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Meiryo UI" panose="020B0604030504040204" pitchFamily="50" charset="-128"/>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US" sz="1400" b="0" i="0" u="none" strike="noStrike" kern="1200" cap="none" spc="0" normalizeH="0" baseline="0" noProof="0">
              <a:ln>
                <a:noFill/>
              </a:ln>
              <a:solidFill>
                <a:srgbClr val="6E6F73"/>
              </a:solidFill>
              <a:effectLst/>
              <a:uLnTx/>
              <a:uFillTx/>
              <a:latin typeface="Meiryo UI" panose="020B0604030504040204" pitchFamily="50" charset="-128"/>
              <a:ea typeface="+mn-ea"/>
              <a:cs typeface="+mn-cs"/>
            </a:endParaRPr>
          </a:p>
        </p:txBody>
      </p:sp>
    </p:spTree>
    <p:extLst>
      <p:ext uri="{BB962C8B-B14F-4D97-AF65-F5344CB8AC3E}">
        <p14:creationId xmlns:p14="http://schemas.microsoft.com/office/powerpoint/2010/main" val="223620717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8" name="スライド イメージ プレースホルダー 1"/>
          <p:cNvSpPr>
            <a:spLocks noGrp="1" noRot="1" noChangeAspect="1"/>
          </p:cNvSpPr>
          <p:nvPr>
            <p:ph type="sldImg"/>
          </p:nvPr>
        </p:nvSpPr>
        <p:spPr/>
      </p:sp>
      <p:sp>
        <p:nvSpPr>
          <p:cNvPr id="1609" name="ノート プレースホルダー 2"/>
          <p:cNvSpPr>
            <a:spLocks noGrp="1"/>
          </p:cNvSpPr>
          <p:nvPr>
            <p:ph type="body" idx="1"/>
          </p:nvPr>
        </p:nvSpPr>
        <p:spPr/>
        <p:txBody>
          <a:bodyPr/>
          <a:lstStyle/>
          <a:p>
            <a:endParaRPr kumimoji="1" lang="en-US"/>
          </a:p>
        </p:txBody>
      </p:sp>
      <p:sp>
        <p:nvSpPr>
          <p:cNvPr id="1610"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US" sz="1400" b="0" i="0" u="none" strike="noStrike" kern="1200" cap="none" spc="0" normalizeH="0" baseline="0" noProof="0">
              <a:ln>
                <a:noFill/>
              </a:ln>
              <a:solidFill>
                <a:srgbClr val="6E6F73"/>
              </a:solidFill>
              <a:effectLst/>
              <a:uLnTx/>
              <a:uFillTx/>
              <a:latin typeface="Trebuchet MS"/>
              <a:ea typeface="+mn-ea"/>
              <a:cs typeface="+mn-cs"/>
            </a:endParaRPr>
          </a:p>
        </p:txBody>
      </p:sp>
    </p:spTree>
    <p:extLst>
      <p:ext uri="{BB962C8B-B14F-4D97-AF65-F5344CB8AC3E}">
        <p14:creationId xmlns:p14="http://schemas.microsoft.com/office/powerpoint/2010/main" val="30289789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atin typeface="Meiryo UI" panose="020B0604030504040204" pitchFamily="50" charset="-128"/>
            </a:endParaRPr>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Meiryo UI" panose="020B0604030504040204" pitchFamily="50" charset="-128"/>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Meiryo UI" panose="020B0604030504040204" pitchFamily="50" charset="-128"/>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n-US" sz="1400" b="0" i="0" u="none" strike="noStrike" kern="1200" cap="none" spc="0" normalizeH="0" baseline="0" noProof="0">
              <a:ln>
                <a:noFill/>
              </a:ln>
              <a:solidFill>
                <a:srgbClr val="6E6F73"/>
              </a:solidFill>
              <a:effectLst/>
              <a:uLnTx/>
              <a:uFillTx/>
              <a:latin typeface="Meiryo UI" panose="020B0604030504040204" pitchFamily="50" charset="-128"/>
              <a:ea typeface="+mn-ea"/>
              <a:cs typeface="+mn-cs"/>
            </a:endParaRPr>
          </a:p>
        </p:txBody>
      </p:sp>
    </p:spTree>
    <p:extLst>
      <p:ext uri="{BB962C8B-B14F-4D97-AF65-F5344CB8AC3E}">
        <p14:creationId xmlns:p14="http://schemas.microsoft.com/office/powerpoint/2010/main" val="18060377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8" name="Rectangle 7"/>
          <p:cNvSpPr>
            <a:spLocks noGrp="1" noChangeArrowheads="1"/>
          </p:cNvSpPr>
          <p:nvPr>
            <p:ph type="sldNum" sz="quarter" idx="5"/>
          </p:nvPr>
        </p:nvSpPr>
        <p:spPr>
          <a:noFill/>
          <a:ln/>
        </p:spPr>
        <p:txBody>
          <a:bodyPr/>
          <a:lstStyle>
            <a:lvl1pPr defTabSz="930302">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9366" indent="-288218" defTabSz="930302">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52870" indent="-230574" defTabSz="930302">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14017" indent="-230574" defTabSz="930302">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75164" indent="-230574" defTabSz="930302">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36313" indent="-230574" defTabSz="930302"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97462" indent="-230574" defTabSz="930302"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58609" indent="-230574" defTabSz="930302"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919757" indent="-230574" defTabSz="930302"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30302"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30302" rtl="0" eaLnBrk="1" fontAlgn="base" latinLnBrk="0" hangingPunct="1">
                <a:lnSpc>
                  <a:spcPct val="100000"/>
                </a:lnSpc>
                <a:spcBef>
                  <a:spcPct val="0"/>
                </a:spcBef>
                <a:spcAft>
                  <a:spcPct val="0"/>
                </a:spcAft>
                <a:buClrTx/>
                <a:buSzTx/>
                <a:buFontTx/>
                <a:buNone/>
                <a:tabLst/>
                <a:defRPr/>
              </a:pPr>
              <a:t>4</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239" name="Rectangle 2"/>
          <p:cNvSpPr>
            <a:spLocks noGrp="1" noRot="1" noChangeAspect="1" noChangeArrowheads="1" noTextEdit="1"/>
          </p:cNvSpPr>
          <p:nvPr>
            <p:ph type="sldImg"/>
          </p:nvPr>
        </p:nvSpPr>
        <p:spPr>
          <a:ln/>
        </p:spPr>
      </p:sp>
      <p:sp>
        <p:nvSpPr>
          <p:cNvPr id="1240"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248919381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0" name="スライド イメージ プレースホルダー 1"/>
          <p:cNvSpPr>
            <a:spLocks noGrp="1" noRot="1" noChangeAspect="1"/>
          </p:cNvSpPr>
          <p:nvPr>
            <p:ph type="sldImg"/>
          </p:nvPr>
        </p:nvSpPr>
        <p:spPr/>
      </p:sp>
      <p:sp>
        <p:nvSpPr>
          <p:cNvPr id="1761" name="ノート プレースホルダー 2"/>
          <p:cNvSpPr>
            <a:spLocks noGrp="1"/>
          </p:cNvSpPr>
          <p:nvPr>
            <p:ph type="body" idx="1"/>
          </p:nvPr>
        </p:nvSpPr>
        <p:spPr/>
        <p:txBody>
          <a:bodyPr/>
          <a:lstStyle/>
          <a:p>
            <a:endParaRPr kumimoji="1" lang="en-US"/>
          </a:p>
        </p:txBody>
      </p:sp>
      <p:sp>
        <p:nvSpPr>
          <p:cNvPr id="1762"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US" sz="1400" b="0" i="0" u="none" strike="noStrike" kern="1200" cap="none" spc="0" normalizeH="0" baseline="0" noProof="0">
              <a:ln>
                <a:noFill/>
              </a:ln>
              <a:solidFill>
                <a:srgbClr val="6E6F73"/>
              </a:solidFill>
              <a:effectLst/>
              <a:uLnTx/>
              <a:uFillTx/>
              <a:latin typeface="Trebuchet MS"/>
              <a:ea typeface="+mn-ea"/>
              <a:cs typeface="+mn-cs"/>
            </a:endParaRPr>
          </a:p>
        </p:txBody>
      </p:sp>
    </p:spTree>
    <p:extLst>
      <p:ext uri="{BB962C8B-B14F-4D97-AF65-F5344CB8AC3E}">
        <p14:creationId xmlns:p14="http://schemas.microsoft.com/office/powerpoint/2010/main" val="235925618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9" name="スライド イメージ プレースホルダー 1"/>
          <p:cNvSpPr>
            <a:spLocks noGrp="1" noRot="1" noChangeAspect="1"/>
          </p:cNvSpPr>
          <p:nvPr>
            <p:ph type="sldImg"/>
          </p:nvPr>
        </p:nvSpPr>
        <p:spPr/>
      </p:sp>
      <p:sp>
        <p:nvSpPr>
          <p:cNvPr id="1780" name="ノート プレースホルダー 2"/>
          <p:cNvSpPr>
            <a:spLocks noGrp="1"/>
          </p:cNvSpPr>
          <p:nvPr>
            <p:ph type="body" idx="1"/>
          </p:nvPr>
        </p:nvSpPr>
        <p:spPr/>
        <p:txBody>
          <a:bodyPr/>
          <a:lstStyle/>
          <a:p>
            <a:endParaRPr kumimoji="1" lang="en-US"/>
          </a:p>
        </p:txBody>
      </p:sp>
      <p:sp>
        <p:nvSpPr>
          <p:cNvPr id="1781"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en-US" sz="1400" b="0" i="0" u="none" strike="noStrike" kern="1200" cap="none" spc="0" normalizeH="0" baseline="0" noProof="0">
              <a:ln>
                <a:noFill/>
              </a:ln>
              <a:solidFill>
                <a:srgbClr val="6E6F73"/>
              </a:solidFill>
              <a:effectLst/>
              <a:uLnTx/>
              <a:uFillTx/>
              <a:latin typeface="Trebuchet MS"/>
              <a:ea typeface="+mn-ea"/>
              <a:cs typeface="+mn-cs"/>
            </a:endParaRPr>
          </a:p>
        </p:txBody>
      </p:sp>
    </p:spTree>
    <p:extLst>
      <p:ext uri="{BB962C8B-B14F-4D97-AF65-F5344CB8AC3E}">
        <p14:creationId xmlns:p14="http://schemas.microsoft.com/office/powerpoint/2010/main" val="243580921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4" name="スライド イメージ プレースホルダー 1"/>
          <p:cNvSpPr>
            <a:spLocks noGrp="1" noRot="1" noChangeAspect="1"/>
          </p:cNvSpPr>
          <p:nvPr>
            <p:ph type="sldImg"/>
          </p:nvPr>
        </p:nvSpPr>
        <p:spPr/>
      </p:sp>
      <p:sp>
        <p:nvSpPr>
          <p:cNvPr id="1845" name="ノート プレースホルダー 2"/>
          <p:cNvSpPr>
            <a:spLocks noGrp="1"/>
          </p:cNvSpPr>
          <p:nvPr>
            <p:ph type="body" idx="1"/>
          </p:nvPr>
        </p:nvSpPr>
        <p:spPr/>
        <p:txBody>
          <a:bodyPr/>
          <a:lstStyle/>
          <a:p>
            <a:endParaRPr kumimoji="1" lang="en-US"/>
          </a:p>
        </p:txBody>
      </p:sp>
      <p:sp>
        <p:nvSpPr>
          <p:cNvPr id="1846"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en-US" sz="1400" b="0" i="0" u="none" strike="noStrike" kern="1200" cap="none" spc="0" normalizeH="0" baseline="0" noProof="0">
              <a:ln>
                <a:noFill/>
              </a:ln>
              <a:solidFill>
                <a:srgbClr val="6E6F73"/>
              </a:solidFill>
              <a:effectLst/>
              <a:uLnTx/>
              <a:uFillTx/>
              <a:latin typeface="Trebuchet MS"/>
              <a:ea typeface="+mn-ea"/>
              <a:cs typeface="+mn-cs"/>
            </a:endParaRPr>
          </a:p>
        </p:txBody>
      </p:sp>
    </p:spTree>
    <p:extLst>
      <p:ext uri="{BB962C8B-B14F-4D97-AF65-F5344CB8AC3E}">
        <p14:creationId xmlns:p14="http://schemas.microsoft.com/office/powerpoint/2010/main" val="419710950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 name="スライド イメージ プレースホルダー 1"/>
          <p:cNvSpPr>
            <a:spLocks noGrp="1" noRot="1" noChangeAspect="1"/>
          </p:cNvSpPr>
          <p:nvPr>
            <p:ph type="sldImg"/>
          </p:nvPr>
        </p:nvSpPr>
        <p:spPr/>
      </p:sp>
      <p:sp>
        <p:nvSpPr>
          <p:cNvPr id="1936" name="ノート プレースホルダー 2"/>
          <p:cNvSpPr>
            <a:spLocks noGrp="1"/>
          </p:cNvSpPr>
          <p:nvPr>
            <p:ph type="body" idx="1"/>
          </p:nvPr>
        </p:nvSpPr>
        <p:spPr/>
        <p:txBody>
          <a:bodyPr/>
          <a:lstStyle/>
          <a:p>
            <a:endParaRPr kumimoji="1" lang="en-US"/>
          </a:p>
        </p:txBody>
      </p:sp>
      <p:sp>
        <p:nvSpPr>
          <p:cNvPr id="1937"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en-US" sz="1400" b="0" i="0" u="none" strike="noStrike" kern="1200" cap="none" spc="0" normalizeH="0" baseline="0" noProof="0">
              <a:ln>
                <a:noFill/>
              </a:ln>
              <a:solidFill>
                <a:srgbClr val="6E6F73"/>
              </a:solidFill>
              <a:effectLst/>
              <a:uLnTx/>
              <a:uFillTx/>
              <a:latin typeface="Trebuchet MS"/>
              <a:ea typeface="+mn-ea"/>
              <a:cs typeface="+mn-cs"/>
            </a:endParaRPr>
          </a:p>
        </p:txBody>
      </p:sp>
    </p:spTree>
    <p:extLst>
      <p:ext uri="{BB962C8B-B14F-4D97-AF65-F5344CB8AC3E}">
        <p14:creationId xmlns:p14="http://schemas.microsoft.com/office/powerpoint/2010/main" val="244535948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5" name="Rectangle 7"/>
          <p:cNvSpPr>
            <a:spLocks noGrp="1" noChangeArrowheads="1"/>
          </p:cNvSpPr>
          <p:nvPr>
            <p:ph type="sldNum" sz="quarter" idx="5"/>
          </p:nvPr>
        </p:nvSpPr>
        <p:spPr>
          <a:noFill/>
          <a:ln/>
        </p:spPr>
        <p:txBody>
          <a:bodyPr/>
          <a:lstStyle>
            <a:lvl1pPr defTabSz="92108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1938" indent="-285361" defTabSz="92108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1442" indent="-228288" defTabSz="92108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98019" indent="-228288" defTabSz="92108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4596" indent="-228288" defTabSz="92108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1173" indent="-228288" defTabSz="92108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67751" indent="-228288" defTabSz="92108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4327" indent="-228288" defTabSz="92108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0904" indent="-228288" defTabSz="92108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21081" rtl="0" eaLnBrk="1" fontAlgn="auto" latinLnBrk="0" hangingPunct="1">
              <a:lnSpc>
                <a:spcPct val="100000"/>
              </a:lnSpc>
              <a:spcBef>
                <a:spcPct val="0"/>
              </a:spcBef>
              <a:spcAft>
                <a:spcPts val="0"/>
              </a:spcAft>
              <a:buClrTx/>
              <a:buSzTx/>
              <a:buFontTx/>
              <a:buNone/>
              <a:tabLst/>
              <a:defRPr/>
            </a:pPr>
            <a:fld id="{2C1CD5F8-6ED2-4EDB-AE28-6812BB19CC1F}" type="slidenum">
              <a:rPr kumimoji="1" lang="en-US" altLang="ja-JP" sz="1200" b="0" i="0" u="none" strike="noStrike" kern="1200" cap="none" spc="0" normalizeH="0" baseline="0" noProof="0" smtClean="0">
                <a:ln>
                  <a:noFill/>
                </a:ln>
                <a:solidFill>
                  <a:srgbClr val="6E6F73"/>
                </a:solidFill>
                <a:effectLst/>
                <a:uLnTx/>
                <a:uFillTx/>
                <a:latin typeface="Arial" panose="020B0604020202020204" pitchFamily="34" charset="0"/>
                <a:ea typeface="ＭＳ Ｐゴシック" panose="020B0600070205080204" pitchFamily="50" charset="-128"/>
                <a:cs typeface="+mn-cs"/>
              </a:rPr>
              <a:pPr marL="0" marR="0" lvl="0" indent="0" algn="r" defTabSz="921081" rtl="0" eaLnBrk="1" fontAlgn="auto" latinLnBrk="0" hangingPunct="1">
                <a:lnSpc>
                  <a:spcPct val="100000"/>
                </a:lnSpc>
                <a:spcBef>
                  <a:spcPct val="0"/>
                </a:spcBef>
                <a:spcAft>
                  <a:spcPts val="0"/>
                </a:spcAft>
                <a:buClrTx/>
                <a:buSzTx/>
                <a:buFontTx/>
                <a:buNone/>
                <a:tabLst/>
                <a:defRPr/>
              </a:pPr>
              <a:t>36</a:t>
            </a:fld>
            <a:endParaRPr kumimoji="1" lang="en-US" altLang="ja-JP" sz="1200" b="0" i="0" u="none" strike="noStrike" kern="1200" cap="none" spc="0" normalizeH="0" baseline="0" noProof="0">
              <a:ln>
                <a:noFill/>
              </a:ln>
              <a:solidFill>
                <a:srgbClr val="6E6F73"/>
              </a:solidFill>
              <a:effectLst/>
              <a:uLnTx/>
              <a:uFillTx/>
              <a:latin typeface="Arial" panose="020B0604020202020204" pitchFamily="34" charset="0"/>
              <a:ea typeface="ＭＳ Ｐゴシック" panose="020B0600070205080204" pitchFamily="50" charset="-128"/>
              <a:cs typeface="+mn-cs"/>
            </a:endParaRPr>
          </a:p>
        </p:txBody>
      </p:sp>
      <p:sp>
        <p:nvSpPr>
          <p:cNvPr id="1606" name="Rectangle 2"/>
          <p:cNvSpPr>
            <a:spLocks noGrp="1" noRot="1" noChangeAspect="1" noChangeArrowheads="1" noTextEdit="1"/>
          </p:cNvSpPr>
          <p:nvPr>
            <p:ph type="sldImg"/>
          </p:nvPr>
        </p:nvSpPr>
        <p:spPr>
          <a:ln/>
        </p:spPr>
      </p:sp>
      <p:sp>
        <p:nvSpPr>
          <p:cNvPr id="1607"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8026976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0" name="スライド イメージ プレースホルダー 1"/>
          <p:cNvSpPr>
            <a:spLocks noGrp="1" noRot="1" noChangeAspect="1"/>
          </p:cNvSpPr>
          <p:nvPr>
            <p:ph type="sldImg"/>
          </p:nvPr>
        </p:nvSpPr>
        <p:spPr/>
      </p:sp>
      <p:sp>
        <p:nvSpPr>
          <p:cNvPr id="1991" name="ノート プレースホルダー 2"/>
          <p:cNvSpPr>
            <a:spLocks noGrp="1"/>
          </p:cNvSpPr>
          <p:nvPr>
            <p:ph type="body" idx="1"/>
          </p:nvPr>
        </p:nvSpPr>
        <p:spPr/>
        <p:txBody>
          <a:bodyPr/>
          <a:lstStyle/>
          <a:p>
            <a:endParaRPr kumimoji="1" lang="en-US"/>
          </a:p>
        </p:txBody>
      </p:sp>
      <p:sp>
        <p:nvSpPr>
          <p:cNvPr id="1992"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0" lang="en-US" sz="1400" b="0" i="0" u="none" strike="noStrike" kern="1200" cap="none" spc="0" normalizeH="0" baseline="0" noProof="0">
              <a:ln>
                <a:noFill/>
              </a:ln>
              <a:solidFill>
                <a:srgbClr val="6E6F73"/>
              </a:solidFill>
              <a:effectLst/>
              <a:uLnTx/>
              <a:uFillTx/>
              <a:latin typeface="Trebuchet MS"/>
              <a:ea typeface="+mn-ea"/>
              <a:cs typeface="+mn-cs"/>
            </a:endParaRPr>
          </a:p>
        </p:txBody>
      </p:sp>
    </p:spTree>
    <p:extLst>
      <p:ext uri="{BB962C8B-B14F-4D97-AF65-F5344CB8AC3E}">
        <p14:creationId xmlns:p14="http://schemas.microsoft.com/office/powerpoint/2010/main" val="245000926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2" name="スライド イメージ プレースホルダー 1"/>
          <p:cNvSpPr>
            <a:spLocks noGrp="1" noRot="1" noChangeAspect="1"/>
          </p:cNvSpPr>
          <p:nvPr>
            <p:ph type="sldImg"/>
          </p:nvPr>
        </p:nvSpPr>
        <p:spPr/>
      </p:sp>
      <p:sp>
        <p:nvSpPr>
          <p:cNvPr id="2003" name="ノート プレースホルダー 2"/>
          <p:cNvSpPr>
            <a:spLocks noGrp="1"/>
          </p:cNvSpPr>
          <p:nvPr>
            <p:ph type="body" idx="1"/>
          </p:nvPr>
        </p:nvSpPr>
        <p:spPr/>
        <p:txBody>
          <a:bodyPr/>
          <a:lstStyle/>
          <a:p>
            <a:endParaRPr kumimoji="1" lang="en-US"/>
          </a:p>
        </p:txBody>
      </p:sp>
      <p:sp>
        <p:nvSpPr>
          <p:cNvPr id="200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38</a:t>
            </a:fld>
            <a:endParaRPr kumimoji="0" lang="en-US" sz="1400" b="0" i="0" u="none" strike="noStrike" kern="1200" cap="none" spc="0" normalizeH="0" baseline="0" noProof="0">
              <a:ln>
                <a:noFill/>
              </a:ln>
              <a:solidFill>
                <a:srgbClr val="6E6F73"/>
              </a:solidFill>
              <a:effectLst/>
              <a:uLnTx/>
              <a:uFillTx/>
              <a:latin typeface="Trebuchet MS"/>
              <a:ea typeface="+mn-ea"/>
              <a:cs typeface="+mn-cs"/>
            </a:endParaRPr>
          </a:p>
        </p:txBody>
      </p:sp>
    </p:spTree>
    <p:extLst>
      <p:ext uri="{BB962C8B-B14F-4D97-AF65-F5344CB8AC3E}">
        <p14:creationId xmlns:p14="http://schemas.microsoft.com/office/powerpoint/2010/main" val="282564705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6" name="Slide Image Placeholder 1"/>
          <p:cNvSpPr>
            <a:spLocks noGrp="1" noRot="1" noChangeAspect="1"/>
          </p:cNvSpPr>
          <p:nvPr>
            <p:ph type="sldImg"/>
          </p:nvPr>
        </p:nvSpPr>
        <p:spPr>
          <a:xfrm>
            <a:off x="788988" y="636588"/>
            <a:ext cx="5503862" cy="4127500"/>
          </a:xfrm>
        </p:spPr>
      </p:sp>
      <p:sp>
        <p:nvSpPr>
          <p:cNvPr id="1077" name="Notes Placeholder 2"/>
          <p:cNvSpPr>
            <a:spLocks noGrp="1"/>
          </p:cNvSpPr>
          <p:nvPr>
            <p:ph type="body" idx="1"/>
          </p:nvPr>
        </p:nvSpPr>
        <p:spPr/>
        <p:txBody>
          <a:bodyPr/>
          <a:lstStyle/>
          <a:p>
            <a:endParaRPr kumimoji="1" lang="en-US"/>
          </a:p>
        </p:txBody>
      </p:sp>
      <p:sp>
        <p:nvSpPr>
          <p:cNvPr id="1078"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40</a:t>
            </a:fld>
            <a:endParaRPr kumimoji="0" lang="en-US" sz="1400" b="0" i="0" u="none" strike="noStrike" kern="1200" cap="none" spc="0" normalizeH="0" baseline="0" noProof="0">
              <a:ln>
                <a:noFill/>
              </a:ln>
              <a:solidFill>
                <a:srgbClr val="6E6F73"/>
              </a:solidFill>
              <a:effectLst/>
              <a:uLnTx/>
              <a:uFillTx/>
              <a:latin typeface="Trebuchet MS"/>
              <a:ea typeface="+mn-ea"/>
              <a:cs typeface="+mn-cs"/>
            </a:endParaRPr>
          </a:p>
        </p:txBody>
      </p:sp>
    </p:spTree>
    <p:extLst>
      <p:ext uri="{BB962C8B-B14F-4D97-AF65-F5344CB8AC3E}">
        <p14:creationId xmlns:p14="http://schemas.microsoft.com/office/powerpoint/2010/main" val="373192235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1" name="Rectangle 7"/>
          <p:cNvSpPr>
            <a:spLocks noGrp="1" noChangeArrowheads="1"/>
          </p:cNvSpPr>
          <p:nvPr>
            <p:ph type="sldNum" sz="quarter" idx="5"/>
          </p:nvPr>
        </p:nvSpPr>
        <p:spPr>
          <a:noFill/>
          <a:ln/>
        </p:spPr>
        <p:txBody>
          <a:bodyPr/>
          <a:lstStyle>
            <a:lvl1pPr defTabSz="922278">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2903" indent="-285732" defTabSz="922278">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2926" indent="-228585" defTabSz="922278">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0096" indent="-228585" defTabSz="922278">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7267" indent="-228585" defTabSz="922278">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4438"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71609"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8779"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5949"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22278"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Meiryo UI" panose="020B0604030504040204" pitchFamily="50" charset="-128"/>
                <a:cs typeface="+mn-cs"/>
              </a:rPr>
              <a:pPr marL="0" marR="0" lvl="0" indent="0" algn="r" defTabSz="922278" rtl="0" eaLnBrk="1" fontAlgn="base" latinLnBrk="0" hangingPunct="1">
                <a:lnSpc>
                  <a:spcPct val="100000"/>
                </a:lnSpc>
                <a:spcBef>
                  <a:spcPct val="0"/>
                </a:spcBef>
                <a:spcAft>
                  <a:spcPct val="0"/>
                </a:spcAft>
                <a:buClrTx/>
                <a:buSzTx/>
                <a:buFontTx/>
                <a:buNone/>
                <a:tabLst/>
                <a:defRPr/>
              </a:pPr>
              <a:t>44</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Meiryo UI" panose="020B0604030504040204" pitchFamily="50" charset="-128"/>
              <a:cs typeface="+mn-cs"/>
            </a:endParaRPr>
          </a:p>
        </p:txBody>
      </p:sp>
      <p:sp>
        <p:nvSpPr>
          <p:cNvPr id="1902" name="Rectangle 2"/>
          <p:cNvSpPr>
            <a:spLocks noGrp="1" noRot="1" noChangeAspect="1" noChangeArrowheads="1" noTextEdit="1"/>
          </p:cNvSpPr>
          <p:nvPr>
            <p:ph type="sldImg"/>
          </p:nvPr>
        </p:nvSpPr>
        <p:spPr>
          <a:ln/>
        </p:spPr>
      </p:sp>
      <p:sp>
        <p:nvSpPr>
          <p:cNvPr id="1903"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225632138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2" name="Rectangle 7"/>
          <p:cNvSpPr>
            <a:spLocks noGrp="1" noChangeArrowheads="1"/>
          </p:cNvSpPr>
          <p:nvPr>
            <p:ph type="sldNum" sz="quarter" idx="5"/>
          </p:nvPr>
        </p:nvSpPr>
        <p:spPr>
          <a:noFill/>
          <a:ln/>
        </p:spPr>
        <p:txBody>
          <a:bodyPr/>
          <a:lstStyle>
            <a:lvl1pPr defTabSz="90749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0991" indent="-281150" defTabSz="90749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24600"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74440"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24282"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74121"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23963"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73802"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23643"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07491"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07491" rtl="0" eaLnBrk="1" fontAlgn="base" latinLnBrk="0" hangingPunct="1">
                <a:lnSpc>
                  <a:spcPct val="100000"/>
                </a:lnSpc>
                <a:spcBef>
                  <a:spcPct val="0"/>
                </a:spcBef>
                <a:spcAft>
                  <a:spcPct val="0"/>
                </a:spcAft>
                <a:buClrTx/>
                <a:buSzTx/>
                <a:buFontTx/>
                <a:buNone/>
                <a:tabLst/>
                <a:defRPr/>
              </a:pPr>
              <a:t>57</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413" name="Rectangle 2"/>
          <p:cNvSpPr>
            <a:spLocks noGrp="1" noRot="1" noChangeAspect="1" noChangeArrowheads="1" noTextEdit="1"/>
          </p:cNvSpPr>
          <p:nvPr>
            <p:ph type="sldImg"/>
          </p:nvPr>
        </p:nvSpPr>
        <p:spPr>
          <a:ln/>
        </p:spPr>
      </p:sp>
      <p:sp>
        <p:nvSpPr>
          <p:cNvPr id="1414"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9886912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8" name="Rectangle 7"/>
          <p:cNvSpPr>
            <a:spLocks noGrp="1" noChangeArrowheads="1"/>
          </p:cNvSpPr>
          <p:nvPr>
            <p:ph type="sldNum" sz="quarter" idx="5"/>
          </p:nvPr>
        </p:nvSpPr>
        <p:spPr>
          <a:noFill/>
          <a:ln/>
        </p:spPr>
        <p:txBody>
          <a:bodyPr/>
          <a:lstStyle>
            <a:lvl1pPr defTabSz="930302">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9366" indent="-288218" defTabSz="930302">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52870" indent="-230574" defTabSz="930302">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14017" indent="-230574" defTabSz="930302">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75164" indent="-230574" defTabSz="930302">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36313" indent="-230574" defTabSz="930302"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97462" indent="-230574" defTabSz="930302"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58609" indent="-230574" defTabSz="930302"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919757" indent="-230574" defTabSz="930302"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30302"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30302" rtl="0" eaLnBrk="1" fontAlgn="base" latinLnBrk="0" hangingPunct="1">
                <a:lnSpc>
                  <a:spcPct val="100000"/>
                </a:lnSpc>
                <a:spcBef>
                  <a:spcPct val="0"/>
                </a:spcBef>
                <a:spcAft>
                  <a:spcPct val="0"/>
                </a:spcAft>
                <a:buClrTx/>
                <a:buSzTx/>
                <a:buFontTx/>
                <a:buNone/>
                <a:tabLst/>
                <a:defRPr/>
              </a:pPr>
              <a:t>5</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239" name="Rectangle 2"/>
          <p:cNvSpPr>
            <a:spLocks noGrp="1" noRot="1" noChangeAspect="1" noChangeArrowheads="1" noTextEdit="1"/>
          </p:cNvSpPr>
          <p:nvPr>
            <p:ph type="sldImg"/>
          </p:nvPr>
        </p:nvSpPr>
        <p:spPr>
          <a:ln/>
        </p:spPr>
      </p:sp>
      <p:sp>
        <p:nvSpPr>
          <p:cNvPr id="1240"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147132965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2" name="Rectangle 7"/>
          <p:cNvSpPr>
            <a:spLocks noGrp="1" noChangeArrowheads="1"/>
          </p:cNvSpPr>
          <p:nvPr>
            <p:ph type="sldNum" sz="quarter" idx="5"/>
          </p:nvPr>
        </p:nvSpPr>
        <p:spPr>
          <a:noFill/>
          <a:ln/>
        </p:spPr>
        <p:txBody>
          <a:bodyPr/>
          <a:lstStyle>
            <a:lvl1pPr defTabSz="90749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0991" indent="-281150" defTabSz="90749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24600"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74440"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24282"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74121"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23963"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73802"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23643"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07491"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07491" rtl="0" eaLnBrk="1" fontAlgn="base" latinLnBrk="0" hangingPunct="1">
                <a:lnSpc>
                  <a:spcPct val="100000"/>
                </a:lnSpc>
                <a:spcBef>
                  <a:spcPct val="0"/>
                </a:spcBef>
                <a:spcAft>
                  <a:spcPct val="0"/>
                </a:spcAft>
                <a:buClrTx/>
                <a:buSzTx/>
                <a:buFontTx/>
                <a:buNone/>
                <a:tabLst/>
                <a:defRPr/>
              </a:pPr>
              <a:t>58</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413" name="Rectangle 2"/>
          <p:cNvSpPr>
            <a:spLocks noGrp="1" noRot="1" noChangeAspect="1" noChangeArrowheads="1" noTextEdit="1"/>
          </p:cNvSpPr>
          <p:nvPr>
            <p:ph type="sldImg"/>
          </p:nvPr>
        </p:nvSpPr>
        <p:spPr>
          <a:ln/>
        </p:spPr>
      </p:sp>
      <p:sp>
        <p:nvSpPr>
          <p:cNvPr id="1414"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6906765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1" name="Rectangle 7"/>
          <p:cNvSpPr>
            <a:spLocks noGrp="1" noChangeArrowheads="1"/>
          </p:cNvSpPr>
          <p:nvPr>
            <p:ph type="sldNum" sz="quarter" idx="5"/>
          </p:nvPr>
        </p:nvSpPr>
        <p:spPr>
          <a:noFill/>
          <a:ln/>
        </p:spPr>
        <p:txBody>
          <a:bodyPr/>
          <a:lstStyle>
            <a:lvl1pPr defTabSz="90749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0991" indent="-281150" defTabSz="90749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24600"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74440"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24282"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74121"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23963"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73802"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23643"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07491"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07491" rtl="0" eaLnBrk="1" fontAlgn="base" latinLnBrk="0" hangingPunct="1">
                <a:lnSpc>
                  <a:spcPct val="100000"/>
                </a:lnSpc>
                <a:spcBef>
                  <a:spcPct val="0"/>
                </a:spcBef>
                <a:spcAft>
                  <a:spcPct val="0"/>
                </a:spcAft>
                <a:buClrTx/>
                <a:buSzTx/>
                <a:buFontTx/>
                <a:buNone/>
                <a:tabLst/>
                <a:defRPr/>
              </a:pPr>
              <a:t>59</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422" name="Rectangle 2"/>
          <p:cNvSpPr>
            <a:spLocks noGrp="1" noRot="1" noChangeAspect="1" noChangeArrowheads="1" noTextEdit="1"/>
          </p:cNvSpPr>
          <p:nvPr>
            <p:ph type="sldImg"/>
          </p:nvPr>
        </p:nvSpPr>
        <p:spPr>
          <a:ln/>
        </p:spPr>
      </p:sp>
      <p:sp>
        <p:nvSpPr>
          <p:cNvPr id="1423"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1620132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5" name="Rectangle 7"/>
          <p:cNvSpPr>
            <a:spLocks noGrp="1" noChangeArrowheads="1"/>
          </p:cNvSpPr>
          <p:nvPr>
            <p:ph type="sldNum" sz="quarter" idx="5"/>
          </p:nvPr>
        </p:nvSpPr>
        <p:spPr>
          <a:noFill/>
          <a:ln/>
        </p:spPr>
        <p:txBody>
          <a:bodyPr/>
          <a:lstStyle>
            <a:lvl1pPr defTabSz="90749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0991" indent="-281150" defTabSz="90749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24600"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74440"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24282"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74121"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23963"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73802"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23643"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07491"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07491" rtl="0" eaLnBrk="1" fontAlgn="base" latinLnBrk="0" hangingPunct="1">
                <a:lnSpc>
                  <a:spcPct val="100000"/>
                </a:lnSpc>
                <a:spcBef>
                  <a:spcPct val="0"/>
                </a:spcBef>
                <a:spcAft>
                  <a:spcPct val="0"/>
                </a:spcAft>
                <a:buClrTx/>
                <a:buSzTx/>
                <a:buFontTx/>
                <a:buNone/>
                <a:tabLst/>
                <a:defRPr/>
              </a:pPr>
              <a:t>60</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446" name="Rectangle 2"/>
          <p:cNvSpPr>
            <a:spLocks noGrp="1" noRot="1" noChangeAspect="1" noChangeArrowheads="1" noTextEdit="1"/>
          </p:cNvSpPr>
          <p:nvPr>
            <p:ph type="sldImg"/>
          </p:nvPr>
        </p:nvSpPr>
        <p:spPr>
          <a:ln/>
        </p:spPr>
      </p:sp>
      <p:sp>
        <p:nvSpPr>
          <p:cNvPr id="1447"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288939129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8" name="Rectangle 7"/>
          <p:cNvSpPr>
            <a:spLocks noGrp="1" noChangeArrowheads="1"/>
          </p:cNvSpPr>
          <p:nvPr>
            <p:ph type="sldNum" sz="quarter" idx="5"/>
          </p:nvPr>
        </p:nvSpPr>
        <p:spPr>
          <a:noFill/>
          <a:ln/>
        </p:spPr>
        <p:txBody>
          <a:bodyPr/>
          <a:lstStyle>
            <a:lvl1pPr defTabSz="90749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0991" indent="-281150" defTabSz="90749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24600"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74440"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24282"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74121"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23963"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73802"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23643"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07491"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07491" rtl="0" eaLnBrk="1" fontAlgn="base" latinLnBrk="0" hangingPunct="1">
                <a:lnSpc>
                  <a:spcPct val="100000"/>
                </a:lnSpc>
                <a:spcBef>
                  <a:spcPct val="0"/>
                </a:spcBef>
                <a:spcAft>
                  <a:spcPct val="0"/>
                </a:spcAft>
                <a:buClrTx/>
                <a:buSzTx/>
                <a:buFontTx/>
                <a:buNone/>
                <a:tabLst/>
                <a:defRPr/>
              </a:pPr>
              <a:t>61</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399" name="Rectangle 2"/>
          <p:cNvSpPr>
            <a:spLocks noGrp="1" noRot="1" noChangeAspect="1" noChangeArrowheads="1" noTextEdit="1"/>
          </p:cNvSpPr>
          <p:nvPr>
            <p:ph type="sldImg"/>
          </p:nvPr>
        </p:nvSpPr>
        <p:spPr>
          <a:ln/>
        </p:spPr>
      </p:sp>
      <p:sp>
        <p:nvSpPr>
          <p:cNvPr id="1400"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382770706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2" name="Rectangle 7"/>
          <p:cNvSpPr>
            <a:spLocks noGrp="1" noChangeArrowheads="1"/>
          </p:cNvSpPr>
          <p:nvPr>
            <p:ph type="sldNum" sz="quarter" idx="5"/>
          </p:nvPr>
        </p:nvSpPr>
        <p:spPr>
          <a:noFill/>
          <a:ln/>
        </p:spPr>
        <p:txBody>
          <a:bodyPr/>
          <a:lstStyle>
            <a:lvl1pPr defTabSz="90749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0991" indent="-281150" defTabSz="90749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24600"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74440"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24282"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74121"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23963"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73802"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23643"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07491"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07491" rtl="0" eaLnBrk="1" fontAlgn="base" latinLnBrk="0" hangingPunct="1">
                <a:lnSpc>
                  <a:spcPct val="100000"/>
                </a:lnSpc>
                <a:spcBef>
                  <a:spcPct val="0"/>
                </a:spcBef>
                <a:spcAft>
                  <a:spcPct val="0"/>
                </a:spcAft>
                <a:buClrTx/>
                <a:buSzTx/>
                <a:buFontTx/>
                <a:buNone/>
                <a:tabLst/>
                <a:defRPr/>
              </a:pPr>
              <a:t>62</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413" name="Rectangle 2"/>
          <p:cNvSpPr>
            <a:spLocks noGrp="1" noRot="1" noChangeAspect="1" noChangeArrowheads="1" noTextEdit="1"/>
          </p:cNvSpPr>
          <p:nvPr>
            <p:ph type="sldImg"/>
          </p:nvPr>
        </p:nvSpPr>
        <p:spPr>
          <a:ln/>
        </p:spPr>
      </p:sp>
      <p:sp>
        <p:nvSpPr>
          <p:cNvPr id="1414"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27722141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5" name="Rectangle 7"/>
          <p:cNvSpPr>
            <a:spLocks noGrp="1" noChangeArrowheads="1"/>
          </p:cNvSpPr>
          <p:nvPr>
            <p:ph type="sldNum" sz="quarter" idx="5"/>
          </p:nvPr>
        </p:nvSpPr>
        <p:spPr>
          <a:noFill/>
          <a:ln/>
        </p:spPr>
        <p:txBody>
          <a:bodyPr/>
          <a:lstStyle>
            <a:lvl1pPr defTabSz="90749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0991" indent="-281150" defTabSz="90749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24600"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74440"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24282"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74121"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23963"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73802"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23643"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07491"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07491" rtl="0" eaLnBrk="1" fontAlgn="base" latinLnBrk="0" hangingPunct="1">
                <a:lnSpc>
                  <a:spcPct val="100000"/>
                </a:lnSpc>
                <a:spcBef>
                  <a:spcPct val="0"/>
                </a:spcBef>
                <a:spcAft>
                  <a:spcPct val="0"/>
                </a:spcAft>
                <a:buClrTx/>
                <a:buSzTx/>
                <a:buFontTx/>
                <a:buNone/>
                <a:tabLst/>
                <a:defRPr/>
              </a:pPr>
              <a:t>63</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446" name="Rectangle 2"/>
          <p:cNvSpPr>
            <a:spLocks noGrp="1" noRot="1" noChangeAspect="1" noChangeArrowheads="1" noTextEdit="1"/>
          </p:cNvSpPr>
          <p:nvPr>
            <p:ph type="sldImg"/>
          </p:nvPr>
        </p:nvSpPr>
        <p:spPr>
          <a:ln/>
        </p:spPr>
      </p:sp>
      <p:sp>
        <p:nvSpPr>
          <p:cNvPr id="1447"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1154218508"/>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1" name="Rectangle 7"/>
          <p:cNvSpPr>
            <a:spLocks noGrp="1" noChangeArrowheads="1"/>
          </p:cNvSpPr>
          <p:nvPr>
            <p:ph type="sldNum" sz="quarter" idx="5"/>
          </p:nvPr>
        </p:nvSpPr>
        <p:spPr>
          <a:noFill/>
          <a:ln/>
        </p:spPr>
        <p:txBody>
          <a:bodyPr/>
          <a:lstStyle>
            <a:lvl1pPr defTabSz="90749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0991" indent="-281150" defTabSz="90749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24600"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74440"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24282"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74121"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23963"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73802"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23643"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07491"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07491" rtl="0" eaLnBrk="1" fontAlgn="base" latinLnBrk="0" hangingPunct="1">
                <a:lnSpc>
                  <a:spcPct val="100000"/>
                </a:lnSpc>
                <a:spcBef>
                  <a:spcPct val="0"/>
                </a:spcBef>
                <a:spcAft>
                  <a:spcPct val="0"/>
                </a:spcAft>
                <a:buClrTx/>
                <a:buSzTx/>
                <a:buFontTx/>
                <a:buNone/>
                <a:tabLst/>
                <a:defRPr/>
              </a:pPr>
              <a:t>64</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422" name="Rectangle 2"/>
          <p:cNvSpPr>
            <a:spLocks noGrp="1" noRot="1" noChangeAspect="1" noChangeArrowheads="1" noTextEdit="1"/>
          </p:cNvSpPr>
          <p:nvPr>
            <p:ph type="sldImg"/>
          </p:nvPr>
        </p:nvSpPr>
        <p:spPr>
          <a:ln/>
        </p:spPr>
      </p:sp>
      <p:sp>
        <p:nvSpPr>
          <p:cNvPr id="1423"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621639690"/>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8" name="Rectangle 7"/>
          <p:cNvSpPr>
            <a:spLocks noGrp="1" noChangeArrowheads="1"/>
          </p:cNvSpPr>
          <p:nvPr>
            <p:ph type="sldNum" sz="quarter" idx="5"/>
          </p:nvPr>
        </p:nvSpPr>
        <p:spPr>
          <a:noFill/>
          <a:ln/>
        </p:spPr>
        <p:txBody>
          <a:bodyPr/>
          <a:lstStyle>
            <a:lvl1pPr defTabSz="90749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0991" indent="-281150" defTabSz="90749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24600"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74440"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24282"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74121"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23963"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73802"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23643"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07491"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07491" rtl="0" eaLnBrk="1" fontAlgn="base" latinLnBrk="0" hangingPunct="1">
                <a:lnSpc>
                  <a:spcPct val="100000"/>
                </a:lnSpc>
                <a:spcBef>
                  <a:spcPct val="0"/>
                </a:spcBef>
                <a:spcAft>
                  <a:spcPct val="0"/>
                </a:spcAft>
                <a:buClrTx/>
                <a:buSzTx/>
                <a:buFontTx/>
                <a:buNone/>
                <a:tabLst/>
                <a:defRPr/>
              </a:pPr>
              <a:t>65</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399" name="Rectangle 2"/>
          <p:cNvSpPr>
            <a:spLocks noGrp="1" noRot="1" noChangeAspect="1" noChangeArrowheads="1" noTextEdit="1"/>
          </p:cNvSpPr>
          <p:nvPr>
            <p:ph type="sldImg"/>
          </p:nvPr>
        </p:nvSpPr>
        <p:spPr>
          <a:ln/>
        </p:spPr>
      </p:sp>
      <p:sp>
        <p:nvSpPr>
          <p:cNvPr id="1400"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4206098589"/>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8" name="Rectangle 7"/>
          <p:cNvSpPr>
            <a:spLocks noGrp="1" noChangeArrowheads="1"/>
          </p:cNvSpPr>
          <p:nvPr>
            <p:ph type="sldNum" sz="quarter" idx="5"/>
          </p:nvPr>
        </p:nvSpPr>
        <p:spPr>
          <a:noFill/>
          <a:ln/>
        </p:spPr>
        <p:txBody>
          <a:bodyPr/>
          <a:lstStyle>
            <a:lvl1pPr defTabSz="90749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0991" indent="-281150" defTabSz="90749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24600"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74440"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24282"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74121"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23963"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73802"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23643"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07491"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07491" rtl="0" eaLnBrk="1" fontAlgn="base" latinLnBrk="0" hangingPunct="1">
                <a:lnSpc>
                  <a:spcPct val="100000"/>
                </a:lnSpc>
                <a:spcBef>
                  <a:spcPct val="0"/>
                </a:spcBef>
                <a:spcAft>
                  <a:spcPct val="0"/>
                </a:spcAft>
                <a:buClrTx/>
                <a:buSzTx/>
                <a:buFontTx/>
                <a:buNone/>
                <a:tabLst/>
                <a:defRPr/>
              </a:pPr>
              <a:t>66</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399" name="Rectangle 2"/>
          <p:cNvSpPr>
            <a:spLocks noGrp="1" noRot="1" noChangeAspect="1" noChangeArrowheads="1" noTextEdit="1"/>
          </p:cNvSpPr>
          <p:nvPr>
            <p:ph type="sldImg"/>
          </p:nvPr>
        </p:nvSpPr>
        <p:spPr>
          <a:ln/>
        </p:spPr>
      </p:sp>
      <p:sp>
        <p:nvSpPr>
          <p:cNvPr id="1400"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4186022065"/>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7" name="Rectangle 7"/>
          <p:cNvSpPr>
            <a:spLocks noGrp="1" noChangeArrowheads="1"/>
          </p:cNvSpPr>
          <p:nvPr>
            <p:ph type="sldNum" sz="quarter" idx="5"/>
          </p:nvPr>
        </p:nvSpPr>
        <p:spPr>
          <a:noFill/>
          <a:ln/>
        </p:spPr>
        <p:txBody>
          <a:bodyPr/>
          <a:lstStyle>
            <a:lvl1pPr defTabSz="91426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6448" indent="-283249" defTabSz="91426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2995"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6194"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9392"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5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57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98987"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52185"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14265"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14265" rtl="0" eaLnBrk="1" fontAlgn="base" latinLnBrk="0" hangingPunct="1">
                <a:lnSpc>
                  <a:spcPct val="100000"/>
                </a:lnSpc>
                <a:spcBef>
                  <a:spcPct val="0"/>
                </a:spcBef>
                <a:spcAft>
                  <a:spcPct val="0"/>
                </a:spcAft>
                <a:buClrTx/>
                <a:buSzTx/>
                <a:buFontTx/>
                <a:buNone/>
                <a:tabLst/>
                <a:defRPr/>
              </a:pPr>
              <a:t>67</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858" name="Rectangle 2"/>
          <p:cNvSpPr>
            <a:spLocks noGrp="1" noRot="1" noChangeAspect="1" noChangeArrowheads="1" noTextEdit="1"/>
          </p:cNvSpPr>
          <p:nvPr>
            <p:ph type="sldImg"/>
          </p:nvPr>
        </p:nvSpPr>
        <p:spPr>
          <a:ln/>
        </p:spPr>
      </p:sp>
      <p:sp>
        <p:nvSpPr>
          <p:cNvPr id="1859"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13044096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8" name="Rectangle 7"/>
          <p:cNvSpPr>
            <a:spLocks noGrp="1" noChangeArrowheads="1"/>
          </p:cNvSpPr>
          <p:nvPr>
            <p:ph type="sldNum" sz="quarter" idx="5"/>
          </p:nvPr>
        </p:nvSpPr>
        <p:spPr>
          <a:noFill/>
          <a:ln/>
        </p:spPr>
        <p:txBody>
          <a:bodyPr/>
          <a:lstStyle>
            <a:lvl1pPr defTabSz="930302">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9366" indent="-288218" defTabSz="930302">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52870" indent="-230574" defTabSz="930302">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14017" indent="-230574" defTabSz="930302">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75164" indent="-230574" defTabSz="930302">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36313" indent="-230574" defTabSz="930302"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97462" indent="-230574" defTabSz="930302"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58609" indent="-230574" defTabSz="930302"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919757" indent="-230574" defTabSz="930302"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30302"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30302" rtl="0" eaLnBrk="1" fontAlgn="base" latinLnBrk="0" hangingPunct="1">
                <a:lnSpc>
                  <a:spcPct val="100000"/>
                </a:lnSpc>
                <a:spcBef>
                  <a:spcPct val="0"/>
                </a:spcBef>
                <a:spcAft>
                  <a:spcPct val="0"/>
                </a:spcAft>
                <a:buClrTx/>
                <a:buSzTx/>
                <a:buFontTx/>
                <a:buNone/>
                <a:tabLst/>
                <a:defRPr/>
              </a:pPr>
              <a:t>6</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239" name="Rectangle 2"/>
          <p:cNvSpPr>
            <a:spLocks noGrp="1" noRot="1" noChangeAspect="1" noChangeArrowheads="1" noTextEdit="1"/>
          </p:cNvSpPr>
          <p:nvPr>
            <p:ph type="sldImg"/>
          </p:nvPr>
        </p:nvSpPr>
        <p:spPr>
          <a:ln/>
        </p:spPr>
      </p:sp>
      <p:sp>
        <p:nvSpPr>
          <p:cNvPr id="1240"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2206964050"/>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9" name="Rectangle 7"/>
          <p:cNvSpPr>
            <a:spLocks noGrp="1" noChangeArrowheads="1"/>
          </p:cNvSpPr>
          <p:nvPr>
            <p:ph type="sldNum" sz="quarter" idx="5"/>
          </p:nvPr>
        </p:nvSpPr>
        <p:spPr>
          <a:noFill/>
          <a:ln/>
        </p:spPr>
        <p:txBody>
          <a:bodyPr/>
          <a:lstStyle>
            <a:lvl1pPr defTabSz="91426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6448" indent="-283249" defTabSz="91426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2995"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6194"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9392"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5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57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98987"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52185"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14265"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14265" rtl="0" eaLnBrk="1" fontAlgn="base" latinLnBrk="0" hangingPunct="1">
                <a:lnSpc>
                  <a:spcPct val="100000"/>
                </a:lnSpc>
                <a:spcBef>
                  <a:spcPct val="0"/>
                </a:spcBef>
                <a:spcAft>
                  <a:spcPct val="0"/>
                </a:spcAft>
                <a:buClrTx/>
                <a:buSzTx/>
                <a:buFontTx/>
                <a:buNone/>
                <a:tabLst/>
                <a:defRPr/>
              </a:pPr>
              <a:t>68</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890" name="Rectangle 2"/>
          <p:cNvSpPr>
            <a:spLocks noGrp="1" noRot="1" noChangeAspect="1" noChangeArrowheads="1" noTextEdit="1"/>
          </p:cNvSpPr>
          <p:nvPr>
            <p:ph type="sldImg"/>
          </p:nvPr>
        </p:nvSpPr>
        <p:spPr>
          <a:ln/>
        </p:spPr>
      </p:sp>
      <p:sp>
        <p:nvSpPr>
          <p:cNvPr id="1891"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165017751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0" name="Rectangle 7"/>
          <p:cNvSpPr>
            <a:spLocks noGrp="1" noChangeArrowheads="1"/>
          </p:cNvSpPr>
          <p:nvPr>
            <p:ph type="sldNum" sz="quarter" idx="5"/>
          </p:nvPr>
        </p:nvSpPr>
        <p:spPr>
          <a:noFill/>
          <a:ln/>
        </p:spPr>
        <p:txBody>
          <a:bodyPr/>
          <a:lstStyle>
            <a:lvl1pPr defTabSz="91426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6448" indent="-283249" defTabSz="91426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2995"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6194"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9392"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5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57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98987"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52185"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14265"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14265" rtl="0" eaLnBrk="1" fontAlgn="base" latinLnBrk="0" hangingPunct="1">
                <a:lnSpc>
                  <a:spcPct val="100000"/>
                </a:lnSpc>
                <a:spcBef>
                  <a:spcPct val="0"/>
                </a:spcBef>
                <a:spcAft>
                  <a:spcPct val="0"/>
                </a:spcAft>
                <a:buClrTx/>
                <a:buSzTx/>
                <a:buFontTx/>
                <a:buNone/>
                <a:tabLst/>
                <a:defRPr/>
              </a:pPr>
              <a:t>69</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901" name="Rectangle 2"/>
          <p:cNvSpPr>
            <a:spLocks noGrp="1" noRot="1" noChangeAspect="1" noChangeArrowheads="1" noTextEdit="1"/>
          </p:cNvSpPr>
          <p:nvPr>
            <p:ph type="sldImg"/>
          </p:nvPr>
        </p:nvSpPr>
        <p:spPr>
          <a:ln/>
        </p:spPr>
      </p:sp>
      <p:sp>
        <p:nvSpPr>
          <p:cNvPr id="1902"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1498130086"/>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0" name="Rectangle 7"/>
          <p:cNvSpPr>
            <a:spLocks noGrp="1" noChangeArrowheads="1"/>
          </p:cNvSpPr>
          <p:nvPr>
            <p:ph type="sldNum" sz="quarter" idx="5"/>
          </p:nvPr>
        </p:nvSpPr>
        <p:spPr>
          <a:noFill/>
          <a:ln/>
        </p:spPr>
        <p:txBody>
          <a:bodyPr/>
          <a:lstStyle>
            <a:lvl1pPr defTabSz="91426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6448" indent="-283249" defTabSz="91426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2995"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6194"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9392"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5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57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98987"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52185"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14265"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14265" rtl="0" eaLnBrk="1" fontAlgn="base" latinLnBrk="0" hangingPunct="1">
                <a:lnSpc>
                  <a:spcPct val="100000"/>
                </a:lnSpc>
                <a:spcBef>
                  <a:spcPct val="0"/>
                </a:spcBef>
                <a:spcAft>
                  <a:spcPct val="0"/>
                </a:spcAft>
                <a:buClrTx/>
                <a:buSzTx/>
                <a:buFontTx/>
                <a:buNone/>
                <a:tabLst/>
                <a:defRPr/>
              </a:pPr>
              <a:t>70</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901" name="Rectangle 2"/>
          <p:cNvSpPr>
            <a:spLocks noGrp="1" noRot="1" noChangeAspect="1" noChangeArrowheads="1" noTextEdit="1"/>
          </p:cNvSpPr>
          <p:nvPr>
            <p:ph type="sldImg"/>
          </p:nvPr>
        </p:nvSpPr>
        <p:spPr>
          <a:ln/>
        </p:spPr>
      </p:sp>
      <p:sp>
        <p:nvSpPr>
          <p:cNvPr id="1902"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1433234372"/>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0" name="Rectangle 7"/>
          <p:cNvSpPr>
            <a:spLocks noGrp="1" noChangeArrowheads="1"/>
          </p:cNvSpPr>
          <p:nvPr>
            <p:ph type="sldNum" sz="quarter" idx="5"/>
          </p:nvPr>
        </p:nvSpPr>
        <p:spPr>
          <a:noFill/>
          <a:ln/>
        </p:spPr>
        <p:txBody>
          <a:bodyPr/>
          <a:lstStyle>
            <a:lvl1pPr defTabSz="91426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6448" indent="-283249" defTabSz="91426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2995"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6194"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9392"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5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57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98987"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52185"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14265"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14265" rtl="0" eaLnBrk="1" fontAlgn="base" latinLnBrk="0" hangingPunct="1">
                <a:lnSpc>
                  <a:spcPct val="100000"/>
                </a:lnSpc>
                <a:spcBef>
                  <a:spcPct val="0"/>
                </a:spcBef>
                <a:spcAft>
                  <a:spcPct val="0"/>
                </a:spcAft>
                <a:buClrTx/>
                <a:buSzTx/>
                <a:buFontTx/>
                <a:buNone/>
                <a:tabLst/>
                <a:defRPr/>
              </a:pPr>
              <a:t>71</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901" name="Rectangle 2"/>
          <p:cNvSpPr>
            <a:spLocks noGrp="1" noRot="1" noChangeAspect="1" noChangeArrowheads="1" noTextEdit="1"/>
          </p:cNvSpPr>
          <p:nvPr>
            <p:ph type="sldImg"/>
          </p:nvPr>
        </p:nvSpPr>
        <p:spPr>
          <a:ln/>
        </p:spPr>
      </p:sp>
      <p:sp>
        <p:nvSpPr>
          <p:cNvPr id="1902"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4208021452"/>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0" name="Rectangle 7"/>
          <p:cNvSpPr>
            <a:spLocks noGrp="1" noChangeArrowheads="1"/>
          </p:cNvSpPr>
          <p:nvPr>
            <p:ph type="sldNum" sz="quarter" idx="5"/>
          </p:nvPr>
        </p:nvSpPr>
        <p:spPr>
          <a:noFill/>
          <a:ln/>
        </p:spPr>
        <p:txBody>
          <a:bodyPr/>
          <a:lstStyle>
            <a:lvl1pPr defTabSz="91426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6448" indent="-283249" defTabSz="91426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2995"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6194"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9392"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5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57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98987"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52185"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14265"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14265" rtl="0" eaLnBrk="1" fontAlgn="base" latinLnBrk="0" hangingPunct="1">
                <a:lnSpc>
                  <a:spcPct val="100000"/>
                </a:lnSpc>
                <a:spcBef>
                  <a:spcPct val="0"/>
                </a:spcBef>
                <a:spcAft>
                  <a:spcPct val="0"/>
                </a:spcAft>
                <a:buClrTx/>
                <a:buSzTx/>
                <a:buFontTx/>
                <a:buNone/>
                <a:tabLst/>
                <a:defRPr/>
              </a:pPr>
              <a:t>72</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901" name="Rectangle 2"/>
          <p:cNvSpPr>
            <a:spLocks noGrp="1" noRot="1" noChangeAspect="1" noChangeArrowheads="1" noTextEdit="1"/>
          </p:cNvSpPr>
          <p:nvPr>
            <p:ph type="sldImg"/>
          </p:nvPr>
        </p:nvSpPr>
        <p:spPr>
          <a:ln/>
        </p:spPr>
      </p:sp>
      <p:sp>
        <p:nvSpPr>
          <p:cNvPr id="1902"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614752597"/>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0" name="Rectangle 7"/>
          <p:cNvSpPr>
            <a:spLocks noGrp="1" noChangeArrowheads="1"/>
          </p:cNvSpPr>
          <p:nvPr>
            <p:ph type="sldNum" sz="quarter" idx="5"/>
          </p:nvPr>
        </p:nvSpPr>
        <p:spPr>
          <a:noFill/>
          <a:ln/>
        </p:spPr>
        <p:txBody>
          <a:bodyPr/>
          <a:lstStyle>
            <a:lvl1pPr defTabSz="91426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6448" indent="-283249" defTabSz="91426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2995"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6194"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9392"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5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57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98987"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52185"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14265"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14265" rtl="0" eaLnBrk="1" fontAlgn="base" latinLnBrk="0" hangingPunct="1">
                <a:lnSpc>
                  <a:spcPct val="100000"/>
                </a:lnSpc>
                <a:spcBef>
                  <a:spcPct val="0"/>
                </a:spcBef>
                <a:spcAft>
                  <a:spcPct val="0"/>
                </a:spcAft>
                <a:buClrTx/>
                <a:buSzTx/>
                <a:buFontTx/>
                <a:buNone/>
                <a:tabLst/>
                <a:defRPr/>
              </a:pPr>
              <a:t>73</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901" name="Rectangle 2"/>
          <p:cNvSpPr>
            <a:spLocks noGrp="1" noRot="1" noChangeAspect="1" noChangeArrowheads="1" noTextEdit="1"/>
          </p:cNvSpPr>
          <p:nvPr>
            <p:ph type="sldImg"/>
          </p:nvPr>
        </p:nvSpPr>
        <p:spPr>
          <a:ln/>
        </p:spPr>
      </p:sp>
      <p:sp>
        <p:nvSpPr>
          <p:cNvPr id="1902"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2576404431"/>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0" name="Rectangle 7"/>
          <p:cNvSpPr>
            <a:spLocks noGrp="1" noChangeArrowheads="1"/>
          </p:cNvSpPr>
          <p:nvPr>
            <p:ph type="sldNum" sz="quarter" idx="5"/>
          </p:nvPr>
        </p:nvSpPr>
        <p:spPr>
          <a:noFill/>
          <a:ln/>
        </p:spPr>
        <p:txBody>
          <a:bodyPr/>
          <a:lstStyle>
            <a:lvl1pPr defTabSz="91426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6448" indent="-283249" defTabSz="91426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2995"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6194"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9392"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5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57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98987"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52185"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14265"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14265" rtl="0" eaLnBrk="1" fontAlgn="base" latinLnBrk="0" hangingPunct="1">
                <a:lnSpc>
                  <a:spcPct val="100000"/>
                </a:lnSpc>
                <a:spcBef>
                  <a:spcPct val="0"/>
                </a:spcBef>
                <a:spcAft>
                  <a:spcPct val="0"/>
                </a:spcAft>
                <a:buClrTx/>
                <a:buSzTx/>
                <a:buFontTx/>
                <a:buNone/>
                <a:tabLst/>
                <a:defRPr/>
              </a:pPr>
              <a:t>74</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901" name="Rectangle 2"/>
          <p:cNvSpPr>
            <a:spLocks noGrp="1" noRot="1" noChangeAspect="1" noChangeArrowheads="1" noTextEdit="1"/>
          </p:cNvSpPr>
          <p:nvPr>
            <p:ph type="sldImg"/>
          </p:nvPr>
        </p:nvSpPr>
        <p:spPr>
          <a:ln/>
        </p:spPr>
      </p:sp>
      <p:sp>
        <p:nvSpPr>
          <p:cNvPr id="1902"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3781732925"/>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0" name="Rectangle 7"/>
          <p:cNvSpPr>
            <a:spLocks noGrp="1" noChangeArrowheads="1"/>
          </p:cNvSpPr>
          <p:nvPr>
            <p:ph type="sldNum" sz="quarter" idx="5"/>
          </p:nvPr>
        </p:nvSpPr>
        <p:spPr>
          <a:noFill/>
          <a:ln/>
        </p:spPr>
        <p:txBody>
          <a:bodyPr/>
          <a:lstStyle>
            <a:lvl1pPr defTabSz="91426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6448" indent="-283249" defTabSz="91426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2995"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6194"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9392"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5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57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98987"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52185"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14265"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14265" rtl="0" eaLnBrk="1" fontAlgn="base" latinLnBrk="0" hangingPunct="1">
                <a:lnSpc>
                  <a:spcPct val="100000"/>
                </a:lnSpc>
                <a:spcBef>
                  <a:spcPct val="0"/>
                </a:spcBef>
                <a:spcAft>
                  <a:spcPct val="0"/>
                </a:spcAft>
                <a:buClrTx/>
                <a:buSzTx/>
                <a:buFontTx/>
                <a:buNone/>
                <a:tabLst/>
                <a:defRPr/>
              </a:pPr>
              <a:t>75</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901" name="Rectangle 2"/>
          <p:cNvSpPr>
            <a:spLocks noGrp="1" noRot="1" noChangeAspect="1" noChangeArrowheads="1" noTextEdit="1"/>
          </p:cNvSpPr>
          <p:nvPr>
            <p:ph type="sldImg"/>
          </p:nvPr>
        </p:nvSpPr>
        <p:spPr>
          <a:ln/>
        </p:spPr>
      </p:sp>
      <p:sp>
        <p:nvSpPr>
          <p:cNvPr id="1902"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4254076921"/>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3" name="Rectangle 7"/>
          <p:cNvSpPr>
            <a:spLocks noGrp="1" noChangeArrowheads="1"/>
          </p:cNvSpPr>
          <p:nvPr>
            <p:ph type="sldNum" sz="quarter" idx="5"/>
          </p:nvPr>
        </p:nvSpPr>
        <p:spPr>
          <a:noFill/>
          <a:ln/>
        </p:spPr>
        <p:txBody>
          <a:bodyPr/>
          <a:lstStyle>
            <a:lvl1pPr defTabSz="91426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6448" indent="-283249" defTabSz="91426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2995"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6194"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9392"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5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57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98987"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52185"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14265"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14265" rtl="0" eaLnBrk="1" fontAlgn="base" latinLnBrk="0" hangingPunct="1">
                <a:lnSpc>
                  <a:spcPct val="100000"/>
                </a:lnSpc>
                <a:spcBef>
                  <a:spcPct val="0"/>
                </a:spcBef>
                <a:spcAft>
                  <a:spcPct val="0"/>
                </a:spcAft>
                <a:buClrTx/>
                <a:buSzTx/>
                <a:buFontTx/>
                <a:buNone/>
                <a:tabLst/>
                <a:defRPr/>
              </a:pPr>
              <a:t>76</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964" name="Rectangle 2"/>
          <p:cNvSpPr>
            <a:spLocks noGrp="1" noRot="1" noChangeAspect="1" noChangeArrowheads="1" noTextEdit="1"/>
          </p:cNvSpPr>
          <p:nvPr>
            <p:ph type="sldImg"/>
          </p:nvPr>
        </p:nvSpPr>
        <p:spPr>
          <a:ln/>
        </p:spPr>
      </p:sp>
      <p:sp>
        <p:nvSpPr>
          <p:cNvPr id="1965"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3471657632"/>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0" name="Rectangle 7"/>
          <p:cNvSpPr>
            <a:spLocks noGrp="1" noChangeArrowheads="1"/>
          </p:cNvSpPr>
          <p:nvPr>
            <p:ph type="sldNum" sz="quarter" idx="5"/>
          </p:nvPr>
        </p:nvSpPr>
        <p:spPr>
          <a:noFill/>
          <a:ln/>
        </p:spPr>
        <p:txBody>
          <a:bodyPr/>
          <a:lstStyle>
            <a:lvl1pPr defTabSz="91426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6448" indent="-283249" defTabSz="91426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2995"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6194"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9392"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5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57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98987"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52185"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14265"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14265" rtl="0" eaLnBrk="1" fontAlgn="base" latinLnBrk="0" hangingPunct="1">
                <a:lnSpc>
                  <a:spcPct val="100000"/>
                </a:lnSpc>
                <a:spcBef>
                  <a:spcPct val="0"/>
                </a:spcBef>
                <a:spcAft>
                  <a:spcPct val="0"/>
                </a:spcAft>
                <a:buClrTx/>
                <a:buSzTx/>
                <a:buFontTx/>
                <a:buNone/>
                <a:tabLst/>
                <a:defRPr/>
              </a:pPr>
              <a:t>77</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901" name="Rectangle 2"/>
          <p:cNvSpPr>
            <a:spLocks noGrp="1" noRot="1" noChangeAspect="1" noChangeArrowheads="1" noTextEdit="1"/>
          </p:cNvSpPr>
          <p:nvPr>
            <p:ph type="sldImg"/>
          </p:nvPr>
        </p:nvSpPr>
        <p:spPr>
          <a:ln/>
        </p:spPr>
      </p:sp>
      <p:sp>
        <p:nvSpPr>
          <p:cNvPr id="1902"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11019465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8" name="Rectangle 7"/>
          <p:cNvSpPr>
            <a:spLocks noGrp="1" noChangeArrowheads="1"/>
          </p:cNvSpPr>
          <p:nvPr>
            <p:ph type="sldNum" sz="quarter" idx="5"/>
          </p:nvPr>
        </p:nvSpPr>
        <p:spPr>
          <a:noFill/>
          <a:ln/>
        </p:spPr>
        <p:txBody>
          <a:bodyPr/>
          <a:lstStyle>
            <a:lvl1pPr defTabSz="930302">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9366" indent="-288218" defTabSz="930302">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52870" indent="-230574" defTabSz="930302">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14017" indent="-230574" defTabSz="930302">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75164" indent="-230574" defTabSz="930302">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36313" indent="-230574" defTabSz="930302"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97462" indent="-230574" defTabSz="930302"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58609" indent="-230574" defTabSz="930302"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919757" indent="-230574" defTabSz="930302"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30302"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30302" rtl="0" eaLnBrk="1" fontAlgn="base" latinLnBrk="0" hangingPunct="1">
                <a:lnSpc>
                  <a:spcPct val="100000"/>
                </a:lnSpc>
                <a:spcBef>
                  <a:spcPct val="0"/>
                </a:spcBef>
                <a:spcAft>
                  <a:spcPct val="0"/>
                </a:spcAft>
                <a:buClrTx/>
                <a:buSzTx/>
                <a:buFontTx/>
                <a:buNone/>
                <a:tabLst/>
                <a:defRPr/>
              </a:pPr>
              <a:t>7</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239" name="Rectangle 2"/>
          <p:cNvSpPr>
            <a:spLocks noGrp="1" noRot="1" noChangeAspect="1" noChangeArrowheads="1" noTextEdit="1"/>
          </p:cNvSpPr>
          <p:nvPr>
            <p:ph type="sldImg"/>
          </p:nvPr>
        </p:nvSpPr>
        <p:spPr>
          <a:ln/>
        </p:spPr>
      </p:sp>
      <p:sp>
        <p:nvSpPr>
          <p:cNvPr id="1240"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3727924540"/>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0" name="Rectangle 7"/>
          <p:cNvSpPr>
            <a:spLocks noGrp="1" noChangeArrowheads="1"/>
          </p:cNvSpPr>
          <p:nvPr>
            <p:ph type="sldNum" sz="quarter" idx="5"/>
          </p:nvPr>
        </p:nvSpPr>
        <p:spPr>
          <a:noFill/>
          <a:ln/>
        </p:spPr>
        <p:txBody>
          <a:bodyPr/>
          <a:lstStyle>
            <a:lvl1pPr defTabSz="91426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6448" indent="-283249" defTabSz="91426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2995"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6194"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9392"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5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57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98987"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52185"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14265"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14265" rtl="0" eaLnBrk="1" fontAlgn="base" latinLnBrk="0" hangingPunct="1">
                <a:lnSpc>
                  <a:spcPct val="100000"/>
                </a:lnSpc>
                <a:spcBef>
                  <a:spcPct val="0"/>
                </a:spcBef>
                <a:spcAft>
                  <a:spcPct val="0"/>
                </a:spcAft>
                <a:buClrTx/>
                <a:buSzTx/>
                <a:buFontTx/>
                <a:buNone/>
                <a:tabLst/>
                <a:defRPr/>
              </a:pPr>
              <a:t>78</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901" name="Rectangle 2"/>
          <p:cNvSpPr>
            <a:spLocks noGrp="1" noRot="1" noChangeAspect="1" noChangeArrowheads="1" noTextEdit="1"/>
          </p:cNvSpPr>
          <p:nvPr>
            <p:ph type="sldImg"/>
          </p:nvPr>
        </p:nvSpPr>
        <p:spPr>
          <a:ln/>
        </p:spPr>
      </p:sp>
      <p:sp>
        <p:nvSpPr>
          <p:cNvPr id="1902"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2623756367"/>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0" name="Rectangle 7"/>
          <p:cNvSpPr>
            <a:spLocks noGrp="1" noChangeArrowheads="1"/>
          </p:cNvSpPr>
          <p:nvPr>
            <p:ph type="sldNum" sz="quarter" idx="5"/>
          </p:nvPr>
        </p:nvSpPr>
        <p:spPr>
          <a:noFill/>
          <a:ln/>
        </p:spPr>
        <p:txBody>
          <a:bodyPr/>
          <a:lstStyle>
            <a:lvl1pPr defTabSz="91426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6448" indent="-283249" defTabSz="91426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2995"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6194"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9392"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5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57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98987"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52185"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14265"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14265" rtl="0" eaLnBrk="1" fontAlgn="base" latinLnBrk="0" hangingPunct="1">
                <a:lnSpc>
                  <a:spcPct val="100000"/>
                </a:lnSpc>
                <a:spcBef>
                  <a:spcPct val="0"/>
                </a:spcBef>
                <a:spcAft>
                  <a:spcPct val="0"/>
                </a:spcAft>
                <a:buClrTx/>
                <a:buSzTx/>
                <a:buFontTx/>
                <a:buNone/>
                <a:tabLst/>
                <a:defRPr/>
              </a:pPr>
              <a:t>79</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901" name="Rectangle 2"/>
          <p:cNvSpPr>
            <a:spLocks noGrp="1" noRot="1" noChangeAspect="1" noChangeArrowheads="1" noTextEdit="1"/>
          </p:cNvSpPr>
          <p:nvPr>
            <p:ph type="sldImg"/>
          </p:nvPr>
        </p:nvSpPr>
        <p:spPr>
          <a:ln/>
        </p:spPr>
      </p:sp>
      <p:sp>
        <p:nvSpPr>
          <p:cNvPr id="1902"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4190337500"/>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0" name="Rectangle 7"/>
          <p:cNvSpPr>
            <a:spLocks noGrp="1" noChangeArrowheads="1"/>
          </p:cNvSpPr>
          <p:nvPr>
            <p:ph type="sldNum" sz="quarter" idx="5"/>
          </p:nvPr>
        </p:nvSpPr>
        <p:spPr>
          <a:noFill/>
          <a:ln/>
        </p:spPr>
        <p:txBody>
          <a:bodyPr/>
          <a:lstStyle>
            <a:lvl1pPr defTabSz="91426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6448" indent="-283249" defTabSz="91426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2995"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6194"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9392"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5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57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98987"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52185"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14265"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14265" rtl="0" eaLnBrk="1" fontAlgn="base" latinLnBrk="0" hangingPunct="1">
                <a:lnSpc>
                  <a:spcPct val="100000"/>
                </a:lnSpc>
                <a:spcBef>
                  <a:spcPct val="0"/>
                </a:spcBef>
                <a:spcAft>
                  <a:spcPct val="0"/>
                </a:spcAft>
                <a:buClrTx/>
                <a:buSzTx/>
                <a:buFontTx/>
                <a:buNone/>
                <a:tabLst/>
                <a:defRPr/>
              </a:pPr>
              <a:t>80</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901" name="Rectangle 2"/>
          <p:cNvSpPr>
            <a:spLocks noGrp="1" noRot="1" noChangeAspect="1" noChangeArrowheads="1" noTextEdit="1"/>
          </p:cNvSpPr>
          <p:nvPr>
            <p:ph type="sldImg"/>
          </p:nvPr>
        </p:nvSpPr>
        <p:spPr>
          <a:ln/>
        </p:spPr>
      </p:sp>
      <p:sp>
        <p:nvSpPr>
          <p:cNvPr id="1902"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1638025647"/>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0" name="Rectangle 7"/>
          <p:cNvSpPr>
            <a:spLocks noGrp="1" noChangeArrowheads="1"/>
          </p:cNvSpPr>
          <p:nvPr>
            <p:ph type="sldNum" sz="quarter" idx="5"/>
          </p:nvPr>
        </p:nvSpPr>
        <p:spPr>
          <a:noFill/>
          <a:ln/>
        </p:spPr>
        <p:txBody>
          <a:bodyPr/>
          <a:lstStyle>
            <a:lvl1pPr defTabSz="91426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6448" indent="-283249" defTabSz="91426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2995"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6194"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9392"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5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57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98987"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52185"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14265"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14265" rtl="0" eaLnBrk="1" fontAlgn="base" latinLnBrk="0" hangingPunct="1">
                <a:lnSpc>
                  <a:spcPct val="100000"/>
                </a:lnSpc>
                <a:spcBef>
                  <a:spcPct val="0"/>
                </a:spcBef>
                <a:spcAft>
                  <a:spcPct val="0"/>
                </a:spcAft>
                <a:buClrTx/>
                <a:buSzTx/>
                <a:buFontTx/>
                <a:buNone/>
                <a:tabLst/>
                <a:defRPr/>
              </a:pPr>
              <a:t>81</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901" name="Rectangle 2"/>
          <p:cNvSpPr>
            <a:spLocks noGrp="1" noRot="1" noChangeAspect="1" noChangeArrowheads="1" noTextEdit="1"/>
          </p:cNvSpPr>
          <p:nvPr>
            <p:ph type="sldImg"/>
          </p:nvPr>
        </p:nvSpPr>
        <p:spPr>
          <a:ln/>
        </p:spPr>
      </p:sp>
      <p:sp>
        <p:nvSpPr>
          <p:cNvPr id="1902"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297391961"/>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0" name="Rectangle 7"/>
          <p:cNvSpPr>
            <a:spLocks noGrp="1" noChangeArrowheads="1"/>
          </p:cNvSpPr>
          <p:nvPr>
            <p:ph type="sldNum" sz="quarter" idx="5"/>
          </p:nvPr>
        </p:nvSpPr>
        <p:spPr>
          <a:noFill/>
          <a:ln/>
        </p:spPr>
        <p:txBody>
          <a:bodyPr/>
          <a:lstStyle>
            <a:lvl1pPr defTabSz="91426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6448" indent="-283249" defTabSz="91426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2995"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6194"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9392"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5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57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98987"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52185"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14265"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14265" rtl="0" eaLnBrk="1" fontAlgn="base" latinLnBrk="0" hangingPunct="1">
                <a:lnSpc>
                  <a:spcPct val="100000"/>
                </a:lnSpc>
                <a:spcBef>
                  <a:spcPct val="0"/>
                </a:spcBef>
                <a:spcAft>
                  <a:spcPct val="0"/>
                </a:spcAft>
                <a:buClrTx/>
                <a:buSzTx/>
                <a:buFontTx/>
                <a:buNone/>
                <a:tabLst/>
                <a:defRPr/>
              </a:pPr>
              <a:t>82</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901" name="Rectangle 2"/>
          <p:cNvSpPr>
            <a:spLocks noGrp="1" noRot="1" noChangeAspect="1" noChangeArrowheads="1" noTextEdit="1"/>
          </p:cNvSpPr>
          <p:nvPr>
            <p:ph type="sldImg"/>
          </p:nvPr>
        </p:nvSpPr>
        <p:spPr>
          <a:ln/>
        </p:spPr>
      </p:sp>
      <p:sp>
        <p:nvSpPr>
          <p:cNvPr id="1902"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2092326314"/>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0" name="Rectangle 7"/>
          <p:cNvSpPr>
            <a:spLocks noGrp="1" noChangeArrowheads="1"/>
          </p:cNvSpPr>
          <p:nvPr>
            <p:ph type="sldNum" sz="quarter" idx="5"/>
          </p:nvPr>
        </p:nvSpPr>
        <p:spPr>
          <a:noFill/>
          <a:ln/>
        </p:spPr>
        <p:txBody>
          <a:bodyPr/>
          <a:lstStyle>
            <a:lvl1pPr defTabSz="91426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6448" indent="-283249" defTabSz="91426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2995"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6194"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9392"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5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57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98987"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52185"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14265"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14265" rtl="0" eaLnBrk="1" fontAlgn="base" latinLnBrk="0" hangingPunct="1">
                <a:lnSpc>
                  <a:spcPct val="100000"/>
                </a:lnSpc>
                <a:spcBef>
                  <a:spcPct val="0"/>
                </a:spcBef>
                <a:spcAft>
                  <a:spcPct val="0"/>
                </a:spcAft>
                <a:buClrTx/>
                <a:buSzTx/>
                <a:buFontTx/>
                <a:buNone/>
                <a:tabLst/>
                <a:defRPr/>
              </a:pPr>
              <a:t>83</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901" name="Rectangle 2"/>
          <p:cNvSpPr>
            <a:spLocks noGrp="1" noRot="1" noChangeAspect="1" noChangeArrowheads="1" noTextEdit="1"/>
          </p:cNvSpPr>
          <p:nvPr>
            <p:ph type="sldImg"/>
          </p:nvPr>
        </p:nvSpPr>
        <p:spPr>
          <a:ln/>
        </p:spPr>
      </p:sp>
      <p:sp>
        <p:nvSpPr>
          <p:cNvPr id="1902"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1179318436"/>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6" name="Rectangle 7"/>
          <p:cNvSpPr>
            <a:spLocks noGrp="1" noChangeArrowheads="1"/>
          </p:cNvSpPr>
          <p:nvPr>
            <p:ph type="sldNum" sz="quarter" idx="5"/>
          </p:nvPr>
        </p:nvSpPr>
        <p:spPr>
          <a:noFill/>
          <a:ln/>
        </p:spPr>
        <p:txBody>
          <a:bodyPr/>
          <a:lstStyle>
            <a:lvl1pPr defTabSz="91426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6448" indent="-283249" defTabSz="91426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2995"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6194"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9392"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5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57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98987"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52185"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14265"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14265" rtl="0" eaLnBrk="1" fontAlgn="base" latinLnBrk="0" hangingPunct="1">
                <a:lnSpc>
                  <a:spcPct val="100000"/>
                </a:lnSpc>
                <a:spcBef>
                  <a:spcPct val="0"/>
                </a:spcBef>
                <a:spcAft>
                  <a:spcPct val="0"/>
                </a:spcAft>
                <a:buClrTx/>
                <a:buSzTx/>
                <a:buFontTx/>
                <a:buNone/>
                <a:tabLst/>
                <a:defRPr/>
              </a:pPr>
              <a:t>84</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2027" name="Rectangle 2"/>
          <p:cNvSpPr>
            <a:spLocks noGrp="1" noRot="1" noChangeAspect="1" noChangeArrowheads="1" noTextEdit="1"/>
          </p:cNvSpPr>
          <p:nvPr>
            <p:ph type="sldImg"/>
          </p:nvPr>
        </p:nvSpPr>
        <p:spPr>
          <a:ln/>
        </p:spPr>
      </p:sp>
      <p:sp>
        <p:nvSpPr>
          <p:cNvPr id="2028"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3914316718"/>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1" name="Rectangle 7"/>
          <p:cNvSpPr>
            <a:spLocks noGrp="1" noChangeArrowheads="1"/>
          </p:cNvSpPr>
          <p:nvPr>
            <p:ph type="sldNum" sz="quarter" idx="5"/>
          </p:nvPr>
        </p:nvSpPr>
        <p:spPr>
          <a:noFill/>
          <a:ln/>
        </p:spPr>
        <p:txBody>
          <a:bodyPr/>
          <a:lstStyle>
            <a:lvl1pPr defTabSz="91426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6448" indent="-283249" defTabSz="91426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2995"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6194"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9392"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5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57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98987"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52185"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14265"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14265" rtl="0" eaLnBrk="1" fontAlgn="base" latinLnBrk="0" hangingPunct="1">
                <a:lnSpc>
                  <a:spcPct val="100000"/>
                </a:lnSpc>
                <a:spcBef>
                  <a:spcPct val="0"/>
                </a:spcBef>
                <a:spcAft>
                  <a:spcPct val="0"/>
                </a:spcAft>
                <a:buClrTx/>
                <a:buSzTx/>
                <a:buFontTx/>
                <a:buNone/>
                <a:tabLst/>
                <a:defRPr/>
              </a:pPr>
              <a:t>85</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2002" name="Rectangle 2"/>
          <p:cNvSpPr>
            <a:spLocks noGrp="1" noRot="1" noChangeAspect="1" noChangeArrowheads="1" noTextEdit="1"/>
          </p:cNvSpPr>
          <p:nvPr>
            <p:ph type="sldImg"/>
          </p:nvPr>
        </p:nvSpPr>
        <p:spPr>
          <a:ln/>
        </p:spPr>
      </p:sp>
      <p:sp>
        <p:nvSpPr>
          <p:cNvPr id="2003"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2746272944"/>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8" name="Rectangle 7"/>
          <p:cNvSpPr>
            <a:spLocks noGrp="1" noChangeArrowheads="1"/>
          </p:cNvSpPr>
          <p:nvPr>
            <p:ph type="sldNum" sz="quarter" idx="5"/>
          </p:nvPr>
        </p:nvSpPr>
        <p:spPr>
          <a:noFill/>
          <a:ln/>
        </p:spPr>
        <p:txBody>
          <a:bodyPr/>
          <a:lstStyle>
            <a:lvl1pPr defTabSz="91426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6448" indent="-283249" defTabSz="91426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2995"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6194"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9392"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5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57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98987"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52185"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14265"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14265" rtl="0" eaLnBrk="1" fontAlgn="base" latinLnBrk="0" hangingPunct="1">
                <a:lnSpc>
                  <a:spcPct val="100000"/>
                </a:lnSpc>
                <a:spcBef>
                  <a:spcPct val="0"/>
                </a:spcBef>
                <a:spcAft>
                  <a:spcPct val="0"/>
                </a:spcAft>
                <a:buClrTx/>
                <a:buSzTx/>
                <a:buFontTx/>
                <a:buNone/>
                <a:tabLst/>
                <a:defRPr/>
              </a:pPr>
              <a:t>86</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989" name="Rectangle 2"/>
          <p:cNvSpPr>
            <a:spLocks noGrp="1" noRot="1" noChangeAspect="1" noChangeArrowheads="1" noTextEdit="1"/>
          </p:cNvSpPr>
          <p:nvPr>
            <p:ph type="sldImg"/>
          </p:nvPr>
        </p:nvSpPr>
        <p:spPr>
          <a:ln/>
        </p:spPr>
      </p:sp>
      <p:sp>
        <p:nvSpPr>
          <p:cNvPr id="1990"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738406506"/>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4" name="Rectangle 7"/>
          <p:cNvSpPr>
            <a:spLocks noGrp="1" noChangeArrowheads="1"/>
          </p:cNvSpPr>
          <p:nvPr>
            <p:ph type="sldNum" sz="quarter" idx="5"/>
          </p:nvPr>
        </p:nvSpPr>
        <p:spPr>
          <a:noFill/>
          <a:ln/>
        </p:spPr>
        <p:txBody>
          <a:bodyPr/>
          <a:lstStyle>
            <a:lvl1pPr defTabSz="91426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6448" indent="-283249" defTabSz="91426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2995"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6194"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9392"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5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57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98987"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52185"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14265"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14265" rtl="0" eaLnBrk="1" fontAlgn="base" latinLnBrk="0" hangingPunct="1">
                <a:lnSpc>
                  <a:spcPct val="100000"/>
                </a:lnSpc>
                <a:spcBef>
                  <a:spcPct val="0"/>
                </a:spcBef>
                <a:spcAft>
                  <a:spcPct val="0"/>
                </a:spcAft>
                <a:buClrTx/>
                <a:buSzTx/>
                <a:buFontTx/>
                <a:buNone/>
                <a:tabLst/>
                <a:defRPr/>
              </a:pPr>
              <a:t>87</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945" name="Rectangle 2"/>
          <p:cNvSpPr>
            <a:spLocks noGrp="1" noRot="1" noChangeAspect="1" noChangeArrowheads="1" noTextEdit="1"/>
          </p:cNvSpPr>
          <p:nvPr>
            <p:ph type="sldImg"/>
          </p:nvPr>
        </p:nvSpPr>
        <p:spPr>
          <a:ln/>
        </p:spPr>
      </p:sp>
      <p:sp>
        <p:nvSpPr>
          <p:cNvPr id="1946"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30748711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 name="Rectangle 7"/>
          <p:cNvSpPr>
            <a:spLocks noGrp="1" noChangeArrowheads="1"/>
          </p:cNvSpPr>
          <p:nvPr>
            <p:ph type="sldNum" sz="quarter" idx="5"/>
          </p:nvPr>
        </p:nvSpPr>
        <p:spPr>
          <a:noFill/>
          <a:ln/>
        </p:spPr>
        <p:txBody>
          <a:bodyPr/>
          <a:lstStyle>
            <a:lvl1pPr defTabSz="922278">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2903" indent="-285732" defTabSz="922278">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2926" indent="-228585" defTabSz="922278">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0096" indent="-228585" defTabSz="922278">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7267" indent="-228585" defTabSz="922278">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4438"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71609"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8779"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5949"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22278"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smtClean="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22278" rtl="0" eaLnBrk="1" fontAlgn="base" latinLnBrk="0" hangingPunct="1">
                <a:lnSpc>
                  <a:spcPct val="100000"/>
                </a:lnSpc>
                <a:spcBef>
                  <a:spcPct val="0"/>
                </a:spcBef>
                <a:spcAft>
                  <a:spcPct val="0"/>
                </a:spcAft>
                <a:buClrTx/>
                <a:buSzTx/>
                <a:buFontTx/>
                <a:buNone/>
                <a:tabLst/>
                <a:defRPr/>
              </a:pPr>
              <a:t>8</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270" name="Rectangle 2"/>
          <p:cNvSpPr>
            <a:spLocks noGrp="1" noRot="1" noChangeAspect="1" noChangeArrowheads="1" noTextEdit="1"/>
          </p:cNvSpPr>
          <p:nvPr>
            <p:ph type="sldImg"/>
          </p:nvPr>
        </p:nvSpPr>
        <p:spPr>
          <a:ln/>
        </p:spPr>
      </p:sp>
      <p:sp>
        <p:nvSpPr>
          <p:cNvPr id="1271"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3771275957"/>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3" name="Rectangle 7"/>
          <p:cNvSpPr>
            <a:spLocks noGrp="1" noChangeArrowheads="1"/>
          </p:cNvSpPr>
          <p:nvPr>
            <p:ph type="sldNum" sz="quarter" idx="5"/>
          </p:nvPr>
        </p:nvSpPr>
        <p:spPr>
          <a:noFill/>
          <a:ln/>
        </p:spPr>
        <p:txBody>
          <a:bodyPr/>
          <a:lstStyle>
            <a:lvl1pPr defTabSz="91426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6448" indent="-283249" defTabSz="91426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2995"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6194"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9392"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5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57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98987"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52185"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14265"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14265" rtl="0" eaLnBrk="1" fontAlgn="base" latinLnBrk="0" hangingPunct="1">
                <a:lnSpc>
                  <a:spcPct val="100000"/>
                </a:lnSpc>
                <a:spcBef>
                  <a:spcPct val="0"/>
                </a:spcBef>
                <a:spcAft>
                  <a:spcPct val="0"/>
                </a:spcAft>
                <a:buClrTx/>
                <a:buSzTx/>
                <a:buFontTx/>
                <a:buNone/>
                <a:tabLst/>
                <a:defRPr/>
              </a:pPr>
              <a:t>88</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2014" name="Rectangle 2"/>
          <p:cNvSpPr>
            <a:spLocks noGrp="1" noRot="1" noChangeAspect="1" noChangeArrowheads="1" noTextEdit="1"/>
          </p:cNvSpPr>
          <p:nvPr>
            <p:ph type="sldImg"/>
          </p:nvPr>
        </p:nvSpPr>
        <p:spPr>
          <a:ln/>
        </p:spPr>
      </p:sp>
      <p:sp>
        <p:nvSpPr>
          <p:cNvPr id="2015"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2890045084"/>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6" name="Rectangle 7"/>
          <p:cNvSpPr>
            <a:spLocks noGrp="1" noChangeArrowheads="1"/>
          </p:cNvSpPr>
          <p:nvPr>
            <p:ph type="sldNum" sz="quarter" idx="5"/>
          </p:nvPr>
        </p:nvSpPr>
        <p:spPr>
          <a:noFill/>
          <a:ln/>
        </p:spPr>
        <p:txBody>
          <a:bodyPr/>
          <a:lstStyle>
            <a:lvl1pPr defTabSz="91426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6448" indent="-283249" defTabSz="91426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2995"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6194"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9392"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5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57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98987"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52185"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14265"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14265" rtl="0" eaLnBrk="1" fontAlgn="base" latinLnBrk="0" hangingPunct="1">
                <a:lnSpc>
                  <a:spcPct val="100000"/>
                </a:lnSpc>
                <a:spcBef>
                  <a:spcPct val="0"/>
                </a:spcBef>
                <a:spcAft>
                  <a:spcPct val="0"/>
                </a:spcAft>
                <a:buClrTx/>
                <a:buSzTx/>
                <a:buFontTx/>
                <a:buNone/>
                <a:tabLst/>
                <a:defRPr/>
              </a:pPr>
              <a:t>89</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2027" name="Rectangle 2"/>
          <p:cNvSpPr>
            <a:spLocks noGrp="1" noRot="1" noChangeAspect="1" noChangeArrowheads="1" noTextEdit="1"/>
          </p:cNvSpPr>
          <p:nvPr>
            <p:ph type="sldImg"/>
          </p:nvPr>
        </p:nvSpPr>
        <p:spPr>
          <a:ln/>
        </p:spPr>
      </p:sp>
      <p:sp>
        <p:nvSpPr>
          <p:cNvPr id="2028"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40997657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4" name="Rectangle 7"/>
          <p:cNvSpPr>
            <a:spLocks noGrp="1" noChangeArrowheads="1"/>
          </p:cNvSpPr>
          <p:nvPr>
            <p:ph type="sldNum" sz="quarter" idx="5"/>
          </p:nvPr>
        </p:nvSpPr>
        <p:spPr>
          <a:noFill/>
          <a:ln/>
        </p:spPr>
        <p:txBody>
          <a:bodyPr/>
          <a:lstStyle>
            <a:lvl1pPr defTabSz="922278">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2903" indent="-285732" defTabSz="922278">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2926" indent="-228585" defTabSz="922278">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0096" indent="-228585" defTabSz="922278">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7267" indent="-228585" defTabSz="922278">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4438"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71609"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8779"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5949"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22278"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smtClean="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22278" rtl="0" eaLnBrk="1" fontAlgn="base" latinLnBrk="0" hangingPunct="1">
                <a:lnSpc>
                  <a:spcPct val="100000"/>
                </a:lnSpc>
                <a:spcBef>
                  <a:spcPct val="0"/>
                </a:spcBef>
                <a:spcAft>
                  <a:spcPct val="0"/>
                </a:spcAft>
                <a:buClrTx/>
                <a:buSzTx/>
                <a:buFontTx/>
                <a:buNone/>
                <a:tabLst/>
                <a:defRPr/>
              </a:pPr>
              <a:t>9</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285" name="Rectangle 2"/>
          <p:cNvSpPr>
            <a:spLocks noGrp="1" noRot="1" noChangeAspect="1" noChangeArrowheads="1" noTextEdit="1"/>
          </p:cNvSpPr>
          <p:nvPr>
            <p:ph type="sldImg"/>
          </p:nvPr>
        </p:nvSpPr>
        <p:spPr>
          <a:ln/>
        </p:spPr>
      </p:sp>
      <p:sp>
        <p:nvSpPr>
          <p:cNvPr id="1286"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19818953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7" name="Rectangle 7"/>
          <p:cNvSpPr>
            <a:spLocks noGrp="1" noChangeArrowheads="1"/>
          </p:cNvSpPr>
          <p:nvPr>
            <p:ph type="sldNum" sz="quarter" idx="5"/>
          </p:nvPr>
        </p:nvSpPr>
        <p:spPr>
          <a:noFill/>
          <a:ln/>
        </p:spPr>
        <p:txBody>
          <a:bodyPr/>
          <a:lstStyle>
            <a:lvl1pPr defTabSz="922278">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2903" indent="-285732" defTabSz="922278">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2926" indent="-228585" defTabSz="922278">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0096" indent="-228585" defTabSz="922278">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7267" indent="-228585" defTabSz="922278">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4438"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71609"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8779"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5949"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22278"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smtClean="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22278" rtl="0" eaLnBrk="1" fontAlgn="base" latinLnBrk="0" hangingPunct="1">
                <a:lnSpc>
                  <a:spcPct val="100000"/>
                </a:lnSpc>
                <a:spcBef>
                  <a:spcPct val="0"/>
                </a:spcBef>
                <a:spcAft>
                  <a:spcPct val="0"/>
                </a:spcAft>
                <a:buClrTx/>
                <a:buSzTx/>
                <a:buFontTx/>
                <a:buNone/>
                <a:tabLst/>
                <a:defRPr/>
              </a:pPr>
              <a:t>10</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298" name="Rectangle 2"/>
          <p:cNvSpPr>
            <a:spLocks noGrp="1" noRot="1" noChangeAspect="1" noChangeArrowheads="1" noTextEdit="1"/>
          </p:cNvSpPr>
          <p:nvPr>
            <p:ph type="sldImg"/>
          </p:nvPr>
        </p:nvSpPr>
        <p:spPr>
          <a:ln/>
        </p:spPr>
      </p:sp>
      <p:sp>
        <p:nvSpPr>
          <p:cNvPr id="1299"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80269766"/>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23.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24.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25.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26.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27.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28.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29.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0.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タイトル 1"/>
          <p:cNvSpPr>
            <a:spLocks noGrp="1"/>
          </p:cNvSpPr>
          <p:nvPr>
            <p:ph type="ctrTitle"/>
          </p:nvPr>
        </p:nvSpPr>
        <p:spPr>
          <a:xfrm>
            <a:off x="685800" y="2130425"/>
            <a:ext cx="7772400" cy="1470025"/>
          </a:xfrm>
        </p:spPr>
        <p:txBody>
          <a:bodyPr/>
          <a:lstStyle/>
          <a:p>
            <a:r>
              <a:rPr lang="ja-JP" altLang="en-US"/>
              <a:t>マスタ タイトルの書式設定</a:t>
            </a:r>
          </a:p>
        </p:txBody>
      </p:sp>
      <p:sp>
        <p:nvSpPr>
          <p:cNvPr id="1032"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103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3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35" name="Rectangle 6"/>
          <p:cNvSpPr>
            <a:spLocks noGrp="1" noChangeArrowheads="1"/>
          </p:cNvSpPr>
          <p:nvPr>
            <p:ph type="sldNum" sz="quarter" idx="12"/>
          </p:nvPr>
        </p:nvSpPr>
        <p:spPr>
          <a:ln/>
        </p:spPr>
        <p:txBody>
          <a:bodyPr/>
          <a:lstStyle>
            <a:lvl1pPr>
              <a:defRPr/>
            </a:lvl1pPr>
          </a:lstStyle>
          <a:p>
            <a:pPr>
              <a:defRPr/>
            </a:pPr>
            <a:fld id="{367FCEB3-C420-400D-9DF3-AABFEA07EB20}" type="slidenum">
              <a:rPr lang="en-US" altLang="ja-JP"/>
              <a:pPr>
                <a:defRPr/>
              </a:pPr>
              <a:t>‹#›</a:t>
            </a:fld>
            <a:endParaRPr lang="en-US" altLang="ja-JP"/>
          </a:p>
        </p:txBody>
      </p:sp>
    </p:spTree>
    <p:extLst>
      <p:ext uri="{BB962C8B-B14F-4D97-AF65-F5344CB8AC3E}">
        <p14:creationId xmlns:p14="http://schemas.microsoft.com/office/powerpoint/2010/main" val="19587465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88" name="タイトル 1"/>
          <p:cNvSpPr>
            <a:spLocks noGrp="1"/>
          </p:cNvSpPr>
          <p:nvPr>
            <p:ph type="title"/>
          </p:nvPr>
        </p:nvSpPr>
        <p:spPr/>
        <p:txBody>
          <a:bodyPr/>
          <a:lstStyle/>
          <a:p>
            <a:r>
              <a:rPr lang="ja-JP" altLang="en-US"/>
              <a:t>マスタ タイトルの書式設定</a:t>
            </a:r>
          </a:p>
        </p:txBody>
      </p:sp>
      <p:sp>
        <p:nvSpPr>
          <p:cNvPr id="1089"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0"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91"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92" name="Rectangle 6"/>
          <p:cNvSpPr>
            <a:spLocks noGrp="1" noChangeArrowheads="1"/>
          </p:cNvSpPr>
          <p:nvPr>
            <p:ph type="sldNum" sz="quarter" idx="12"/>
          </p:nvPr>
        </p:nvSpPr>
        <p:spPr>
          <a:ln/>
        </p:spPr>
        <p:txBody>
          <a:bodyPr/>
          <a:lstStyle>
            <a:lvl1pPr>
              <a:defRPr/>
            </a:lvl1pPr>
          </a:lstStyle>
          <a:p>
            <a:pPr>
              <a:defRPr/>
            </a:pPr>
            <a:fld id="{5744B9A6-F962-47BE-A435-95FB34C96498}" type="slidenum">
              <a:rPr lang="en-US" altLang="ja-JP"/>
              <a:pPr>
                <a:defRPr/>
              </a:pPr>
              <a:t>‹#›</a:t>
            </a:fld>
            <a:endParaRPr lang="en-US" altLang="ja-JP"/>
          </a:p>
        </p:txBody>
      </p:sp>
    </p:spTree>
    <p:extLst>
      <p:ext uri="{BB962C8B-B14F-4D97-AF65-F5344CB8AC3E}">
        <p14:creationId xmlns:p14="http://schemas.microsoft.com/office/powerpoint/2010/main" val="26004493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094" name="縦書きタイトル 1"/>
          <p:cNvSpPr>
            <a:spLocks noGrp="1"/>
          </p:cNvSpPr>
          <p:nvPr>
            <p:ph type="title" orient="vert"/>
          </p:nvPr>
        </p:nvSpPr>
        <p:spPr>
          <a:xfrm>
            <a:off x="6629400" y="274638"/>
            <a:ext cx="2057400" cy="5851525"/>
          </a:xfrm>
        </p:spPr>
        <p:txBody>
          <a:bodyPr vert="eaVert"/>
          <a:lstStyle/>
          <a:p>
            <a:r>
              <a:rPr lang="ja-JP" altLang="en-US"/>
              <a:t>マスタ タイトルの書式設定</a:t>
            </a:r>
          </a:p>
        </p:txBody>
      </p:sp>
      <p:sp>
        <p:nvSpPr>
          <p:cNvPr id="1095"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6"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97"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98" name="Rectangle 6"/>
          <p:cNvSpPr>
            <a:spLocks noGrp="1" noChangeArrowheads="1"/>
          </p:cNvSpPr>
          <p:nvPr>
            <p:ph type="sldNum" sz="quarter" idx="12"/>
          </p:nvPr>
        </p:nvSpPr>
        <p:spPr>
          <a:ln/>
        </p:spPr>
        <p:txBody>
          <a:bodyPr/>
          <a:lstStyle>
            <a:lvl1pPr>
              <a:defRPr/>
            </a:lvl1pPr>
          </a:lstStyle>
          <a:p>
            <a:pPr>
              <a:defRPr/>
            </a:pPr>
            <a:fld id="{0271A7B6-14F3-4207-B043-8CD2B4D488D2}" type="slidenum">
              <a:rPr lang="en-US" altLang="ja-JP"/>
              <a:pPr>
                <a:defRPr/>
              </a:pPr>
              <a:t>‹#›</a:t>
            </a:fld>
            <a:endParaRPr lang="en-US" altLang="ja-JP"/>
          </a:p>
        </p:txBody>
      </p:sp>
    </p:spTree>
    <p:extLst>
      <p:ext uri="{BB962C8B-B14F-4D97-AF65-F5344CB8AC3E}">
        <p14:creationId xmlns:p14="http://schemas.microsoft.com/office/powerpoint/2010/main" val="27423166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タイトルとコンテンツ">
    <p:spTree>
      <p:nvGrpSpPr>
        <p:cNvPr id="1" name=""/>
        <p:cNvGrpSpPr/>
        <p:nvPr/>
      </p:nvGrpSpPr>
      <p:grpSpPr>
        <a:xfrm>
          <a:off x="0" y="0"/>
          <a:ext cx="0" cy="0"/>
          <a:chOff x="0" y="0"/>
          <a:chExt cx="0" cy="0"/>
        </a:xfrm>
      </p:grpSpPr>
    </p:spTree>
    <p:extLst>
      <p:ext uri="{BB962C8B-B14F-4D97-AF65-F5344CB8AC3E}">
        <p14:creationId xmlns:p14="http://schemas.microsoft.com/office/powerpoint/2010/main" val="3483871119"/>
      </p:ext>
    </p:extLst>
  </p:cSld>
  <p:clrMapOvr>
    <a:masterClrMapping/>
  </p:clrMapOvr>
  <p:extLst>
    <p:ext uri="{DCECCB84-F9BA-43D5-87BE-67443E8EF086}">
      <p15:sldGuideLst xmlns:p15="http://schemas.microsoft.com/office/powerpoint/2012/main">
        <p15:guide id="1" orient="horz" pos="2160">
          <p15:clr>
            <a:srgbClr val="FBAE40"/>
          </p15:clr>
        </p15:guide>
        <p15:guide id="2" pos="312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CD15BD-F2C0-2052-4C31-D50B1BF1BD87}"/>
              </a:ext>
            </a:extLst>
          </p:cNvPr>
          <p:cNvSpPr>
            <a:spLocks noGrp="1"/>
          </p:cNvSpPr>
          <p:nvPr>
            <p:ph type="ctrTitle"/>
          </p:nvPr>
        </p:nvSpPr>
        <p:spPr>
          <a:xfrm>
            <a:off x="1143000" y="1122363"/>
            <a:ext cx="6858000" cy="2387600"/>
          </a:xfrm>
        </p:spPr>
        <p:txBody>
          <a:bodyPr anchor="b"/>
          <a:lstStyle>
            <a:lvl1pPr algn="ctr">
              <a:defRPr sz="6000"/>
            </a:lvl1pPr>
          </a:lstStyle>
          <a:p>
            <a:r>
              <a:rPr kumimoji="1" lang="en-US"/>
              <a:t>Click to edit Master title style</a:t>
            </a:r>
          </a:p>
        </p:txBody>
      </p:sp>
      <p:sp>
        <p:nvSpPr>
          <p:cNvPr id="3" name="Subtitle 2">
            <a:extLst>
              <a:ext uri="{FF2B5EF4-FFF2-40B4-BE49-F238E27FC236}">
                <a16:creationId xmlns:a16="http://schemas.microsoft.com/office/drawing/2014/main" id="{9A3AF593-440E-EEAA-6B2A-26FAEFE592A7}"/>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en-US"/>
              <a:t>Click to edit Master subtitle style</a:t>
            </a:r>
          </a:p>
        </p:txBody>
      </p:sp>
      <p:sp>
        <p:nvSpPr>
          <p:cNvPr id="4" name="Date Placeholder 3">
            <a:extLst>
              <a:ext uri="{FF2B5EF4-FFF2-40B4-BE49-F238E27FC236}">
                <a16:creationId xmlns:a16="http://schemas.microsoft.com/office/drawing/2014/main" id="{CADEE07F-BE87-5301-66B2-BE156D67845A}"/>
              </a:ext>
            </a:extLst>
          </p:cNvPr>
          <p:cNvSpPr>
            <a:spLocks noGrp="1"/>
          </p:cNvSpPr>
          <p:nvPr>
            <p:ph type="dt" sz="half" idx="10"/>
          </p:nvPr>
        </p:nvSpPr>
        <p:spPr/>
        <p:txBody>
          <a:bodyPr/>
          <a:lstStyle/>
          <a:p>
            <a:pPr fontAlgn="base">
              <a:spcBef>
                <a:spcPct val="0"/>
              </a:spcBef>
              <a:spcAft>
                <a:spcPct val="0"/>
              </a:spcAft>
              <a:defRPr/>
            </a:pPr>
            <a:endParaRPr lang="ja-JP" altLang="en-US"/>
          </a:p>
        </p:txBody>
      </p:sp>
      <p:sp>
        <p:nvSpPr>
          <p:cNvPr id="5" name="Footer Placeholder 4">
            <a:extLst>
              <a:ext uri="{FF2B5EF4-FFF2-40B4-BE49-F238E27FC236}">
                <a16:creationId xmlns:a16="http://schemas.microsoft.com/office/drawing/2014/main" id="{65D1DA0C-E0A3-ABB9-4114-2500B241872A}"/>
              </a:ext>
            </a:extLst>
          </p:cNvPr>
          <p:cNvSpPr>
            <a:spLocks noGrp="1"/>
          </p:cNvSpPr>
          <p:nvPr>
            <p:ph type="ftr" sz="quarter" idx="11"/>
          </p:nvPr>
        </p:nvSpPr>
        <p:spPr/>
        <p:txBody>
          <a:bodyPr/>
          <a:lstStyle/>
          <a:p>
            <a:pPr fontAlgn="base">
              <a:spcBef>
                <a:spcPct val="0"/>
              </a:spcBef>
              <a:spcAft>
                <a:spcPct val="0"/>
              </a:spcAft>
              <a:defRPr/>
            </a:pPr>
            <a:endParaRPr lang="ja-JP" altLang="en-US"/>
          </a:p>
        </p:txBody>
      </p:sp>
      <p:sp>
        <p:nvSpPr>
          <p:cNvPr id="6" name="Slide Number Placeholder 5">
            <a:extLst>
              <a:ext uri="{FF2B5EF4-FFF2-40B4-BE49-F238E27FC236}">
                <a16:creationId xmlns:a16="http://schemas.microsoft.com/office/drawing/2014/main" id="{5F309719-5EA0-1686-874A-DE9A4673B0BF}"/>
              </a:ext>
            </a:extLst>
          </p:cNvPr>
          <p:cNvSpPr>
            <a:spLocks noGrp="1"/>
          </p:cNvSpPr>
          <p:nvPr>
            <p:ph type="sldNum" sz="quarter" idx="12"/>
          </p:nvPr>
        </p:nvSpPr>
        <p:spPr/>
        <p:txBody>
          <a:bodyPr/>
          <a:lstStyle/>
          <a:p>
            <a:pPr fontAlgn="base">
              <a:spcBef>
                <a:spcPct val="0"/>
              </a:spcBef>
              <a:spcAft>
                <a:spcPct val="0"/>
              </a:spcAft>
              <a:defRPr/>
            </a:pPr>
            <a:fld id="{A6A5B751-25C4-46CC-8F2B-2AFF10021099}" type="slidenum">
              <a:rPr lang="ja-JP" altLang="en-US">
                <a:latin typeface="Arial" panose="020B0604020202020204" pitchFamily="34" charset="0"/>
              </a:rPr>
              <a:pPr fontAlgn="base">
                <a:spcBef>
                  <a:spcPct val="0"/>
                </a:spcBef>
                <a:spcAft>
                  <a:spcPct val="0"/>
                </a:spcAft>
                <a:defRPr/>
              </a:pPr>
              <a:t>‹#›</a:t>
            </a:fld>
            <a:endParaRPr lang="ja-JP" altLang="en-US">
              <a:latin typeface="Arial" panose="020B0604020202020204" pitchFamily="34" charset="0"/>
            </a:endParaRPr>
          </a:p>
        </p:txBody>
      </p:sp>
    </p:spTree>
    <p:extLst>
      <p:ext uri="{BB962C8B-B14F-4D97-AF65-F5344CB8AC3E}">
        <p14:creationId xmlns:p14="http://schemas.microsoft.com/office/powerpoint/2010/main" val="35944398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Only">
    <p:bg>
      <p:bgPr>
        <a:solidFill>
          <a:schemeClr val="bg2"/>
        </a:solidFill>
        <a:effectLst/>
      </p:bgPr>
    </p:bg>
    <p:spTree>
      <p:nvGrpSpPr>
        <p:cNvPr id="1" name=""/>
        <p:cNvGrpSpPr/>
        <p:nvPr/>
      </p:nvGrpSpPr>
      <p:grpSpPr>
        <a:xfrm>
          <a:off x="0" y="0"/>
          <a:ext cx="0" cy="0"/>
          <a:chOff x="0" y="0"/>
          <a:chExt cx="0" cy="0"/>
        </a:xfrm>
      </p:grpSpPr>
      <p:sp>
        <p:nvSpPr>
          <p:cNvPr id="1031" name="Date Placeholder 2"/>
          <p:cNvSpPr>
            <a:spLocks noGrp="1"/>
          </p:cNvSpPr>
          <p:nvPr>
            <p:ph type="dt" sz="half" idx="10"/>
          </p:nvPr>
        </p:nvSpPr>
        <p:spPr>
          <a:xfrm>
            <a:off x="7258051" y="6443508"/>
            <a:ext cx="1111538" cy="115416"/>
          </a:xfrm>
          <a:prstGeom prst="rect">
            <a:avLst/>
          </a:prstGeom>
        </p:spPr>
        <p:txBody>
          <a:bodyPr/>
          <a:lstStyle>
            <a:lvl1pPr>
              <a:defRPr>
                <a:latin typeface="+mn-lt"/>
                <a:sym typeface="Trebuchet MS" panose="020B0603020202020204" pitchFamily="34" charset="0"/>
              </a:defRPr>
            </a:lvl1pPr>
          </a:lstStyle>
          <a:p>
            <a:endParaRPr lang="en-US"/>
          </a:p>
        </p:txBody>
      </p:sp>
      <p:sp>
        <p:nvSpPr>
          <p:cNvPr id="1032" name="Title 4"/>
          <p:cNvSpPr>
            <a:spLocks noGrp="1"/>
          </p:cNvSpPr>
          <p:nvPr>
            <p:ph type="title" hasCustomPrompt="1"/>
          </p:nvPr>
        </p:nvSpPr>
        <p:spPr>
          <a:xfrm>
            <a:off x="472500" y="622800"/>
            <a:ext cx="8199900" cy="353174"/>
          </a:xfrm>
          <a:prstGeom prst="rect">
            <a:avLst/>
          </a:prstGeom>
        </p:spPr>
        <p:txBody>
          <a:bodyPr vert="horz" wrap="square" lIns="0" tIns="0" rIns="0" bIns="0" anchor="t" anchorCtr="0">
            <a:spAutoFit/>
          </a:bodyPr>
          <a:lstStyle>
            <a:lvl1pPr marL="0" indent="0" algn="l">
              <a:lnSpc>
                <a:spcPct val="90000"/>
              </a:lnSpc>
              <a:spcBef>
                <a:spcPct val="0"/>
              </a:spcBef>
              <a:spcAft>
                <a:spcPts val="0"/>
              </a:spcAft>
              <a:defRPr sz="2550" b="0" i="0" u="none" kern="1200" spc="0">
                <a:solidFill>
                  <a:schemeClr val="tx2"/>
                </a:solidFill>
                <a:latin typeface="+mj-lt"/>
                <a:sym typeface="Trebuchet MS" panose="020B0603020202020204" pitchFamily="34" charset="0"/>
              </a:defRPr>
            </a:lvl1pPr>
          </a:lstStyle>
          <a:p>
            <a:pPr lvl="0"/>
            <a:r>
              <a:rPr lang="en-US"/>
              <a:t>Click to add title</a:t>
            </a:r>
          </a:p>
        </p:txBody>
      </p:sp>
    </p:spTree>
    <p:extLst>
      <p:ext uri="{BB962C8B-B14F-4D97-AF65-F5344CB8AC3E}">
        <p14:creationId xmlns:p14="http://schemas.microsoft.com/office/powerpoint/2010/main" val="241298574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Text">
    <p:bg>
      <p:bgPr>
        <a:solidFill>
          <a:schemeClr val="bg2"/>
        </a:solidFill>
        <a:effectLst/>
      </p:bgPr>
    </p:bg>
    <p:spTree>
      <p:nvGrpSpPr>
        <p:cNvPr id="1" name=""/>
        <p:cNvGrpSpPr/>
        <p:nvPr/>
      </p:nvGrpSpPr>
      <p:grpSpPr>
        <a:xfrm>
          <a:off x="0" y="0"/>
          <a:ext cx="0" cy="0"/>
          <a:chOff x="0" y="0"/>
          <a:chExt cx="0" cy="0"/>
        </a:xfrm>
      </p:grpSpPr>
      <p:sp>
        <p:nvSpPr>
          <p:cNvPr id="1034" name="Title 1"/>
          <p:cNvSpPr>
            <a:spLocks noGrp="1"/>
          </p:cNvSpPr>
          <p:nvPr>
            <p:ph type="title" hasCustomPrompt="1"/>
          </p:nvPr>
        </p:nvSpPr>
        <p:spPr>
          <a:xfrm>
            <a:off x="472500" y="622800"/>
            <a:ext cx="8200013" cy="353174"/>
          </a:xfrm>
        </p:spPr>
        <p:txBody>
          <a:bodyPr/>
          <a:lstStyle>
            <a:lvl1pPr>
              <a:defRPr sz="2550"/>
            </a:lvl1pPr>
          </a:lstStyle>
          <a:p>
            <a:r>
              <a:rPr lang="en-US"/>
              <a:t>Click to add title</a:t>
            </a:r>
          </a:p>
        </p:txBody>
      </p:sp>
      <p:sp>
        <p:nvSpPr>
          <p:cNvPr id="1035" name="Text Placeholder 7"/>
          <p:cNvSpPr>
            <a:spLocks noGrp="1"/>
          </p:cNvSpPr>
          <p:nvPr>
            <p:ph type="body" sz="quarter" idx="10"/>
          </p:nvPr>
        </p:nvSpPr>
        <p:spPr>
          <a:xfrm>
            <a:off x="472050" y="2085629"/>
            <a:ext cx="8200351" cy="4089131"/>
          </a:xfrm>
        </p:spPr>
        <p:txBody>
          <a:bodyPr/>
          <a:lstStyle>
            <a:lvl1pPr>
              <a:lnSpc>
                <a:spcPct val="100000"/>
              </a:lnSpc>
              <a:spcBef>
                <a:spcPts val="0"/>
              </a:spcBef>
              <a:spcAft>
                <a:spcPts val="0"/>
              </a:spcAft>
              <a:defRPr sz="1500"/>
            </a:lvl1pPr>
            <a:lvl2pPr>
              <a:lnSpc>
                <a:spcPct val="100000"/>
              </a:lnSpc>
              <a:spcBef>
                <a:spcPts val="0"/>
              </a:spcBef>
              <a:spcAft>
                <a:spcPts val="0"/>
              </a:spcAft>
              <a:defRPr sz="1500"/>
            </a:lvl2pPr>
            <a:lvl3pPr>
              <a:lnSpc>
                <a:spcPct val="100000"/>
              </a:lnSpc>
              <a:spcBef>
                <a:spcPts val="0"/>
              </a:spcBef>
              <a:spcAft>
                <a:spcPts val="0"/>
              </a:spcAft>
              <a:defRPr sz="1500"/>
            </a:lvl3pPr>
            <a:lvl4pPr>
              <a:lnSpc>
                <a:spcPct val="100000"/>
              </a:lnSpc>
              <a:spcBef>
                <a:spcPts val="0"/>
              </a:spcBef>
              <a:spcAft>
                <a:spcPts val="0"/>
              </a:spcAft>
              <a:defRPr sz="2100"/>
            </a:lvl4pPr>
            <a:lvl5pPr>
              <a:lnSpc>
                <a:spcPct val="100000"/>
              </a:lnSpc>
              <a:spcBef>
                <a:spcPts val="0"/>
              </a:spcBef>
              <a:spcAft>
                <a:spcPts val="0"/>
              </a:spcAft>
              <a:defRPr sz="2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5502985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D. Title Only">
    <p:spTree>
      <p:nvGrpSpPr>
        <p:cNvPr id="1" name=""/>
        <p:cNvGrpSpPr/>
        <p:nvPr/>
      </p:nvGrpSpPr>
      <p:grpSpPr>
        <a:xfrm>
          <a:off x="0" y="0"/>
          <a:ext cx="0" cy="0"/>
          <a:chOff x="0" y="0"/>
          <a:chExt cx="0" cy="0"/>
        </a:xfrm>
      </p:grpSpPr>
      <p:sp>
        <p:nvSpPr>
          <p:cNvPr id="1037" name="Date Placeholder 56"/>
          <p:cNvSpPr>
            <a:spLocks noGrp="1"/>
          </p:cNvSpPr>
          <p:nvPr>
            <p:ph type="dt" sz="half" idx="14"/>
          </p:nvPr>
        </p:nvSpPr>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1038" name="Title 7"/>
          <p:cNvSpPr>
            <a:spLocks noGrp="1"/>
          </p:cNvSpPr>
          <p:nvPr>
            <p:ph type="title" hasCustomPrompt="1"/>
          </p:nvPr>
        </p:nvSpPr>
        <p:spPr>
          <a:xfrm>
            <a:off x="472500" y="622801"/>
            <a:ext cx="8200013" cy="249299"/>
          </a:xfrm>
        </p:spPr>
        <p:txBody>
          <a:bodyPr/>
          <a:lstStyle>
            <a:lvl1pPr>
              <a:defRPr>
                <a:latin typeface="+mj-lt"/>
                <a:sym typeface="Trebuchet MS" panose="020B0603020202020204" pitchFamily="34" charset="0"/>
              </a:defRPr>
            </a:lvl1pPr>
          </a:lstStyle>
          <a:p>
            <a:r>
              <a:rPr lang="en-US"/>
              <a:t>Click to add title</a:t>
            </a:r>
          </a:p>
        </p:txBody>
      </p:sp>
    </p:spTree>
    <p:extLst>
      <p:ext uri="{BB962C8B-B14F-4D97-AF65-F5344CB8AC3E}">
        <p14:creationId xmlns:p14="http://schemas.microsoft.com/office/powerpoint/2010/main" val="20817409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15:guide id="1" orient="horz" pos="432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D. Title and Text">
    <p:spTree>
      <p:nvGrpSpPr>
        <p:cNvPr id="1" name=""/>
        <p:cNvGrpSpPr/>
        <p:nvPr/>
      </p:nvGrpSpPr>
      <p:grpSpPr>
        <a:xfrm>
          <a:off x="0" y="0"/>
          <a:ext cx="0" cy="0"/>
          <a:chOff x="0" y="0"/>
          <a:chExt cx="0" cy="0"/>
        </a:xfrm>
      </p:grpSpPr>
      <p:sp>
        <p:nvSpPr>
          <p:cNvPr id="1040" name="Title 1"/>
          <p:cNvSpPr>
            <a:spLocks noGrp="1"/>
          </p:cNvSpPr>
          <p:nvPr>
            <p:ph type="title" hasCustomPrompt="1"/>
          </p:nvPr>
        </p:nvSpPr>
        <p:spPr/>
        <p:txBody>
          <a:bodyPr/>
          <a:lstStyle/>
          <a:p>
            <a:r>
              <a:rPr lang="en-US"/>
              <a:t>Click to add title</a:t>
            </a:r>
          </a:p>
        </p:txBody>
      </p:sp>
      <p:sp>
        <p:nvSpPr>
          <p:cNvPr id="1041" name="Text Placeholder 5"/>
          <p:cNvSpPr>
            <a:spLocks noGrp="1"/>
          </p:cNvSpPr>
          <p:nvPr>
            <p:ph type="body" sz="quarter" idx="10"/>
          </p:nvPr>
        </p:nvSpPr>
        <p:spPr>
          <a:xfrm>
            <a:off x="472050" y="2085628"/>
            <a:ext cx="8200463" cy="4072976"/>
          </a:xfrm>
        </p:spPr>
        <p:txBody>
          <a:bodyPr/>
          <a:lstStyle>
            <a:lvl1pPr>
              <a:lnSpc>
                <a:spcPct val="100000"/>
              </a:lnSpc>
              <a:spcBef>
                <a:spcPts val="0"/>
              </a:spcBef>
              <a:spcAft>
                <a:spcPts val="0"/>
              </a:spcAft>
              <a:defRPr/>
            </a:lvl1pPr>
            <a:lvl2pPr>
              <a:lnSpc>
                <a:spcPct val="100000"/>
              </a:lnSpc>
              <a:spcBef>
                <a:spcPts val="0"/>
              </a:spcBef>
              <a:spcAft>
                <a:spcPts val="0"/>
              </a:spcAft>
              <a:defRPr/>
            </a:lvl2pPr>
            <a:lvl3pPr>
              <a:lnSpc>
                <a:spcPct val="100000"/>
              </a:lnSpc>
              <a:spcBef>
                <a:spcPts val="0"/>
              </a:spcBef>
              <a:spcAft>
                <a:spcPts val="0"/>
              </a:spcAft>
              <a:defRPr/>
            </a:lvl3pPr>
            <a:lvl4pPr>
              <a:lnSpc>
                <a:spcPct val="100000"/>
              </a:lnSpc>
              <a:spcBef>
                <a:spcPts val="0"/>
              </a:spcBef>
              <a:spcAft>
                <a:spcPts val="0"/>
              </a:spcAft>
              <a:defRPr/>
            </a:lvl4pPr>
            <a:lvl5pPr>
              <a:lnSpc>
                <a:spcPct val="100000"/>
              </a:lnSpc>
              <a:spcBef>
                <a:spcPts val="0"/>
              </a:spcBef>
              <a:spcAft>
                <a:spcPts val="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915982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007" name="タイトル 1"/>
          <p:cNvSpPr>
            <a:spLocks noGrp="1"/>
          </p:cNvSpPr>
          <p:nvPr>
            <p:ph type="title"/>
          </p:nvPr>
        </p:nvSpPr>
        <p:spPr/>
        <p:txBody>
          <a:bodyPr/>
          <a:lstStyle/>
          <a:p>
            <a:r>
              <a:rPr lang="ja-JP" altLang="en-US"/>
              <a:t>マスタ タイトルの書式設定</a:t>
            </a:r>
          </a:p>
        </p:txBody>
      </p:sp>
      <p:sp>
        <p:nvSpPr>
          <p:cNvPr id="2008"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009"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2010"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2011" name="Rectangle 6"/>
          <p:cNvSpPr>
            <a:spLocks noGrp="1" noChangeArrowheads="1"/>
          </p:cNvSpPr>
          <p:nvPr>
            <p:ph type="sldNum" sz="quarter" idx="12"/>
          </p:nvPr>
        </p:nvSpPr>
        <p:spPr>
          <a:ln/>
        </p:spPr>
        <p:txBody>
          <a:bodyPr/>
          <a:lstStyle>
            <a:lvl1pPr>
              <a:defRPr/>
            </a:lvl1pPr>
          </a:lstStyle>
          <a:p>
            <a:pPr>
              <a:defRPr/>
            </a:pPr>
            <a:fld id="{ED70751B-34C4-41F7-9A42-B8AF8614956A}" type="slidenum">
              <a:rPr lang="en-US" altLang="ja-JP"/>
              <a:pPr>
                <a:defRPr/>
              </a:pPr>
              <a:t>‹#›</a:t>
            </a:fld>
            <a:endParaRPr lang="en-US" altLang="ja-JP"/>
          </a:p>
        </p:txBody>
      </p:sp>
    </p:spTree>
    <p:extLst>
      <p:ext uri="{BB962C8B-B14F-4D97-AF65-F5344CB8AC3E}">
        <p14:creationId xmlns:p14="http://schemas.microsoft.com/office/powerpoint/2010/main" val="151055094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D. Title Only">
    <p:spTree>
      <p:nvGrpSpPr>
        <p:cNvPr id="1" name=""/>
        <p:cNvGrpSpPr/>
        <p:nvPr/>
      </p:nvGrpSpPr>
      <p:grpSpPr>
        <a:xfrm>
          <a:off x="0" y="0"/>
          <a:ext cx="0" cy="0"/>
          <a:chOff x="0" y="0"/>
          <a:chExt cx="0" cy="0"/>
        </a:xfrm>
      </p:grpSpPr>
      <p:sp>
        <p:nvSpPr>
          <p:cNvPr id="1031" name="Date Placeholder 56"/>
          <p:cNvSpPr>
            <a:spLocks noGrp="1"/>
          </p:cNvSpPr>
          <p:nvPr>
            <p:ph type="dt" sz="half" idx="14"/>
          </p:nvPr>
        </p:nvSpPr>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1032" name="Copyright" hidden="1"/>
          <p:cNvSpPr txBox="1"/>
          <p:nvPr userDrawn="1"/>
        </p:nvSpPr>
        <p:spPr>
          <a:xfrm rot="16200000">
            <a:off x="6473429" y="3934616"/>
            <a:ext cx="5133975" cy="72712"/>
          </a:xfrm>
          <a:prstGeom prst="rect">
            <a:avLst/>
          </a:prstGeom>
          <a:noFill/>
        </p:spPr>
        <p:txBody>
          <a:bodyPr wrap="square" lIns="0" tIns="0" rIns="0" bIns="0" rtlCol="0" anchor="t">
            <a:spAutoFit/>
          </a:bodyPr>
          <a:lstStyle/>
          <a:p>
            <a:pPr>
              <a:lnSpc>
                <a:spcPct val="90000"/>
              </a:lnSpc>
              <a:spcAft>
                <a:spcPts val="450"/>
              </a:spcAft>
            </a:pPr>
            <a:r>
              <a:rPr lang="en-US" sz="525">
                <a:solidFill>
                  <a:schemeClr val="bg1">
                    <a:lumMod val="50000"/>
                  </a:schemeClr>
                </a:solidFill>
                <a:latin typeface="+mn-lt"/>
                <a:sym typeface="Trebuchet MS" panose="020B0603020202020204" pitchFamily="34" charset="0"/>
              </a:rPr>
              <a:t>Copyright © 2023 by Boston Consulting Group. All rights reserved.</a:t>
            </a:r>
          </a:p>
        </p:txBody>
      </p:sp>
      <p:sp>
        <p:nvSpPr>
          <p:cNvPr id="1033" name="Title 7"/>
          <p:cNvSpPr>
            <a:spLocks noGrp="1"/>
          </p:cNvSpPr>
          <p:nvPr>
            <p:ph type="title" hasCustomPrompt="1"/>
          </p:nvPr>
        </p:nvSpPr>
        <p:spPr>
          <a:xfrm>
            <a:off x="472500" y="622801"/>
            <a:ext cx="8200013" cy="249299"/>
          </a:xfrm>
        </p:spPr>
        <p:txBody>
          <a:bodyPr/>
          <a:lstStyle>
            <a:lvl1pPr>
              <a:defRPr>
                <a:latin typeface="+mj-lt"/>
                <a:sym typeface="Trebuchet MS" panose="020B0603020202020204" pitchFamily="34" charset="0"/>
              </a:defRPr>
            </a:lvl1pPr>
          </a:lstStyle>
          <a:p>
            <a:r>
              <a:rPr lang="en-US"/>
              <a:t>Click to add title</a:t>
            </a:r>
          </a:p>
        </p:txBody>
      </p:sp>
    </p:spTree>
    <p:extLst>
      <p:ext uri="{BB962C8B-B14F-4D97-AF65-F5344CB8AC3E}">
        <p14:creationId xmlns:p14="http://schemas.microsoft.com/office/powerpoint/2010/main" val="391055567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15:guide id="1" orient="horz" pos="432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タイトル 1"/>
          <p:cNvSpPr>
            <a:spLocks noGrp="1"/>
          </p:cNvSpPr>
          <p:nvPr>
            <p:ph type="title"/>
          </p:nvPr>
        </p:nvSpPr>
        <p:spPr/>
        <p:txBody>
          <a:bodyPr/>
          <a:lstStyle/>
          <a:p>
            <a:r>
              <a:rPr lang="ja-JP" altLang="en-US"/>
              <a:t>マスタ タイトルの書式設定</a:t>
            </a:r>
          </a:p>
        </p:txBody>
      </p:sp>
      <p:sp>
        <p:nvSpPr>
          <p:cNvPr id="1038"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39"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40"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41" name="Rectangle 6"/>
          <p:cNvSpPr>
            <a:spLocks noGrp="1" noChangeArrowheads="1"/>
          </p:cNvSpPr>
          <p:nvPr>
            <p:ph type="sldNum" sz="quarter" idx="12"/>
          </p:nvPr>
        </p:nvSpPr>
        <p:spPr>
          <a:ln/>
        </p:spPr>
        <p:txBody>
          <a:bodyPr/>
          <a:lstStyle>
            <a:lvl1pPr>
              <a:defRPr/>
            </a:lvl1pPr>
          </a:lstStyle>
          <a:p>
            <a:pPr>
              <a:defRPr/>
            </a:pPr>
            <a:fld id="{ED70751B-34C4-41F7-9A42-B8AF8614956A}" type="slidenum">
              <a:rPr lang="en-US" altLang="ja-JP"/>
              <a:pPr>
                <a:defRPr/>
              </a:pPr>
              <a:t>‹#›</a:t>
            </a:fld>
            <a:endParaRPr lang="en-US" altLang="ja-JP"/>
          </a:p>
        </p:txBody>
      </p:sp>
    </p:spTree>
    <p:extLst>
      <p:ext uri="{BB962C8B-B14F-4D97-AF65-F5344CB8AC3E}">
        <p14:creationId xmlns:p14="http://schemas.microsoft.com/office/powerpoint/2010/main" val="203378135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タイトル 1"/>
          <p:cNvSpPr>
            <a:spLocks noGrp="1"/>
          </p:cNvSpPr>
          <p:nvPr>
            <p:ph type="ctrTitle"/>
          </p:nvPr>
        </p:nvSpPr>
        <p:spPr>
          <a:xfrm>
            <a:off x="685800" y="2130425"/>
            <a:ext cx="7772400" cy="1470025"/>
          </a:xfrm>
        </p:spPr>
        <p:txBody>
          <a:bodyPr/>
          <a:lstStyle/>
          <a:p>
            <a:r>
              <a:rPr lang="ja-JP" altLang="en-US"/>
              <a:t>マスタ タイトルの書式設定</a:t>
            </a:r>
          </a:p>
        </p:txBody>
      </p:sp>
      <p:sp>
        <p:nvSpPr>
          <p:cNvPr id="1032"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103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3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35" name="Rectangle 6"/>
          <p:cNvSpPr>
            <a:spLocks noGrp="1" noChangeArrowheads="1"/>
          </p:cNvSpPr>
          <p:nvPr>
            <p:ph type="sldNum" sz="quarter" idx="12"/>
          </p:nvPr>
        </p:nvSpPr>
        <p:spPr>
          <a:ln/>
        </p:spPr>
        <p:txBody>
          <a:bodyPr/>
          <a:lstStyle>
            <a:lvl1pPr>
              <a:defRPr/>
            </a:lvl1pPr>
          </a:lstStyle>
          <a:p>
            <a:pPr>
              <a:defRPr/>
            </a:pPr>
            <a:fld id="{367FCEB3-C420-400D-9DF3-AABFEA07EB20}" type="slidenum">
              <a:rPr lang="en-US" altLang="ja-JP"/>
              <a:pPr>
                <a:defRPr/>
              </a:pPr>
              <a:t>‹#›</a:t>
            </a:fld>
            <a:endParaRPr lang="en-US" altLang="ja-JP"/>
          </a:p>
        </p:txBody>
      </p:sp>
    </p:spTree>
    <p:extLst>
      <p:ext uri="{BB962C8B-B14F-4D97-AF65-F5344CB8AC3E}">
        <p14:creationId xmlns:p14="http://schemas.microsoft.com/office/powerpoint/2010/main" val="331025031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タイトル 1"/>
          <p:cNvSpPr>
            <a:spLocks noGrp="1"/>
          </p:cNvSpPr>
          <p:nvPr>
            <p:ph type="title"/>
          </p:nvPr>
        </p:nvSpPr>
        <p:spPr/>
        <p:txBody>
          <a:bodyPr/>
          <a:lstStyle/>
          <a:p>
            <a:r>
              <a:rPr lang="ja-JP" altLang="en-US"/>
              <a:t>マスタ タイトルの書式設定</a:t>
            </a:r>
          </a:p>
        </p:txBody>
      </p:sp>
      <p:sp>
        <p:nvSpPr>
          <p:cNvPr id="1038"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39"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40"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41" name="Rectangle 6"/>
          <p:cNvSpPr>
            <a:spLocks noGrp="1" noChangeArrowheads="1"/>
          </p:cNvSpPr>
          <p:nvPr>
            <p:ph type="sldNum" sz="quarter" idx="12"/>
          </p:nvPr>
        </p:nvSpPr>
        <p:spPr>
          <a:ln/>
        </p:spPr>
        <p:txBody>
          <a:bodyPr/>
          <a:lstStyle>
            <a:lvl1pPr>
              <a:defRPr/>
            </a:lvl1pPr>
          </a:lstStyle>
          <a:p>
            <a:pPr>
              <a:defRPr/>
            </a:pPr>
            <a:fld id="{ED70751B-34C4-41F7-9A42-B8AF8614956A}" type="slidenum">
              <a:rPr lang="en-US" altLang="ja-JP"/>
              <a:pPr>
                <a:defRPr/>
              </a:pPr>
              <a:t>‹#›</a:t>
            </a:fld>
            <a:endParaRPr lang="en-US" altLang="ja-JP"/>
          </a:p>
        </p:txBody>
      </p:sp>
    </p:spTree>
    <p:extLst>
      <p:ext uri="{BB962C8B-B14F-4D97-AF65-F5344CB8AC3E}">
        <p14:creationId xmlns:p14="http://schemas.microsoft.com/office/powerpoint/2010/main" val="3302496000"/>
      </p:ext>
    </p:extLst>
  </p:cSld>
  <p:clrMapOvr>
    <a:masterClrMapping/>
  </p:clrMapOvr>
  <p:extLst>
    <p:ext uri="{DCECCB84-F9BA-43D5-87BE-67443E8EF086}">
      <p15:sldGuideLst xmlns:p15="http://schemas.microsoft.com/office/powerpoint/2012/main">
        <p15:guide id="1" orient="horz" pos="2160">
          <p15:clr>
            <a:srgbClr val="FBAE40"/>
          </p15:clr>
        </p15:guide>
        <p15:guide id="2" pos="2880">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1044"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104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4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47" name="Rectangle 6"/>
          <p:cNvSpPr>
            <a:spLocks noGrp="1" noChangeArrowheads="1"/>
          </p:cNvSpPr>
          <p:nvPr>
            <p:ph type="sldNum" sz="quarter" idx="12"/>
          </p:nvPr>
        </p:nvSpPr>
        <p:spPr>
          <a:ln/>
        </p:spPr>
        <p:txBody>
          <a:bodyPr/>
          <a:lstStyle>
            <a:lvl1pPr>
              <a:defRPr/>
            </a:lvl1pPr>
          </a:lstStyle>
          <a:p>
            <a:pPr>
              <a:defRPr/>
            </a:pPr>
            <a:fld id="{DF89F343-E9CF-4B4F-B1F2-5AE56531BE65}" type="slidenum">
              <a:rPr lang="en-US" altLang="ja-JP"/>
              <a:pPr>
                <a:defRPr/>
              </a:pPr>
              <a:t>‹#›</a:t>
            </a:fld>
            <a:endParaRPr lang="en-US" altLang="ja-JP"/>
          </a:p>
        </p:txBody>
      </p:sp>
    </p:spTree>
    <p:extLst>
      <p:ext uri="{BB962C8B-B14F-4D97-AF65-F5344CB8AC3E}">
        <p14:creationId xmlns:p14="http://schemas.microsoft.com/office/powerpoint/2010/main" val="360027763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タイトル 1"/>
          <p:cNvSpPr>
            <a:spLocks noGrp="1"/>
          </p:cNvSpPr>
          <p:nvPr>
            <p:ph type="title"/>
          </p:nvPr>
        </p:nvSpPr>
        <p:spPr/>
        <p:txBody>
          <a:bodyPr/>
          <a:lstStyle/>
          <a:p>
            <a:r>
              <a:rPr lang="ja-JP" altLang="en-US"/>
              <a:t>マスタ タイトルの書式設定</a:t>
            </a:r>
          </a:p>
        </p:txBody>
      </p:sp>
      <p:sp>
        <p:nvSpPr>
          <p:cNvPr id="1050"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1"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5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54" name="Rectangle 6"/>
          <p:cNvSpPr>
            <a:spLocks noGrp="1" noChangeArrowheads="1"/>
          </p:cNvSpPr>
          <p:nvPr>
            <p:ph type="sldNum" sz="quarter" idx="12"/>
          </p:nvPr>
        </p:nvSpPr>
        <p:spPr>
          <a:ln/>
        </p:spPr>
        <p:txBody>
          <a:bodyPr/>
          <a:lstStyle>
            <a:lvl1pPr>
              <a:defRPr/>
            </a:lvl1pPr>
          </a:lstStyle>
          <a:p>
            <a:pPr>
              <a:defRPr/>
            </a:pPr>
            <a:fld id="{787189A7-C794-42E5-B514-19BD8B9D7F40}" type="slidenum">
              <a:rPr lang="en-US" altLang="ja-JP"/>
              <a:pPr>
                <a:defRPr/>
              </a:pPr>
              <a:t>‹#›</a:t>
            </a:fld>
            <a:endParaRPr lang="en-US" altLang="ja-JP"/>
          </a:p>
        </p:txBody>
      </p:sp>
    </p:spTree>
    <p:extLst>
      <p:ext uri="{BB962C8B-B14F-4D97-AF65-F5344CB8AC3E}">
        <p14:creationId xmlns:p14="http://schemas.microsoft.com/office/powerpoint/2010/main" val="49030156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タイトル 1"/>
          <p:cNvSpPr>
            <a:spLocks noGrp="1"/>
          </p:cNvSpPr>
          <p:nvPr>
            <p:ph type="title"/>
          </p:nvPr>
        </p:nvSpPr>
        <p:spPr/>
        <p:txBody>
          <a:bodyPr/>
          <a:lstStyle>
            <a:lvl1pPr>
              <a:defRPr/>
            </a:lvl1pPr>
          </a:lstStyle>
          <a:p>
            <a:r>
              <a:rPr lang="ja-JP" altLang="en-US"/>
              <a:t>マスタ タイトルの書式設定</a:t>
            </a:r>
          </a:p>
        </p:txBody>
      </p:sp>
      <p:sp>
        <p:nvSpPr>
          <p:cNvPr id="1057"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1058"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9"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1060"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1"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62"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63" name="Rectangle 6"/>
          <p:cNvSpPr>
            <a:spLocks noGrp="1" noChangeArrowheads="1"/>
          </p:cNvSpPr>
          <p:nvPr>
            <p:ph type="sldNum" sz="quarter" idx="12"/>
          </p:nvPr>
        </p:nvSpPr>
        <p:spPr>
          <a:ln/>
        </p:spPr>
        <p:txBody>
          <a:bodyPr/>
          <a:lstStyle>
            <a:lvl1pPr>
              <a:defRPr/>
            </a:lvl1pPr>
          </a:lstStyle>
          <a:p>
            <a:pPr>
              <a:defRPr/>
            </a:pPr>
            <a:fld id="{98D135CE-EC53-4CC2-8921-63B1DF7CEFA1}" type="slidenum">
              <a:rPr lang="en-US" altLang="ja-JP"/>
              <a:pPr>
                <a:defRPr/>
              </a:pPr>
              <a:t>‹#›</a:t>
            </a:fld>
            <a:endParaRPr lang="en-US" altLang="ja-JP"/>
          </a:p>
        </p:txBody>
      </p:sp>
    </p:spTree>
    <p:extLst>
      <p:ext uri="{BB962C8B-B14F-4D97-AF65-F5344CB8AC3E}">
        <p14:creationId xmlns:p14="http://schemas.microsoft.com/office/powerpoint/2010/main" val="22352826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タイトル 1"/>
          <p:cNvSpPr>
            <a:spLocks noGrp="1"/>
          </p:cNvSpPr>
          <p:nvPr>
            <p:ph type="title"/>
          </p:nvPr>
        </p:nvSpPr>
        <p:spPr/>
        <p:txBody>
          <a:bodyPr/>
          <a:lstStyle/>
          <a:p>
            <a:r>
              <a:rPr lang="ja-JP" altLang="en-US"/>
              <a:t>マスタ タイトルの書式設定</a:t>
            </a:r>
          </a:p>
        </p:txBody>
      </p:sp>
      <p:sp>
        <p:nvSpPr>
          <p:cNvPr id="1066"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67"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68" name="Rectangle 6"/>
          <p:cNvSpPr>
            <a:spLocks noGrp="1" noChangeArrowheads="1"/>
          </p:cNvSpPr>
          <p:nvPr>
            <p:ph type="sldNum" sz="quarter" idx="12"/>
          </p:nvPr>
        </p:nvSpPr>
        <p:spPr>
          <a:ln/>
        </p:spPr>
        <p:txBody>
          <a:bodyPr/>
          <a:lstStyle>
            <a:lvl1pPr>
              <a:defRPr/>
            </a:lvl1pPr>
          </a:lstStyle>
          <a:p>
            <a:pPr>
              <a:defRPr/>
            </a:pPr>
            <a:fld id="{7C38E426-13D8-4731-800B-C6CA3BC2C743}" type="slidenum">
              <a:rPr lang="en-US" altLang="ja-JP"/>
              <a:pPr>
                <a:defRPr/>
              </a:pPr>
              <a:t>‹#›</a:t>
            </a:fld>
            <a:endParaRPr lang="en-US" altLang="ja-JP"/>
          </a:p>
        </p:txBody>
      </p:sp>
    </p:spTree>
    <p:extLst>
      <p:ext uri="{BB962C8B-B14F-4D97-AF65-F5344CB8AC3E}">
        <p14:creationId xmlns:p14="http://schemas.microsoft.com/office/powerpoint/2010/main" val="175194256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0"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71"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72" name="Rectangle 6"/>
          <p:cNvSpPr>
            <a:spLocks noGrp="1" noChangeArrowheads="1"/>
          </p:cNvSpPr>
          <p:nvPr>
            <p:ph type="sldNum" sz="quarter" idx="12"/>
          </p:nvPr>
        </p:nvSpPr>
        <p:spPr>
          <a:ln/>
        </p:spPr>
        <p:txBody>
          <a:bodyPr/>
          <a:lstStyle>
            <a:lvl1pPr>
              <a:defRPr/>
            </a:lvl1pPr>
          </a:lstStyle>
          <a:p>
            <a:pPr>
              <a:defRPr/>
            </a:pPr>
            <a:fld id="{3637AC06-2987-4D3C-B767-74FF378237D4}" type="slidenum">
              <a:rPr lang="en-US" altLang="ja-JP"/>
              <a:pPr>
                <a:defRPr/>
              </a:pPr>
              <a:t>‹#›</a:t>
            </a:fld>
            <a:endParaRPr lang="en-US" altLang="ja-JP"/>
          </a:p>
        </p:txBody>
      </p:sp>
    </p:spTree>
    <p:extLst>
      <p:ext uri="{BB962C8B-B14F-4D97-AF65-F5344CB8AC3E}">
        <p14:creationId xmlns:p14="http://schemas.microsoft.com/office/powerpoint/2010/main" val="425869033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74"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1075"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76"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107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7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79" name="Rectangle 6"/>
          <p:cNvSpPr>
            <a:spLocks noGrp="1" noChangeArrowheads="1"/>
          </p:cNvSpPr>
          <p:nvPr>
            <p:ph type="sldNum" sz="quarter" idx="12"/>
          </p:nvPr>
        </p:nvSpPr>
        <p:spPr>
          <a:ln/>
        </p:spPr>
        <p:txBody>
          <a:bodyPr/>
          <a:lstStyle>
            <a:lvl1pPr>
              <a:defRPr/>
            </a:lvl1pPr>
          </a:lstStyle>
          <a:p>
            <a:pPr>
              <a:defRPr/>
            </a:pPr>
            <a:fld id="{148E220E-741E-4C4E-AF44-E2074EF01C6A}" type="slidenum">
              <a:rPr lang="en-US" altLang="ja-JP"/>
              <a:pPr>
                <a:defRPr/>
              </a:pPr>
              <a:t>‹#›</a:t>
            </a:fld>
            <a:endParaRPr lang="en-US" altLang="ja-JP"/>
          </a:p>
        </p:txBody>
      </p:sp>
    </p:spTree>
    <p:extLst>
      <p:ext uri="{BB962C8B-B14F-4D97-AF65-F5344CB8AC3E}">
        <p14:creationId xmlns:p14="http://schemas.microsoft.com/office/powerpoint/2010/main" val="295513063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1"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1082"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1083"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108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8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86" name="Rectangle 6"/>
          <p:cNvSpPr>
            <a:spLocks noGrp="1" noChangeArrowheads="1"/>
          </p:cNvSpPr>
          <p:nvPr>
            <p:ph type="sldNum" sz="quarter" idx="12"/>
          </p:nvPr>
        </p:nvSpPr>
        <p:spPr>
          <a:ln/>
        </p:spPr>
        <p:txBody>
          <a:bodyPr/>
          <a:lstStyle>
            <a:lvl1pPr>
              <a:defRPr/>
            </a:lvl1pPr>
          </a:lstStyle>
          <a:p>
            <a:pPr>
              <a:defRPr/>
            </a:pPr>
            <a:fld id="{8E1880E6-BF27-4B64-B1E8-768BD1D51DE5}" type="slidenum">
              <a:rPr lang="en-US" altLang="ja-JP"/>
              <a:pPr>
                <a:defRPr/>
              </a:pPr>
              <a:t>‹#›</a:t>
            </a:fld>
            <a:endParaRPr lang="en-US" altLang="ja-JP"/>
          </a:p>
        </p:txBody>
      </p:sp>
    </p:spTree>
    <p:extLst>
      <p:ext uri="{BB962C8B-B14F-4D97-AF65-F5344CB8AC3E}">
        <p14:creationId xmlns:p14="http://schemas.microsoft.com/office/powerpoint/2010/main" val="63116794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88" name="タイトル 1"/>
          <p:cNvSpPr>
            <a:spLocks noGrp="1"/>
          </p:cNvSpPr>
          <p:nvPr>
            <p:ph type="title"/>
          </p:nvPr>
        </p:nvSpPr>
        <p:spPr/>
        <p:txBody>
          <a:bodyPr/>
          <a:lstStyle/>
          <a:p>
            <a:r>
              <a:rPr lang="ja-JP" altLang="en-US"/>
              <a:t>マスタ タイトルの書式設定</a:t>
            </a:r>
          </a:p>
        </p:txBody>
      </p:sp>
      <p:sp>
        <p:nvSpPr>
          <p:cNvPr id="1089"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0"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91"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92" name="Rectangle 6"/>
          <p:cNvSpPr>
            <a:spLocks noGrp="1" noChangeArrowheads="1"/>
          </p:cNvSpPr>
          <p:nvPr>
            <p:ph type="sldNum" sz="quarter" idx="12"/>
          </p:nvPr>
        </p:nvSpPr>
        <p:spPr>
          <a:ln/>
        </p:spPr>
        <p:txBody>
          <a:bodyPr/>
          <a:lstStyle>
            <a:lvl1pPr>
              <a:defRPr/>
            </a:lvl1pPr>
          </a:lstStyle>
          <a:p>
            <a:pPr>
              <a:defRPr/>
            </a:pPr>
            <a:fld id="{5744B9A6-F962-47BE-A435-95FB34C96498}" type="slidenum">
              <a:rPr lang="en-US" altLang="ja-JP"/>
              <a:pPr>
                <a:defRPr/>
              </a:pPr>
              <a:t>‹#›</a:t>
            </a:fld>
            <a:endParaRPr lang="en-US" altLang="ja-JP"/>
          </a:p>
        </p:txBody>
      </p:sp>
    </p:spTree>
    <p:extLst>
      <p:ext uri="{BB962C8B-B14F-4D97-AF65-F5344CB8AC3E}">
        <p14:creationId xmlns:p14="http://schemas.microsoft.com/office/powerpoint/2010/main" val="22190388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1044"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104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4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47" name="Rectangle 6"/>
          <p:cNvSpPr>
            <a:spLocks noGrp="1" noChangeArrowheads="1"/>
          </p:cNvSpPr>
          <p:nvPr>
            <p:ph type="sldNum" sz="quarter" idx="12"/>
          </p:nvPr>
        </p:nvSpPr>
        <p:spPr>
          <a:ln/>
        </p:spPr>
        <p:txBody>
          <a:bodyPr/>
          <a:lstStyle>
            <a:lvl1pPr>
              <a:defRPr/>
            </a:lvl1pPr>
          </a:lstStyle>
          <a:p>
            <a:pPr>
              <a:defRPr/>
            </a:pPr>
            <a:fld id="{DF89F343-E9CF-4B4F-B1F2-5AE56531BE65}" type="slidenum">
              <a:rPr lang="en-US" altLang="ja-JP"/>
              <a:pPr>
                <a:defRPr/>
              </a:pPr>
              <a:t>‹#›</a:t>
            </a:fld>
            <a:endParaRPr lang="en-US" altLang="ja-JP"/>
          </a:p>
        </p:txBody>
      </p:sp>
    </p:spTree>
    <p:extLst>
      <p:ext uri="{BB962C8B-B14F-4D97-AF65-F5344CB8AC3E}">
        <p14:creationId xmlns:p14="http://schemas.microsoft.com/office/powerpoint/2010/main" val="312106600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094" name="縦書きタイトル 1"/>
          <p:cNvSpPr>
            <a:spLocks noGrp="1"/>
          </p:cNvSpPr>
          <p:nvPr>
            <p:ph type="title" orient="vert"/>
          </p:nvPr>
        </p:nvSpPr>
        <p:spPr>
          <a:xfrm>
            <a:off x="6629400" y="274638"/>
            <a:ext cx="2057400" cy="5851525"/>
          </a:xfrm>
        </p:spPr>
        <p:txBody>
          <a:bodyPr vert="eaVert"/>
          <a:lstStyle/>
          <a:p>
            <a:r>
              <a:rPr lang="ja-JP" altLang="en-US"/>
              <a:t>マスタ タイトルの書式設定</a:t>
            </a:r>
          </a:p>
        </p:txBody>
      </p:sp>
      <p:sp>
        <p:nvSpPr>
          <p:cNvPr id="1095"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6"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97"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98" name="Rectangle 6"/>
          <p:cNvSpPr>
            <a:spLocks noGrp="1" noChangeArrowheads="1"/>
          </p:cNvSpPr>
          <p:nvPr>
            <p:ph type="sldNum" sz="quarter" idx="12"/>
          </p:nvPr>
        </p:nvSpPr>
        <p:spPr>
          <a:ln/>
        </p:spPr>
        <p:txBody>
          <a:bodyPr/>
          <a:lstStyle>
            <a:lvl1pPr>
              <a:defRPr/>
            </a:lvl1pPr>
          </a:lstStyle>
          <a:p>
            <a:pPr>
              <a:defRPr/>
            </a:pPr>
            <a:fld id="{0271A7B6-14F3-4207-B043-8CD2B4D488D2}" type="slidenum">
              <a:rPr lang="en-US" altLang="ja-JP"/>
              <a:pPr>
                <a:defRPr/>
              </a:pPr>
              <a:t>‹#›</a:t>
            </a:fld>
            <a:endParaRPr lang="en-US" altLang="ja-JP"/>
          </a:p>
        </p:txBody>
      </p:sp>
    </p:spTree>
    <p:extLst>
      <p:ext uri="{BB962C8B-B14F-4D97-AF65-F5344CB8AC3E}">
        <p14:creationId xmlns:p14="http://schemas.microsoft.com/office/powerpoint/2010/main" val="4052380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タイトル 1"/>
          <p:cNvSpPr>
            <a:spLocks noGrp="1"/>
          </p:cNvSpPr>
          <p:nvPr>
            <p:ph type="title"/>
          </p:nvPr>
        </p:nvSpPr>
        <p:spPr/>
        <p:txBody>
          <a:bodyPr/>
          <a:lstStyle/>
          <a:p>
            <a:r>
              <a:rPr lang="ja-JP" altLang="en-US"/>
              <a:t>マスタ タイトルの書式設定</a:t>
            </a:r>
          </a:p>
        </p:txBody>
      </p:sp>
      <p:sp>
        <p:nvSpPr>
          <p:cNvPr id="1050"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1"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5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54" name="Rectangle 6"/>
          <p:cNvSpPr>
            <a:spLocks noGrp="1" noChangeArrowheads="1"/>
          </p:cNvSpPr>
          <p:nvPr>
            <p:ph type="sldNum" sz="quarter" idx="12"/>
          </p:nvPr>
        </p:nvSpPr>
        <p:spPr>
          <a:ln/>
        </p:spPr>
        <p:txBody>
          <a:bodyPr/>
          <a:lstStyle>
            <a:lvl1pPr>
              <a:defRPr/>
            </a:lvl1pPr>
          </a:lstStyle>
          <a:p>
            <a:pPr>
              <a:defRPr/>
            </a:pPr>
            <a:fld id="{787189A7-C794-42E5-B514-19BD8B9D7F40}" type="slidenum">
              <a:rPr lang="en-US" altLang="ja-JP"/>
              <a:pPr>
                <a:defRPr/>
              </a:pPr>
              <a:t>‹#›</a:t>
            </a:fld>
            <a:endParaRPr lang="en-US" altLang="ja-JP"/>
          </a:p>
        </p:txBody>
      </p:sp>
    </p:spTree>
    <p:extLst>
      <p:ext uri="{BB962C8B-B14F-4D97-AF65-F5344CB8AC3E}">
        <p14:creationId xmlns:p14="http://schemas.microsoft.com/office/powerpoint/2010/main" val="12008444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タイトル 1"/>
          <p:cNvSpPr>
            <a:spLocks noGrp="1"/>
          </p:cNvSpPr>
          <p:nvPr>
            <p:ph type="title"/>
          </p:nvPr>
        </p:nvSpPr>
        <p:spPr/>
        <p:txBody>
          <a:bodyPr/>
          <a:lstStyle>
            <a:lvl1pPr>
              <a:defRPr/>
            </a:lvl1pPr>
          </a:lstStyle>
          <a:p>
            <a:r>
              <a:rPr lang="ja-JP" altLang="en-US"/>
              <a:t>マスタ タイトルの書式設定</a:t>
            </a:r>
          </a:p>
        </p:txBody>
      </p:sp>
      <p:sp>
        <p:nvSpPr>
          <p:cNvPr id="1057"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1058"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9"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1060"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1"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62"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63" name="Rectangle 6"/>
          <p:cNvSpPr>
            <a:spLocks noGrp="1" noChangeArrowheads="1"/>
          </p:cNvSpPr>
          <p:nvPr>
            <p:ph type="sldNum" sz="quarter" idx="12"/>
          </p:nvPr>
        </p:nvSpPr>
        <p:spPr>
          <a:ln/>
        </p:spPr>
        <p:txBody>
          <a:bodyPr/>
          <a:lstStyle>
            <a:lvl1pPr>
              <a:defRPr/>
            </a:lvl1pPr>
          </a:lstStyle>
          <a:p>
            <a:pPr>
              <a:defRPr/>
            </a:pPr>
            <a:fld id="{98D135CE-EC53-4CC2-8921-63B1DF7CEFA1}" type="slidenum">
              <a:rPr lang="en-US" altLang="ja-JP"/>
              <a:pPr>
                <a:defRPr/>
              </a:pPr>
              <a:t>‹#›</a:t>
            </a:fld>
            <a:endParaRPr lang="en-US" altLang="ja-JP"/>
          </a:p>
        </p:txBody>
      </p:sp>
    </p:spTree>
    <p:extLst>
      <p:ext uri="{BB962C8B-B14F-4D97-AF65-F5344CB8AC3E}">
        <p14:creationId xmlns:p14="http://schemas.microsoft.com/office/powerpoint/2010/main" val="17800092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タイトル 1"/>
          <p:cNvSpPr>
            <a:spLocks noGrp="1"/>
          </p:cNvSpPr>
          <p:nvPr>
            <p:ph type="title"/>
          </p:nvPr>
        </p:nvSpPr>
        <p:spPr/>
        <p:txBody>
          <a:bodyPr/>
          <a:lstStyle/>
          <a:p>
            <a:r>
              <a:rPr lang="ja-JP" altLang="en-US"/>
              <a:t>マスタ タイトルの書式設定</a:t>
            </a:r>
          </a:p>
        </p:txBody>
      </p:sp>
      <p:sp>
        <p:nvSpPr>
          <p:cNvPr id="1066"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67"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68" name="Rectangle 6"/>
          <p:cNvSpPr>
            <a:spLocks noGrp="1" noChangeArrowheads="1"/>
          </p:cNvSpPr>
          <p:nvPr>
            <p:ph type="sldNum" sz="quarter" idx="12"/>
          </p:nvPr>
        </p:nvSpPr>
        <p:spPr>
          <a:ln/>
        </p:spPr>
        <p:txBody>
          <a:bodyPr/>
          <a:lstStyle>
            <a:lvl1pPr>
              <a:defRPr/>
            </a:lvl1pPr>
          </a:lstStyle>
          <a:p>
            <a:pPr>
              <a:defRPr/>
            </a:pPr>
            <a:fld id="{7C38E426-13D8-4731-800B-C6CA3BC2C743}" type="slidenum">
              <a:rPr lang="en-US" altLang="ja-JP"/>
              <a:pPr>
                <a:defRPr/>
              </a:pPr>
              <a:t>‹#›</a:t>
            </a:fld>
            <a:endParaRPr lang="en-US" altLang="ja-JP"/>
          </a:p>
        </p:txBody>
      </p:sp>
    </p:spTree>
    <p:extLst>
      <p:ext uri="{BB962C8B-B14F-4D97-AF65-F5344CB8AC3E}">
        <p14:creationId xmlns:p14="http://schemas.microsoft.com/office/powerpoint/2010/main" val="7139407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0"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71"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72" name="Rectangle 6"/>
          <p:cNvSpPr>
            <a:spLocks noGrp="1" noChangeArrowheads="1"/>
          </p:cNvSpPr>
          <p:nvPr>
            <p:ph type="sldNum" sz="quarter" idx="12"/>
          </p:nvPr>
        </p:nvSpPr>
        <p:spPr>
          <a:ln/>
        </p:spPr>
        <p:txBody>
          <a:bodyPr/>
          <a:lstStyle>
            <a:lvl1pPr>
              <a:defRPr/>
            </a:lvl1pPr>
          </a:lstStyle>
          <a:p>
            <a:pPr>
              <a:defRPr/>
            </a:pPr>
            <a:fld id="{3637AC06-2987-4D3C-B767-74FF378237D4}" type="slidenum">
              <a:rPr lang="en-US" altLang="ja-JP"/>
              <a:pPr>
                <a:defRPr/>
              </a:pPr>
              <a:t>‹#›</a:t>
            </a:fld>
            <a:endParaRPr lang="en-US" altLang="ja-JP"/>
          </a:p>
        </p:txBody>
      </p:sp>
    </p:spTree>
    <p:extLst>
      <p:ext uri="{BB962C8B-B14F-4D97-AF65-F5344CB8AC3E}">
        <p14:creationId xmlns:p14="http://schemas.microsoft.com/office/powerpoint/2010/main" val="33764562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74"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1075"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76"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107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7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79" name="Rectangle 6"/>
          <p:cNvSpPr>
            <a:spLocks noGrp="1" noChangeArrowheads="1"/>
          </p:cNvSpPr>
          <p:nvPr>
            <p:ph type="sldNum" sz="quarter" idx="12"/>
          </p:nvPr>
        </p:nvSpPr>
        <p:spPr>
          <a:ln/>
        </p:spPr>
        <p:txBody>
          <a:bodyPr/>
          <a:lstStyle>
            <a:lvl1pPr>
              <a:defRPr/>
            </a:lvl1pPr>
          </a:lstStyle>
          <a:p>
            <a:pPr>
              <a:defRPr/>
            </a:pPr>
            <a:fld id="{148E220E-741E-4C4E-AF44-E2074EF01C6A}" type="slidenum">
              <a:rPr lang="en-US" altLang="ja-JP"/>
              <a:pPr>
                <a:defRPr/>
              </a:pPr>
              <a:t>‹#›</a:t>
            </a:fld>
            <a:endParaRPr lang="en-US" altLang="ja-JP"/>
          </a:p>
        </p:txBody>
      </p:sp>
    </p:spTree>
    <p:extLst>
      <p:ext uri="{BB962C8B-B14F-4D97-AF65-F5344CB8AC3E}">
        <p14:creationId xmlns:p14="http://schemas.microsoft.com/office/powerpoint/2010/main" val="2798948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1"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1082"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1083"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108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8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86" name="Rectangle 6"/>
          <p:cNvSpPr>
            <a:spLocks noGrp="1" noChangeArrowheads="1"/>
          </p:cNvSpPr>
          <p:nvPr>
            <p:ph type="sldNum" sz="quarter" idx="12"/>
          </p:nvPr>
        </p:nvSpPr>
        <p:spPr>
          <a:ln/>
        </p:spPr>
        <p:txBody>
          <a:bodyPr/>
          <a:lstStyle>
            <a:lvl1pPr>
              <a:defRPr/>
            </a:lvl1pPr>
          </a:lstStyle>
          <a:p>
            <a:pPr>
              <a:defRPr/>
            </a:pPr>
            <a:fld id="{8E1880E6-BF27-4B64-B1E8-768BD1D51DE5}" type="slidenum">
              <a:rPr lang="en-US" altLang="ja-JP"/>
              <a:pPr>
                <a:defRPr/>
              </a:pPr>
              <a:t>‹#›</a:t>
            </a:fld>
            <a:endParaRPr lang="en-US" altLang="ja-JP"/>
          </a:p>
        </p:txBody>
      </p:sp>
    </p:spTree>
    <p:extLst>
      <p:ext uri="{BB962C8B-B14F-4D97-AF65-F5344CB8AC3E}">
        <p14:creationId xmlns:p14="http://schemas.microsoft.com/office/powerpoint/2010/main" val="1828513879"/>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3.xml" Type="http://schemas.openxmlformats.org/officeDocument/2006/relationships/slideLayout"/><Relationship Id="rId2" Target="../theme/theme2.xml" Type="http://schemas.openxmlformats.org/officeDocument/2006/relationships/theme"/></Relationships>
</file>

<file path=ppt/slideMasters/_rels/slideMaster3.xml.rels><?xml version="1.0" encoding="UTF-8" standalone="yes"?><Relationships xmlns="http://schemas.openxmlformats.org/package/2006/relationships"><Relationship Id="rId1" Target="../slideLayouts/slideLayout14.xml" Type="http://schemas.openxmlformats.org/officeDocument/2006/relationships/slideLayout"/><Relationship Id="rId2" Target="../slideLayouts/slideLayout15.xml" Type="http://schemas.openxmlformats.org/officeDocument/2006/relationships/slideLayout"/><Relationship Id="rId3" Target="../slideLayouts/slideLayout16.xml" Type="http://schemas.openxmlformats.org/officeDocument/2006/relationships/slideLayout"/><Relationship Id="rId4" Target="../slideLayouts/slideLayout17.xml" Type="http://schemas.openxmlformats.org/officeDocument/2006/relationships/slideLayout"/><Relationship Id="rId5" Target="../slideLayouts/slideLayout18.xml" Type="http://schemas.openxmlformats.org/officeDocument/2006/relationships/slideLayout"/><Relationship Id="rId6" Target="../theme/theme3.xml" Type="http://schemas.openxmlformats.org/officeDocument/2006/relationships/theme"/><Relationship Id="rId7" Target="../embeddings/oleObject1.bin" Type="http://schemas.openxmlformats.org/officeDocument/2006/relationships/oleObject"/><Relationship Id="rId8" Target="../media/image1.emf" Type="http://schemas.openxmlformats.org/officeDocument/2006/relationships/image"/></Relationships>
</file>

<file path=ppt/slideMasters/_rels/slideMaster4.xml.rels><?xml version="1.0" encoding="UTF-8" standalone="yes"?><Relationships xmlns="http://schemas.openxmlformats.org/package/2006/relationships"><Relationship Id="rId1" Target="../slideLayouts/slideLayout19.xml" Type="http://schemas.openxmlformats.org/officeDocument/2006/relationships/slideLayout"/><Relationship Id="rId2" Target="../theme/theme4.xml" Type="http://schemas.openxmlformats.org/officeDocument/2006/relationships/theme"/><Relationship Id="rId3" Target="../embeddings/oleObject1.bin" Type="http://schemas.openxmlformats.org/officeDocument/2006/relationships/oleObject"/><Relationship Id="rId4" Target="../media/image1.emf" Type="http://schemas.openxmlformats.org/officeDocument/2006/relationships/image"/></Relationships>
</file>

<file path=ppt/slideMasters/_rels/slideMaster5.xml.rels><?xml version="1.0" encoding="UTF-8" standalone="yes"?><Relationships xmlns="http://schemas.openxmlformats.org/package/2006/relationships"><Relationship Id="rId1" Target="../slideLayouts/slideLayout20.xml" Type="http://schemas.openxmlformats.org/officeDocument/2006/relationships/slideLayout"/><Relationship Id="rId10" Target="../slideLayouts/slideLayout29.xml" Type="http://schemas.openxmlformats.org/officeDocument/2006/relationships/slideLayout"/><Relationship Id="rId11" Target="../slideLayouts/slideLayout30.xml" Type="http://schemas.openxmlformats.org/officeDocument/2006/relationships/slideLayout"/><Relationship Id="rId12" Target="../theme/theme5.xml" Type="http://schemas.openxmlformats.org/officeDocument/2006/relationships/theme"/><Relationship Id="rId2" Target="../slideLayouts/slideLayout21.xml" Type="http://schemas.openxmlformats.org/officeDocument/2006/relationships/slideLayout"/><Relationship Id="rId3" Target="../slideLayouts/slideLayout22.xml" Type="http://schemas.openxmlformats.org/officeDocument/2006/relationships/slideLayout"/><Relationship Id="rId4" Target="../slideLayouts/slideLayout23.xml" Type="http://schemas.openxmlformats.org/officeDocument/2006/relationships/slideLayout"/><Relationship Id="rId5" Target="../slideLayouts/slideLayout24.xml" Type="http://schemas.openxmlformats.org/officeDocument/2006/relationships/slideLayout"/><Relationship Id="rId6" Target="../slideLayouts/slideLayout25.xml" Type="http://schemas.openxmlformats.org/officeDocument/2006/relationships/slideLayout"/><Relationship Id="rId7" Target="../slideLayouts/slideLayout26.xml" Type="http://schemas.openxmlformats.org/officeDocument/2006/relationships/slideLayout"/><Relationship Id="rId8" Target="../slideLayouts/slideLayout27.xml" Type="http://schemas.openxmlformats.org/officeDocument/2006/relationships/slideLayout"/><Relationship Id="rId9" Target="../slideLayouts/slideLayout28.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2"/>
          <p:cNvSpPr>
            <a:spLocks noGrp="1" noChangeArrowheads="1"/>
          </p:cNvSpPr>
          <p:nvPr>
            <p:ph type="title"/>
          </p:nvPr>
        </p:nvSpPr>
        <p:spPr>
          <a:xfrm>
            <a:off x="457200" y="274638"/>
            <a:ext cx="8229600" cy="1143000"/>
          </a:xfrm>
          <a:prstGeom prst="rect">
            <a:avLst/>
          </a:prstGeom>
          <a:noFill/>
          <a:ln>
            <a:noFill/>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6" name="Rectangle 3"/>
          <p:cNvSpPr>
            <a:spLocks noGrp="1" noChangeArrowheads="1"/>
          </p:cNvSpPr>
          <p:nvPr>
            <p:ph type="body" idx="1"/>
          </p:nvPr>
        </p:nvSpPr>
        <p:spPr>
          <a:xfrm>
            <a:off x="457200" y="1600200"/>
            <a:ext cx="8229600" cy="4525963"/>
          </a:xfrm>
          <a:prstGeom prst="rect">
            <a:avLst/>
          </a:prstGeom>
          <a:noFill/>
          <a:ln>
            <a:noFill/>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7" name="Rectangle 4"/>
          <p:cNvSpPr>
            <a:spLocks noGrp="1" noChangeArrowheads="1"/>
          </p:cNvSpPr>
          <p:nvPr>
            <p:ph type="dt" sz="half" idx="2"/>
          </p:nvPr>
        </p:nvSpPr>
        <p:spPr>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ea typeface="ＭＳ Ｐゴシック" pitchFamily="50" charset="-128"/>
              </a:defRPr>
            </a:lvl1pPr>
          </a:lstStyle>
          <a:p>
            <a:pPr>
              <a:defRPr/>
            </a:pPr>
            <a:endParaRPr lang="en-US" altLang="ja-JP"/>
          </a:p>
        </p:txBody>
      </p:sp>
      <p:sp>
        <p:nvSpPr>
          <p:cNvPr id="1028" name="Rectangle 5"/>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ea typeface="ＭＳ Ｐゴシック" pitchFamily="50" charset="-128"/>
              </a:defRPr>
            </a:lvl1pPr>
          </a:lstStyle>
          <a:p>
            <a:pPr>
              <a:defRPr/>
            </a:pPr>
            <a:endParaRPr lang="en-US" altLang="ja-JP"/>
          </a:p>
        </p:txBody>
      </p:sp>
      <p:sp>
        <p:nvSpPr>
          <p:cNvPr id="1029" name="Rectangle 6"/>
          <p:cNvSpPr>
            <a:spLocks noGrp="1" noChangeArrowheads="1"/>
          </p:cNvSpPr>
          <p:nvPr>
            <p:ph type="sldNum" sz="quarter" idx="4"/>
          </p:nvPr>
        </p:nvSpPr>
        <p:spPr>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4FD9BB62-D0E4-4F2F-9365-A85B5DD33C1B}"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70" r:id="rId12"/>
  </p:sldLayoutIdLst>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00" name="タイトル プレースホルダー 1"/>
          <p:cNvSpPr>
            <a:spLocks noGrp="1"/>
          </p:cNvSpPr>
          <p:nvPr>
            <p:ph type="title"/>
          </p:nvPr>
        </p:nvSpPr>
        <p:spPr>
          <a:xfrm>
            <a:off x="457200" y="274638"/>
            <a:ext cx="8229600" cy="1143000"/>
          </a:xfrm>
          <a:prstGeom prst="rect">
            <a:avLst/>
          </a:prstGeom>
          <a:noFill/>
          <a:ln>
            <a:noFill/>
          </a:ln>
        </p:spPr>
        <p:txBody>
          <a:bodyPr vert="horz" wrap="square" lIns="91346" tIns="45676" rIns="91346" bIns="45676" numCol="1" anchor="ctr" anchorCtr="0" compatLnSpc="1">
            <a:prstTxWarp prst="textNoShape">
              <a:avLst/>
            </a:prstTxWarp>
          </a:bodyPr>
          <a:lstStyle/>
          <a:p>
            <a:pPr lvl="0"/>
            <a:r>
              <a:rPr lang="ja-JP" altLang="en-US"/>
              <a:t>マスター タイトルの書式設定</a:t>
            </a:r>
          </a:p>
        </p:txBody>
      </p:sp>
      <p:sp>
        <p:nvSpPr>
          <p:cNvPr id="1101" name="テキスト プレースホルダー 2"/>
          <p:cNvSpPr>
            <a:spLocks noGrp="1"/>
          </p:cNvSpPr>
          <p:nvPr>
            <p:ph type="body" idx="1"/>
          </p:nvPr>
        </p:nvSpPr>
        <p:spPr>
          <a:xfrm>
            <a:off x="457200" y="1600203"/>
            <a:ext cx="8229600" cy="4525963"/>
          </a:xfrm>
          <a:prstGeom prst="rect">
            <a:avLst/>
          </a:prstGeom>
          <a:noFill/>
          <a:ln>
            <a:noFill/>
          </a:ln>
        </p:spPr>
        <p:txBody>
          <a:bodyPr vert="horz" wrap="square" lIns="91346" tIns="45676" rIns="91346" bIns="45676"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02" name="日付プレースホルダー 3"/>
          <p:cNvSpPr>
            <a:spLocks noGrp="1"/>
          </p:cNvSpPr>
          <p:nvPr>
            <p:ph type="dt" sz="half" idx="2"/>
          </p:nvPr>
        </p:nvSpPr>
        <p:spPr>
          <a:xfrm>
            <a:off x="457200" y="6356353"/>
            <a:ext cx="2133600" cy="365125"/>
          </a:xfrm>
          <a:prstGeom prst="rect">
            <a:avLst/>
          </a:prstGeom>
        </p:spPr>
        <p:txBody>
          <a:bodyPr vert="horz" lIns="91346" tIns="45676" rIns="91346" bIns="45676" rtlCol="0" anchor="ctr"/>
          <a:lstStyle>
            <a:lvl1pPr algn="l" eaLnBrk="1" hangingPunct="1">
              <a:defRPr sz="1108">
                <a:solidFill>
                  <a:prstClr val="black">
                    <a:tint val="75000"/>
                  </a:prstClr>
                </a:solidFill>
                <a:latin typeface="Arial" charset="0"/>
                <a:ea typeface="+mn-ea"/>
              </a:defRPr>
            </a:lvl1pPr>
          </a:lstStyle>
          <a:p>
            <a:pPr fontAlgn="base">
              <a:spcBef>
                <a:spcPct val="0"/>
              </a:spcBef>
              <a:spcAft>
                <a:spcPct val="0"/>
              </a:spcAft>
              <a:defRPr/>
            </a:pPr>
            <a:endParaRPr lang="ja-JP" altLang="en-US"/>
          </a:p>
        </p:txBody>
      </p:sp>
      <p:sp>
        <p:nvSpPr>
          <p:cNvPr id="1103" name="フッター プレースホルダー 4"/>
          <p:cNvSpPr>
            <a:spLocks noGrp="1"/>
          </p:cNvSpPr>
          <p:nvPr>
            <p:ph type="ftr" sz="quarter" idx="3"/>
          </p:nvPr>
        </p:nvSpPr>
        <p:spPr>
          <a:xfrm>
            <a:off x="3124200" y="6356353"/>
            <a:ext cx="2895600" cy="365125"/>
          </a:xfrm>
          <a:prstGeom prst="rect">
            <a:avLst/>
          </a:prstGeom>
        </p:spPr>
        <p:txBody>
          <a:bodyPr vert="horz" lIns="91346" tIns="45676" rIns="91346" bIns="45676" rtlCol="0" anchor="ctr"/>
          <a:lstStyle>
            <a:lvl1pPr algn="ctr" eaLnBrk="1" hangingPunct="1">
              <a:defRPr sz="1108">
                <a:solidFill>
                  <a:prstClr val="black">
                    <a:tint val="75000"/>
                  </a:prstClr>
                </a:solidFill>
                <a:latin typeface="Arial" charset="0"/>
                <a:ea typeface="+mn-ea"/>
              </a:defRPr>
            </a:lvl1pPr>
          </a:lstStyle>
          <a:p>
            <a:pPr fontAlgn="base">
              <a:spcBef>
                <a:spcPct val="0"/>
              </a:spcBef>
              <a:spcAft>
                <a:spcPct val="0"/>
              </a:spcAft>
              <a:defRPr/>
            </a:pPr>
            <a:endParaRPr lang="ja-JP" altLang="en-US"/>
          </a:p>
        </p:txBody>
      </p:sp>
      <p:sp>
        <p:nvSpPr>
          <p:cNvPr id="1104" name="スライド番号プレースホルダー 5"/>
          <p:cNvSpPr>
            <a:spLocks noGrp="1"/>
          </p:cNvSpPr>
          <p:nvPr>
            <p:ph type="sldNum" sz="quarter" idx="4"/>
          </p:nvPr>
        </p:nvSpPr>
        <p:spPr>
          <a:xfrm>
            <a:off x="6553200" y="6356353"/>
            <a:ext cx="2133600" cy="365125"/>
          </a:xfrm>
          <a:prstGeom prst="rect">
            <a:avLst/>
          </a:prstGeom>
        </p:spPr>
        <p:txBody>
          <a:bodyPr vert="horz" wrap="square" lIns="91346" tIns="45676" rIns="91346" bIns="45676" numCol="1" anchor="ctr" anchorCtr="0" compatLnSpc="1">
            <a:prstTxWarp prst="textNoShape">
              <a:avLst/>
            </a:prstTxWarp>
          </a:bodyPr>
          <a:lstStyle>
            <a:lvl1pPr algn="r" eaLnBrk="1" hangingPunct="1">
              <a:defRPr sz="1108">
                <a:solidFill>
                  <a:srgbClr val="898989"/>
                </a:solidFill>
              </a:defRPr>
            </a:lvl1pPr>
          </a:lstStyle>
          <a:p>
            <a:pPr fontAlgn="base">
              <a:spcBef>
                <a:spcPct val="0"/>
              </a:spcBef>
              <a:spcAft>
                <a:spcPct val="0"/>
              </a:spcAft>
              <a:defRPr/>
            </a:pPr>
            <a:fld id="{A6A5B751-25C4-46CC-8F2B-2AFF10021099}" type="slidenum">
              <a:rPr lang="ja-JP" altLang="en-US">
                <a:latin typeface="Arial" panose="020B0604020202020204" pitchFamily="34" charset="0"/>
              </a:rPr>
              <a:pPr fontAlgn="base">
                <a:spcBef>
                  <a:spcPct val="0"/>
                </a:spcBef>
                <a:spcAft>
                  <a:spcPct val="0"/>
                </a:spcAft>
                <a:defRPr/>
              </a:pPr>
              <a:t>‹#›</a:t>
            </a:fld>
            <a:endParaRPr lang="ja-JP" altLang="en-US">
              <a:latin typeface="Arial" panose="020B0604020202020204" pitchFamily="34" charset="0"/>
            </a:endParaRPr>
          </a:p>
        </p:txBody>
      </p:sp>
    </p:spTree>
    <p:extLst>
      <p:ext uri="{BB962C8B-B14F-4D97-AF65-F5344CB8AC3E}">
        <p14:creationId xmlns:p14="http://schemas.microsoft.com/office/powerpoint/2010/main" val="4246866677"/>
      </p:ext>
    </p:extLst>
  </p:cSld>
  <p:clrMap bg1="lt1" tx1="dk1" bg2="lt2" tx2="dk2" accent1="accent1" accent2="accent2" accent3="accent3" accent4="accent4" accent5="accent5" accent6="accent6" hlink="hlink" folHlink="folHlink"/>
  <p:sldLayoutIdLst>
    <p:sldLayoutId id="2147483661" r:id="rId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ctr" defTabSz="842613" rtl="0" eaLnBrk="0" fontAlgn="base" hangingPunct="0">
        <a:spcBef>
          <a:spcPct val="0"/>
        </a:spcBef>
        <a:spcAft>
          <a:spcPct val="0"/>
        </a:spcAft>
        <a:defRPr kumimoji="1" sz="4062" kern="1200">
          <a:solidFill>
            <a:schemeClr val="tx1"/>
          </a:solidFill>
          <a:latin typeface="+mj-lt"/>
          <a:ea typeface="+mj-ea"/>
          <a:cs typeface="+mj-cs"/>
        </a:defRPr>
      </a:lvl1pPr>
      <a:lvl2pPr algn="ctr" defTabSz="842613" rtl="0" eaLnBrk="0" fontAlgn="base" hangingPunct="0">
        <a:spcBef>
          <a:spcPct val="0"/>
        </a:spcBef>
        <a:spcAft>
          <a:spcPct val="0"/>
        </a:spcAft>
        <a:defRPr kumimoji="1" sz="4062">
          <a:solidFill>
            <a:schemeClr val="tx1"/>
          </a:solidFill>
          <a:latin typeface="Calibri" panose="020F0502020204030204" pitchFamily="34" charset="0"/>
          <a:ea typeface="ＭＳ Ｐゴシック" panose="020B0600070205080204" pitchFamily="50" charset="-128"/>
        </a:defRPr>
      </a:lvl2pPr>
      <a:lvl3pPr algn="ctr" defTabSz="842613" rtl="0" eaLnBrk="0" fontAlgn="base" hangingPunct="0">
        <a:spcBef>
          <a:spcPct val="0"/>
        </a:spcBef>
        <a:spcAft>
          <a:spcPct val="0"/>
        </a:spcAft>
        <a:defRPr kumimoji="1" sz="4062">
          <a:solidFill>
            <a:schemeClr val="tx1"/>
          </a:solidFill>
          <a:latin typeface="Calibri" panose="020F0502020204030204" pitchFamily="34" charset="0"/>
          <a:ea typeface="ＭＳ Ｐゴシック" panose="020B0600070205080204" pitchFamily="50" charset="-128"/>
        </a:defRPr>
      </a:lvl3pPr>
      <a:lvl4pPr algn="ctr" defTabSz="842613" rtl="0" eaLnBrk="0" fontAlgn="base" hangingPunct="0">
        <a:spcBef>
          <a:spcPct val="0"/>
        </a:spcBef>
        <a:spcAft>
          <a:spcPct val="0"/>
        </a:spcAft>
        <a:defRPr kumimoji="1" sz="4062">
          <a:solidFill>
            <a:schemeClr val="tx1"/>
          </a:solidFill>
          <a:latin typeface="Calibri" panose="020F0502020204030204" pitchFamily="34" charset="0"/>
          <a:ea typeface="ＭＳ Ｐゴシック" panose="020B0600070205080204" pitchFamily="50" charset="-128"/>
        </a:defRPr>
      </a:lvl4pPr>
      <a:lvl5pPr algn="ctr" defTabSz="842613" rtl="0" eaLnBrk="0" fontAlgn="base" hangingPunct="0">
        <a:spcBef>
          <a:spcPct val="0"/>
        </a:spcBef>
        <a:spcAft>
          <a:spcPct val="0"/>
        </a:spcAft>
        <a:defRPr kumimoji="1" sz="4062">
          <a:solidFill>
            <a:schemeClr val="tx1"/>
          </a:solidFill>
          <a:latin typeface="Calibri" panose="020F0502020204030204" pitchFamily="34" charset="0"/>
          <a:ea typeface="ＭＳ Ｐゴシック" panose="020B0600070205080204" pitchFamily="50" charset="-128"/>
        </a:defRPr>
      </a:lvl5pPr>
      <a:lvl6pPr marL="422039" algn="ctr" defTabSz="842613" rtl="0" fontAlgn="base">
        <a:spcBef>
          <a:spcPct val="0"/>
        </a:spcBef>
        <a:spcAft>
          <a:spcPct val="0"/>
        </a:spcAft>
        <a:defRPr kumimoji="1" sz="4062">
          <a:solidFill>
            <a:schemeClr val="tx1"/>
          </a:solidFill>
          <a:latin typeface="Calibri" panose="020F0502020204030204" pitchFamily="34" charset="0"/>
          <a:ea typeface="ＭＳ Ｐゴシック" panose="020B0600070205080204" pitchFamily="50" charset="-128"/>
        </a:defRPr>
      </a:lvl6pPr>
      <a:lvl7pPr marL="844078" algn="ctr" defTabSz="842613" rtl="0" fontAlgn="base">
        <a:spcBef>
          <a:spcPct val="0"/>
        </a:spcBef>
        <a:spcAft>
          <a:spcPct val="0"/>
        </a:spcAft>
        <a:defRPr kumimoji="1" sz="4062">
          <a:solidFill>
            <a:schemeClr val="tx1"/>
          </a:solidFill>
          <a:latin typeface="Calibri" panose="020F0502020204030204" pitchFamily="34" charset="0"/>
          <a:ea typeface="ＭＳ Ｐゴシック" panose="020B0600070205080204" pitchFamily="50" charset="-128"/>
        </a:defRPr>
      </a:lvl7pPr>
      <a:lvl8pPr marL="1266117" algn="ctr" defTabSz="842613" rtl="0" fontAlgn="base">
        <a:spcBef>
          <a:spcPct val="0"/>
        </a:spcBef>
        <a:spcAft>
          <a:spcPct val="0"/>
        </a:spcAft>
        <a:defRPr kumimoji="1" sz="4062">
          <a:solidFill>
            <a:schemeClr val="tx1"/>
          </a:solidFill>
          <a:latin typeface="Calibri" panose="020F0502020204030204" pitchFamily="34" charset="0"/>
          <a:ea typeface="ＭＳ Ｐゴシック" panose="020B0600070205080204" pitchFamily="50" charset="-128"/>
        </a:defRPr>
      </a:lvl8pPr>
      <a:lvl9pPr marL="1688155" algn="ctr" defTabSz="842613" rtl="0" fontAlgn="base">
        <a:spcBef>
          <a:spcPct val="0"/>
        </a:spcBef>
        <a:spcAft>
          <a:spcPct val="0"/>
        </a:spcAft>
        <a:defRPr kumimoji="1" sz="4062">
          <a:solidFill>
            <a:schemeClr val="tx1"/>
          </a:solidFill>
          <a:latin typeface="Calibri" panose="020F0502020204030204" pitchFamily="34" charset="0"/>
          <a:ea typeface="ＭＳ Ｐゴシック" panose="020B0600070205080204" pitchFamily="50" charset="-128"/>
        </a:defRPr>
      </a:lvl9pPr>
    </p:titleStyle>
    <p:bodyStyle>
      <a:lvl1pPr marL="315064" indent="-315064" algn="l" defTabSz="842613" rtl="0" eaLnBrk="0" fontAlgn="base" hangingPunct="0">
        <a:spcBef>
          <a:spcPct val="20000"/>
        </a:spcBef>
        <a:spcAft>
          <a:spcPct val="0"/>
        </a:spcAft>
        <a:buFont typeface="Arial" panose="020B0604020202020204" pitchFamily="34" charset="0"/>
        <a:buChar char="•"/>
        <a:defRPr kumimoji="1" sz="2954" kern="1200">
          <a:solidFill>
            <a:schemeClr val="tx1"/>
          </a:solidFill>
          <a:latin typeface="+mn-lt"/>
          <a:ea typeface="+mn-ea"/>
          <a:cs typeface="+mn-cs"/>
        </a:defRPr>
      </a:lvl1pPr>
      <a:lvl2pPr marL="684348" indent="-262310" algn="l" defTabSz="842613" rtl="0" eaLnBrk="0" fontAlgn="base" hangingPunct="0">
        <a:spcBef>
          <a:spcPct val="20000"/>
        </a:spcBef>
        <a:spcAft>
          <a:spcPct val="0"/>
        </a:spcAft>
        <a:buFont typeface="Arial" panose="020B0604020202020204" pitchFamily="34" charset="0"/>
        <a:buChar char="–"/>
        <a:defRPr kumimoji="1" sz="2585" kern="1200">
          <a:solidFill>
            <a:schemeClr val="tx1"/>
          </a:solidFill>
          <a:latin typeface="+mn-lt"/>
          <a:ea typeface="+mn-ea"/>
          <a:cs typeface="+mn-cs"/>
        </a:defRPr>
      </a:lvl2pPr>
      <a:lvl3pPr marL="1053632" indent="-209555" algn="l" defTabSz="842613" rtl="0" eaLnBrk="0" fontAlgn="base" hangingPunct="0">
        <a:spcBef>
          <a:spcPct val="20000"/>
        </a:spcBef>
        <a:spcAft>
          <a:spcPct val="0"/>
        </a:spcAft>
        <a:buFont typeface="Arial" panose="020B0604020202020204" pitchFamily="34" charset="0"/>
        <a:buChar char="•"/>
        <a:defRPr kumimoji="1" sz="2215" kern="1200">
          <a:solidFill>
            <a:schemeClr val="tx1"/>
          </a:solidFill>
          <a:latin typeface="+mn-lt"/>
          <a:ea typeface="+mn-ea"/>
          <a:cs typeface="+mn-cs"/>
        </a:defRPr>
      </a:lvl3pPr>
      <a:lvl4pPr marL="1474205" indent="-209555" algn="l" defTabSz="842613" rtl="0" eaLnBrk="0" fontAlgn="base" hangingPunct="0">
        <a:spcBef>
          <a:spcPct val="20000"/>
        </a:spcBef>
        <a:spcAft>
          <a:spcPct val="0"/>
        </a:spcAft>
        <a:buFont typeface="Arial" panose="020B0604020202020204" pitchFamily="34" charset="0"/>
        <a:buChar char="–"/>
        <a:defRPr kumimoji="1" sz="1846" kern="1200">
          <a:solidFill>
            <a:schemeClr val="tx1"/>
          </a:solidFill>
          <a:latin typeface="+mn-lt"/>
          <a:ea typeface="+mn-ea"/>
          <a:cs typeface="+mn-cs"/>
        </a:defRPr>
      </a:lvl4pPr>
      <a:lvl5pPr marL="1896244" indent="-209555" algn="l" defTabSz="842613" rtl="0" eaLnBrk="0" fontAlgn="base" hangingPunct="0">
        <a:spcBef>
          <a:spcPct val="20000"/>
        </a:spcBef>
        <a:spcAft>
          <a:spcPct val="0"/>
        </a:spcAft>
        <a:buFont typeface="Arial" panose="020B0604020202020204" pitchFamily="34" charset="0"/>
        <a:buChar char="»"/>
        <a:defRPr kumimoji="1" sz="1846" kern="1200">
          <a:solidFill>
            <a:schemeClr val="tx1"/>
          </a:solidFill>
          <a:latin typeface="+mn-lt"/>
          <a:ea typeface="+mn-ea"/>
          <a:cs typeface="+mn-cs"/>
        </a:defRPr>
      </a:lvl5pPr>
      <a:lvl6pPr marL="2318873" indent="-210806" algn="l" defTabSz="843227" rtl="0" eaLnBrk="1" latinLnBrk="0" hangingPunct="1">
        <a:spcBef>
          <a:spcPct val="20000"/>
        </a:spcBef>
        <a:buFont typeface="Arial" pitchFamily="34" charset="0"/>
        <a:buChar char="•"/>
        <a:defRPr kumimoji="1" sz="1846" kern="1200">
          <a:solidFill>
            <a:schemeClr val="tx1"/>
          </a:solidFill>
          <a:latin typeface="+mn-lt"/>
          <a:ea typeface="+mn-ea"/>
          <a:cs typeface="+mn-cs"/>
        </a:defRPr>
      </a:lvl6pPr>
      <a:lvl7pPr marL="2740485" indent="-210806" algn="l" defTabSz="843227" rtl="0" eaLnBrk="1" latinLnBrk="0" hangingPunct="1">
        <a:spcBef>
          <a:spcPct val="20000"/>
        </a:spcBef>
        <a:buFont typeface="Arial" pitchFamily="34" charset="0"/>
        <a:buChar char="•"/>
        <a:defRPr kumimoji="1" sz="1846" kern="1200">
          <a:solidFill>
            <a:schemeClr val="tx1"/>
          </a:solidFill>
          <a:latin typeface="+mn-lt"/>
          <a:ea typeface="+mn-ea"/>
          <a:cs typeface="+mn-cs"/>
        </a:defRPr>
      </a:lvl7pPr>
      <a:lvl8pPr marL="3162097" indent="-210806" algn="l" defTabSz="843227" rtl="0" eaLnBrk="1" latinLnBrk="0" hangingPunct="1">
        <a:spcBef>
          <a:spcPct val="20000"/>
        </a:spcBef>
        <a:buFont typeface="Arial" pitchFamily="34" charset="0"/>
        <a:buChar char="•"/>
        <a:defRPr kumimoji="1" sz="1846" kern="1200">
          <a:solidFill>
            <a:schemeClr val="tx1"/>
          </a:solidFill>
          <a:latin typeface="+mn-lt"/>
          <a:ea typeface="+mn-ea"/>
          <a:cs typeface="+mn-cs"/>
        </a:defRPr>
      </a:lvl8pPr>
      <a:lvl9pPr marL="3583708" indent="-210806" algn="l" defTabSz="843227" rtl="0" eaLnBrk="1" latinLnBrk="0" hangingPunct="1">
        <a:spcBef>
          <a:spcPct val="20000"/>
        </a:spcBef>
        <a:buFont typeface="Arial" pitchFamily="34" charset="0"/>
        <a:buChar char="•"/>
        <a:defRPr kumimoji="1" sz="1846" kern="1200">
          <a:solidFill>
            <a:schemeClr val="tx1"/>
          </a:solidFill>
          <a:latin typeface="+mn-lt"/>
          <a:ea typeface="+mn-ea"/>
          <a:cs typeface="+mn-cs"/>
        </a:defRPr>
      </a:lvl9pPr>
    </p:bodyStyle>
    <p:otherStyle>
      <a:defPPr>
        <a:defRPr lang="ja-JP"/>
      </a:defPPr>
      <a:lvl1pPr marL="0" algn="l" defTabSz="843227" rtl="0" eaLnBrk="1" latinLnBrk="0" hangingPunct="1">
        <a:defRPr kumimoji="1" sz="1662" kern="1200">
          <a:solidFill>
            <a:schemeClr val="tx1"/>
          </a:solidFill>
          <a:latin typeface="+mn-lt"/>
          <a:ea typeface="+mn-ea"/>
          <a:cs typeface="+mn-cs"/>
        </a:defRPr>
      </a:lvl1pPr>
      <a:lvl2pPr marL="421614" algn="l" defTabSz="843227" rtl="0" eaLnBrk="1" latinLnBrk="0" hangingPunct="1">
        <a:defRPr kumimoji="1" sz="1662" kern="1200">
          <a:solidFill>
            <a:schemeClr val="tx1"/>
          </a:solidFill>
          <a:latin typeface="+mn-lt"/>
          <a:ea typeface="+mn-ea"/>
          <a:cs typeface="+mn-cs"/>
        </a:defRPr>
      </a:lvl2pPr>
      <a:lvl3pPr marL="843227" algn="l" defTabSz="843227" rtl="0" eaLnBrk="1" latinLnBrk="0" hangingPunct="1">
        <a:defRPr kumimoji="1" sz="1662" kern="1200">
          <a:solidFill>
            <a:schemeClr val="tx1"/>
          </a:solidFill>
          <a:latin typeface="+mn-lt"/>
          <a:ea typeface="+mn-ea"/>
          <a:cs typeface="+mn-cs"/>
        </a:defRPr>
      </a:lvl3pPr>
      <a:lvl4pPr marL="1264838" algn="l" defTabSz="843227" rtl="0" eaLnBrk="1" latinLnBrk="0" hangingPunct="1">
        <a:defRPr kumimoji="1" sz="1662" kern="1200">
          <a:solidFill>
            <a:schemeClr val="tx1"/>
          </a:solidFill>
          <a:latin typeface="+mn-lt"/>
          <a:ea typeface="+mn-ea"/>
          <a:cs typeface="+mn-cs"/>
        </a:defRPr>
      </a:lvl4pPr>
      <a:lvl5pPr marL="1686453" algn="l" defTabSz="843227" rtl="0" eaLnBrk="1" latinLnBrk="0" hangingPunct="1">
        <a:defRPr kumimoji="1" sz="1662" kern="1200">
          <a:solidFill>
            <a:schemeClr val="tx1"/>
          </a:solidFill>
          <a:latin typeface="+mn-lt"/>
          <a:ea typeface="+mn-ea"/>
          <a:cs typeface="+mn-cs"/>
        </a:defRPr>
      </a:lvl5pPr>
      <a:lvl6pPr marL="2108063" algn="l" defTabSz="843227" rtl="0" eaLnBrk="1" latinLnBrk="0" hangingPunct="1">
        <a:defRPr kumimoji="1" sz="1662" kern="1200">
          <a:solidFill>
            <a:schemeClr val="tx1"/>
          </a:solidFill>
          <a:latin typeface="+mn-lt"/>
          <a:ea typeface="+mn-ea"/>
          <a:cs typeface="+mn-cs"/>
        </a:defRPr>
      </a:lvl6pPr>
      <a:lvl7pPr marL="2529676" algn="l" defTabSz="843227" rtl="0" eaLnBrk="1" latinLnBrk="0" hangingPunct="1">
        <a:defRPr kumimoji="1" sz="1662" kern="1200">
          <a:solidFill>
            <a:schemeClr val="tx1"/>
          </a:solidFill>
          <a:latin typeface="+mn-lt"/>
          <a:ea typeface="+mn-ea"/>
          <a:cs typeface="+mn-cs"/>
        </a:defRPr>
      </a:lvl7pPr>
      <a:lvl8pPr marL="2951289" algn="l" defTabSz="843227" rtl="0" eaLnBrk="1" latinLnBrk="0" hangingPunct="1">
        <a:defRPr kumimoji="1" sz="1662" kern="1200">
          <a:solidFill>
            <a:schemeClr val="tx1"/>
          </a:solidFill>
          <a:latin typeface="+mn-lt"/>
          <a:ea typeface="+mn-ea"/>
          <a:cs typeface="+mn-cs"/>
        </a:defRPr>
      </a:lvl8pPr>
      <a:lvl9pPr marL="3372906" algn="l" defTabSz="843227" rtl="0" eaLnBrk="1" latinLnBrk="0" hangingPunct="1">
        <a:defRPr kumimoji="1" sz="1662"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1025" name="Object 1" hidden="1"/>
          <p:cNvGraphicFramePr>
            <a:graphicFrameLocks noChangeAspect="1"/>
          </p:cNvGraphicFramePr>
          <p:nvPr/>
        </p:nvGraphicFramePr>
        <p:xfrm>
          <a:off x="1192" y="1589"/>
          <a:ext cx="1190" cy="1587"/>
        </p:xfrm>
        <a:graphic>
          <a:graphicData uri="http://schemas.openxmlformats.org/presentationml/2006/ole">
            <mc:AlternateContent xmlns:mc="http://schemas.openxmlformats.org/markup-compatibility/2006">
              <mc:Choice xmlns:v="urn:schemas-microsoft-com:vml" Requires="v">
                <p:oleObj name="think-cell スライド" r:id="rId7" imgW="270" imgH="270" progId="TCLayout.ActiveDocument.1">
                  <p:embed/>
                </p:oleObj>
              </mc:Choice>
              <mc:Fallback>
                <p:oleObj name="think-cell スライド" r:id="rId7" imgW="270" imgH="270" progId="TCLayout.ActiveDocument.1">
                  <p:embed/>
                  <p:pic>
                    <p:nvPicPr>
                      <p:cNvPr id="1025" name="Object 1" hidden="1"/>
                      <p:cNvPicPr>
                        <a:picLocks noChangeAspect="1"/>
                      </p:cNvPicPr>
                      <p:nvPr/>
                    </p:nvPicPr>
                    <p:blipFill>
                      <a:blip r:embed="rId8"/>
                      <a:stretch>
                        <a:fillRect/>
                      </a:stretch>
                    </p:blipFill>
                    <p:spPr>
                      <a:xfrm>
                        <a:off x="1192" y="1589"/>
                        <a:ext cx="1190" cy="1587"/>
                      </a:xfrm>
                      <a:prstGeom prst="rect">
                        <a:avLst/>
                      </a:prstGeom>
                    </p:spPr>
                  </p:pic>
                </p:oleObj>
              </mc:Fallback>
            </mc:AlternateContent>
          </a:graphicData>
        </a:graphic>
      </p:graphicFrame>
      <p:sp>
        <p:nvSpPr>
          <p:cNvPr id="1026" name="Date Placeholder 3"/>
          <p:cNvSpPr>
            <a:spLocks noGrp="1"/>
          </p:cNvSpPr>
          <p:nvPr>
            <p:ph type="dt" sz="half" idx="2"/>
          </p:nvPr>
        </p:nvSpPr>
        <p:spPr>
          <a:xfrm>
            <a:off x="7258051" y="6443508"/>
            <a:ext cx="1111538" cy="115416"/>
          </a:xfrm>
          <a:prstGeom prst="rect">
            <a:avLst/>
          </a:prstGeom>
        </p:spPr>
        <p:txBody>
          <a:bodyPr vert="horz" wrap="square" lIns="0" tIns="0" rIns="0" bIns="0" rtlCol="0" anchor="b">
            <a:spAutoFit/>
          </a:bodyPr>
          <a:lstStyle>
            <a:lvl1pPr algn="r">
              <a:defRPr sz="750">
                <a:solidFill>
                  <a:schemeClr val="bg1">
                    <a:lumMod val="50000"/>
                  </a:schemeClr>
                </a:solidFill>
                <a:latin typeface="+mn-lt"/>
                <a:sym typeface="Trebuchet MS" panose="020B0603020202020204" pitchFamily="34" charset="0"/>
              </a:defRPr>
            </a:lvl1pPr>
          </a:lstStyle>
          <a:p>
            <a:endParaRPr lang="en-US"/>
          </a:p>
        </p:txBody>
      </p:sp>
      <p:sp>
        <p:nvSpPr>
          <p:cNvPr id="1027" name="TextBox 11"/>
          <p:cNvSpPr txBox="1"/>
          <p:nvPr userDrawn="1"/>
        </p:nvSpPr>
        <p:spPr>
          <a:xfrm>
            <a:off x="8375904" y="6443508"/>
            <a:ext cx="285750" cy="115416"/>
          </a:xfrm>
          <a:prstGeom prst="rect">
            <a:avLst/>
          </a:prstGeom>
          <a:noFill/>
        </p:spPr>
        <p:txBody>
          <a:bodyPr wrap="square" lIns="0" tIns="0" rIns="0" bIns="0" rtlCol="0" anchor="b">
            <a:spAutoFit/>
          </a:bodyPr>
          <a:lstStyle/>
          <a:p>
            <a:pPr marL="0" marR="0" indent="0" algn="r" defTabSz="685800" rtl="0" eaLnBrk="1" fontAlgn="auto" latinLnBrk="0" hangingPunct="1">
              <a:lnSpc>
                <a:spcPct val="100000"/>
              </a:lnSpc>
              <a:spcBef>
                <a:spcPts val="0"/>
              </a:spcBef>
              <a:spcAft>
                <a:spcPts val="0"/>
              </a:spcAft>
              <a:buClrTx/>
              <a:buSzTx/>
              <a:buFontTx/>
              <a:buNone/>
              <a:tabLst/>
              <a:defRPr/>
            </a:pPr>
            <a:fld id="{DFCF27A5-1A5B-48D3-A060-2758FFBB1ADD}" type="slidenum">
              <a:rPr lang="en-US" sz="750" kern="1200" smtClean="0">
                <a:solidFill>
                  <a:schemeClr val="bg1">
                    <a:lumMod val="50000"/>
                  </a:schemeClr>
                </a:solidFill>
                <a:latin typeface="+mn-lt"/>
                <a:ea typeface="+mn-ea"/>
                <a:cs typeface="+mn-cs"/>
                <a:sym typeface="Trebuchet MS" panose="020B0603020202020204" pitchFamily="34" charset="0"/>
              </a:rPr>
              <a:pPr marL="0" marR="0" indent="0" algn="r" defTabSz="685800" rtl="0" eaLnBrk="1" fontAlgn="auto" latinLnBrk="0" hangingPunct="1">
                <a:lnSpc>
                  <a:spcPct val="100000"/>
                </a:lnSpc>
                <a:spcBef>
                  <a:spcPts val="0"/>
                </a:spcBef>
                <a:spcAft>
                  <a:spcPts val="0"/>
                </a:spcAft>
                <a:buClrTx/>
                <a:buSzTx/>
                <a:buFontTx/>
                <a:buNone/>
                <a:tabLst/>
                <a:defRPr/>
              </a:pPr>
              <a:t>‹#›</a:t>
            </a:fld>
            <a:endParaRPr lang="en-US" sz="750" kern="1200">
              <a:solidFill>
                <a:schemeClr val="bg1">
                  <a:lumMod val="50000"/>
                </a:schemeClr>
              </a:solidFill>
              <a:latin typeface="+mn-lt"/>
              <a:ea typeface="+mn-ea"/>
              <a:cs typeface="+mn-cs"/>
              <a:sym typeface="Trebuchet MS" panose="020B0603020202020204" pitchFamily="34" charset="0"/>
            </a:endParaRPr>
          </a:p>
        </p:txBody>
      </p:sp>
      <p:sp>
        <p:nvSpPr>
          <p:cNvPr id="1028" name="Title Placeholder 1"/>
          <p:cNvSpPr>
            <a:spLocks noGrp="1"/>
          </p:cNvSpPr>
          <p:nvPr>
            <p:ph type="title"/>
          </p:nvPr>
        </p:nvSpPr>
        <p:spPr>
          <a:xfrm>
            <a:off x="472500" y="622801"/>
            <a:ext cx="8200013" cy="249299"/>
          </a:xfrm>
          <a:prstGeom prst="rect">
            <a:avLst/>
          </a:prstGeom>
        </p:spPr>
        <p:txBody>
          <a:bodyPr vert="horz" wrap="square" lIns="0" tIns="0" rIns="0" bIns="0" rtlCol="0" anchor="t">
            <a:spAutoFit/>
          </a:bodyPr>
          <a:lstStyle/>
          <a:p>
            <a:r>
              <a:rPr lang="en-US"/>
              <a:t>Click to add title</a:t>
            </a:r>
          </a:p>
        </p:txBody>
      </p:sp>
      <p:sp>
        <p:nvSpPr>
          <p:cNvPr id="1029" name="Text Placeholder 3"/>
          <p:cNvSpPr>
            <a:spLocks noGrp="1"/>
          </p:cNvSpPr>
          <p:nvPr>
            <p:ph type="body" idx="1"/>
          </p:nvPr>
        </p:nvSpPr>
        <p:spPr>
          <a:xfrm>
            <a:off x="472500" y="1825625"/>
            <a:ext cx="8200013" cy="4351338"/>
          </a:xfrm>
          <a:prstGeom prst="rect">
            <a:avLst/>
          </a:prstGeom>
        </p:spPr>
        <p:txBody>
          <a:bodyPr vert="horz" lIns="0" tIns="0" rIns="0" bIns="0" rtlCol="0">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a:p>
            <a:pPr lvl="5"/>
            <a:r>
              <a:rPr lang="en-US"/>
              <a:t>Level six</a:t>
            </a:r>
          </a:p>
          <a:p>
            <a:pPr lvl="6"/>
            <a:r>
              <a:rPr lang="en-US"/>
              <a:t>Level seven</a:t>
            </a:r>
          </a:p>
          <a:p>
            <a:pPr lvl="7"/>
            <a:r>
              <a:rPr lang="en-US"/>
              <a:t>Level eight</a:t>
            </a:r>
          </a:p>
          <a:p>
            <a:pPr lvl="8"/>
            <a:r>
              <a:rPr lang="en-US"/>
              <a:t>Level nine</a:t>
            </a:r>
          </a:p>
        </p:txBody>
      </p:sp>
    </p:spTree>
    <p:extLst>
      <p:ext uri="{BB962C8B-B14F-4D97-AF65-F5344CB8AC3E}">
        <p14:creationId xmlns:p14="http://schemas.microsoft.com/office/powerpoint/2010/main" val="58882281"/>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Lst>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sldNum="0" hdr="0" ftr="0" dt="0"/>
  <p:txStyles>
    <p:titleStyle>
      <a:lvl1pPr algn="l" defTabSz="685800" rtl="0" eaLnBrk="1" latinLnBrk="0" hangingPunct="1">
        <a:lnSpc>
          <a:spcPct val="90000"/>
        </a:lnSpc>
        <a:spcBef>
          <a:spcPct val="0"/>
        </a:spcBef>
        <a:buNone/>
        <a:defRPr sz="1800" kern="1200">
          <a:solidFill>
            <a:schemeClr val="tx2"/>
          </a:solidFill>
          <a:latin typeface="+mj-lt"/>
          <a:ea typeface="+mj-ea"/>
          <a:cs typeface="+mj-cs"/>
          <a:sym typeface="Trebuchet MS" panose="020B0603020202020204" pitchFamily="34" charset="0"/>
        </a:defRPr>
      </a:lvl1pPr>
    </p:titleStyle>
    <p:bodyStyle>
      <a:lvl1pPr marL="0" indent="0" algn="l" defTabSz="685800" rtl="0" eaLnBrk="1" latinLnBrk="0" hangingPunct="1">
        <a:lnSpc>
          <a:spcPct val="110000"/>
        </a:lnSpc>
        <a:spcBef>
          <a:spcPts val="450"/>
        </a:spcBef>
        <a:spcAft>
          <a:spcPts val="225"/>
        </a:spcAft>
        <a:buFont typeface="Arial" panose="020B0604020202020204" pitchFamily="34" charset="0"/>
        <a:buChar char="​"/>
        <a:defRPr lang="en-US" sz="900" kern="1200">
          <a:solidFill>
            <a:schemeClr val="tx1"/>
          </a:solidFill>
          <a:latin typeface="+mn-lt"/>
          <a:ea typeface="+mn-ea"/>
          <a:cs typeface="+mn-cs"/>
          <a:sym typeface="Trebuchet MS" panose="020B0603020202020204" pitchFamily="34" charset="0"/>
        </a:defRPr>
      </a:lvl1pPr>
      <a:lvl2pPr marL="213300" indent="-129600" algn="l" defTabSz="685800" rtl="0" eaLnBrk="1" latinLnBrk="0" hangingPunct="1">
        <a:lnSpc>
          <a:spcPct val="90000"/>
        </a:lnSpc>
        <a:spcBef>
          <a:spcPts val="0"/>
        </a:spcBef>
        <a:spcAft>
          <a:spcPts val="225"/>
        </a:spcAft>
        <a:buClr>
          <a:schemeClr val="tx2"/>
        </a:buClr>
        <a:buFont typeface="Arial" panose="020B0604020202020204" pitchFamily="34" charset="0"/>
        <a:buChar char="•"/>
        <a:defRPr lang="en-US" sz="900" kern="1200">
          <a:solidFill>
            <a:schemeClr val="tx1"/>
          </a:solidFill>
          <a:latin typeface="+mn-lt"/>
          <a:ea typeface="+mn-ea"/>
          <a:cs typeface="+mn-cs"/>
          <a:sym typeface="Trebuchet MS" panose="020B0603020202020204" pitchFamily="34" charset="0"/>
        </a:defRPr>
      </a:lvl2pPr>
      <a:lvl3pPr marL="383400" indent="-124200" algn="l" defTabSz="685800" rtl="0" eaLnBrk="1" latinLnBrk="0" hangingPunct="1">
        <a:lnSpc>
          <a:spcPct val="90000"/>
        </a:lnSpc>
        <a:spcBef>
          <a:spcPts val="0"/>
        </a:spcBef>
        <a:spcAft>
          <a:spcPts val="225"/>
        </a:spcAft>
        <a:buClr>
          <a:schemeClr val="tx2"/>
        </a:buClr>
        <a:buFont typeface="Trebuchet MS" panose="020B0603020202020204" pitchFamily="34" charset="0"/>
        <a:buChar char="–"/>
        <a:defRPr lang="en-US" sz="900" kern="1200">
          <a:solidFill>
            <a:schemeClr val="tx1"/>
          </a:solidFill>
          <a:latin typeface="+mn-lt"/>
          <a:ea typeface="+mn-ea"/>
          <a:cs typeface="+mn-cs"/>
          <a:sym typeface="Trebuchet MS" panose="020B0603020202020204" pitchFamily="34" charset="0"/>
        </a:defRPr>
      </a:lvl3pPr>
      <a:lvl4pPr marL="0" indent="0" algn="l" defTabSz="685800" rtl="0" eaLnBrk="1" latinLnBrk="0" hangingPunct="1">
        <a:lnSpc>
          <a:spcPct val="110000"/>
        </a:lnSpc>
        <a:spcBef>
          <a:spcPts val="225"/>
        </a:spcBef>
        <a:spcAft>
          <a:spcPts val="225"/>
        </a:spcAft>
        <a:buClr>
          <a:schemeClr val="tx2"/>
        </a:buClr>
        <a:buFont typeface="Arial" panose="020B0604020202020204" pitchFamily="34" charset="0"/>
        <a:buChar char="​"/>
        <a:defRPr lang="en-US" sz="1200" kern="1200">
          <a:solidFill>
            <a:schemeClr val="tx2"/>
          </a:solidFill>
          <a:latin typeface="+mn-lt"/>
          <a:ea typeface="+mn-ea"/>
          <a:cs typeface="+mn-cs"/>
          <a:sym typeface="Trebuchet MS" panose="020B0603020202020204" pitchFamily="34" charset="0"/>
        </a:defRPr>
      </a:lvl4pPr>
      <a:lvl5pPr marL="0" indent="0" algn="l" defTabSz="685800" rtl="0" eaLnBrk="1" latinLnBrk="0" hangingPunct="1">
        <a:lnSpc>
          <a:spcPct val="100000"/>
        </a:lnSpc>
        <a:spcBef>
          <a:spcPts val="0"/>
        </a:spcBef>
        <a:spcAft>
          <a:spcPts val="225"/>
        </a:spcAft>
        <a:buClrTx/>
        <a:buFont typeface="Arial" panose="020B0604020202020204" pitchFamily="34" charset="0"/>
        <a:buChar char="​"/>
        <a:defRPr lang="en-US" sz="1200" b="1" kern="1200" smtClean="0">
          <a:solidFill>
            <a:schemeClr val="tx1"/>
          </a:solidFill>
          <a:latin typeface="+mn-lt"/>
          <a:ea typeface="+mn-ea"/>
          <a:cs typeface="+mn-cs"/>
          <a:sym typeface="Trebuchet MS" panose="020B0603020202020204" pitchFamily="34" charset="0"/>
        </a:defRPr>
      </a:lvl5pPr>
      <a:lvl6pPr marL="202406" indent="-114300" algn="l" defTabSz="685800" rtl="0" eaLnBrk="1" latinLnBrk="0" hangingPunct="1">
        <a:lnSpc>
          <a:spcPct val="90000"/>
        </a:lnSpc>
        <a:spcBef>
          <a:spcPts val="0"/>
        </a:spcBef>
        <a:spcAft>
          <a:spcPts val="450"/>
        </a:spcAft>
        <a:buClr>
          <a:schemeClr val="tx2"/>
        </a:buClr>
        <a:buFont typeface="Arial" panose="020B0604020202020204" pitchFamily="34" charset="0"/>
        <a:buChar char="•"/>
        <a:defRPr lang="en-US" sz="1200" kern="1200" smtClean="0">
          <a:solidFill>
            <a:schemeClr val="tx1"/>
          </a:solidFill>
          <a:latin typeface="+mn-lt"/>
          <a:ea typeface="+mn-ea"/>
          <a:cs typeface="+mn-cs"/>
          <a:sym typeface="Trebuchet MS" panose="020B0603020202020204" pitchFamily="34" charset="0"/>
        </a:defRPr>
      </a:lvl6pPr>
      <a:lvl7pPr marL="0" indent="0" algn="l" defTabSz="685800" rtl="0" eaLnBrk="1" latinLnBrk="0" hangingPunct="1">
        <a:lnSpc>
          <a:spcPct val="90000"/>
        </a:lnSpc>
        <a:spcBef>
          <a:spcPts val="675"/>
        </a:spcBef>
        <a:spcAft>
          <a:spcPts val="675"/>
        </a:spcAft>
        <a:buFont typeface="Arial" panose="020B0604020202020204" pitchFamily="34" charset="0"/>
        <a:buChar char="​"/>
        <a:defRPr lang="en-US" sz="3300" kern="1200" baseline="0" smtClean="0">
          <a:solidFill>
            <a:schemeClr val="tx1"/>
          </a:solidFill>
          <a:latin typeface="+mn-lt"/>
          <a:ea typeface="+mn-ea"/>
          <a:cs typeface="+mn-cs"/>
          <a:sym typeface="Trebuchet MS" panose="020B0603020202020204" pitchFamily="34" charset="0"/>
        </a:defRPr>
      </a:lvl7pPr>
      <a:lvl8pPr marL="0" indent="0" algn="l" defTabSz="685800" rtl="0" eaLnBrk="1" latinLnBrk="0" hangingPunct="1">
        <a:lnSpc>
          <a:spcPct val="90000"/>
        </a:lnSpc>
        <a:spcBef>
          <a:spcPts val="675"/>
        </a:spcBef>
        <a:spcAft>
          <a:spcPts val="0"/>
        </a:spcAft>
        <a:buFont typeface="Arial" panose="020B0604020202020204" pitchFamily="34" charset="0"/>
        <a:buChar char="​"/>
        <a:defRPr lang="en-US" sz="4050" kern="1200" baseline="0" smtClean="0">
          <a:solidFill>
            <a:schemeClr val="tx2"/>
          </a:solidFill>
          <a:latin typeface="+mn-lt"/>
          <a:ea typeface="+mn-ea"/>
          <a:cs typeface="+mn-cs"/>
          <a:sym typeface="Trebuchet MS" panose="020B0603020202020204" pitchFamily="34" charset="0"/>
        </a:defRPr>
      </a:lvl8pPr>
      <a:lvl9pPr marL="0" indent="0" algn="l" defTabSz="685800" rtl="0" eaLnBrk="1" latinLnBrk="0" hangingPunct="1">
        <a:lnSpc>
          <a:spcPct val="100000"/>
        </a:lnSpc>
        <a:spcBef>
          <a:spcPts val="0"/>
        </a:spcBef>
        <a:spcAft>
          <a:spcPts val="675"/>
        </a:spcAft>
        <a:buFont typeface="Arial" panose="020B0604020202020204" pitchFamily="34" charset="0"/>
        <a:buChar char="​"/>
        <a:defRPr lang="en-US" sz="1800" kern="1200" baseline="0" dirty="0">
          <a:solidFill>
            <a:schemeClr val="tx2"/>
          </a:solidFill>
          <a:latin typeface="+mn-lt"/>
          <a:ea typeface="+mn-ea"/>
          <a:cs typeface="+mn-cs"/>
          <a:sym typeface="Trebuchet MS" panose="020B0603020202020204" pitchFamily="34" charset="0"/>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311">
          <p15:clr>
            <a:srgbClr val="F26B43"/>
          </p15:clr>
        </p15:guide>
        <p15:guide id="2" pos="396">
          <p15:clr>
            <a:srgbClr val="F26B43"/>
          </p15:clr>
        </p15:guide>
        <p15:guide id="3" pos="7284">
          <p15:clr>
            <a:srgbClr val="F26B43"/>
          </p15:clr>
        </p15:guide>
        <p15:guide id="4" orient="horz" pos="3881">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1025" name="Object 1" hidden="1"/>
          <p:cNvGraphicFramePr>
            <a:graphicFrameLocks noChangeAspect="1"/>
          </p:cNvGraphicFramePr>
          <p:nvPr/>
        </p:nvGraphicFramePr>
        <p:xfrm>
          <a:off x="1192" y="1589"/>
          <a:ext cx="1190" cy="1587"/>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1025" name="Object 1" hidden="1"/>
                      <p:cNvPicPr>
                        <a:picLocks noChangeAspect="1"/>
                      </p:cNvPicPr>
                      <p:nvPr/>
                    </p:nvPicPr>
                    <p:blipFill>
                      <a:blip r:embed="rId4"/>
                      <a:stretch>
                        <a:fillRect/>
                      </a:stretch>
                    </p:blipFill>
                    <p:spPr>
                      <a:xfrm>
                        <a:off x="1192" y="1589"/>
                        <a:ext cx="1190" cy="1587"/>
                      </a:xfrm>
                      <a:prstGeom prst="rect">
                        <a:avLst/>
                      </a:prstGeom>
                    </p:spPr>
                  </p:pic>
                </p:oleObj>
              </mc:Fallback>
            </mc:AlternateContent>
          </a:graphicData>
        </a:graphic>
      </p:graphicFrame>
      <p:sp>
        <p:nvSpPr>
          <p:cNvPr id="1026" name="Date Placeholder 3"/>
          <p:cNvSpPr>
            <a:spLocks noGrp="1"/>
          </p:cNvSpPr>
          <p:nvPr>
            <p:ph type="dt" sz="half" idx="2"/>
          </p:nvPr>
        </p:nvSpPr>
        <p:spPr>
          <a:xfrm>
            <a:off x="7258051" y="6443508"/>
            <a:ext cx="1111538" cy="115416"/>
          </a:xfrm>
          <a:prstGeom prst="rect">
            <a:avLst/>
          </a:prstGeom>
        </p:spPr>
        <p:txBody>
          <a:bodyPr vert="horz" wrap="square" lIns="0" tIns="0" rIns="0" bIns="0" rtlCol="0" anchor="b">
            <a:spAutoFit/>
          </a:bodyPr>
          <a:lstStyle>
            <a:lvl1pPr algn="r">
              <a:defRPr sz="750">
                <a:solidFill>
                  <a:schemeClr val="bg1">
                    <a:lumMod val="50000"/>
                  </a:schemeClr>
                </a:solidFill>
                <a:latin typeface="+mn-lt"/>
                <a:sym typeface="Trebuchet MS" panose="020B0603020202020204" pitchFamily="34" charset="0"/>
              </a:defRPr>
            </a:lvl1pPr>
          </a:lstStyle>
          <a:p>
            <a:endParaRPr lang="en-US"/>
          </a:p>
        </p:txBody>
      </p:sp>
      <p:sp>
        <p:nvSpPr>
          <p:cNvPr id="1027" name="TextBox 11"/>
          <p:cNvSpPr txBox="1"/>
          <p:nvPr userDrawn="1"/>
        </p:nvSpPr>
        <p:spPr>
          <a:xfrm>
            <a:off x="8375904" y="6443508"/>
            <a:ext cx="285750" cy="115416"/>
          </a:xfrm>
          <a:prstGeom prst="rect">
            <a:avLst/>
          </a:prstGeom>
          <a:noFill/>
        </p:spPr>
        <p:txBody>
          <a:bodyPr wrap="square" lIns="0" tIns="0" rIns="0" bIns="0" rtlCol="0" anchor="b">
            <a:spAutoFit/>
          </a:bodyPr>
          <a:lstStyle/>
          <a:p>
            <a:pPr marL="0" marR="0" indent="0" algn="r" defTabSz="685800" rtl="0" eaLnBrk="1" fontAlgn="auto" latinLnBrk="0" hangingPunct="1">
              <a:lnSpc>
                <a:spcPct val="100000"/>
              </a:lnSpc>
              <a:spcBef>
                <a:spcPts val="0"/>
              </a:spcBef>
              <a:spcAft>
                <a:spcPts val="0"/>
              </a:spcAft>
              <a:buClrTx/>
              <a:buSzTx/>
              <a:buFontTx/>
              <a:buNone/>
              <a:tabLst/>
              <a:defRPr/>
            </a:pPr>
            <a:fld id="{DFCF27A5-1A5B-48D3-A060-2758FFBB1ADD}" type="slidenum">
              <a:rPr lang="en-US" sz="750" kern="1200" smtClean="0">
                <a:solidFill>
                  <a:schemeClr val="bg1">
                    <a:lumMod val="50000"/>
                  </a:schemeClr>
                </a:solidFill>
                <a:latin typeface="+mn-lt"/>
                <a:ea typeface="+mn-ea"/>
                <a:cs typeface="+mn-cs"/>
                <a:sym typeface="Trebuchet MS" panose="020B0603020202020204" pitchFamily="34" charset="0"/>
              </a:rPr>
              <a:pPr marL="0" marR="0" indent="0" algn="r" defTabSz="685800" rtl="0" eaLnBrk="1" fontAlgn="auto" latinLnBrk="0" hangingPunct="1">
                <a:lnSpc>
                  <a:spcPct val="100000"/>
                </a:lnSpc>
                <a:spcBef>
                  <a:spcPts val="0"/>
                </a:spcBef>
                <a:spcAft>
                  <a:spcPts val="0"/>
                </a:spcAft>
                <a:buClrTx/>
                <a:buSzTx/>
                <a:buFontTx/>
                <a:buNone/>
                <a:tabLst/>
                <a:defRPr/>
              </a:pPr>
              <a:t>‹#›</a:t>
            </a:fld>
            <a:endParaRPr lang="en-US" sz="750" kern="1200">
              <a:solidFill>
                <a:schemeClr val="bg1">
                  <a:lumMod val="50000"/>
                </a:schemeClr>
              </a:solidFill>
              <a:latin typeface="+mn-lt"/>
              <a:ea typeface="+mn-ea"/>
              <a:cs typeface="+mn-cs"/>
              <a:sym typeface="Trebuchet MS" panose="020B0603020202020204" pitchFamily="34" charset="0"/>
            </a:endParaRPr>
          </a:p>
        </p:txBody>
      </p:sp>
      <p:sp>
        <p:nvSpPr>
          <p:cNvPr id="1028" name="Title Placeholder 1"/>
          <p:cNvSpPr>
            <a:spLocks noGrp="1"/>
          </p:cNvSpPr>
          <p:nvPr>
            <p:ph type="title"/>
          </p:nvPr>
        </p:nvSpPr>
        <p:spPr>
          <a:xfrm>
            <a:off x="472500" y="622801"/>
            <a:ext cx="8200013" cy="249299"/>
          </a:xfrm>
          <a:prstGeom prst="rect">
            <a:avLst/>
          </a:prstGeom>
        </p:spPr>
        <p:txBody>
          <a:bodyPr vert="horz" wrap="square" lIns="0" tIns="0" rIns="0" bIns="0" rtlCol="0" anchor="t">
            <a:spAutoFit/>
          </a:bodyPr>
          <a:lstStyle/>
          <a:p>
            <a:r>
              <a:rPr lang="en-US"/>
              <a:t>Click to add title</a:t>
            </a:r>
          </a:p>
        </p:txBody>
      </p:sp>
      <p:sp>
        <p:nvSpPr>
          <p:cNvPr id="1029" name="Text Placeholder 3"/>
          <p:cNvSpPr>
            <a:spLocks noGrp="1"/>
          </p:cNvSpPr>
          <p:nvPr>
            <p:ph type="body" idx="1"/>
          </p:nvPr>
        </p:nvSpPr>
        <p:spPr>
          <a:xfrm>
            <a:off x="472500" y="1825625"/>
            <a:ext cx="8200013" cy="4351338"/>
          </a:xfrm>
          <a:prstGeom prst="rect">
            <a:avLst/>
          </a:prstGeom>
        </p:spPr>
        <p:txBody>
          <a:bodyPr vert="horz" lIns="0" tIns="0" rIns="0" bIns="0" rtlCol="0">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a:p>
            <a:pPr lvl="5"/>
            <a:r>
              <a:rPr lang="en-US"/>
              <a:t>Level six</a:t>
            </a:r>
          </a:p>
          <a:p>
            <a:pPr lvl="6"/>
            <a:r>
              <a:rPr lang="en-US"/>
              <a:t>Level seven</a:t>
            </a:r>
          </a:p>
          <a:p>
            <a:pPr lvl="7"/>
            <a:r>
              <a:rPr lang="en-US"/>
              <a:t>Level eight</a:t>
            </a:r>
          </a:p>
          <a:p>
            <a:pPr lvl="8"/>
            <a:r>
              <a:rPr lang="en-US"/>
              <a:t>Level nine</a:t>
            </a:r>
          </a:p>
        </p:txBody>
      </p:sp>
    </p:spTree>
    <p:extLst>
      <p:ext uri="{BB962C8B-B14F-4D97-AF65-F5344CB8AC3E}">
        <p14:creationId xmlns:p14="http://schemas.microsoft.com/office/powerpoint/2010/main" val="2628435854"/>
      </p:ext>
    </p:extLst>
  </p:cSld>
  <p:clrMap bg1="lt1" tx1="dk1" bg2="lt2" tx2="dk2" accent1="accent1" accent2="accent2" accent3="accent3" accent4="accent4" accent5="accent5" accent6="accent6" hlink="hlink" folHlink="folHlink"/>
  <p:sldLayoutIdLst>
    <p:sldLayoutId id="2147483669" r:id="rId1"/>
  </p:sldLayoutIdLst>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sldNum="0" hdr="0" ftr="0" dt="0"/>
  <p:txStyles>
    <p:titleStyle>
      <a:lvl1pPr algn="l" defTabSz="685800" rtl="0" eaLnBrk="1" latinLnBrk="0" hangingPunct="1">
        <a:lnSpc>
          <a:spcPct val="90000"/>
        </a:lnSpc>
        <a:spcBef>
          <a:spcPct val="0"/>
        </a:spcBef>
        <a:buNone/>
        <a:defRPr sz="1800" kern="1200">
          <a:solidFill>
            <a:schemeClr val="tx2"/>
          </a:solidFill>
          <a:latin typeface="+mj-lt"/>
          <a:ea typeface="+mj-ea"/>
          <a:cs typeface="+mj-cs"/>
          <a:sym typeface="Trebuchet MS" panose="020B0603020202020204" pitchFamily="34" charset="0"/>
        </a:defRPr>
      </a:lvl1pPr>
    </p:titleStyle>
    <p:bodyStyle>
      <a:lvl1pPr marL="0" indent="0" algn="l" defTabSz="685800" rtl="0" eaLnBrk="1" latinLnBrk="0" hangingPunct="1">
        <a:lnSpc>
          <a:spcPct val="110000"/>
        </a:lnSpc>
        <a:spcBef>
          <a:spcPts val="450"/>
        </a:spcBef>
        <a:spcAft>
          <a:spcPts val="225"/>
        </a:spcAft>
        <a:buFont typeface="Arial" panose="020B0604020202020204" pitchFamily="34" charset="0"/>
        <a:buChar char="​"/>
        <a:defRPr lang="en-US" sz="900" kern="1200">
          <a:solidFill>
            <a:schemeClr val="tx1"/>
          </a:solidFill>
          <a:latin typeface="+mn-lt"/>
          <a:ea typeface="+mn-ea"/>
          <a:cs typeface="+mn-cs"/>
          <a:sym typeface="Trebuchet MS" panose="020B0603020202020204" pitchFamily="34" charset="0"/>
        </a:defRPr>
      </a:lvl1pPr>
      <a:lvl2pPr marL="213300" indent="-129600" algn="l" defTabSz="685800" rtl="0" eaLnBrk="1" latinLnBrk="0" hangingPunct="1">
        <a:lnSpc>
          <a:spcPct val="90000"/>
        </a:lnSpc>
        <a:spcBef>
          <a:spcPts val="0"/>
        </a:spcBef>
        <a:spcAft>
          <a:spcPts val="225"/>
        </a:spcAft>
        <a:buClr>
          <a:schemeClr val="tx2"/>
        </a:buClr>
        <a:buFont typeface="Arial" panose="020B0604020202020204" pitchFamily="34" charset="0"/>
        <a:buChar char="•"/>
        <a:defRPr lang="en-US" sz="900" kern="1200">
          <a:solidFill>
            <a:schemeClr val="tx1"/>
          </a:solidFill>
          <a:latin typeface="+mn-lt"/>
          <a:ea typeface="+mn-ea"/>
          <a:cs typeface="+mn-cs"/>
          <a:sym typeface="Trebuchet MS" panose="020B0603020202020204" pitchFamily="34" charset="0"/>
        </a:defRPr>
      </a:lvl2pPr>
      <a:lvl3pPr marL="383400" indent="-124200" algn="l" defTabSz="685800" rtl="0" eaLnBrk="1" latinLnBrk="0" hangingPunct="1">
        <a:lnSpc>
          <a:spcPct val="90000"/>
        </a:lnSpc>
        <a:spcBef>
          <a:spcPts val="0"/>
        </a:spcBef>
        <a:spcAft>
          <a:spcPts val="225"/>
        </a:spcAft>
        <a:buClr>
          <a:schemeClr val="tx2"/>
        </a:buClr>
        <a:buFont typeface="Trebuchet MS" panose="020B0603020202020204" pitchFamily="34" charset="0"/>
        <a:buChar char="–"/>
        <a:defRPr lang="en-US" sz="900" kern="1200">
          <a:solidFill>
            <a:schemeClr val="tx1"/>
          </a:solidFill>
          <a:latin typeface="+mn-lt"/>
          <a:ea typeface="+mn-ea"/>
          <a:cs typeface="+mn-cs"/>
          <a:sym typeface="Trebuchet MS" panose="020B0603020202020204" pitchFamily="34" charset="0"/>
        </a:defRPr>
      </a:lvl3pPr>
      <a:lvl4pPr marL="0" indent="0" algn="l" defTabSz="685800" rtl="0" eaLnBrk="1" latinLnBrk="0" hangingPunct="1">
        <a:lnSpc>
          <a:spcPct val="110000"/>
        </a:lnSpc>
        <a:spcBef>
          <a:spcPts val="225"/>
        </a:spcBef>
        <a:spcAft>
          <a:spcPts val="225"/>
        </a:spcAft>
        <a:buClr>
          <a:schemeClr val="tx2"/>
        </a:buClr>
        <a:buFont typeface="Arial" panose="020B0604020202020204" pitchFamily="34" charset="0"/>
        <a:buChar char="​"/>
        <a:defRPr lang="en-US" sz="1200" kern="1200">
          <a:solidFill>
            <a:schemeClr val="tx2"/>
          </a:solidFill>
          <a:latin typeface="+mn-lt"/>
          <a:ea typeface="+mn-ea"/>
          <a:cs typeface="+mn-cs"/>
          <a:sym typeface="Trebuchet MS" panose="020B0603020202020204" pitchFamily="34" charset="0"/>
        </a:defRPr>
      </a:lvl4pPr>
      <a:lvl5pPr marL="0" indent="0" algn="l" defTabSz="685800" rtl="0" eaLnBrk="1" latinLnBrk="0" hangingPunct="1">
        <a:lnSpc>
          <a:spcPct val="100000"/>
        </a:lnSpc>
        <a:spcBef>
          <a:spcPts val="0"/>
        </a:spcBef>
        <a:spcAft>
          <a:spcPts val="225"/>
        </a:spcAft>
        <a:buClrTx/>
        <a:buFont typeface="Arial" panose="020B0604020202020204" pitchFamily="34" charset="0"/>
        <a:buChar char="​"/>
        <a:defRPr lang="en-US" sz="1200" b="1" kern="1200" smtClean="0">
          <a:solidFill>
            <a:schemeClr val="tx1"/>
          </a:solidFill>
          <a:latin typeface="+mn-lt"/>
          <a:ea typeface="+mn-ea"/>
          <a:cs typeface="+mn-cs"/>
          <a:sym typeface="Trebuchet MS" panose="020B0603020202020204" pitchFamily="34" charset="0"/>
        </a:defRPr>
      </a:lvl5pPr>
      <a:lvl6pPr marL="202406" indent="-114300" algn="l" defTabSz="685800" rtl="0" eaLnBrk="1" latinLnBrk="0" hangingPunct="1">
        <a:lnSpc>
          <a:spcPct val="90000"/>
        </a:lnSpc>
        <a:spcBef>
          <a:spcPts val="0"/>
        </a:spcBef>
        <a:spcAft>
          <a:spcPts val="450"/>
        </a:spcAft>
        <a:buClr>
          <a:schemeClr val="tx2"/>
        </a:buClr>
        <a:buFont typeface="Arial" panose="020B0604020202020204" pitchFamily="34" charset="0"/>
        <a:buChar char="•"/>
        <a:defRPr lang="en-US" sz="1200" kern="1200" smtClean="0">
          <a:solidFill>
            <a:schemeClr val="tx1"/>
          </a:solidFill>
          <a:latin typeface="+mn-lt"/>
          <a:ea typeface="+mn-ea"/>
          <a:cs typeface="+mn-cs"/>
          <a:sym typeface="Trebuchet MS" panose="020B0603020202020204" pitchFamily="34" charset="0"/>
        </a:defRPr>
      </a:lvl6pPr>
      <a:lvl7pPr marL="0" indent="0" algn="l" defTabSz="685800" rtl="0" eaLnBrk="1" latinLnBrk="0" hangingPunct="1">
        <a:lnSpc>
          <a:spcPct val="90000"/>
        </a:lnSpc>
        <a:spcBef>
          <a:spcPts val="675"/>
        </a:spcBef>
        <a:spcAft>
          <a:spcPts val="675"/>
        </a:spcAft>
        <a:buFont typeface="Arial" panose="020B0604020202020204" pitchFamily="34" charset="0"/>
        <a:buChar char="​"/>
        <a:defRPr lang="en-US" sz="3300" kern="1200" baseline="0" smtClean="0">
          <a:solidFill>
            <a:schemeClr val="tx1"/>
          </a:solidFill>
          <a:latin typeface="+mn-lt"/>
          <a:ea typeface="+mn-ea"/>
          <a:cs typeface="+mn-cs"/>
          <a:sym typeface="Trebuchet MS" panose="020B0603020202020204" pitchFamily="34" charset="0"/>
        </a:defRPr>
      </a:lvl7pPr>
      <a:lvl8pPr marL="0" indent="0" algn="l" defTabSz="685800" rtl="0" eaLnBrk="1" latinLnBrk="0" hangingPunct="1">
        <a:lnSpc>
          <a:spcPct val="90000"/>
        </a:lnSpc>
        <a:spcBef>
          <a:spcPts val="675"/>
        </a:spcBef>
        <a:spcAft>
          <a:spcPts val="0"/>
        </a:spcAft>
        <a:buFont typeface="Arial" panose="020B0604020202020204" pitchFamily="34" charset="0"/>
        <a:buChar char="​"/>
        <a:defRPr lang="en-US" sz="4050" kern="1200" baseline="0" smtClean="0">
          <a:solidFill>
            <a:schemeClr val="tx2"/>
          </a:solidFill>
          <a:latin typeface="+mn-lt"/>
          <a:ea typeface="+mn-ea"/>
          <a:cs typeface="+mn-cs"/>
          <a:sym typeface="Trebuchet MS" panose="020B0603020202020204" pitchFamily="34" charset="0"/>
        </a:defRPr>
      </a:lvl8pPr>
      <a:lvl9pPr marL="0" indent="0" algn="l" defTabSz="685800" rtl="0" eaLnBrk="1" latinLnBrk="0" hangingPunct="1">
        <a:lnSpc>
          <a:spcPct val="100000"/>
        </a:lnSpc>
        <a:spcBef>
          <a:spcPts val="0"/>
        </a:spcBef>
        <a:spcAft>
          <a:spcPts val="675"/>
        </a:spcAft>
        <a:buFont typeface="Arial" panose="020B0604020202020204" pitchFamily="34" charset="0"/>
        <a:buChar char="​"/>
        <a:defRPr lang="en-US" sz="1800" kern="1200" baseline="0" dirty="0">
          <a:solidFill>
            <a:schemeClr val="tx2"/>
          </a:solidFill>
          <a:latin typeface="+mn-lt"/>
          <a:ea typeface="+mn-ea"/>
          <a:cs typeface="+mn-cs"/>
          <a:sym typeface="Trebuchet MS" panose="020B0603020202020204" pitchFamily="34" charset="0"/>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311">
          <p15:clr>
            <a:srgbClr val="F26B43"/>
          </p15:clr>
        </p15:guide>
        <p15:guide id="2" pos="396">
          <p15:clr>
            <a:srgbClr val="F26B43"/>
          </p15:clr>
        </p15:guide>
        <p15:guide id="3" pos="7284">
          <p15:clr>
            <a:srgbClr val="F26B43"/>
          </p15:clr>
        </p15:guide>
        <p15:guide id="4" orient="horz" pos="3881">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2"/>
          <p:cNvSpPr>
            <a:spLocks noGrp="1" noChangeArrowheads="1"/>
          </p:cNvSpPr>
          <p:nvPr>
            <p:ph type="title"/>
          </p:nvPr>
        </p:nvSpPr>
        <p:spPr>
          <a:xfrm>
            <a:off x="457200" y="274638"/>
            <a:ext cx="8229600" cy="1143000"/>
          </a:xfrm>
          <a:prstGeom prst="rect">
            <a:avLst/>
          </a:prstGeom>
          <a:noFill/>
          <a:ln>
            <a:noFill/>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6" name="Rectangle 3"/>
          <p:cNvSpPr>
            <a:spLocks noGrp="1" noChangeArrowheads="1"/>
          </p:cNvSpPr>
          <p:nvPr>
            <p:ph type="body" idx="1"/>
          </p:nvPr>
        </p:nvSpPr>
        <p:spPr>
          <a:xfrm>
            <a:off x="457200" y="1600200"/>
            <a:ext cx="8229600" cy="4525963"/>
          </a:xfrm>
          <a:prstGeom prst="rect">
            <a:avLst/>
          </a:prstGeom>
          <a:noFill/>
          <a:ln>
            <a:noFill/>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7" name="Rectangle 4"/>
          <p:cNvSpPr>
            <a:spLocks noGrp="1" noChangeArrowheads="1"/>
          </p:cNvSpPr>
          <p:nvPr>
            <p:ph type="dt" sz="half" idx="2"/>
          </p:nvPr>
        </p:nvSpPr>
        <p:spPr>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ea typeface="ＭＳ Ｐゴシック" pitchFamily="50" charset="-128"/>
              </a:defRPr>
            </a:lvl1pPr>
          </a:lstStyle>
          <a:p>
            <a:pPr>
              <a:defRPr/>
            </a:pPr>
            <a:endParaRPr lang="en-US" altLang="ja-JP"/>
          </a:p>
        </p:txBody>
      </p:sp>
      <p:sp>
        <p:nvSpPr>
          <p:cNvPr id="1028" name="Rectangle 5"/>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ea typeface="ＭＳ Ｐゴシック" pitchFamily="50" charset="-128"/>
              </a:defRPr>
            </a:lvl1pPr>
          </a:lstStyle>
          <a:p>
            <a:pPr>
              <a:defRPr/>
            </a:pPr>
            <a:endParaRPr lang="en-US" altLang="ja-JP"/>
          </a:p>
        </p:txBody>
      </p:sp>
      <p:sp>
        <p:nvSpPr>
          <p:cNvPr id="1029" name="Rectangle 6"/>
          <p:cNvSpPr>
            <a:spLocks noGrp="1" noChangeArrowheads="1"/>
          </p:cNvSpPr>
          <p:nvPr>
            <p:ph type="sldNum" sz="quarter" idx="4"/>
          </p:nvPr>
        </p:nvSpPr>
        <p:spPr>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4FD9BB62-D0E4-4F2F-9365-A85B5DD33C1B}" type="slidenum">
              <a:rPr lang="en-US" altLang="ja-JP"/>
              <a:pPr>
                <a:defRPr/>
              </a:pPr>
              <a:t>‹#›</a:t>
            </a:fld>
            <a:endParaRPr lang="en-US" altLang="ja-JP"/>
          </a:p>
        </p:txBody>
      </p:sp>
    </p:spTree>
    <p:extLst>
      <p:ext uri="{BB962C8B-B14F-4D97-AF65-F5344CB8AC3E}">
        <p14:creationId xmlns:p14="http://schemas.microsoft.com/office/powerpoint/2010/main" val="99349770"/>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hf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9.xml" Type="http://schemas.openxmlformats.org/officeDocument/2006/relationships/notesSlide"/></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0.xml" Type="http://schemas.openxmlformats.org/officeDocument/2006/relationships/notesSlide"/></Relationships>
</file>

<file path=ppt/slides/_rels/slide1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1.xml" Type="http://schemas.openxmlformats.org/officeDocument/2006/relationships/notesSlide"/></Relationships>
</file>

<file path=ppt/slides/_rels/slide1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2.xml" Type="http://schemas.openxmlformats.org/officeDocument/2006/relationships/notesSlide"/></Relationships>
</file>

<file path=ppt/slides/_rels/slide1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3.xml" Type="http://schemas.openxmlformats.org/officeDocument/2006/relationships/notesSlide"/></Relationships>
</file>

<file path=ppt/slides/_rels/slide1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4.xml" Type="http://schemas.openxmlformats.org/officeDocument/2006/relationships/notesSlide"/></Relationships>
</file>

<file path=ppt/slides/_rels/slide16.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5.xml" Type="http://schemas.openxmlformats.org/officeDocument/2006/relationships/notesSlide"/></Relationships>
</file>

<file path=ppt/slides/_rels/slide17.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6.xml" Type="http://schemas.openxmlformats.org/officeDocument/2006/relationships/notesSlide"/></Relationships>
</file>

<file path=ppt/slides/_rels/slide18.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7.xml" Type="http://schemas.openxmlformats.org/officeDocument/2006/relationships/notesSlide"/></Relationships>
</file>

<file path=ppt/slides/_rels/slide19.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8.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xml" Type="http://schemas.openxmlformats.org/officeDocument/2006/relationships/notesSlide"/></Relationships>
</file>

<file path=ppt/slides/_rels/slide20.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9.xml" Type="http://schemas.openxmlformats.org/officeDocument/2006/relationships/notesSlide"/></Relationships>
</file>

<file path=ppt/slides/_rels/slide21.xml.rels><?xml version="1.0" encoding="UTF-8" standalone="yes"?><Relationships xmlns="http://schemas.openxmlformats.org/package/2006/relationships"><Relationship Id="rId1" Target="../tags/tag1.xml" Type="http://schemas.openxmlformats.org/officeDocument/2006/relationships/tags"/><Relationship Id="rId10" Target="../notesSlides/notesSlide20.xml" Type="http://schemas.openxmlformats.org/officeDocument/2006/relationships/notesSlide"/><Relationship Id="rId11" Target="../embeddings/oleObject2.bin" Type="http://schemas.openxmlformats.org/officeDocument/2006/relationships/oleObject"/><Relationship Id="rId12" Target="../media/image3.emf" Type="http://schemas.openxmlformats.org/officeDocument/2006/relationships/image"/><Relationship Id="rId2" Target="../tags/tag2.xml" Type="http://schemas.openxmlformats.org/officeDocument/2006/relationships/tags"/><Relationship Id="rId3" Target="../tags/tag3.xml" Type="http://schemas.openxmlformats.org/officeDocument/2006/relationships/tags"/><Relationship Id="rId4" Target="../tags/tag4.xml" Type="http://schemas.openxmlformats.org/officeDocument/2006/relationships/tags"/><Relationship Id="rId5" Target="../tags/tag5.xml" Type="http://schemas.openxmlformats.org/officeDocument/2006/relationships/tags"/><Relationship Id="rId6" Target="../tags/tag6.xml" Type="http://schemas.openxmlformats.org/officeDocument/2006/relationships/tags"/><Relationship Id="rId7" Target="../tags/tag7.xml" Type="http://schemas.openxmlformats.org/officeDocument/2006/relationships/tags"/><Relationship Id="rId8" Target="../tags/tag8.xml" Type="http://schemas.openxmlformats.org/officeDocument/2006/relationships/tags"/><Relationship Id="rId9" Target="../slideLayouts/slideLayout16.xml" Type="http://schemas.openxmlformats.org/officeDocument/2006/relationships/slideLayout"/></Relationships>
</file>

<file path=ppt/slides/_rels/slide22.xml.rels><?xml version="1.0" encoding="UTF-8" standalone="yes"?><Relationships xmlns="http://schemas.openxmlformats.org/package/2006/relationships"><Relationship Id="rId1" Target="../tags/tag9.xml" Type="http://schemas.openxmlformats.org/officeDocument/2006/relationships/tags"/><Relationship Id="rId2" Target="../tags/tag10.xml" Type="http://schemas.openxmlformats.org/officeDocument/2006/relationships/tags"/><Relationship Id="rId3" Target="../tags/tag11.xml" Type="http://schemas.openxmlformats.org/officeDocument/2006/relationships/tags"/><Relationship Id="rId4" Target="../slideLayouts/slideLayout16.xml" Type="http://schemas.openxmlformats.org/officeDocument/2006/relationships/slideLayout"/><Relationship Id="rId5" Target="../notesSlides/notesSlide21.xml" Type="http://schemas.openxmlformats.org/officeDocument/2006/relationships/notesSlide"/><Relationship Id="rId6" Target="../embeddings/oleObject2.bin" Type="http://schemas.openxmlformats.org/officeDocument/2006/relationships/oleObject"/><Relationship Id="rId7" Target="../media/image4.emf" Type="http://schemas.openxmlformats.org/officeDocument/2006/relationships/image"/></Relationships>
</file>

<file path=ppt/slides/_rels/slide23.xml.rels><?xml version="1.0" encoding="UTF-8" standalone="yes"?><Relationships xmlns="http://schemas.openxmlformats.org/package/2006/relationships"><Relationship Id="rId1" Target="../tags/tag12.xml" Type="http://schemas.openxmlformats.org/officeDocument/2006/relationships/tags"/><Relationship Id="rId2" Target="../tags/tag13.xml" Type="http://schemas.openxmlformats.org/officeDocument/2006/relationships/tags"/><Relationship Id="rId3" Target="../tags/tag14.xml" Type="http://schemas.openxmlformats.org/officeDocument/2006/relationships/tags"/><Relationship Id="rId4" Target="../slideLayouts/slideLayout16.xml" Type="http://schemas.openxmlformats.org/officeDocument/2006/relationships/slideLayout"/><Relationship Id="rId5" Target="../notesSlides/notesSlide22.xml" Type="http://schemas.openxmlformats.org/officeDocument/2006/relationships/notesSlide"/><Relationship Id="rId6" Target="../embeddings/oleObject2.bin" Type="http://schemas.openxmlformats.org/officeDocument/2006/relationships/oleObject"/><Relationship Id="rId7" Target="../media/image4.emf" Type="http://schemas.openxmlformats.org/officeDocument/2006/relationships/image"/></Relationships>
</file>

<file path=ppt/slides/_rels/slide24.xml.rels><?xml version="1.0" encoding="UTF-8" standalone="yes"?><Relationships xmlns="http://schemas.openxmlformats.org/package/2006/relationships"><Relationship Id="rId1" Target="../tags/tag15.xml" Type="http://schemas.openxmlformats.org/officeDocument/2006/relationships/tags"/><Relationship Id="rId10" Target="../tags/tag24.xml" Type="http://schemas.openxmlformats.org/officeDocument/2006/relationships/tags"/><Relationship Id="rId11" Target="../tags/tag25.xml" Type="http://schemas.openxmlformats.org/officeDocument/2006/relationships/tags"/><Relationship Id="rId12" Target="../tags/tag26.xml" Type="http://schemas.openxmlformats.org/officeDocument/2006/relationships/tags"/><Relationship Id="rId13" Target="../tags/tag27.xml" Type="http://schemas.openxmlformats.org/officeDocument/2006/relationships/tags"/><Relationship Id="rId14" Target="../tags/tag28.xml" Type="http://schemas.openxmlformats.org/officeDocument/2006/relationships/tags"/><Relationship Id="rId15" Target="../tags/tag29.xml" Type="http://schemas.openxmlformats.org/officeDocument/2006/relationships/tags"/><Relationship Id="rId16" Target="../tags/tag30.xml" Type="http://schemas.openxmlformats.org/officeDocument/2006/relationships/tags"/><Relationship Id="rId17" Target="../slideLayouts/slideLayout16.xml" Type="http://schemas.openxmlformats.org/officeDocument/2006/relationships/slideLayout"/><Relationship Id="rId18" Target="../notesSlides/notesSlide23.xml" Type="http://schemas.openxmlformats.org/officeDocument/2006/relationships/notesSlide"/><Relationship Id="rId19" Target="../embeddings/oleObject2.bin" Type="http://schemas.openxmlformats.org/officeDocument/2006/relationships/oleObject"/><Relationship Id="rId2" Target="../tags/tag16.xml" Type="http://schemas.openxmlformats.org/officeDocument/2006/relationships/tags"/><Relationship Id="rId20" Target="../media/image4.emf" Type="http://schemas.openxmlformats.org/officeDocument/2006/relationships/image"/><Relationship Id="rId3" Target="../tags/tag17.xml" Type="http://schemas.openxmlformats.org/officeDocument/2006/relationships/tags"/><Relationship Id="rId4" Target="../tags/tag18.xml" Type="http://schemas.openxmlformats.org/officeDocument/2006/relationships/tags"/><Relationship Id="rId5" Target="../tags/tag19.xml" Type="http://schemas.openxmlformats.org/officeDocument/2006/relationships/tags"/><Relationship Id="rId6" Target="../tags/tag20.xml" Type="http://schemas.openxmlformats.org/officeDocument/2006/relationships/tags"/><Relationship Id="rId7" Target="../tags/tag21.xml" Type="http://schemas.openxmlformats.org/officeDocument/2006/relationships/tags"/><Relationship Id="rId8" Target="../tags/tag22.xml" Type="http://schemas.openxmlformats.org/officeDocument/2006/relationships/tags"/><Relationship Id="rId9" Target="../tags/tag23.xml" Type="http://schemas.openxmlformats.org/officeDocument/2006/relationships/tags"/></Relationships>
</file>

<file path=ppt/slides/_rels/slide25.xml.rels><?xml version="1.0" encoding="UTF-8" standalone="yes"?><Relationships xmlns="http://schemas.openxmlformats.org/package/2006/relationships"><Relationship Id="rId1" Target="../slideLayouts/slideLayout16.xml" Type="http://schemas.openxmlformats.org/officeDocument/2006/relationships/slideLayout"/><Relationship Id="rId2" Target="../notesSlides/notesSlide24.xml" Type="http://schemas.openxmlformats.org/officeDocument/2006/relationships/notesSlide"/><Relationship Id="rId3" Target="../embeddings/oleObject2.bin" Type="http://schemas.openxmlformats.org/officeDocument/2006/relationships/oleObject"/><Relationship Id="rId4" Target="../media/image4.emf" Type="http://schemas.openxmlformats.org/officeDocument/2006/relationships/image"/></Relationships>
</file>

<file path=ppt/slides/_rels/slide26.xml.rels><?xml version="1.0" encoding="UTF-8" standalone="yes"?><Relationships xmlns="http://schemas.openxmlformats.org/package/2006/relationships"><Relationship Id="rId1" Target="../tags/tag31.xml" Type="http://schemas.openxmlformats.org/officeDocument/2006/relationships/tags"/><Relationship Id="rId2" Target="../tags/tag32.xml" Type="http://schemas.openxmlformats.org/officeDocument/2006/relationships/tags"/><Relationship Id="rId3" Target="../tags/tag33.xml" Type="http://schemas.openxmlformats.org/officeDocument/2006/relationships/tags"/><Relationship Id="rId4" Target="../tags/tag34.xml" Type="http://schemas.openxmlformats.org/officeDocument/2006/relationships/tags"/><Relationship Id="rId5" Target="../tags/tag35.xml" Type="http://schemas.openxmlformats.org/officeDocument/2006/relationships/tags"/><Relationship Id="rId6" Target="../slideLayouts/slideLayout16.xml" Type="http://schemas.openxmlformats.org/officeDocument/2006/relationships/slideLayout"/><Relationship Id="rId7" Target="../notesSlides/notesSlide25.xml" Type="http://schemas.openxmlformats.org/officeDocument/2006/relationships/notesSlide"/><Relationship Id="rId8" Target="../embeddings/oleObject2.bin" Type="http://schemas.openxmlformats.org/officeDocument/2006/relationships/oleObject"/><Relationship Id="rId9" Target="../media/image4.emf" Type="http://schemas.openxmlformats.org/officeDocument/2006/relationships/image"/></Relationships>
</file>

<file path=ppt/slides/_rels/slide27.xml.rels><?xml version="1.0" encoding="UTF-8" standalone="yes"?><Relationships xmlns="http://schemas.openxmlformats.org/package/2006/relationships"><Relationship Id="rId1" Target="../tags/tag36.xml" Type="http://schemas.openxmlformats.org/officeDocument/2006/relationships/tags"/><Relationship Id="rId2" Target="../tags/tag37.xml" Type="http://schemas.openxmlformats.org/officeDocument/2006/relationships/tags"/><Relationship Id="rId3" Target="../tags/tag38.xml" Type="http://schemas.openxmlformats.org/officeDocument/2006/relationships/tags"/><Relationship Id="rId4" Target="../tags/tag39.xml" Type="http://schemas.openxmlformats.org/officeDocument/2006/relationships/tags"/><Relationship Id="rId5" Target="../tags/tag40.xml" Type="http://schemas.openxmlformats.org/officeDocument/2006/relationships/tags"/><Relationship Id="rId6" Target="../slideLayouts/slideLayout16.xml" Type="http://schemas.openxmlformats.org/officeDocument/2006/relationships/slideLayout"/><Relationship Id="rId7" Target="../notesSlides/notesSlide26.xml" Type="http://schemas.openxmlformats.org/officeDocument/2006/relationships/notesSlide"/><Relationship Id="rId8" Target="../embeddings/oleObject2.bin" Type="http://schemas.openxmlformats.org/officeDocument/2006/relationships/oleObject"/><Relationship Id="rId9" Target="../media/image4.emf" Type="http://schemas.openxmlformats.org/officeDocument/2006/relationships/image"/></Relationships>
</file>

<file path=ppt/slides/_rels/slide28.xml.rels><?xml version="1.0" encoding="UTF-8" standalone="yes"?><Relationships xmlns="http://schemas.openxmlformats.org/package/2006/relationships"><Relationship Id="rId1" Target="../tags/tag41.xml" Type="http://schemas.openxmlformats.org/officeDocument/2006/relationships/tags"/><Relationship Id="rId10" Target="../embeddings/oleObject3.bin" Type="http://schemas.openxmlformats.org/officeDocument/2006/relationships/oleObject"/><Relationship Id="rId11" Target="../media/image4.emf" Type="http://schemas.openxmlformats.org/officeDocument/2006/relationships/image"/><Relationship Id="rId2" Target="../tags/tag42.xml" Type="http://schemas.openxmlformats.org/officeDocument/2006/relationships/tags"/><Relationship Id="rId3" Target="../tags/tag43.xml" Type="http://schemas.openxmlformats.org/officeDocument/2006/relationships/tags"/><Relationship Id="rId4" Target="../tags/tag44.xml" Type="http://schemas.openxmlformats.org/officeDocument/2006/relationships/tags"/><Relationship Id="rId5" Target="../tags/tag45.xml" Type="http://schemas.openxmlformats.org/officeDocument/2006/relationships/tags"/><Relationship Id="rId6" Target="../tags/tag46.xml" Type="http://schemas.openxmlformats.org/officeDocument/2006/relationships/tags"/><Relationship Id="rId7" Target="../tags/tag47.xml" Type="http://schemas.openxmlformats.org/officeDocument/2006/relationships/tags"/><Relationship Id="rId8" Target="../slideLayouts/slideLayout16.xml" Type="http://schemas.openxmlformats.org/officeDocument/2006/relationships/slideLayout"/><Relationship Id="rId9" Target="../notesSlides/notesSlide27.xml" Type="http://schemas.openxmlformats.org/officeDocument/2006/relationships/notesSlide"/></Relationships>
</file>

<file path=ppt/slides/_rels/slide29.xml.rels><?xml version="1.0" encoding="UTF-8" standalone="yes"?><Relationships xmlns="http://schemas.openxmlformats.org/package/2006/relationships"><Relationship Id="rId1" Target="../slideLayouts/slideLayout18.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s>
</file>

<file path=ppt/slides/_rels/slide30.xml.rels><?xml version="1.0" encoding="UTF-8" standalone="yes"?><Relationships xmlns="http://schemas.openxmlformats.org/package/2006/relationships"><Relationship Id="rId1" Target="../tags/tag48.xml" Type="http://schemas.openxmlformats.org/officeDocument/2006/relationships/tags"/><Relationship Id="rId10" Target="../media/image4.emf" Type="http://schemas.openxmlformats.org/officeDocument/2006/relationships/image"/><Relationship Id="rId2" Target="../tags/tag49.xml" Type="http://schemas.openxmlformats.org/officeDocument/2006/relationships/tags"/><Relationship Id="rId3" Target="../tags/tag50.xml" Type="http://schemas.openxmlformats.org/officeDocument/2006/relationships/tags"/><Relationship Id="rId4" Target="../tags/tag51.xml" Type="http://schemas.openxmlformats.org/officeDocument/2006/relationships/tags"/><Relationship Id="rId5" Target="../tags/tag52.xml" Type="http://schemas.openxmlformats.org/officeDocument/2006/relationships/tags"/><Relationship Id="rId6" Target="../tags/tag53.xml" Type="http://schemas.openxmlformats.org/officeDocument/2006/relationships/tags"/><Relationship Id="rId7" Target="../slideLayouts/slideLayout16.xml" Type="http://schemas.openxmlformats.org/officeDocument/2006/relationships/slideLayout"/><Relationship Id="rId8" Target="../notesSlides/notesSlide28.xml" Type="http://schemas.openxmlformats.org/officeDocument/2006/relationships/notesSlide"/><Relationship Id="rId9" Target="../embeddings/oleObject2.bin" Type="http://schemas.openxmlformats.org/officeDocument/2006/relationships/oleObject"/></Relationships>
</file>

<file path=ppt/slides/_rels/slide31.xml.rels><?xml version="1.0" encoding="UTF-8" standalone="yes"?><Relationships xmlns="http://schemas.openxmlformats.org/package/2006/relationships"><Relationship Id="rId1" Target="../tags/tag54.xml" Type="http://schemas.openxmlformats.org/officeDocument/2006/relationships/tags"/><Relationship Id="rId2" Target="../slideLayouts/slideLayout16.xml" Type="http://schemas.openxmlformats.org/officeDocument/2006/relationships/slideLayout"/><Relationship Id="rId3" Target="../notesSlides/notesSlide29.xml" Type="http://schemas.openxmlformats.org/officeDocument/2006/relationships/notesSlide"/><Relationship Id="rId4" Target="../embeddings/oleObject4.bin" Type="http://schemas.openxmlformats.org/officeDocument/2006/relationships/oleObject"/><Relationship Id="rId5" Target="../media/image4.emf" Type="http://schemas.openxmlformats.org/officeDocument/2006/relationships/image"/></Relationships>
</file>

<file path=ppt/slides/_rels/slide32.xml.rels><?xml version="1.0" encoding="UTF-8" standalone="yes"?><Relationships xmlns="http://schemas.openxmlformats.org/package/2006/relationships"><Relationship Id="rId1" Target="../slideLayouts/slideLayout16.xml" Type="http://schemas.openxmlformats.org/officeDocument/2006/relationships/slideLayout"/><Relationship Id="rId2" Target="../notesSlides/notesSlide30.xml" Type="http://schemas.openxmlformats.org/officeDocument/2006/relationships/notesSlide"/><Relationship Id="rId3" Target="../embeddings/oleObject2.bin" Type="http://schemas.openxmlformats.org/officeDocument/2006/relationships/oleObject"/><Relationship Id="rId4" Target="../media/image4.emf" Type="http://schemas.openxmlformats.org/officeDocument/2006/relationships/image"/></Relationships>
</file>

<file path=ppt/slides/_rels/slide33.xml.rels><?xml version="1.0" encoding="UTF-8" standalone="yes"?><Relationships xmlns="http://schemas.openxmlformats.org/package/2006/relationships"><Relationship Id="rId1" Target="../tags/tag55.xml" Type="http://schemas.openxmlformats.org/officeDocument/2006/relationships/tags"/><Relationship Id="rId2" Target="../tags/tag56.xml" Type="http://schemas.openxmlformats.org/officeDocument/2006/relationships/tags"/><Relationship Id="rId3" Target="../slideLayouts/slideLayout16.xml" Type="http://schemas.openxmlformats.org/officeDocument/2006/relationships/slideLayout"/><Relationship Id="rId4" Target="../notesSlides/notesSlide31.xml" Type="http://schemas.openxmlformats.org/officeDocument/2006/relationships/notesSlide"/><Relationship Id="rId5" Target="../embeddings/oleObject2.bin" Type="http://schemas.openxmlformats.org/officeDocument/2006/relationships/oleObject"/><Relationship Id="rId6" Target="../media/image4.emf" Type="http://schemas.openxmlformats.org/officeDocument/2006/relationships/image"/></Relationships>
</file>

<file path=ppt/slides/_rels/slide34.xml.rels><?xml version="1.0" encoding="UTF-8" standalone="yes"?><Relationships xmlns="http://schemas.openxmlformats.org/package/2006/relationships"><Relationship Id="rId1" Target="../slideLayouts/slideLayout16.xml" Type="http://schemas.openxmlformats.org/officeDocument/2006/relationships/slideLayout"/><Relationship Id="rId2" Target="../notesSlides/notesSlide32.xml" Type="http://schemas.openxmlformats.org/officeDocument/2006/relationships/notesSlide"/><Relationship Id="rId3" Target="../embeddings/oleObject2.bin" Type="http://schemas.openxmlformats.org/officeDocument/2006/relationships/oleObject"/><Relationship Id="rId4" Target="../media/image4.emf" Type="http://schemas.openxmlformats.org/officeDocument/2006/relationships/image"/></Relationships>
</file>

<file path=ppt/slides/_rels/slide35.xml.rels><?xml version="1.0" encoding="UTF-8" standalone="yes"?><Relationships xmlns="http://schemas.openxmlformats.org/package/2006/relationships"><Relationship Id="rId1" Target="../tags/tag57.xml" Type="http://schemas.openxmlformats.org/officeDocument/2006/relationships/tags"/><Relationship Id="rId10" Target="../media/image4.emf" Type="http://schemas.openxmlformats.org/officeDocument/2006/relationships/image"/><Relationship Id="rId2" Target="../tags/tag58.xml" Type="http://schemas.openxmlformats.org/officeDocument/2006/relationships/tags"/><Relationship Id="rId3" Target="../tags/tag59.xml" Type="http://schemas.openxmlformats.org/officeDocument/2006/relationships/tags"/><Relationship Id="rId4" Target="../tags/tag60.xml" Type="http://schemas.openxmlformats.org/officeDocument/2006/relationships/tags"/><Relationship Id="rId5" Target="../tags/tag61.xml" Type="http://schemas.openxmlformats.org/officeDocument/2006/relationships/tags"/><Relationship Id="rId6" Target="../tags/tag62.xml" Type="http://schemas.openxmlformats.org/officeDocument/2006/relationships/tags"/><Relationship Id="rId7" Target="../slideLayouts/slideLayout16.xml" Type="http://schemas.openxmlformats.org/officeDocument/2006/relationships/slideLayout"/><Relationship Id="rId8" Target="../notesSlides/notesSlide33.xml" Type="http://schemas.openxmlformats.org/officeDocument/2006/relationships/notesSlide"/><Relationship Id="rId9" Target="../embeddings/oleObject2.bin" Type="http://schemas.openxmlformats.org/officeDocument/2006/relationships/oleObject"/></Relationships>
</file>

<file path=ppt/slides/_rels/slide36.xml.rels><?xml version="1.0" encoding="UTF-8" standalone="yes"?><Relationships xmlns="http://schemas.openxmlformats.org/package/2006/relationships"><Relationship Id="rId1" Target="../slideLayouts/slideLayout18.xml" Type="http://schemas.openxmlformats.org/officeDocument/2006/relationships/slideLayout"/><Relationship Id="rId2" Target="../notesSlides/notesSlide34.xml" Type="http://schemas.openxmlformats.org/officeDocument/2006/relationships/notesSlide"/></Relationships>
</file>

<file path=ppt/slides/_rels/slide37.xml.rels><?xml version="1.0" encoding="UTF-8" standalone="yes"?><Relationships xmlns="http://schemas.openxmlformats.org/package/2006/relationships"><Relationship Id="rId1" Target="../slideLayouts/slideLayout16.xml" Type="http://schemas.openxmlformats.org/officeDocument/2006/relationships/slideLayout"/><Relationship Id="rId2" Target="../notesSlides/notesSlide35.xml" Type="http://schemas.openxmlformats.org/officeDocument/2006/relationships/notesSlide"/><Relationship Id="rId3" Target="../embeddings/oleObject2.bin" Type="http://schemas.openxmlformats.org/officeDocument/2006/relationships/oleObject"/><Relationship Id="rId4" Target="../media/image4.emf" Type="http://schemas.openxmlformats.org/officeDocument/2006/relationships/image"/></Relationships>
</file>

<file path=ppt/slides/_rels/slide38.xml.rels><?xml version="1.0" encoding="UTF-8" standalone="yes"?><Relationships xmlns="http://schemas.openxmlformats.org/package/2006/relationships"><Relationship Id="rId1" Target="../slideLayouts/slideLayout16.xml" Type="http://schemas.openxmlformats.org/officeDocument/2006/relationships/slideLayout"/><Relationship Id="rId2" Target="../notesSlides/notesSlide36.xml" Type="http://schemas.openxmlformats.org/officeDocument/2006/relationships/notesSlide"/><Relationship Id="rId3" Target="../embeddings/oleObject2.bin" Type="http://schemas.openxmlformats.org/officeDocument/2006/relationships/oleObject"/><Relationship Id="rId4" Target="../media/image4.emf" Type="http://schemas.openxmlformats.org/officeDocument/2006/relationships/image"/></Relationships>
</file>

<file path=ppt/slides/_rels/slide39.xml.rels><?xml version="1.0" encoding="UTF-8" standalone="yes"?><Relationships xmlns="http://schemas.openxmlformats.org/package/2006/relationships"><Relationship Id="rId1" Target="../slideLayouts/slideLayout18.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xml" Type="http://schemas.openxmlformats.org/officeDocument/2006/relationships/notesSlide"/></Relationships>
</file>

<file path=ppt/slides/_rels/slide40.xml.rels><?xml version="1.0" encoding="UTF-8" standalone="yes"?><Relationships xmlns="http://schemas.openxmlformats.org/package/2006/relationships"><Relationship Id="rId1" Target="../tags/tag63.xml" Type="http://schemas.openxmlformats.org/officeDocument/2006/relationships/tags"/><Relationship Id="rId10" Target="../tags/tag72.xml" Type="http://schemas.openxmlformats.org/officeDocument/2006/relationships/tags"/><Relationship Id="rId11" Target="../tags/tag73.xml" Type="http://schemas.openxmlformats.org/officeDocument/2006/relationships/tags"/><Relationship Id="rId12" Target="../tags/tag74.xml" Type="http://schemas.openxmlformats.org/officeDocument/2006/relationships/tags"/><Relationship Id="rId13" Target="../tags/tag75.xml" Type="http://schemas.openxmlformats.org/officeDocument/2006/relationships/tags"/><Relationship Id="rId14" Target="../tags/tag76.xml" Type="http://schemas.openxmlformats.org/officeDocument/2006/relationships/tags"/><Relationship Id="rId15" Target="../tags/tag77.xml" Type="http://schemas.openxmlformats.org/officeDocument/2006/relationships/tags"/><Relationship Id="rId16" Target="../tags/tag78.xml" Type="http://schemas.openxmlformats.org/officeDocument/2006/relationships/tags"/><Relationship Id="rId17" Target="../tags/tag79.xml" Type="http://schemas.openxmlformats.org/officeDocument/2006/relationships/tags"/><Relationship Id="rId18" Target="../tags/tag80.xml" Type="http://schemas.openxmlformats.org/officeDocument/2006/relationships/tags"/><Relationship Id="rId19" Target="../tags/tag81.xml" Type="http://schemas.openxmlformats.org/officeDocument/2006/relationships/tags"/><Relationship Id="rId2" Target="../tags/tag64.xml" Type="http://schemas.openxmlformats.org/officeDocument/2006/relationships/tags"/><Relationship Id="rId20" Target="../slideLayouts/slideLayout19.xml" Type="http://schemas.openxmlformats.org/officeDocument/2006/relationships/slideLayout"/><Relationship Id="rId21" Target="../notesSlides/notesSlide37.xml" Type="http://schemas.openxmlformats.org/officeDocument/2006/relationships/notesSlide"/><Relationship Id="rId22" Target="../embeddings/oleObject2.bin" Type="http://schemas.openxmlformats.org/officeDocument/2006/relationships/oleObject"/><Relationship Id="rId23" Target="../media/image5.emf" Type="http://schemas.openxmlformats.org/officeDocument/2006/relationships/image"/><Relationship Id="rId3" Target="../tags/tag65.xml" Type="http://schemas.openxmlformats.org/officeDocument/2006/relationships/tags"/><Relationship Id="rId4" Target="../tags/tag66.xml" Type="http://schemas.openxmlformats.org/officeDocument/2006/relationships/tags"/><Relationship Id="rId5" Target="../tags/tag67.xml" Type="http://schemas.openxmlformats.org/officeDocument/2006/relationships/tags"/><Relationship Id="rId6" Target="../tags/tag68.xml" Type="http://schemas.openxmlformats.org/officeDocument/2006/relationships/tags"/><Relationship Id="rId7" Target="../tags/tag69.xml" Type="http://schemas.openxmlformats.org/officeDocument/2006/relationships/tags"/><Relationship Id="rId8" Target="../tags/tag70.xml" Type="http://schemas.openxmlformats.org/officeDocument/2006/relationships/tags"/><Relationship Id="rId9" Target="../tags/tag71.xml" Type="http://schemas.openxmlformats.org/officeDocument/2006/relationships/tags"/></Relationships>
</file>

<file path=ppt/slides/_rels/slide4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4.xml.rels><?xml version="1.0" encoding="UTF-8" standalone="yes"?><Relationships xmlns="http://schemas.openxmlformats.org/package/2006/relationships"><Relationship Id="rId1" Target="../slideLayouts/slideLayout12.xml" Type="http://schemas.openxmlformats.org/officeDocument/2006/relationships/slideLayout"/><Relationship Id="rId2" Target="../notesSlides/notesSlide38.xml" Type="http://schemas.openxmlformats.org/officeDocument/2006/relationships/notesSlide"/></Relationships>
</file>

<file path=ppt/slides/_rels/slide4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9.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4.xml" Type="http://schemas.openxmlformats.org/officeDocument/2006/relationships/notesSlide"/></Relationships>
</file>

<file path=ppt/slides/_rels/slide50.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5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5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5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5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5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5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57.xml.rels><?xml version="1.0" encoding="UTF-8" standalone="yes"?><Relationships xmlns="http://schemas.openxmlformats.org/package/2006/relationships"><Relationship Id="rId1" Target="../slideLayouts/slideLayout21.xml" Type="http://schemas.openxmlformats.org/officeDocument/2006/relationships/slideLayout"/><Relationship Id="rId2" Target="../notesSlides/notesSlide39.xml" Type="http://schemas.openxmlformats.org/officeDocument/2006/relationships/notesSlide"/><Relationship Id="rId3" Target="../diagrams/data1.xml" Type="http://schemas.openxmlformats.org/officeDocument/2006/relationships/diagramData"/><Relationship Id="rId4" Target="../diagrams/layout1.xml" Type="http://schemas.openxmlformats.org/officeDocument/2006/relationships/diagramLayout"/><Relationship Id="rId5" Target="../diagrams/quickStyle1.xml" Type="http://schemas.openxmlformats.org/officeDocument/2006/relationships/diagramQuickStyle"/><Relationship Id="rId6" Target="../diagrams/colors1.xml" Type="http://schemas.openxmlformats.org/officeDocument/2006/relationships/diagramColors"/><Relationship Id="rId7" Target="../diagrams/drawing1.xml" Type="http://schemas.microsoft.com/office/2007/relationships/diagramDrawing"/></Relationships>
</file>

<file path=ppt/slides/_rels/slide58.xml.rels><?xml version="1.0" encoding="UTF-8" standalone="yes"?><Relationships xmlns="http://schemas.openxmlformats.org/package/2006/relationships"><Relationship Id="rId1" Target="../slideLayouts/slideLayout21.xml" Type="http://schemas.openxmlformats.org/officeDocument/2006/relationships/slideLayout"/><Relationship Id="rId2" Target="../notesSlides/notesSlide40.xml" Type="http://schemas.openxmlformats.org/officeDocument/2006/relationships/notesSlide"/></Relationships>
</file>

<file path=ppt/slides/_rels/slide59.xml.rels><?xml version="1.0" encoding="UTF-8" standalone="yes"?><Relationships xmlns="http://schemas.openxmlformats.org/package/2006/relationships"><Relationship Id="rId1" Target="../slideLayouts/slideLayout21.xml" Type="http://schemas.openxmlformats.org/officeDocument/2006/relationships/slideLayout"/><Relationship Id="rId2" Target="../notesSlides/notesSlide41.xml" Type="http://schemas.openxmlformats.org/officeDocument/2006/relationships/notesSlide"/></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5.xml" Type="http://schemas.openxmlformats.org/officeDocument/2006/relationships/notesSlide"/></Relationships>
</file>

<file path=ppt/slides/_rels/slide60.xml.rels><?xml version="1.0" encoding="UTF-8" standalone="yes"?><Relationships xmlns="http://schemas.openxmlformats.org/package/2006/relationships"><Relationship Id="rId1" Target="../slideLayouts/slideLayout21.xml" Type="http://schemas.openxmlformats.org/officeDocument/2006/relationships/slideLayout"/><Relationship Id="rId2" Target="../notesSlides/notesSlide42.xml" Type="http://schemas.openxmlformats.org/officeDocument/2006/relationships/notesSlide"/></Relationships>
</file>

<file path=ppt/slides/_rels/slide61.xml.rels><?xml version="1.0" encoding="UTF-8" standalone="yes"?><Relationships xmlns="http://schemas.openxmlformats.org/package/2006/relationships"><Relationship Id="rId1" Target="../slideLayouts/slideLayout21.xml" Type="http://schemas.openxmlformats.org/officeDocument/2006/relationships/slideLayout"/><Relationship Id="rId2" Target="../notesSlides/notesSlide43.xml" Type="http://schemas.openxmlformats.org/officeDocument/2006/relationships/notesSlide"/></Relationships>
</file>

<file path=ppt/slides/_rels/slide62.xml.rels><?xml version="1.0" encoding="UTF-8" standalone="yes"?><Relationships xmlns="http://schemas.openxmlformats.org/package/2006/relationships"><Relationship Id="rId1" Target="../slideLayouts/slideLayout21.xml" Type="http://schemas.openxmlformats.org/officeDocument/2006/relationships/slideLayout"/><Relationship Id="rId2" Target="../notesSlides/notesSlide44.xml" Type="http://schemas.openxmlformats.org/officeDocument/2006/relationships/notesSlide"/></Relationships>
</file>

<file path=ppt/slides/_rels/slide63.xml.rels><?xml version="1.0" encoding="UTF-8" standalone="yes"?><Relationships xmlns="http://schemas.openxmlformats.org/package/2006/relationships"><Relationship Id="rId1" Target="../slideLayouts/slideLayout21.xml" Type="http://schemas.openxmlformats.org/officeDocument/2006/relationships/slideLayout"/><Relationship Id="rId2" Target="../notesSlides/notesSlide45.xml" Type="http://schemas.openxmlformats.org/officeDocument/2006/relationships/notesSlide"/></Relationships>
</file>

<file path=ppt/slides/_rels/slide64.xml.rels><?xml version="1.0" encoding="UTF-8" standalone="yes"?><Relationships xmlns="http://schemas.openxmlformats.org/package/2006/relationships"><Relationship Id="rId1" Target="../slideLayouts/slideLayout21.xml" Type="http://schemas.openxmlformats.org/officeDocument/2006/relationships/slideLayout"/><Relationship Id="rId2" Target="../notesSlides/notesSlide46.xml" Type="http://schemas.openxmlformats.org/officeDocument/2006/relationships/notesSlide"/></Relationships>
</file>

<file path=ppt/slides/_rels/slide65.xml.rels><?xml version="1.0" encoding="UTF-8" standalone="yes"?><Relationships xmlns="http://schemas.openxmlformats.org/package/2006/relationships"><Relationship Id="rId1" Target="../slideLayouts/slideLayout21.xml" Type="http://schemas.openxmlformats.org/officeDocument/2006/relationships/slideLayout"/><Relationship Id="rId2" Target="../notesSlides/notesSlide47.xml" Type="http://schemas.openxmlformats.org/officeDocument/2006/relationships/notesSlide"/></Relationships>
</file>

<file path=ppt/slides/_rels/slide66.xml.rels><?xml version="1.0" encoding="UTF-8" standalone="yes"?><Relationships xmlns="http://schemas.openxmlformats.org/package/2006/relationships"><Relationship Id="rId1" Target="../slideLayouts/slideLayout21.xml" Type="http://schemas.openxmlformats.org/officeDocument/2006/relationships/slideLayout"/><Relationship Id="rId2" Target="../notesSlides/notesSlide48.xml" Type="http://schemas.openxmlformats.org/officeDocument/2006/relationships/notesSlide"/></Relationships>
</file>

<file path=ppt/slides/_rels/slide67.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49.xml" Type="http://schemas.openxmlformats.org/officeDocument/2006/relationships/notesSlide"/></Relationships>
</file>

<file path=ppt/slides/_rels/slide68.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50.xml" Type="http://schemas.openxmlformats.org/officeDocument/2006/relationships/notesSlide"/></Relationships>
</file>

<file path=ppt/slides/_rels/slide69.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51.xml" Type="http://schemas.openxmlformats.org/officeDocument/2006/relationships/notesSlide"/></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6.xml" Type="http://schemas.openxmlformats.org/officeDocument/2006/relationships/notesSlide"/></Relationships>
</file>

<file path=ppt/slides/_rels/slide70.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52.xml" Type="http://schemas.openxmlformats.org/officeDocument/2006/relationships/notesSlide"/></Relationships>
</file>

<file path=ppt/slides/_rels/slide7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53.xml" Type="http://schemas.openxmlformats.org/officeDocument/2006/relationships/notesSlide"/></Relationships>
</file>

<file path=ppt/slides/_rels/slide7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54.xml" Type="http://schemas.openxmlformats.org/officeDocument/2006/relationships/notesSlide"/></Relationships>
</file>

<file path=ppt/slides/_rels/slide7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55.xml" Type="http://schemas.openxmlformats.org/officeDocument/2006/relationships/notesSlide"/></Relationships>
</file>

<file path=ppt/slides/_rels/slide7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56.xml" Type="http://schemas.openxmlformats.org/officeDocument/2006/relationships/notesSlide"/></Relationships>
</file>

<file path=ppt/slides/_rels/slide7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57.xml" Type="http://schemas.openxmlformats.org/officeDocument/2006/relationships/notesSlide"/></Relationships>
</file>

<file path=ppt/slides/_rels/slide76.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58.xml" Type="http://schemas.openxmlformats.org/officeDocument/2006/relationships/notesSlide"/></Relationships>
</file>

<file path=ppt/slides/_rels/slide77.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59.xml" Type="http://schemas.openxmlformats.org/officeDocument/2006/relationships/notesSlide"/></Relationships>
</file>

<file path=ppt/slides/_rels/slide78.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60.xml" Type="http://schemas.openxmlformats.org/officeDocument/2006/relationships/notesSlide"/></Relationships>
</file>

<file path=ppt/slides/_rels/slide79.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61.xml" Type="http://schemas.openxmlformats.org/officeDocument/2006/relationships/notesSlide"/></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7.xml" Type="http://schemas.openxmlformats.org/officeDocument/2006/relationships/notesSlide"/><Relationship Id="rId3" Target="../media/image2.png" Type="http://schemas.openxmlformats.org/officeDocument/2006/relationships/image"/></Relationships>
</file>

<file path=ppt/slides/_rels/slide80.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62.xml" Type="http://schemas.openxmlformats.org/officeDocument/2006/relationships/notesSlide"/></Relationships>
</file>

<file path=ppt/slides/_rels/slide8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63.xml" Type="http://schemas.openxmlformats.org/officeDocument/2006/relationships/notesSlide"/></Relationships>
</file>

<file path=ppt/slides/_rels/slide8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64.xml" Type="http://schemas.openxmlformats.org/officeDocument/2006/relationships/notesSlide"/></Relationships>
</file>

<file path=ppt/slides/_rels/slide8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65.xml" Type="http://schemas.openxmlformats.org/officeDocument/2006/relationships/notesSlide"/></Relationships>
</file>

<file path=ppt/slides/_rels/slide8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66.xml" Type="http://schemas.openxmlformats.org/officeDocument/2006/relationships/notesSlide"/></Relationships>
</file>

<file path=ppt/slides/_rels/slide8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67.xml" Type="http://schemas.openxmlformats.org/officeDocument/2006/relationships/notesSlide"/></Relationships>
</file>

<file path=ppt/slides/_rels/slide86.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68.xml" Type="http://schemas.openxmlformats.org/officeDocument/2006/relationships/notesSlide"/></Relationships>
</file>

<file path=ppt/slides/_rels/slide87.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69.xml" Type="http://schemas.openxmlformats.org/officeDocument/2006/relationships/notesSlide"/></Relationships>
</file>

<file path=ppt/slides/_rels/slide88.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70.xml" Type="http://schemas.openxmlformats.org/officeDocument/2006/relationships/notesSlide"/></Relationships>
</file>

<file path=ppt/slides/_rels/slide89.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71.xml" Type="http://schemas.openxmlformats.org/officeDocument/2006/relationships/notesSlide"/></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8.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23" name="表 3"/>
          <p:cNvGraphicFramePr>
            <a:graphicFrameLocks noGrp="1"/>
          </p:cNvGraphicFramePr>
          <p:nvPr/>
        </p:nvGraphicFramePr>
        <p:xfrm>
          <a:off x="257521" y="1609804"/>
          <a:ext cx="8349928" cy="3979196"/>
        </p:xfrm>
        <a:graphic>
          <a:graphicData uri="http://schemas.openxmlformats.org/drawingml/2006/table">
            <a:tbl>
              <a:tblPr>
                <a:tableStyleId>{073A0DAA-6AF3-43AB-8588-CEC1D06C72B9}</a:tableStyleId>
              </a:tblPr>
              <a:tblGrid>
                <a:gridCol w="800625">
                  <a:extLst>
                    <a:ext uri="{9D8B030D-6E8A-4147-A177-3AD203B41FA5}">
                      <a16:colId xmlns:a16="http://schemas.microsoft.com/office/drawing/2014/main" val="20000"/>
                    </a:ext>
                  </a:extLst>
                </a:gridCol>
                <a:gridCol w="3985627">
                  <a:extLst>
                    <a:ext uri="{9D8B030D-6E8A-4147-A177-3AD203B41FA5}">
                      <a16:colId xmlns:a16="http://schemas.microsoft.com/office/drawing/2014/main" val="20001"/>
                    </a:ext>
                  </a:extLst>
                </a:gridCol>
                <a:gridCol w="3563676">
                  <a:extLst>
                    <a:ext uri="{9D8B030D-6E8A-4147-A177-3AD203B41FA5}">
                      <a16:colId xmlns:a16="http://schemas.microsoft.com/office/drawing/2014/main" val="20002"/>
                    </a:ext>
                  </a:extLst>
                </a:gridCol>
              </a:tblGrid>
              <a:tr h="399887">
                <a:tc rowSpan="3">
                  <a:txBody>
                    <a:bodyPr/>
                    <a:lstStyle/>
                    <a:p>
                      <a:pPr algn="ctr">
                        <a:spcAft>
                          <a:spcPts val="0"/>
                        </a:spcAft>
                      </a:pPr>
                      <a:r>
                        <a:rPr kumimoji="1" lang="ja-JP" sz="1200" kern="1200">
                          <a:solidFill>
                            <a:schemeClr val="tx1"/>
                          </a:solidFill>
                          <a:latin typeface="+mn-ea"/>
                          <a:ea typeface="+mn-ea"/>
                          <a:cs typeface="+mn-cs"/>
                        </a:rPr>
                        <a:t>申請者</a:t>
                      </a:r>
                    </a:p>
                  </a:txBody>
                  <a:tcPr marL="54002" marR="54002" marT="0" marB="0" vert="eaVert" anchor="ctr"/>
                </a:tc>
                <a:tc>
                  <a:txBody>
                    <a:bodyPr/>
                    <a:lstStyle/>
                    <a:p>
                      <a:pPr algn="just">
                        <a:spcAft>
                          <a:spcPts val="0"/>
                        </a:spcAft>
                      </a:pPr>
                      <a:r>
                        <a:rPr kumimoji="1" lang="ja-JP" sz="1200" kern="1200">
                          <a:solidFill>
                            <a:schemeClr val="tx1"/>
                          </a:solidFill>
                          <a:latin typeface="+mn-ea"/>
                          <a:ea typeface="+mn-ea"/>
                          <a:cs typeface="+mn-cs"/>
                        </a:rPr>
                        <a:t>企業・団体名</a:t>
                      </a:r>
                    </a:p>
                  </a:txBody>
                  <a:tcPr marL="54002" marR="54002" marT="0" marB="0" anchor="ctr"/>
                </a:tc>
                <a:tc>
                  <a:txBody>
                    <a:bodyPr/>
                    <a:lstStyle/>
                    <a:p>
                      <a:pPr algn="just">
                        <a:spcAft>
                          <a:spcPts val="0"/>
                        </a:spcAft>
                      </a:pPr>
                      <a:r>
                        <a:rPr lang="en-US" sz="900" kern="100">
                          <a:effectLst/>
                        </a:rPr>
                        <a:t> </a:t>
                      </a:r>
                      <a:endParaRPr lang="ja-JP" sz="9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54002" marR="54002" marT="0" marB="0" anchor="ctr"/>
                </a:tc>
                <a:extLst>
                  <a:ext uri="{0D108BD9-81ED-4DB2-BD59-A6C34878D82A}">
                    <a16:rowId xmlns:a16="http://schemas.microsoft.com/office/drawing/2014/main" val="10000"/>
                  </a:ext>
                </a:extLst>
              </a:tr>
              <a:tr h="505039">
                <a:tc vMerge="1">
                  <a:txBody>
                    <a:bodyPr/>
                    <a:lstStyle/>
                    <a:p>
                      <a:endParaRPr kumimoji="1" lang="ja-JP" altLang="en-US"/>
                    </a:p>
                  </a:txBody>
                  <a:tcPr/>
                </a:tc>
                <a:tc>
                  <a:txBody>
                    <a:bodyPr/>
                    <a:lstStyle/>
                    <a:p>
                      <a:pPr algn="just">
                        <a:spcAft>
                          <a:spcPts val="0"/>
                        </a:spcAft>
                      </a:pPr>
                      <a:r>
                        <a:rPr kumimoji="1" lang="ja-JP" sz="1200" kern="1200">
                          <a:solidFill>
                            <a:schemeClr val="tx1"/>
                          </a:solidFill>
                          <a:latin typeface="+mn-ea"/>
                          <a:ea typeface="+mn-ea"/>
                          <a:cs typeface="+mn-cs"/>
                        </a:rPr>
                        <a:t>代表者役職・氏名</a:t>
                      </a:r>
                    </a:p>
                  </a:txBody>
                  <a:tcPr marL="54002" marR="54002" marT="0" marB="0" anchor="ctr"/>
                </a:tc>
                <a:tc>
                  <a:txBody>
                    <a:bodyPr/>
                    <a:lstStyle/>
                    <a:p>
                      <a:pPr algn="just">
                        <a:spcAft>
                          <a:spcPts val="0"/>
                        </a:spcAft>
                      </a:pPr>
                      <a:r>
                        <a:rPr lang="en-US" sz="900" u="none" strike="noStrike" kern="100">
                          <a:effectLst/>
                        </a:rPr>
                        <a:t> </a:t>
                      </a:r>
                      <a:endParaRPr lang="ja-JP" sz="9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54002" marR="54002" marT="0" marB="0" anchor="ctr"/>
                </a:tc>
                <a:extLst>
                  <a:ext uri="{0D108BD9-81ED-4DB2-BD59-A6C34878D82A}">
                    <a16:rowId xmlns:a16="http://schemas.microsoft.com/office/drawing/2014/main" val="10001"/>
                  </a:ext>
                </a:extLst>
              </a:tr>
              <a:tr h="431065">
                <a:tc vMerge="1">
                  <a:txBody>
                    <a:bodyPr/>
                    <a:lstStyle/>
                    <a:p>
                      <a:endParaRPr kumimoji="1" lang="ja-JP" altLang="en-US"/>
                    </a:p>
                  </a:txBody>
                  <a:tcPr/>
                </a:tc>
                <a:tc>
                  <a:txBody>
                    <a:bodyPr/>
                    <a:lstStyle/>
                    <a:p>
                      <a:pPr algn="just">
                        <a:spcAft>
                          <a:spcPts val="0"/>
                        </a:spcAft>
                      </a:pPr>
                      <a:r>
                        <a:rPr kumimoji="1" lang="ja-JP" sz="1200" kern="1200">
                          <a:solidFill>
                            <a:schemeClr val="tx1"/>
                          </a:solidFill>
                          <a:latin typeface="+mn-ea"/>
                          <a:ea typeface="+mn-ea"/>
                          <a:cs typeface="+mn-cs"/>
                        </a:rPr>
                        <a:t>所在地</a:t>
                      </a:r>
                    </a:p>
                  </a:txBody>
                  <a:tcPr marL="54002" marR="54002" marT="0" marB="0" anchor="ctr"/>
                </a:tc>
                <a:tc>
                  <a:txBody>
                    <a:bodyPr/>
                    <a:lstStyle/>
                    <a:p>
                      <a:pPr algn="just">
                        <a:spcAft>
                          <a:spcPts val="0"/>
                        </a:spcAft>
                      </a:pPr>
                      <a:r>
                        <a:rPr lang="en-US" sz="900" kern="100">
                          <a:effectLst/>
                        </a:rPr>
                        <a:t> </a:t>
                      </a:r>
                      <a:endParaRPr lang="ja-JP" sz="9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54002" marR="54002" marT="0" marB="0" anchor="ctr"/>
                </a:tc>
                <a:extLst>
                  <a:ext uri="{0D108BD9-81ED-4DB2-BD59-A6C34878D82A}">
                    <a16:rowId xmlns:a16="http://schemas.microsoft.com/office/drawing/2014/main" val="10002"/>
                  </a:ext>
                </a:extLst>
              </a:tr>
              <a:tr h="528641">
                <a:tc rowSpan="5">
                  <a:txBody>
                    <a:bodyPr/>
                    <a:lstStyle/>
                    <a:p>
                      <a:pPr algn="ctr">
                        <a:spcAft>
                          <a:spcPts val="0"/>
                        </a:spcAft>
                      </a:pPr>
                      <a:r>
                        <a:rPr kumimoji="1" lang="ja-JP" sz="1200" kern="1200">
                          <a:solidFill>
                            <a:schemeClr val="tx1"/>
                          </a:solidFill>
                          <a:latin typeface="+mn-ea"/>
                          <a:ea typeface="+mn-ea"/>
                          <a:cs typeface="+mn-cs"/>
                        </a:rPr>
                        <a:t>連絡担当窓口</a:t>
                      </a:r>
                    </a:p>
                  </a:txBody>
                  <a:tcPr marL="54002" marR="54002" marT="0" marB="0" vert="eaVert" anchor="ctr"/>
                </a:tc>
                <a:tc>
                  <a:txBody>
                    <a:bodyPr/>
                    <a:lstStyle/>
                    <a:p>
                      <a:pPr algn="just">
                        <a:spcAft>
                          <a:spcPts val="0"/>
                        </a:spcAft>
                      </a:pPr>
                      <a:r>
                        <a:rPr kumimoji="1" lang="ja-JP" sz="1200" kern="1200">
                          <a:solidFill>
                            <a:schemeClr val="tx1"/>
                          </a:solidFill>
                          <a:latin typeface="+mn-ea"/>
                          <a:ea typeface="+mn-ea"/>
                          <a:cs typeface="+mn-cs"/>
                        </a:rPr>
                        <a:t>氏名（ふりがな）</a:t>
                      </a:r>
                    </a:p>
                  </a:txBody>
                  <a:tcPr marL="54002" marR="54002" marT="0" marB="0" anchor="ctr"/>
                </a:tc>
                <a:tc>
                  <a:txBody>
                    <a:bodyPr/>
                    <a:lstStyle/>
                    <a:p>
                      <a:pPr algn="just">
                        <a:spcAft>
                          <a:spcPts val="0"/>
                        </a:spcAft>
                      </a:pPr>
                      <a:r>
                        <a:rPr lang="en-US" sz="900" kern="100">
                          <a:effectLst/>
                        </a:rPr>
                        <a:t> </a:t>
                      </a:r>
                      <a:endParaRPr lang="ja-JP" sz="9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54002" marR="54002" marT="0" marB="0" anchor="ctr"/>
                </a:tc>
                <a:extLst>
                  <a:ext uri="{0D108BD9-81ED-4DB2-BD59-A6C34878D82A}">
                    <a16:rowId xmlns:a16="http://schemas.microsoft.com/office/drawing/2014/main" val="10003"/>
                  </a:ext>
                </a:extLst>
              </a:tr>
              <a:tr h="528641">
                <a:tc vMerge="1">
                  <a:txBody>
                    <a:bodyPr/>
                    <a:lstStyle/>
                    <a:p>
                      <a:endParaRPr kumimoji="1" lang="ja-JP" altLang="en-US"/>
                    </a:p>
                  </a:txBody>
                  <a:tcPr/>
                </a:tc>
                <a:tc>
                  <a:txBody>
                    <a:bodyPr/>
                    <a:lstStyle/>
                    <a:p>
                      <a:pPr algn="just">
                        <a:spcAft>
                          <a:spcPts val="0"/>
                        </a:spcAft>
                      </a:pPr>
                      <a:r>
                        <a:rPr kumimoji="1" lang="ja-JP" sz="1200" kern="1200">
                          <a:solidFill>
                            <a:schemeClr val="tx1"/>
                          </a:solidFill>
                          <a:latin typeface="+mn-ea"/>
                          <a:ea typeface="+mn-ea"/>
                          <a:cs typeface="+mn-cs"/>
                        </a:rPr>
                        <a:t>所属（部署名）</a:t>
                      </a:r>
                    </a:p>
                  </a:txBody>
                  <a:tcPr marL="54002" marR="54002" marT="0" marB="0" anchor="ctr"/>
                </a:tc>
                <a:tc>
                  <a:txBody>
                    <a:bodyPr/>
                    <a:lstStyle/>
                    <a:p>
                      <a:pPr algn="just">
                        <a:spcAft>
                          <a:spcPts val="0"/>
                        </a:spcAft>
                      </a:pPr>
                      <a:r>
                        <a:rPr lang="en-US" sz="900" kern="100">
                          <a:effectLst/>
                        </a:rPr>
                        <a:t> </a:t>
                      </a:r>
                      <a:endParaRPr lang="ja-JP" sz="9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54002" marR="54002" marT="0" marB="0" anchor="ctr"/>
                </a:tc>
                <a:extLst>
                  <a:ext uri="{0D108BD9-81ED-4DB2-BD59-A6C34878D82A}">
                    <a16:rowId xmlns:a16="http://schemas.microsoft.com/office/drawing/2014/main" val="10004"/>
                  </a:ext>
                </a:extLst>
              </a:tr>
              <a:tr h="528641">
                <a:tc vMerge="1">
                  <a:txBody>
                    <a:bodyPr/>
                    <a:lstStyle/>
                    <a:p>
                      <a:endParaRPr kumimoji="1" lang="ja-JP" altLang="en-US"/>
                    </a:p>
                  </a:txBody>
                  <a:tcPr/>
                </a:tc>
                <a:tc>
                  <a:txBody>
                    <a:bodyPr/>
                    <a:lstStyle/>
                    <a:p>
                      <a:pPr algn="just">
                        <a:spcAft>
                          <a:spcPts val="0"/>
                        </a:spcAft>
                      </a:pPr>
                      <a:r>
                        <a:rPr kumimoji="1" lang="ja-JP" sz="1200" kern="1200">
                          <a:solidFill>
                            <a:schemeClr val="tx1"/>
                          </a:solidFill>
                          <a:latin typeface="+mn-ea"/>
                          <a:ea typeface="+mn-ea"/>
                          <a:cs typeface="+mn-cs"/>
                        </a:rPr>
                        <a:t>役職</a:t>
                      </a:r>
                    </a:p>
                  </a:txBody>
                  <a:tcPr marL="54002" marR="54002" marT="0" marB="0" anchor="ctr"/>
                </a:tc>
                <a:tc>
                  <a:txBody>
                    <a:bodyPr/>
                    <a:lstStyle/>
                    <a:p>
                      <a:pPr algn="just">
                        <a:spcAft>
                          <a:spcPts val="0"/>
                        </a:spcAft>
                      </a:pPr>
                      <a:r>
                        <a:rPr lang="en-US" sz="900" kern="100">
                          <a:effectLst/>
                        </a:rPr>
                        <a:t> </a:t>
                      </a:r>
                      <a:endParaRPr lang="ja-JP" sz="9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54002" marR="54002" marT="0" marB="0" anchor="ctr"/>
                </a:tc>
                <a:extLst>
                  <a:ext uri="{0D108BD9-81ED-4DB2-BD59-A6C34878D82A}">
                    <a16:rowId xmlns:a16="http://schemas.microsoft.com/office/drawing/2014/main" val="10005"/>
                  </a:ext>
                </a:extLst>
              </a:tr>
              <a:tr h="528641">
                <a:tc vMerge="1">
                  <a:txBody>
                    <a:bodyPr/>
                    <a:lstStyle/>
                    <a:p>
                      <a:endParaRPr kumimoji="1" lang="ja-JP" altLang="en-US"/>
                    </a:p>
                  </a:txBody>
                  <a:tcPr/>
                </a:tc>
                <a:tc>
                  <a:txBody>
                    <a:bodyPr/>
                    <a:lstStyle/>
                    <a:p>
                      <a:pPr algn="just">
                        <a:spcAft>
                          <a:spcPts val="0"/>
                        </a:spcAft>
                      </a:pPr>
                      <a:r>
                        <a:rPr kumimoji="1" lang="ja-JP" sz="1200" kern="1200">
                          <a:solidFill>
                            <a:schemeClr val="tx1"/>
                          </a:solidFill>
                          <a:latin typeface="+mn-ea"/>
                          <a:ea typeface="+mn-ea"/>
                          <a:cs typeface="+mn-cs"/>
                        </a:rPr>
                        <a:t>電話番号</a:t>
                      </a:r>
                    </a:p>
                    <a:p>
                      <a:pPr algn="just">
                        <a:spcAft>
                          <a:spcPts val="0"/>
                        </a:spcAft>
                      </a:pPr>
                      <a:r>
                        <a:rPr kumimoji="1" lang="ja-JP" sz="1200" kern="1200">
                          <a:solidFill>
                            <a:schemeClr val="tx1"/>
                          </a:solidFill>
                          <a:latin typeface="+mn-ea"/>
                          <a:ea typeface="+mn-ea"/>
                          <a:cs typeface="+mn-cs"/>
                        </a:rPr>
                        <a:t>（代表・直通）</a:t>
                      </a:r>
                    </a:p>
                  </a:txBody>
                  <a:tcPr marL="54002" marR="54002" marT="0" marB="0" anchor="ctr"/>
                </a:tc>
                <a:tc>
                  <a:txBody>
                    <a:bodyPr/>
                    <a:lstStyle/>
                    <a:p>
                      <a:pPr algn="just">
                        <a:spcAft>
                          <a:spcPts val="0"/>
                        </a:spcAft>
                      </a:pPr>
                      <a:r>
                        <a:rPr lang="en-US" sz="900" kern="100">
                          <a:effectLst/>
                        </a:rPr>
                        <a:t> </a:t>
                      </a:r>
                      <a:endParaRPr lang="ja-JP" sz="9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54002" marR="54002" marT="0" marB="0" anchor="ctr"/>
                </a:tc>
                <a:extLst>
                  <a:ext uri="{0D108BD9-81ED-4DB2-BD59-A6C34878D82A}">
                    <a16:rowId xmlns:a16="http://schemas.microsoft.com/office/drawing/2014/main" val="10006"/>
                  </a:ext>
                </a:extLst>
              </a:tr>
              <a:tr h="528641">
                <a:tc vMerge="1">
                  <a:txBody>
                    <a:bodyPr/>
                    <a:lstStyle/>
                    <a:p>
                      <a:endParaRPr kumimoji="1" lang="ja-JP" altLang="en-US"/>
                    </a:p>
                  </a:txBody>
                  <a:tcPr/>
                </a:tc>
                <a:tc>
                  <a:txBody>
                    <a:bodyPr/>
                    <a:lstStyle/>
                    <a:p>
                      <a:pPr algn="just">
                        <a:spcAft>
                          <a:spcPts val="0"/>
                        </a:spcAft>
                      </a:pPr>
                      <a:r>
                        <a:rPr kumimoji="1" lang="ja-JP" sz="1200" kern="1200">
                          <a:solidFill>
                            <a:schemeClr val="tx1"/>
                          </a:solidFill>
                          <a:latin typeface="+mn-ea"/>
                          <a:ea typeface="+mn-ea"/>
                          <a:cs typeface="+mn-cs"/>
                        </a:rPr>
                        <a:t>Ｅ－ｍａｉｌ</a:t>
                      </a:r>
                    </a:p>
                  </a:txBody>
                  <a:tcPr marL="54002" marR="54002" marT="0" marB="0" anchor="ctr"/>
                </a:tc>
                <a:tc>
                  <a:txBody>
                    <a:bodyPr/>
                    <a:lstStyle/>
                    <a:p>
                      <a:pPr algn="just">
                        <a:spcAft>
                          <a:spcPts val="0"/>
                        </a:spcAft>
                      </a:pPr>
                      <a:r>
                        <a:rPr lang="en-US" sz="900" kern="100">
                          <a:effectLst/>
                        </a:rPr>
                        <a:t> </a:t>
                      </a:r>
                      <a:endParaRPr lang="ja-JP" sz="9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54002" marR="54002" marT="0" marB="0" anchor="ctr"/>
                </a:tc>
                <a:extLst>
                  <a:ext uri="{0D108BD9-81ED-4DB2-BD59-A6C34878D82A}">
                    <a16:rowId xmlns:a16="http://schemas.microsoft.com/office/drawing/2014/main" val="10007"/>
                  </a:ext>
                </a:extLst>
              </a:tr>
            </a:tbl>
          </a:graphicData>
        </a:graphic>
      </p:graphicFrame>
      <p:sp>
        <p:nvSpPr>
          <p:cNvPr id="1224" name="Rectangle 67"/>
          <p:cNvSpPr>
            <a:spLocks noChangeArrowheads="1"/>
          </p:cNvSpPr>
          <p:nvPr/>
        </p:nvSpPr>
        <p:spPr>
          <a:xfrm>
            <a:off x="0" y="452899"/>
            <a:ext cx="9144000" cy="573088"/>
          </a:xfrm>
          <a:prstGeom prst="rect">
            <a:avLst/>
          </a:prstGeom>
          <a:solidFill>
            <a:schemeClr val="tx1"/>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4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１．申請者情報　</a:t>
            </a:r>
          </a:p>
        </p:txBody>
      </p:sp>
      <p:sp>
        <p:nvSpPr>
          <p:cNvPr id="1226" name="テキスト 981"/>
          <p:cNvSpPr txBox="1"/>
          <p:nvPr/>
        </p:nvSpPr>
        <p:spPr>
          <a:xfrm>
            <a:off x="0" y="45357"/>
            <a:ext cx="7164000" cy="400110"/>
          </a:xfrm>
          <a:prstGeom prst="rect">
            <a:avLst/>
          </a:prstGeom>
        </p:spPr>
        <p:txBody>
          <a:bodyPr>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2000" b="1"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別紙３－１　令和７年度スマートシティ関連事業応募様式 </a:t>
            </a:r>
            <a:endParaRPr kumimoji="1" sz="2000" b="1"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227" name="正方形/長方形 1001"/>
          <p:cNvSpPr/>
          <p:nvPr/>
        </p:nvSpPr>
        <p:spPr>
          <a:xfrm>
            <a:off x="7452320" y="560723"/>
            <a:ext cx="1057206" cy="348277"/>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共通</a:t>
            </a:r>
          </a:p>
        </p:txBody>
      </p:sp>
      <p:sp>
        <p:nvSpPr>
          <p:cNvPr id="2" name="正方形/長方形 1"/>
          <p:cNvSpPr/>
          <p:nvPr/>
        </p:nvSpPr>
        <p:spPr>
          <a:xfrm>
            <a:off x="8646013" y="548680"/>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52392E7D-201D-4775-BD8E-96CC5C3B8B7B}" type="slidenum">
              <a:rPr kumimoji="1" lang="en-US" altLang="ja-JP" sz="1480" b="0" i="0" u="none" strike="noStrike" kern="1200" cap="none" spc="0" normalizeH="0" baseline="0" noProof="0" dirty="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1</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16347490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8" name="Rectangle 66"/>
          <p:cNvSpPr>
            <a:spLocks noChangeArrowheads="1"/>
          </p:cNvSpPr>
          <p:nvPr/>
        </p:nvSpPr>
        <p:spPr>
          <a:xfrm>
            <a:off x="96700" y="980728"/>
            <a:ext cx="8939796" cy="5760640"/>
          </a:xfrm>
          <a:prstGeom prst="rect">
            <a:avLst/>
          </a:prstGeom>
          <a:noFill/>
          <a:ln w="2857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sp>
        <p:nvSpPr>
          <p:cNvPr id="1289" name="Rectangle 67"/>
          <p:cNvSpPr>
            <a:spLocks noChangeArrowheads="1"/>
          </p:cNvSpPr>
          <p:nvPr/>
        </p:nvSpPr>
        <p:spPr>
          <a:xfrm>
            <a:off x="0" y="0"/>
            <a:ext cx="9144000" cy="573088"/>
          </a:xfrm>
          <a:prstGeom prst="rect">
            <a:avLst/>
          </a:prstGeom>
          <a:solidFill>
            <a:schemeClr val="tx1"/>
          </a:solidFill>
          <a:ln>
            <a:noFill/>
          </a:ln>
        </p:spPr>
        <p:txBody>
          <a:bodyPr lIns="91440" tIns="45720" rIns="91440" bIns="45720"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400" b="1" i="0" u="none" strike="noStrike" kern="1200" cap="none" spc="0" normalizeH="0" baseline="0" noProof="0">
                <a:ln>
                  <a:noFill/>
                </a:ln>
                <a:solidFill>
                  <a:srgbClr val="FFFFFF"/>
                </a:solidFill>
                <a:effectLst/>
                <a:uLnTx/>
                <a:uFillTx/>
                <a:latin typeface="ＭＳ Ｐゴシック"/>
                <a:ea typeface="ＭＳ Ｐゴシック"/>
                <a:cs typeface="+mn-cs"/>
              </a:rPr>
              <a:t>７．都市マネジメント（ビジネスモデル）</a:t>
            </a:r>
            <a:endParaRPr kumimoji="1" lang="ja-JP" altLang="en-US"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290" name="Text Box 4"/>
          <p:cNvSpPr txBox="1">
            <a:spLocks noChangeArrowheads="1"/>
          </p:cNvSpPr>
          <p:nvPr/>
        </p:nvSpPr>
        <p:spPr>
          <a:xfrm>
            <a:off x="0" y="580618"/>
            <a:ext cx="3884240" cy="400110"/>
          </a:xfrm>
          <a:prstGeom prst="rect">
            <a:avLst/>
          </a:prstGeom>
          <a:noFill/>
          <a:ln w="9525">
            <a:noFill/>
            <a:miter lim="800000"/>
            <a:headEnd/>
            <a:tailEnd/>
          </a:ln>
          <a:effectLst/>
        </p:spPr>
        <p:txBody>
          <a:bodyPr wrap="square">
            <a:spAutoFit/>
          </a:bodyPr>
          <a:lstStyle/>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r>
              <a:rPr kumimoji="1" lang="ja-JP" altLang="en-US" sz="2000" b="1"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rPr>
              <a:t>ビジネスモデル（費用分担等）</a:t>
            </a:r>
          </a:p>
        </p:txBody>
      </p:sp>
      <p:sp>
        <p:nvSpPr>
          <p:cNvPr id="1291" name="正方形/長方形 18"/>
          <p:cNvSpPr/>
          <p:nvPr/>
        </p:nvSpPr>
        <p:spPr>
          <a:xfrm>
            <a:off x="56888" y="2807291"/>
            <a:ext cx="1418768" cy="621709"/>
          </a:xfrm>
          <a:prstGeom prst="rect">
            <a:avLst/>
          </a:prstGeom>
          <a:noFill/>
          <a:ln w="127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1400" b="0" i="0" u="none" strike="noStrike" kern="1200" cap="none" spc="0" normalizeH="0" baseline="0" noProof="0">
              <a:ln>
                <a:noFill/>
              </a:ln>
              <a:solidFill>
                <a:sysClr val="windowText" lastClr="000000"/>
              </a:solidFill>
              <a:effectLst/>
              <a:uLnTx/>
              <a:uFillTx/>
              <a:latin typeface="Arial"/>
              <a:ea typeface="ＭＳ Ｐゴシック"/>
              <a:cs typeface="+mn-cs"/>
            </a:endParaRPr>
          </a:p>
        </p:txBody>
      </p:sp>
      <p:sp>
        <p:nvSpPr>
          <p:cNvPr id="1292" name="正方形/長方形 22"/>
          <p:cNvSpPr/>
          <p:nvPr/>
        </p:nvSpPr>
        <p:spPr>
          <a:xfrm>
            <a:off x="150080" y="1019036"/>
            <a:ext cx="8712285" cy="954107"/>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社会実装した際に、持続可能な取組とするために工夫する点や公民で役割分担していることをモデル化して説明</a:t>
            </a:r>
            <a:endPar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　提案内容のうち、ビジネスモデルの構築・実行や住民を巻き込んだ地域の運営・施策の提供（スマートシティビジネス）など、「スマートシティリファレンスアーキテクチャ」において「都市マネジメント」と整理されている事項について、ホワイトペーパー第５章を参照し、記載すること</a:t>
            </a:r>
            <a:endPar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
        <p:nvSpPr>
          <p:cNvPr id="1294" name="正方形/長方形 674"/>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共通※</a:t>
            </a:r>
          </a:p>
        </p:txBody>
      </p:sp>
      <p:sp>
        <p:nvSpPr>
          <p:cNvPr id="1295" name="テキスト 673"/>
          <p:cNvSpPr txBox="1"/>
          <p:nvPr/>
        </p:nvSpPr>
        <p:spPr>
          <a:xfrm>
            <a:off x="2990356" y="572972"/>
            <a:ext cx="6155841" cy="306884"/>
          </a:xfrm>
          <a:prstGeom prst="rect">
            <a:avLst/>
          </a:prstGeom>
        </p:spPr>
        <p:txBody>
          <a:bodyPr wrap="square">
            <a:spAutoFit/>
          </a:bodyPr>
          <a:lstStyle/>
          <a:p>
            <a:pPr marL="0" marR="0" lvl="0" indent="0" algn="r" defTabSz="914400" rtl="0" eaLnBrk="0" fontAlgn="base" latinLnBrk="0" hangingPunct="0">
              <a:lnSpc>
                <a:spcPct val="100000"/>
              </a:lnSpc>
              <a:spcBef>
                <a:spcPct val="0"/>
              </a:spcBef>
              <a:spcAft>
                <a:spcPct val="0"/>
              </a:spcAft>
              <a:buClrTx/>
              <a:buSzTx/>
              <a:buFontTx/>
              <a:buNone/>
              <a:tabLst/>
              <a:defRPr lang="ja-JP" altLang="en-US"/>
            </a:pPr>
            <a:r>
              <a:rPr kumimoji="1" lang="ja-JP" altLang="en-US" sz="14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rPr>
              <a:t>※応募事業に関連のない場合は記載しなくても良い（詳細は別紙２参照）</a:t>
            </a: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sp>
        <p:nvSpPr>
          <p:cNvPr id="11" name="正方形/長方形 10"/>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7B2B1164-1CCC-4BDC-B3EA-06B0DFE2D574}"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10</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12156100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1" name="Rectangle 66"/>
          <p:cNvSpPr>
            <a:spLocks noChangeArrowheads="1"/>
          </p:cNvSpPr>
          <p:nvPr/>
        </p:nvSpPr>
        <p:spPr>
          <a:xfrm>
            <a:off x="122626" y="929277"/>
            <a:ext cx="8913870" cy="2113853"/>
          </a:xfrm>
          <a:prstGeom prst="rect">
            <a:avLst/>
          </a:prstGeom>
          <a:noFill/>
          <a:ln w="2857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sp>
        <p:nvSpPr>
          <p:cNvPr id="1302" name="Rectangle 67"/>
          <p:cNvSpPr>
            <a:spLocks noChangeArrowheads="1"/>
          </p:cNvSpPr>
          <p:nvPr/>
        </p:nvSpPr>
        <p:spPr>
          <a:xfrm>
            <a:off x="0" y="0"/>
            <a:ext cx="9144000" cy="573088"/>
          </a:xfrm>
          <a:prstGeom prst="rect">
            <a:avLst/>
          </a:prstGeom>
          <a:solidFill>
            <a:schemeClr val="tx1"/>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4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８．スマートシティサービス・アセット</a:t>
            </a:r>
            <a:endParaRPr kumimoji="1" lang="ja-JP" altLang="en-US"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303" name="Text Box 4"/>
          <p:cNvSpPr txBox="1">
            <a:spLocks noChangeArrowheads="1"/>
          </p:cNvSpPr>
          <p:nvPr/>
        </p:nvSpPr>
        <p:spPr>
          <a:xfrm>
            <a:off x="25927" y="502711"/>
            <a:ext cx="4291748" cy="400110"/>
          </a:xfrm>
          <a:prstGeom prst="rect">
            <a:avLst/>
          </a:prstGeom>
          <a:noFill/>
          <a:ln w="9525">
            <a:noFill/>
            <a:miter lim="800000"/>
            <a:headEnd/>
            <a:tailEnd/>
          </a:ln>
          <a:effectLst/>
        </p:spPr>
        <p:txBody>
          <a:bodyPr wrap="square">
            <a:spAutoFit/>
          </a:bodyPr>
          <a:lstStyle/>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r>
              <a:rPr kumimoji="1" lang="ja-JP" altLang="en-US" sz="2000" b="1"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rPr>
              <a:t>スマートシティサービス</a:t>
            </a:r>
            <a:endParaRPr kumimoji="1" lang="ja-JP" altLang="en-US" sz="2000" b="1" i="0" u="none" strike="noStrike" kern="1200" cap="none" spc="0" normalizeH="0" baseline="0" noProof="0">
              <a:ln>
                <a:noFill/>
              </a:ln>
              <a:solidFill>
                <a:srgbClr val="000000"/>
              </a:solidFill>
              <a:effectLst/>
              <a:uLnTx/>
              <a:uFillTx/>
              <a:latin typeface="ＭＳ Ｐゴシック"/>
              <a:ea typeface="ＭＳ Ｐゴシック"/>
              <a:cs typeface="+mn-cs"/>
            </a:endParaRPr>
          </a:p>
        </p:txBody>
      </p:sp>
      <p:sp>
        <p:nvSpPr>
          <p:cNvPr id="1304" name="正方形/長方形 18"/>
          <p:cNvSpPr/>
          <p:nvPr/>
        </p:nvSpPr>
        <p:spPr>
          <a:xfrm>
            <a:off x="66892" y="2513389"/>
            <a:ext cx="1418768" cy="621709"/>
          </a:xfrm>
          <a:prstGeom prst="rect">
            <a:avLst/>
          </a:prstGeom>
          <a:noFill/>
          <a:ln w="127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1400" b="0" i="0" u="none" strike="noStrike" kern="1200" cap="none" spc="0" normalizeH="0" baseline="0" noProof="0">
              <a:ln>
                <a:noFill/>
              </a:ln>
              <a:solidFill>
                <a:sysClr val="windowText" lastClr="000000"/>
              </a:solidFill>
              <a:effectLst/>
              <a:uLnTx/>
              <a:uFillTx/>
              <a:latin typeface="Arial"/>
              <a:ea typeface="ＭＳ Ｐゴシック"/>
              <a:cs typeface="+mn-cs"/>
            </a:endParaRPr>
          </a:p>
        </p:txBody>
      </p:sp>
      <p:sp>
        <p:nvSpPr>
          <p:cNvPr id="1305" name="正方形/長方形 22"/>
          <p:cNvSpPr/>
          <p:nvPr/>
        </p:nvSpPr>
        <p:spPr>
          <a:xfrm>
            <a:off x="90767" y="908720"/>
            <a:ext cx="8884397" cy="738664"/>
          </a:xfrm>
          <a:prstGeom prst="rect">
            <a:avLst/>
          </a:prstGeom>
        </p:spPr>
        <p:txBody>
          <a:bodyPr wrap="square">
            <a:spAutoFit/>
          </a:bodyPr>
          <a:lstStyle/>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　提案内容のうち、都市</a:t>
            </a:r>
            <a:r>
              <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OS</a:t>
            </a:r>
            <a:r>
              <a:rPr kumimoji="1" lang="ja-JP" altLang="en-US"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上で管理され利用者に提供されるアプリなど、「スマートシティリファレンスアーキテクチャ」において「スマートシティサービス」と整理されている事項について、ホワイトペーパー第６章を参照し、記載すること</a:t>
            </a:r>
            <a:endPar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
        <p:nvSpPr>
          <p:cNvPr id="1306" name="Rectangle 66"/>
          <p:cNvSpPr>
            <a:spLocks noChangeArrowheads="1"/>
          </p:cNvSpPr>
          <p:nvPr/>
        </p:nvSpPr>
        <p:spPr>
          <a:xfrm>
            <a:off x="183958" y="3965113"/>
            <a:ext cx="8913870" cy="2113853"/>
          </a:xfrm>
          <a:prstGeom prst="rect">
            <a:avLst/>
          </a:prstGeom>
          <a:noFill/>
          <a:ln w="2857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sp>
        <p:nvSpPr>
          <p:cNvPr id="1307" name="Text Box 4"/>
          <p:cNvSpPr txBox="1">
            <a:spLocks noChangeArrowheads="1"/>
          </p:cNvSpPr>
          <p:nvPr/>
        </p:nvSpPr>
        <p:spPr>
          <a:xfrm>
            <a:off x="87259" y="3538547"/>
            <a:ext cx="4291748" cy="400110"/>
          </a:xfrm>
          <a:prstGeom prst="rect">
            <a:avLst/>
          </a:prstGeom>
          <a:noFill/>
          <a:ln w="9525">
            <a:noFill/>
            <a:miter lim="800000"/>
            <a:headEnd/>
            <a:tailEnd/>
          </a:ln>
          <a:effectLst/>
        </p:spPr>
        <p:txBody>
          <a:bodyPr wrap="square">
            <a:spAutoFit/>
          </a:bodyPr>
          <a:lstStyle/>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r>
              <a:rPr kumimoji="1" lang="ja-JP" altLang="en-US" sz="2000" b="1"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rPr>
              <a:t>スマートシティアセット</a:t>
            </a:r>
            <a:endParaRPr kumimoji="1" lang="ja-JP" altLang="en-US" sz="2000" b="1" i="0" u="none" strike="noStrike" kern="1200" cap="none" spc="0" normalizeH="0" baseline="0" noProof="0">
              <a:ln>
                <a:noFill/>
              </a:ln>
              <a:solidFill>
                <a:srgbClr val="000000"/>
              </a:solidFill>
              <a:effectLst/>
              <a:uLnTx/>
              <a:uFillTx/>
              <a:latin typeface="ＭＳ Ｐゴシック"/>
              <a:ea typeface="ＭＳ Ｐゴシック"/>
              <a:cs typeface="+mn-cs"/>
            </a:endParaRPr>
          </a:p>
        </p:txBody>
      </p:sp>
      <p:sp>
        <p:nvSpPr>
          <p:cNvPr id="1308" name="正方形/長方形 16"/>
          <p:cNvSpPr/>
          <p:nvPr/>
        </p:nvSpPr>
        <p:spPr>
          <a:xfrm>
            <a:off x="128224" y="5549225"/>
            <a:ext cx="1418768" cy="621709"/>
          </a:xfrm>
          <a:prstGeom prst="rect">
            <a:avLst/>
          </a:prstGeom>
          <a:noFill/>
          <a:ln w="127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1400" b="0" i="0" u="none" strike="noStrike" kern="1200" cap="none" spc="0" normalizeH="0" baseline="0" noProof="0">
              <a:ln>
                <a:noFill/>
              </a:ln>
              <a:solidFill>
                <a:sysClr val="windowText" lastClr="000000"/>
              </a:solidFill>
              <a:effectLst/>
              <a:uLnTx/>
              <a:uFillTx/>
              <a:latin typeface="Arial"/>
              <a:ea typeface="ＭＳ Ｐゴシック"/>
              <a:cs typeface="+mn-cs"/>
            </a:endParaRPr>
          </a:p>
        </p:txBody>
      </p:sp>
      <p:sp>
        <p:nvSpPr>
          <p:cNvPr id="1309" name="正方形/長方形 17"/>
          <p:cNvSpPr/>
          <p:nvPr/>
        </p:nvSpPr>
        <p:spPr>
          <a:xfrm>
            <a:off x="152099" y="3944556"/>
            <a:ext cx="8884397" cy="738664"/>
          </a:xfrm>
          <a:prstGeom prst="rect">
            <a:avLst/>
          </a:prstGeom>
        </p:spPr>
        <p:txBody>
          <a:bodyPr wrap="square">
            <a:spAutoFit/>
          </a:bodyPr>
          <a:lstStyle/>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　提案内容のうち、都市</a:t>
            </a:r>
            <a:r>
              <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OS</a:t>
            </a:r>
            <a:r>
              <a:rPr kumimoji="1" lang="ja-JP" altLang="en-US"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が取得し得るデジタルなデータを生成するアセットなど、</a:t>
            </a:r>
            <a:r>
              <a:rPr kumimoji="1" lang="ja-JP" altLang="en-US" sz="1400" b="0" i="1" u="none" strike="noStrike" kern="1200" cap="none" spc="0" normalizeH="0" baseline="0" noProof="0">
                <a:ln>
                  <a:noFill/>
                </a:ln>
                <a:solidFill>
                  <a:srgbClr val="333399"/>
                </a:solidFill>
                <a:effectLst/>
                <a:uLnTx/>
                <a:uFillTx/>
                <a:latin typeface="Arial" panose="020B0604020202020204" pitchFamily="34" charset="0"/>
                <a:ea typeface="ＭＳ Ｐゴシック" panose="020B0600070205080204" pitchFamily="50" charset="-128"/>
                <a:cs typeface="+mn-cs"/>
              </a:rPr>
              <a:t>「</a:t>
            </a:r>
            <a:r>
              <a:rPr kumimoji="1" lang="ja-JP" altLang="en-US"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スマートシティリファレンスアーキテクチャ」において「スマートシティアセット」と整理されている事項について、ホワイトペーパー第８章を参照し、記載すること</a:t>
            </a:r>
            <a:endPar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
        <p:nvSpPr>
          <p:cNvPr id="1311" name="正方形/長方形 676"/>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共通※</a:t>
            </a:r>
          </a:p>
        </p:txBody>
      </p:sp>
      <p:sp>
        <p:nvSpPr>
          <p:cNvPr id="1312" name="テキスト 673"/>
          <p:cNvSpPr txBox="1"/>
          <p:nvPr/>
        </p:nvSpPr>
        <p:spPr>
          <a:xfrm>
            <a:off x="2990356" y="572972"/>
            <a:ext cx="6155841" cy="306884"/>
          </a:xfrm>
          <a:prstGeom prst="rect">
            <a:avLst/>
          </a:prstGeom>
        </p:spPr>
        <p:txBody>
          <a:bodyPr wrap="square">
            <a:spAutoFit/>
          </a:bodyPr>
          <a:lstStyle/>
          <a:p>
            <a:pPr marL="0" marR="0" lvl="0" indent="0" algn="r" defTabSz="914400" rtl="0" eaLnBrk="0" fontAlgn="base" latinLnBrk="0" hangingPunct="0">
              <a:lnSpc>
                <a:spcPct val="100000"/>
              </a:lnSpc>
              <a:spcBef>
                <a:spcPct val="0"/>
              </a:spcBef>
              <a:spcAft>
                <a:spcPct val="0"/>
              </a:spcAft>
              <a:buClrTx/>
              <a:buSzTx/>
              <a:buFontTx/>
              <a:buNone/>
              <a:tabLst/>
              <a:defRPr lang="ja-JP" altLang="en-US"/>
            </a:pPr>
            <a:r>
              <a:rPr kumimoji="1" lang="ja-JP" altLang="en-US" sz="14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rPr>
              <a:t>※応募事業に関連のない場合は記載しなくても良い（詳細は別紙２参照）</a:t>
            </a: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sp>
        <p:nvSpPr>
          <p:cNvPr id="15" name="正方形/長方形 14"/>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903B1401-892A-4D2E-B233-6C5D35998DDD}"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11</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41512766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8" name="Rectangle 66"/>
          <p:cNvSpPr>
            <a:spLocks noChangeArrowheads="1"/>
          </p:cNvSpPr>
          <p:nvPr/>
        </p:nvSpPr>
        <p:spPr>
          <a:xfrm>
            <a:off x="96700" y="980728"/>
            <a:ext cx="8939796" cy="5760640"/>
          </a:xfrm>
          <a:prstGeom prst="rect">
            <a:avLst/>
          </a:prstGeom>
          <a:noFill/>
          <a:ln w="2857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sp>
        <p:nvSpPr>
          <p:cNvPr id="1319" name="Rectangle 67"/>
          <p:cNvSpPr>
            <a:spLocks noChangeArrowheads="1"/>
          </p:cNvSpPr>
          <p:nvPr/>
        </p:nvSpPr>
        <p:spPr>
          <a:xfrm>
            <a:off x="0" y="0"/>
            <a:ext cx="9144000" cy="573088"/>
          </a:xfrm>
          <a:prstGeom prst="rect">
            <a:avLst/>
          </a:prstGeom>
          <a:solidFill>
            <a:schemeClr val="tx1"/>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4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９．都市ＯＳ</a:t>
            </a:r>
            <a:endParaRPr kumimoji="1" lang="ja-JP" altLang="en-US"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320" name="Text Box 4"/>
          <p:cNvSpPr txBox="1">
            <a:spLocks noChangeArrowheads="1"/>
          </p:cNvSpPr>
          <p:nvPr/>
        </p:nvSpPr>
        <p:spPr>
          <a:xfrm>
            <a:off x="0" y="580618"/>
            <a:ext cx="7452320" cy="400110"/>
          </a:xfrm>
          <a:prstGeom prst="rect">
            <a:avLst/>
          </a:prstGeom>
          <a:noFill/>
          <a:ln w="9525">
            <a:noFill/>
            <a:miter lim="800000"/>
            <a:headEnd/>
            <a:tailEnd/>
          </a:ln>
          <a:effectLst/>
        </p:spPr>
        <p:txBody>
          <a:bodyPr wrap="square">
            <a:spAutoFit/>
          </a:bodyPr>
          <a:lstStyle/>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r>
              <a:rPr kumimoji="1" lang="ja-JP" altLang="en-US" sz="2000" b="1"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rPr>
              <a:t>都市ＯＳ（機能（サービス）、データ、データ連携、共通機能）</a:t>
            </a:r>
          </a:p>
        </p:txBody>
      </p:sp>
      <p:sp>
        <p:nvSpPr>
          <p:cNvPr id="1321" name="正方形/長方形 18"/>
          <p:cNvSpPr/>
          <p:nvPr/>
        </p:nvSpPr>
        <p:spPr>
          <a:xfrm>
            <a:off x="56888" y="3487763"/>
            <a:ext cx="1418768" cy="621709"/>
          </a:xfrm>
          <a:prstGeom prst="rect">
            <a:avLst/>
          </a:prstGeom>
          <a:noFill/>
          <a:ln w="127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1400" b="0" i="0" u="none" strike="noStrike" kern="1200" cap="none" spc="0" normalizeH="0" baseline="0" noProof="0">
              <a:ln>
                <a:noFill/>
              </a:ln>
              <a:solidFill>
                <a:sysClr val="windowText" lastClr="000000"/>
              </a:solidFill>
              <a:effectLst/>
              <a:uLnTx/>
              <a:uFillTx/>
              <a:latin typeface="Arial"/>
              <a:ea typeface="ＭＳ Ｐゴシック"/>
              <a:cs typeface="+mn-cs"/>
            </a:endParaRPr>
          </a:p>
        </p:txBody>
      </p:sp>
      <p:sp>
        <p:nvSpPr>
          <p:cNvPr id="1322" name="正方形/長方形 22"/>
          <p:cNvSpPr/>
          <p:nvPr/>
        </p:nvSpPr>
        <p:spPr>
          <a:xfrm>
            <a:off x="150080" y="965627"/>
            <a:ext cx="8886416" cy="1446550"/>
          </a:xfrm>
          <a:prstGeom prst="rect">
            <a:avLst/>
          </a:prstGeom>
        </p:spPr>
        <p:txBody>
          <a:bodyPr wrap="square">
            <a:spAutoFit/>
          </a:bodyPr>
          <a:lstStyle/>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en-US" altLang="ja-JP"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　提案内容のうち、</a:t>
            </a:r>
            <a:endParaRPr kumimoji="1" lang="en-US" altLang="ja-JP"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ja-JP" altLang="en-US"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①都市</a:t>
            </a:r>
            <a:r>
              <a:rPr kumimoji="1" lang="en-US" altLang="ja-JP"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OS</a:t>
            </a:r>
            <a:r>
              <a:rPr kumimoji="1" lang="ja-JP" altLang="en-US"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上の各種サービスと連携する機能や</a:t>
            </a:r>
            <a:r>
              <a:rPr kumimoji="1" lang="en-US" altLang="ja-JP"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API</a:t>
            </a:r>
            <a:r>
              <a:rPr kumimoji="1" lang="ja-JP" altLang="en-US"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の提供、用途に応じた認証方法の提供、都市</a:t>
            </a:r>
            <a:r>
              <a:rPr kumimoji="1" lang="en-US" altLang="ja-JP"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OS</a:t>
            </a:r>
            <a:r>
              <a:rPr kumimoji="1" lang="ja-JP" altLang="en-US"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と連携するサービスの管理や機能の組合せの提供（機能（サービス））、</a:t>
            </a:r>
            <a:endParaRPr kumimoji="1" lang="en-US" altLang="ja-JP"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ja-JP" altLang="en-US"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②分散されたデータの仲介や都市</a:t>
            </a:r>
            <a:r>
              <a:rPr kumimoji="1" lang="en-US" altLang="ja-JP"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OS</a:t>
            </a:r>
            <a:r>
              <a:rPr kumimoji="1" lang="ja-JP" altLang="en-US"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上に保存・蓄積されたデータの管理（データ）、</a:t>
            </a:r>
            <a:endParaRPr kumimoji="1" lang="en-US" altLang="ja-JP"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ja-JP" altLang="en-US"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③都市</a:t>
            </a:r>
            <a:r>
              <a:rPr kumimoji="1" lang="en-US" altLang="ja-JP"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OS</a:t>
            </a:r>
            <a:r>
              <a:rPr kumimoji="1" lang="ja-JP" altLang="en-US"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に接続するアセットの管理や制御の実行、インタフェースの管理（データ連携）、</a:t>
            </a:r>
            <a:endParaRPr kumimoji="1" lang="en-US" altLang="ja-JP"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ja-JP" altLang="en-US"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④都市</a:t>
            </a:r>
            <a:r>
              <a:rPr kumimoji="1" lang="en-US" altLang="ja-JP"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OS</a:t>
            </a:r>
            <a:r>
              <a:rPr kumimoji="1" lang="ja-JP" altLang="en-US"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を防御するために必要なセキュリティ機能の提供、都市</a:t>
            </a:r>
            <a:r>
              <a:rPr kumimoji="1" lang="en-US" altLang="ja-JP"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OS</a:t>
            </a:r>
            <a:r>
              <a:rPr kumimoji="1" lang="ja-JP" altLang="en-US"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の運用に必要な監視・バックアップ・障害対策等の機能の提供（共通機能）</a:t>
            </a:r>
            <a:endParaRPr kumimoji="1" lang="en-US" altLang="ja-JP"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ja-JP" altLang="en-US"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など、「スマートシティリファレンスアーキテクチャ」において「都市</a:t>
            </a:r>
            <a:r>
              <a:rPr kumimoji="1" lang="en-US" altLang="ja-JP"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OS</a:t>
            </a:r>
            <a:r>
              <a:rPr kumimoji="1" lang="ja-JP" altLang="en-US"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」と整理されている事項について、ホワイトペーパー第７章を参照し、記載すること</a:t>
            </a:r>
            <a:endParaRPr kumimoji="1" lang="en-US" altLang="ja-JP"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ja-JP" altLang="en-US"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（特に、３特徴（相互運用性、データ流通、拡張容易性（ビルディングブロック））を満たしていることを示すこと。）</a:t>
            </a:r>
            <a:endParaRPr kumimoji="1" lang="en-US" altLang="ja-JP"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
        <p:nvSpPr>
          <p:cNvPr id="1324" name="正方形/長方形 678"/>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共通※</a:t>
            </a:r>
          </a:p>
        </p:txBody>
      </p:sp>
      <p:sp>
        <p:nvSpPr>
          <p:cNvPr id="1325" name="テキスト 679"/>
          <p:cNvSpPr txBox="1"/>
          <p:nvPr/>
        </p:nvSpPr>
        <p:spPr>
          <a:xfrm>
            <a:off x="2990356" y="6397674"/>
            <a:ext cx="6155841" cy="306884"/>
          </a:xfrm>
          <a:prstGeom prst="rect">
            <a:avLst/>
          </a:prstGeom>
        </p:spPr>
        <p:txBody>
          <a:bodyPr wrap="square">
            <a:spAutoFit/>
          </a:bodyPr>
          <a:lstStyle/>
          <a:p>
            <a:pPr marL="0" marR="0" lvl="0" indent="0" algn="r" defTabSz="914400" rtl="0" eaLnBrk="0" fontAlgn="base" latinLnBrk="0" hangingPunct="0">
              <a:lnSpc>
                <a:spcPct val="100000"/>
              </a:lnSpc>
              <a:spcBef>
                <a:spcPct val="0"/>
              </a:spcBef>
              <a:spcAft>
                <a:spcPct val="0"/>
              </a:spcAft>
              <a:buClrTx/>
              <a:buSzTx/>
              <a:buFontTx/>
              <a:buNone/>
              <a:tabLst/>
              <a:defRPr lang="ja-JP" altLang="en-US"/>
            </a:pPr>
            <a:r>
              <a:rPr kumimoji="1" lang="ja-JP" altLang="en-US" sz="14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rPr>
              <a:t>※応募事業に関連のない場合は記載しなくても良い（詳細は別紙２参照）</a:t>
            </a: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sp>
        <p:nvSpPr>
          <p:cNvPr id="10" name="正方形/長方形 9"/>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0FDDC5C6-F915-4EE4-B5F0-999877D9DF8F}"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12</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graphicFrame>
        <p:nvGraphicFramePr>
          <p:cNvPr id="11" name="表 12">
            <a:extLst>
              <a:ext uri="{FF2B5EF4-FFF2-40B4-BE49-F238E27FC236}">
                <a16:creationId xmlns:a16="http://schemas.microsoft.com/office/drawing/2014/main" id="{5E7448FD-7B0B-4F52-B561-B2E0050CE363}"/>
              </a:ext>
            </a:extLst>
          </p:cNvPr>
          <p:cNvGraphicFramePr>
            <a:graphicFrameLocks noGrp="1"/>
          </p:cNvGraphicFramePr>
          <p:nvPr/>
        </p:nvGraphicFramePr>
        <p:xfrm>
          <a:off x="372086" y="5846400"/>
          <a:ext cx="8389024" cy="822960"/>
        </p:xfrm>
        <a:graphic>
          <a:graphicData uri="http://schemas.openxmlformats.org/drawingml/2006/table">
            <a:tbl>
              <a:tblPr firstRow="1" bandRow="1">
                <a:tableStyleId>{5940675A-B579-460E-94D1-54222C63F5DA}</a:tableStyleId>
              </a:tblPr>
              <a:tblGrid>
                <a:gridCol w="1895658">
                  <a:extLst>
                    <a:ext uri="{9D8B030D-6E8A-4147-A177-3AD203B41FA5}">
                      <a16:colId xmlns:a16="http://schemas.microsoft.com/office/drawing/2014/main" val="20000"/>
                    </a:ext>
                  </a:extLst>
                </a:gridCol>
                <a:gridCol w="6493366">
                  <a:extLst>
                    <a:ext uri="{9D8B030D-6E8A-4147-A177-3AD203B41FA5}">
                      <a16:colId xmlns:a16="http://schemas.microsoft.com/office/drawing/2014/main" val="20001"/>
                    </a:ext>
                  </a:extLst>
                </a:gridCol>
              </a:tblGrid>
              <a:tr h="238929">
                <a:tc>
                  <a:txBody>
                    <a:bodyPr/>
                    <a:lstStyle/>
                    <a:p>
                      <a:pPr algn="l"/>
                      <a:r>
                        <a:rPr kumimoji="1" lang="ja-JP" altLang="en-US" sz="1100" b="0" i="0" u="none" strike="noStrike" kern="1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構築する都市</a:t>
                      </a:r>
                      <a:r>
                        <a:rPr kumimoji="1" lang="en-US" altLang="ja-JP" sz="1100" b="0" i="0" u="none" strike="noStrike" kern="1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OS</a:t>
                      </a:r>
                      <a:r>
                        <a:rPr kumimoji="1" lang="ja-JP" altLang="en-US" sz="1100" b="0" i="0" u="none" strike="noStrike" kern="1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の種類</a:t>
                      </a:r>
                      <a:endParaRPr kumimoji="1" lang="ja-JP" altLang="en-US" sz="1200">
                        <a:solidFill>
                          <a:schemeClr val="tx1"/>
                        </a:solidFill>
                        <a:latin typeface="Meiryo UI" panose="020B0604030504040204" pitchFamily="50" charset="-128"/>
                        <a:ea typeface="Meiryo UI" panose="020B0604030504040204" pitchFamily="50" charset="-128"/>
                      </a:endParaRPr>
                    </a:p>
                  </a:txBody>
                  <a:tcPr>
                    <a:solidFill>
                      <a:schemeClr val="bg1">
                        <a:lumMod val="85000"/>
                      </a:schemeClr>
                    </a:solidFill>
                  </a:tcPr>
                </a:tc>
                <a:tc>
                  <a:txBody>
                    <a:bodyPr/>
                    <a:lstStyle/>
                    <a:p>
                      <a:pPr algn="l"/>
                      <a:r>
                        <a:rPr kumimoji="1" lang="ja-JP" altLang="en-US" sz="1200">
                          <a:solidFill>
                            <a:srgbClr val="FF0000"/>
                          </a:solidFill>
                          <a:latin typeface="Meiryo UI" panose="020B0604030504040204" pitchFamily="50" charset="-128"/>
                          <a:ea typeface="Meiryo UI" panose="020B0604030504040204" pitchFamily="50" charset="-128"/>
                        </a:rPr>
                        <a:t>製品名・スクラッチ開発など</a:t>
                      </a:r>
                    </a:p>
                  </a:txBody>
                  <a:tcPr>
                    <a:noFill/>
                  </a:tcPr>
                </a:tc>
                <a:extLst>
                  <a:ext uri="{0D108BD9-81ED-4DB2-BD59-A6C34878D82A}">
                    <a16:rowId xmlns:a16="http://schemas.microsoft.com/office/drawing/2014/main" val="10000"/>
                  </a:ext>
                </a:extLst>
              </a:tr>
              <a:tr h="238929">
                <a:tc>
                  <a:txBody>
                    <a:bodyPr/>
                    <a:lstStyle/>
                    <a:p>
                      <a:r>
                        <a:rPr kumimoji="1" lang="ja-JP" altLang="en-US" sz="1200" b="0" i="0" u="none" strike="noStrike" kern="1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予定しているベンダー候補</a:t>
                      </a:r>
                      <a:endParaRPr kumimoji="1" lang="ja-JP" altLang="en-US" sz="1200">
                        <a:solidFill>
                          <a:schemeClr val="tx1"/>
                        </a:solidFill>
                        <a:latin typeface="Meiryo UI" panose="020B0604030504040204" pitchFamily="50" charset="-128"/>
                        <a:ea typeface="Meiryo UI" panose="020B0604030504040204" pitchFamily="50" charset="-128"/>
                      </a:endParaRPr>
                    </a:p>
                  </a:txBody>
                  <a:tcPr>
                    <a:solidFill>
                      <a:schemeClr val="bg1">
                        <a:lumMod val="85000"/>
                      </a:schemeClr>
                    </a:solidFill>
                  </a:tcPr>
                </a:tc>
                <a:tc>
                  <a:txBody>
                    <a:bodyPr/>
                    <a:lstStyle/>
                    <a:p>
                      <a:pPr algn="l"/>
                      <a:endParaRPr kumimoji="1" lang="ja-JP" altLang="en-US" sz="120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2"/>
                  </a:ext>
                </a:extLst>
              </a:tr>
              <a:tr h="238929">
                <a:tc>
                  <a:txBody>
                    <a:bodyPr/>
                    <a:lstStyle/>
                    <a:p>
                      <a:r>
                        <a:rPr kumimoji="1" lang="ja-JP" altLang="en-US" sz="1200">
                          <a:solidFill>
                            <a:schemeClr val="tx1"/>
                          </a:solidFill>
                          <a:latin typeface="Meiryo UI" panose="020B0604030504040204" pitchFamily="50" charset="-128"/>
                          <a:ea typeface="Meiryo UI" panose="020B0604030504040204" pitchFamily="50" charset="-128"/>
                        </a:rPr>
                        <a:t>構築（予定）年度</a:t>
                      </a:r>
                    </a:p>
                  </a:txBody>
                  <a:tcPr>
                    <a:solidFill>
                      <a:schemeClr val="bg1">
                        <a:lumMod val="85000"/>
                      </a:schemeClr>
                    </a:solidFill>
                  </a:tcPr>
                </a:tc>
                <a:tc>
                  <a:txBody>
                    <a:bodyPr/>
                    <a:lstStyle/>
                    <a:p>
                      <a:pPr algn="l"/>
                      <a:endParaRPr kumimoji="1" lang="ja-JP" altLang="en-US" sz="120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3"/>
                  </a:ext>
                </a:extLst>
              </a:tr>
            </a:tbl>
          </a:graphicData>
        </a:graphic>
      </p:graphicFrame>
      <p:sp>
        <p:nvSpPr>
          <p:cNvPr id="94" name="正方形/長方形 85">
            <a:extLst>
              <a:ext uri="{FF2B5EF4-FFF2-40B4-BE49-F238E27FC236}">
                <a16:creationId xmlns:a16="http://schemas.microsoft.com/office/drawing/2014/main" id="{74AA03CB-1144-41AB-BC2C-DA092BECFF9E}"/>
              </a:ext>
            </a:extLst>
          </p:cNvPr>
          <p:cNvSpPr/>
          <p:nvPr/>
        </p:nvSpPr>
        <p:spPr>
          <a:xfrm>
            <a:off x="4808982" y="4397868"/>
            <a:ext cx="1927357" cy="1399665"/>
          </a:xfrm>
          <a:prstGeom prst="rect">
            <a:avLst/>
          </a:prstGeom>
          <a:solidFill>
            <a:srgbClr val="4472C4">
              <a:lumMod val="20000"/>
              <a:lumOff val="80000"/>
            </a:srgbClr>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96" name="正方形/長方形 94">
            <a:extLst>
              <a:ext uri="{FF2B5EF4-FFF2-40B4-BE49-F238E27FC236}">
                <a16:creationId xmlns:a16="http://schemas.microsoft.com/office/drawing/2014/main" id="{FE1545C4-A604-45EC-AE09-C12EB75F32AC}"/>
              </a:ext>
            </a:extLst>
          </p:cNvPr>
          <p:cNvSpPr/>
          <p:nvPr/>
        </p:nvSpPr>
        <p:spPr>
          <a:xfrm>
            <a:off x="461907" y="3359685"/>
            <a:ext cx="481325" cy="1253843"/>
          </a:xfrm>
          <a:prstGeom prst="rect">
            <a:avLst/>
          </a:prstGeom>
          <a:solidFill>
            <a:srgbClr val="002060"/>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97" name="テキスト ボックス 95">
            <a:extLst>
              <a:ext uri="{FF2B5EF4-FFF2-40B4-BE49-F238E27FC236}">
                <a16:creationId xmlns:a16="http://schemas.microsoft.com/office/drawing/2014/main" id="{EEDBC133-E993-47A3-B849-9DF801502777}"/>
              </a:ext>
            </a:extLst>
          </p:cNvPr>
          <p:cNvSpPr txBox="1"/>
          <p:nvPr/>
        </p:nvSpPr>
        <p:spPr>
          <a:xfrm>
            <a:off x="499859" y="3365019"/>
            <a:ext cx="383503" cy="1248509"/>
          </a:xfrm>
          <a:prstGeom prst="rect">
            <a:avLst/>
          </a:prstGeom>
          <a:noFill/>
        </p:spPr>
        <p:txBody>
          <a:bodyPr vert="eaVert"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292"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データ連携基盤</a:t>
            </a:r>
          </a:p>
        </p:txBody>
      </p:sp>
      <p:sp>
        <p:nvSpPr>
          <p:cNvPr id="98" name="正方形/長方形 96">
            <a:extLst>
              <a:ext uri="{FF2B5EF4-FFF2-40B4-BE49-F238E27FC236}">
                <a16:creationId xmlns:a16="http://schemas.microsoft.com/office/drawing/2014/main" id="{4DF7DD31-F7E0-4519-9AFE-F6B447816728}"/>
              </a:ext>
            </a:extLst>
          </p:cNvPr>
          <p:cNvSpPr/>
          <p:nvPr/>
        </p:nvSpPr>
        <p:spPr>
          <a:xfrm>
            <a:off x="448995" y="2379534"/>
            <a:ext cx="481325" cy="907686"/>
          </a:xfrm>
          <a:prstGeom prst="rect">
            <a:avLst/>
          </a:prstGeom>
          <a:solidFill>
            <a:srgbClr val="002060"/>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99" name="テキスト ボックス 97">
            <a:extLst>
              <a:ext uri="{FF2B5EF4-FFF2-40B4-BE49-F238E27FC236}">
                <a16:creationId xmlns:a16="http://schemas.microsoft.com/office/drawing/2014/main" id="{CF133FE5-5909-42D5-A3ED-44E1459B6D85}"/>
              </a:ext>
            </a:extLst>
          </p:cNvPr>
          <p:cNvSpPr txBox="1"/>
          <p:nvPr/>
        </p:nvSpPr>
        <p:spPr>
          <a:xfrm>
            <a:off x="516089" y="2348880"/>
            <a:ext cx="383503" cy="857862"/>
          </a:xfrm>
          <a:prstGeom prst="rect">
            <a:avLst/>
          </a:prstGeom>
          <a:noFill/>
        </p:spPr>
        <p:txBody>
          <a:bodyPr vert="eaVert"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292"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サービス</a:t>
            </a:r>
            <a:endParaRPr kumimoji="1" lang="ja-JP" altLang="en-US" sz="1292" b="1" i="0" u="none" strike="noStrike" kern="1200" cap="none" spc="0" normalizeH="0" baseline="0" noProof="0">
              <a:ln>
                <a:noFill/>
              </a:ln>
              <a:solidFill>
                <a:srgbClr val="00B050"/>
              </a:solidFill>
              <a:effectLst/>
              <a:uLnTx/>
              <a:uFillTx/>
              <a:latin typeface="Meiryo UI" panose="020B0604030504040204" pitchFamily="50" charset="-128"/>
              <a:ea typeface="Meiryo UI" panose="020B0604030504040204" pitchFamily="50" charset="-128"/>
              <a:cs typeface="+mn-cs"/>
            </a:endParaRPr>
          </a:p>
        </p:txBody>
      </p:sp>
      <p:sp>
        <p:nvSpPr>
          <p:cNvPr id="100" name="正方形/長方形 98">
            <a:extLst>
              <a:ext uri="{FF2B5EF4-FFF2-40B4-BE49-F238E27FC236}">
                <a16:creationId xmlns:a16="http://schemas.microsoft.com/office/drawing/2014/main" id="{13EC4CF5-0CAD-4C3D-B57F-4011E799AE12}"/>
              </a:ext>
            </a:extLst>
          </p:cNvPr>
          <p:cNvSpPr/>
          <p:nvPr/>
        </p:nvSpPr>
        <p:spPr>
          <a:xfrm>
            <a:off x="463518" y="4676585"/>
            <a:ext cx="481325" cy="1028035"/>
          </a:xfrm>
          <a:prstGeom prst="rect">
            <a:avLst/>
          </a:prstGeom>
          <a:solidFill>
            <a:srgbClr val="002060"/>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101" name="テキスト ボックス 99">
            <a:extLst>
              <a:ext uri="{FF2B5EF4-FFF2-40B4-BE49-F238E27FC236}">
                <a16:creationId xmlns:a16="http://schemas.microsoft.com/office/drawing/2014/main" id="{9C172B36-5AD7-405C-AFB0-1F97D9B11359}"/>
              </a:ext>
            </a:extLst>
          </p:cNvPr>
          <p:cNvSpPr txBox="1"/>
          <p:nvPr/>
        </p:nvSpPr>
        <p:spPr>
          <a:xfrm>
            <a:off x="395536" y="4757544"/>
            <a:ext cx="582339" cy="828717"/>
          </a:xfrm>
          <a:prstGeom prst="rect">
            <a:avLst/>
          </a:prstGeom>
          <a:noFill/>
        </p:spPr>
        <p:txBody>
          <a:bodyPr vert="eaVert"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292"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データ・</a:t>
            </a:r>
            <a:endParaRPr kumimoji="1" lang="en-US" altLang="ja-JP" sz="1292"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292"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アセット</a:t>
            </a:r>
          </a:p>
        </p:txBody>
      </p:sp>
      <p:sp>
        <p:nvSpPr>
          <p:cNvPr id="102" name="正方形/長方形 100">
            <a:extLst>
              <a:ext uri="{FF2B5EF4-FFF2-40B4-BE49-F238E27FC236}">
                <a16:creationId xmlns:a16="http://schemas.microsoft.com/office/drawing/2014/main" id="{57B6747D-3EB3-4D08-A9A3-766D0A3CEA76}"/>
              </a:ext>
            </a:extLst>
          </p:cNvPr>
          <p:cNvSpPr/>
          <p:nvPr/>
        </p:nvSpPr>
        <p:spPr>
          <a:xfrm>
            <a:off x="1300032" y="3701867"/>
            <a:ext cx="5441058" cy="713714"/>
          </a:xfrm>
          <a:prstGeom prst="rect">
            <a:avLst/>
          </a:prstGeom>
          <a:solidFill>
            <a:srgbClr val="4472C4">
              <a:lumMod val="20000"/>
              <a:lumOff val="80000"/>
            </a:srgbClr>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105" name="円柱 103">
            <a:extLst>
              <a:ext uri="{FF2B5EF4-FFF2-40B4-BE49-F238E27FC236}">
                <a16:creationId xmlns:a16="http://schemas.microsoft.com/office/drawing/2014/main" id="{D02D0BAD-7320-41C8-A50C-D38D499F95F6}"/>
              </a:ext>
            </a:extLst>
          </p:cNvPr>
          <p:cNvSpPr/>
          <p:nvPr/>
        </p:nvSpPr>
        <p:spPr>
          <a:xfrm>
            <a:off x="1699972" y="4884016"/>
            <a:ext cx="802207" cy="572899"/>
          </a:xfrm>
          <a:prstGeom prst="can">
            <a:avLst/>
          </a:prstGeom>
          <a:noFill/>
          <a:ln w="12700" cap="flat" cmpd="sng" algn="ctr">
            <a:solidFill>
              <a:srgbClr val="5B9BD5">
                <a:shade val="50000"/>
              </a:srgbClr>
            </a:solidFill>
            <a:prstDash val="solid"/>
            <a:miter lim="800000"/>
          </a:ln>
          <a:effectLst/>
        </p:spPr>
        <p:txBody>
          <a:bodyPr wrap="none"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自治体河川</a:t>
            </a:r>
            <a:endPar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監視システム</a:t>
            </a:r>
          </a:p>
        </p:txBody>
      </p:sp>
      <p:sp>
        <p:nvSpPr>
          <p:cNvPr id="112" name="正方形/長方形 110">
            <a:extLst>
              <a:ext uri="{FF2B5EF4-FFF2-40B4-BE49-F238E27FC236}">
                <a16:creationId xmlns:a16="http://schemas.microsoft.com/office/drawing/2014/main" id="{372F8D47-E863-48E0-922D-9CE2B347E272}"/>
              </a:ext>
            </a:extLst>
          </p:cNvPr>
          <p:cNvSpPr/>
          <p:nvPr/>
        </p:nvSpPr>
        <p:spPr>
          <a:xfrm>
            <a:off x="1933616" y="3823723"/>
            <a:ext cx="2057187" cy="340995"/>
          </a:xfrm>
          <a:prstGeom prst="rect">
            <a:avLst/>
          </a:prstGeom>
          <a:solidFill>
            <a:sysClr val="window" lastClr="FFFFFF"/>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データ仲介機能</a:t>
            </a:r>
            <a:endParaRPr kumimoji="1" lang="en-US" altLang="ja-JP" sz="1015"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（データ蓄積・データ分散・イベント処理）</a:t>
            </a:r>
            <a:endParaRPr kumimoji="1" lang="ja-JP" altLang="en-US" sz="1015"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113" name="円柱 111">
            <a:extLst>
              <a:ext uri="{FF2B5EF4-FFF2-40B4-BE49-F238E27FC236}">
                <a16:creationId xmlns:a16="http://schemas.microsoft.com/office/drawing/2014/main" id="{A16F3E3E-9F0A-466A-9297-754A47229169}"/>
              </a:ext>
            </a:extLst>
          </p:cNvPr>
          <p:cNvSpPr/>
          <p:nvPr/>
        </p:nvSpPr>
        <p:spPr>
          <a:xfrm>
            <a:off x="2790909" y="4881733"/>
            <a:ext cx="802207" cy="572899"/>
          </a:xfrm>
          <a:prstGeom prst="can">
            <a:avLst/>
          </a:prstGeom>
          <a:noFill/>
          <a:ln w="12700" cap="flat" cmpd="sng" algn="ctr">
            <a:solidFill>
              <a:srgbClr val="5B9BD5">
                <a:shade val="50000"/>
              </a:srgbClr>
            </a:solidFill>
            <a:prstDash val="solid"/>
            <a:miter lim="800000"/>
          </a:ln>
          <a:effectLst/>
        </p:spPr>
        <p:txBody>
          <a:bodyPr wrap="none"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人流データ</a:t>
            </a:r>
            <a:endPar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提供システム</a:t>
            </a:r>
            <a:endPar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14" name="楕円 112">
            <a:extLst>
              <a:ext uri="{FF2B5EF4-FFF2-40B4-BE49-F238E27FC236}">
                <a16:creationId xmlns:a16="http://schemas.microsoft.com/office/drawing/2014/main" id="{79F11B95-47F8-4A5D-ACCF-34C5C82941C2}"/>
              </a:ext>
            </a:extLst>
          </p:cNvPr>
          <p:cNvSpPr/>
          <p:nvPr/>
        </p:nvSpPr>
        <p:spPr>
          <a:xfrm>
            <a:off x="2013180" y="4761385"/>
            <a:ext cx="186227" cy="183438"/>
          </a:xfrm>
          <a:prstGeom prst="ellipse">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115" name="テキスト ボックス 113">
            <a:extLst>
              <a:ext uri="{FF2B5EF4-FFF2-40B4-BE49-F238E27FC236}">
                <a16:creationId xmlns:a16="http://schemas.microsoft.com/office/drawing/2014/main" id="{D7A0228D-FCBA-412D-9FCE-A9C36FB3B95C}"/>
              </a:ext>
            </a:extLst>
          </p:cNvPr>
          <p:cNvSpPr txBox="1"/>
          <p:nvPr/>
        </p:nvSpPr>
        <p:spPr>
          <a:xfrm>
            <a:off x="1612241" y="4676585"/>
            <a:ext cx="410823" cy="248530"/>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API</a:t>
            </a:r>
            <a:endPar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16" name="テキスト ボックス 114">
            <a:extLst>
              <a:ext uri="{FF2B5EF4-FFF2-40B4-BE49-F238E27FC236}">
                <a16:creationId xmlns:a16="http://schemas.microsoft.com/office/drawing/2014/main" id="{EB56599F-C4B1-4548-9DE0-B8B66AA6828D}"/>
              </a:ext>
            </a:extLst>
          </p:cNvPr>
          <p:cNvSpPr txBox="1"/>
          <p:nvPr/>
        </p:nvSpPr>
        <p:spPr>
          <a:xfrm>
            <a:off x="954948" y="5239458"/>
            <a:ext cx="822921" cy="319446"/>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システム保有者</a:t>
            </a:r>
            <a:endPar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●●市</a:t>
            </a:r>
            <a:r>
              <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sp>
        <p:nvSpPr>
          <p:cNvPr id="117" name="テキスト ボックス 115">
            <a:extLst>
              <a:ext uri="{FF2B5EF4-FFF2-40B4-BE49-F238E27FC236}">
                <a16:creationId xmlns:a16="http://schemas.microsoft.com/office/drawing/2014/main" id="{525F82DC-4F9A-4EF4-8EDE-6EBF4E857DF4}"/>
              </a:ext>
            </a:extLst>
          </p:cNvPr>
          <p:cNvSpPr txBox="1"/>
          <p:nvPr/>
        </p:nvSpPr>
        <p:spPr>
          <a:xfrm>
            <a:off x="2719396" y="5464345"/>
            <a:ext cx="941615" cy="319446"/>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システム保有者</a:t>
            </a:r>
            <a:endPar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●●通信事業者</a:t>
            </a:r>
            <a:r>
              <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sp>
        <p:nvSpPr>
          <p:cNvPr id="118" name="楕円 116">
            <a:extLst>
              <a:ext uri="{FF2B5EF4-FFF2-40B4-BE49-F238E27FC236}">
                <a16:creationId xmlns:a16="http://schemas.microsoft.com/office/drawing/2014/main" id="{18883187-FCDB-47AB-98B7-10B3B138CEE3}"/>
              </a:ext>
            </a:extLst>
          </p:cNvPr>
          <p:cNvSpPr/>
          <p:nvPr/>
        </p:nvSpPr>
        <p:spPr>
          <a:xfrm>
            <a:off x="1743035" y="3564534"/>
            <a:ext cx="186227" cy="183438"/>
          </a:xfrm>
          <a:prstGeom prst="ellipse">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119" name="テキスト ボックス 117">
            <a:extLst>
              <a:ext uri="{FF2B5EF4-FFF2-40B4-BE49-F238E27FC236}">
                <a16:creationId xmlns:a16="http://schemas.microsoft.com/office/drawing/2014/main" id="{078C446D-79DF-4199-8054-2B81D8FF4011}"/>
              </a:ext>
            </a:extLst>
          </p:cNvPr>
          <p:cNvSpPr txBox="1"/>
          <p:nvPr/>
        </p:nvSpPr>
        <p:spPr>
          <a:xfrm>
            <a:off x="1410732" y="3462505"/>
            <a:ext cx="410823" cy="248530"/>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API</a:t>
            </a:r>
            <a:endPar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20" name="楕円 118">
            <a:extLst>
              <a:ext uri="{FF2B5EF4-FFF2-40B4-BE49-F238E27FC236}">
                <a16:creationId xmlns:a16="http://schemas.microsoft.com/office/drawing/2014/main" id="{8CE1F2FC-B379-48E7-BB2D-E5E13A6A3054}"/>
              </a:ext>
            </a:extLst>
          </p:cNvPr>
          <p:cNvSpPr/>
          <p:nvPr/>
        </p:nvSpPr>
        <p:spPr>
          <a:xfrm>
            <a:off x="2808467" y="3563707"/>
            <a:ext cx="186227" cy="183438"/>
          </a:xfrm>
          <a:prstGeom prst="ellipse">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121" name="テキスト ボックス 119">
            <a:extLst>
              <a:ext uri="{FF2B5EF4-FFF2-40B4-BE49-F238E27FC236}">
                <a16:creationId xmlns:a16="http://schemas.microsoft.com/office/drawing/2014/main" id="{DEB054C7-B790-4760-BFDC-2FCB6DB18F91}"/>
              </a:ext>
            </a:extLst>
          </p:cNvPr>
          <p:cNvSpPr txBox="1"/>
          <p:nvPr/>
        </p:nvSpPr>
        <p:spPr>
          <a:xfrm>
            <a:off x="2495590" y="3451964"/>
            <a:ext cx="410823" cy="248530"/>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API</a:t>
            </a:r>
            <a:endPar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22" name="楕円 120">
            <a:extLst>
              <a:ext uri="{FF2B5EF4-FFF2-40B4-BE49-F238E27FC236}">
                <a16:creationId xmlns:a16="http://schemas.microsoft.com/office/drawing/2014/main" id="{700A648A-4DC1-4BB3-B4B6-A6F6B158B8A7}"/>
              </a:ext>
            </a:extLst>
          </p:cNvPr>
          <p:cNvSpPr/>
          <p:nvPr/>
        </p:nvSpPr>
        <p:spPr>
          <a:xfrm>
            <a:off x="3876584" y="3567771"/>
            <a:ext cx="186227" cy="183438"/>
          </a:xfrm>
          <a:prstGeom prst="ellipse">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123" name="テキスト ボックス 121">
            <a:extLst>
              <a:ext uri="{FF2B5EF4-FFF2-40B4-BE49-F238E27FC236}">
                <a16:creationId xmlns:a16="http://schemas.microsoft.com/office/drawing/2014/main" id="{9C586B18-8E34-413C-9C00-7538B2A35480}"/>
              </a:ext>
            </a:extLst>
          </p:cNvPr>
          <p:cNvSpPr txBox="1"/>
          <p:nvPr/>
        </p:nvSpPr>
        <p:spPr>
          <a:xfrm>
            <a:off x="3563707" y="3456029"/>
            <a:ext cx="410823" cy="248530"/>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API</a:t>
            </a:r>
            <a:endPar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24" name="テキスト ボックス 122">
            <a:extLst>
              <a:ext uri="{FF2B5EF4-FFF2-40B4-BE49-F238E27FC236}">
                <a16:creationId xmlns:a16="http://schemas.microsoft.com/office/drawing/2014/main" id="{2FFB4F90-E5D1-47DA-9C1B-C051E7FD19F0}"/>
              </a:ext>
            </a:extLst>
          </p:cNvPr>
          <p:cNvSpPr txBox="1"/>
          <p:nvPr/>
        </p:nvSpPr>
        <p:spPr>
          <a:xfrm>
            <a:off x="2288459" y="2395933"/>
            <a:ext cx="1186270" cy="319446"/>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システム保有者</a:t>
            </a:r>
            <a:endPar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ヘルスケア事業者●●</a:t>
            </a:r>
            <a:r>
              <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sp>
        <p:nvSpPr>
          <p:cNvPr id="125" name="テキスト ボックス 123">
            <a:extLst>
              <a:ext uri="{FF2B5EF4-FFF2-40B4-BE49-F238E27FC236}">
                <a16:creationId xmlns:a16="http://schemas.microsoft.com/office/drawing/2014/main" id="{1CA76BA3-EE33-4D01-834D-78BB3D51054D}"/>
              </a:ext>
            </a:extLst>
          </p:cNvPr>
          <p:cNvSpPr txBox="1"/>
          <p:nvPr/>
        </p:nvSpPr>
        <p:spPr>
          <a:xfrm>
            <a:off x="3504182" y="2395933"/>
            <a:ext cx="971786" cy="319446"/>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システム保有者</a:t>
            </a:r>
            <a:endPar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小売事業者●●</a:t>
            </a:r>
            <a:r>
              <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sp>
        <p:nvSpPr>
          <p:cNvPr id="126" name="テキスト ボックス 124">
            <a:extLst>
              <a:ext uri="{FF2B5EF4-FFF2-40B4-BE49-F238E27FC236}">
                <a16:creationId xmlns:a16="http://schemas.microsoft.com/office/drawing/2014/main" id="{0ED4A00B-A072-42DE-BEE7-C6FC177F285B}"/>
              </a:ext>
            </a:extLst>
          </p:cNvPr>
          <p:cNvSpPr txBox="1"/>
          <p:nvPr/>
        </p:nvSpPr>
        <p:spPr>
          <a:xfrm>
            <a:off x="4550914" y="2395933"/>
            <a:ext cx="971786" cy="319446"/>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システム保有者</a:t>
            </a:r>
            <a:endPar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宅配事業者●●</a:t>
            </a:r>
            <a:r>
              <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sp>
        <p:nvSpPr>
          <p:cNvPr id="127" name="テキスト ボックス 125">
            <a:extLst>
              <a:ext uri="{FF2B5EF4-FFF2-40B4-BE49-F238E27FC236}">
                <a16:creationId xmlns:a16="http://schemas.microsoft.com/office/drawing/2014/main" id="{99BCCA1C-4603-444C-B5B7-281C92E1EC31}"/>
              </a:ext>
            </a:extLst>
          </p:cNvPr>
          <p:cNvSpPr txBox="1"/>
          <p:nvPr/>
        </p:nvSpPr>
        <p:spPr>
          <a:xfrm>
            <a:off x="5562801" y="2395933"/>
            <a:ext cx="971786" cy="319446"/>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システム保有者</a:t>
            </a:r>
            <a:endPar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事業者●●</a:t>
            </a:r>
            <a:r>
              <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sp>
        <p:nvSpPr>
          <p:cNvPr id="129" name="正方形/長方形 127">
            <a:extLst>
              <a:ext uri="{FF2B5EF4-FFF2-40B4-BE49-F238E27FC236}">
                <a16:creationId xmlns:a16="http://schemas.microsoft.com/office/drawing/2014/main" id="{27F8D6C0-350C-4DAA-9310-52165FCC5190}"/>
              </a:ext>
            </a:extLst>
          </p:cNvPr>
          <p:cNvSpPr/>
          <p:nvPr/>
        </p:nvSpPr>
        <p:spPr>
          <a:xfrm>
            <a:off x="7540011" y="3749432"/>
            <a:ext cx="1352469" cy="632957"/>
          </a:xfrm>
          <a:prstGeom prst="rect">
            <a:avLst/>
          </a:prstGeom>
          <a:no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他都市（●市）の</a:t>
            </a:r>
            <a:endPar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データ連携基盤</a:t>
            </a:r>
            <a:endPar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0" name="楕円 128">
            <a:extLst>
              <a:ext uri="{FF2B5EF4-FFF2-40B4-BE49-F238E27FC236}">
                <a16:creationId xmlns:a16="http://schemas.microsoft.com/office/drawing/2014/main" id="{8484359B-E7E6-4B42-9493-19294D21C5D3}"/>
              </a:ext>
            </a:extLst>
          </p:cNvPr>
          <p:cNvSpPr/>
          <p:nvPr/>
        </p:nvSpPr>
        <p:spPr>
          <a:xfrm>
            <a:off x="6655861" y="3970444"/>
            <a:ext cx="186227" cy="183438"/>
          </a:xfrm>
          <a:prstGeom prst="ellipse">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131" name="テキスト ボックス 129">
            <a:extLst>
              <a:ext uri="{FF2B5EF4-FFF2-40B4-BE49-F238E27FC236}">
                <a16:creationId xmlns:a16="http://schemas.microsoft.com/office/drawing/2014/main" id="{16E26D53-3361-454D-BB75-25849FEFD2F1}"/>
              </a:ext>
            </a:extLst>
          </p:cNvPr>
          <p:cNvSpPr txBox="1"/>
          <p:nvPr/>
        </p:nvSpPr>
        <p:spPr>
          <a:xfrm>
            <a:off x="6716209" y="3786619"/>
            <a:ext cx="410823" cy="248530"/>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API</a:t>
            </a:r>
            <a:endPar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2" name="楕円 130">
            <a:extLst>
              <a:ext uri="{FF2B5EF4-FFF2-40B4-BE49-F238E27FC236}">
                <a16:creationId xmlns:a16="http://schemas.microsoft.com/office/drawing/2014/main" id="{22E9A400-09C5-4F1A-883A-27966E88A6DA}"/>
              </a:ext>
            </a:extLst>
          </p:cNvPr>
          <p:cNvSpPr/>
          <p:nvPr/>
        </p:nvSpPr>
        <p:spPr>
          <a:xfrm>
            <a:off x="7445081" y="3968781"/>
            <a:ext cx="186227" cy="183438"/>
          </a:xfrm>
          <a:prstGeom prst="ellipse">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133" name="テキスト ボックス 131">
            <a:extLst>
              <a:ext uri="{FF2B5EF4-FFF2-40B4-BE49-F238E27FC236}">
                <a16:creationId xmlns:a16="http://schemas.microsoft.com/office/drawing/2014/main" id="{0D826BCC-4BD3-4BED-B3C2-B84FE2F504E6}"/>
              </a:ext>
            </a:extLst>
          </p:cNvPr>
          <p:cNvSpPr txBox="1"/>
          <p:nvPr/>
        </p:nvSpPr>
        <p:spPr>
          <a:xfrm>
            <a:off x="7193164" y="3793936"/>
            <a:ext cx="410823" cy="248530"/>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API</a:t>
            </a:r>
            <a:endPar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6" name="円柱 134">
            <a:extLst>
              <a:ext uri="{FF2B5EF4-FFF2-40B4-BE49-F238E27FC236}">
                <a16:creationId xmlns:a16="http://schemas.microsoft.com/office/drawing/2014/main" id="{3ABC83CB-E981-4853-B4BD-2D477C6A1A5B}"/>
              </a:ext>
            </a:extLst>
          </p:cNvPr>
          <p:cNvSpPr/>
          <p:nvPr/>
        </p:nvSpPr>
        <p:spPr>
          <a:xfrm>
            <a:off x="4920659" y="4879063"/>
            <a:ext cx="802207" cy="572899"/>
          </a:xfrm>
          <a:prstGeom prst="can">
            <a:avLst/>
          </a:prstGeom>
          <a:solidFill>
            <a:schemeClr val="bg1"/>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データ</a:t>
            </a:r>
            <a:endPar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7" name="テキスト ボックス 135">
            <a:extLst>
              <a:ext uri="{FF2B5EF4-FFF2-40B4-BE49-F238E27FC236}">
                <a16:creationId xmlns:a16="http://schemas.microsoft.com/office/drawing/2014/main" id="{FA521F2D-9CF1-4F54-AEE7-6992063509C3}"/>
              </a:ext>
            </a:extLst>
          </p:cNvPr>
          <p:cNvSpPr txBox="1"/>
          <p:nvPr/>
        </p:nvSpPr>
        <p:spPr>
          <a:xfrm>
            <a:off x="4845603" y="5484198"/>
            <a:ext cx="941615" cy="319446"/>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データ保有者</a:t>
            </a:r>
            <a:endPar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●●団体</a:t>
            </a:r>
            <a:r>
              <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sp>
        <p:nvSpPr>
          <p:cNvPr id="138" name="正方形/長方形 136">
            <a:extLst>
              <a:ext uri="{FF2B5EF4-FFF2-40B4-BE49-F238E27FC236}">
                <a16:creationId xmlns:a16="http://schemas.microsoft.com/office/drawing/2014/main" id="{9CF157E8-F69B-4B46-A55B-33ECCE5A6057}"/>
              </a:ext>
            </a:extLst>
          </p:cNvPr>
          <p:cNvSpPr/>
          <p:nvPr/>
        </p:nvSpPr>
        <p:spPr>
          <a:xfrm>
            <a:off x="4069127" y="3821440"/>
            <a:ext cx="2057187" cy="342989"/>
          </a:xfrm>
          <a:prstGeom prst="rect">
            <a:avLst/>
          </a:prstGeom>
          <a:solidFill>
            <a:sysClr val="window" lastClr="FFFFFF"/>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データ処理機能</a:t>
            </a:r>
            <a:endParaRPr kumimoji="1" lang="en-US" altLang="ja-JP" sz="1015"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（データ変換・データ受付・データ取得）</a:t>
            </a:r>
            <a:endParaRPr kumimoji="1" lang="ja-JP" altLang="en-US" sz="1015"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141" name="円柱 139">
            <a:extLst>
              <a:ext uri="{FF2B5EF4-FFF2-40B4-BE49-F238E27FC236}">
                <a16:creationId xmlns:a16="http://schemas.microsoft.com/office/drawing/2014/main" id="{2CDF5DD8-68E3-4C48-96A1-0BBC20E3E867}"/>
              </a:ext>
            </a:extLst>
          </p:cNvPr>
          <p:cNvSpPr/>
          <p:nvPr/>
        </p:nvSpPr>
        <p:spPr>
          <a:xfrm>
            <a:off x="3871807" y="4884016"/>
            <a:ext cx="802207" cy="572899"/>
          </a:xfrm>
          <a:prstGeom prst="can">
            <a:avLst/>
          </a:prstGeom>
          <a:no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バリアフリー</a:t>
            </a:r>
            <a:endPar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関連データ</a:t>
            </a:r>
            <a:endPar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42" name="テキスト ボックス 140">
            <a:extLst>
              <a:ext uri="{FF2B5EF4-FFF2-40B4-BE49-F238E27FC236}">
                <a16:creationId xmlns:a16="http://schemas.microsoft.com/office/drawing/2014/main" id="{DB2D2F63-945B-4F99-905A-CDFA8BE8948F}"/>
              </a:ext>
            </a:extLst>
          </p:cNvPr>
          <p:cNvSpPr txBox="1"/>
          <p:nvPr/>
        </p:nvSpPr>
        <p:spPr>
          <a:xfrm>
            <a:off x="3796074" y="5449862"/>
            <a:ext cx="941615" cy="319446"/>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データ保有者</a:t>
            </a:r>
            <a:endPar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一社●●</a:t>
            </a:r>
            <a:r>
              <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cxnSp>
        <p:nvCxnSpPr>
          <p:cNvPr id="144" name="直線コネクタ 142">
            <a:extLst>
              <a:ext uri="{FF2B5EF4-FFF2-40B4-BE49-F238E27FC236}">
                <a16:creationId xmlns:a16="http://schemas.microsoft.com/office/drawing/2014/main" id="{751E0408-7BD0-4E0F-8A5F-D072FA293237}"/>
              </a:ext>
            </a:extLst>
          </p:cNvPr>
          <p:cNvCxnSpPr>
            <a:stCxn id="130" idx="6"/>
            <a:endCxn id="132" idx="2"/>
          </p:cNvCxnSpPr>
          <p:nvPr/>
        </p:nvCxnSpPr>
        <p:spPr>
          <a:xfrm flipV="1">
            <a:off x="6842088" y="4060500"/>
            <a:ext cx="602993" cy="1663"/>
          </a:xfrm>
          <a:prstGeom prst="line">
            <a:avLst/>
          </a:prstGeom>
          <a:noFill/>
          <a:ln w="6350" cap="flat" cmpd="sng" algn="ctr">
            <a:solidFill>
              <a:srgbClr val="5B9BD5"/>
            </a:solidFill>
            <a:prstDash val="solid"/>
            <a:miter lim="800000"/>
          </a:ln>
          <a:effectLst/>
        </p:spPr>
      </p:cxnSp>
      <p:cxnSp>
        <p:nvCxnSpPr>
          <p:cNvPr id="145" name="直線コネクタ 144">
            <a:extLst>
              <a:ext uri="{FF2B5EF4-FFF2-40B4-BE49-F238E27FC236}">
                <a16:creationId xmlns:a16="http://schemas.microsoft.com/office/drawing/2014/main" id="{96F63DA5-C155-445C-ABBE-0D5B8B0DD5D6}"/>
              </a:ext>
            </a:extLst>
          </p:cNvPr>
          <p:cNvCxnSpPr>
            <a:stCxn id="114" idx="0"/>
          </p:cNvCxnSpPr>
          <p:nvPr/>
        </p:nvCxnSpPr>
        <p:spPr>
          <a:xfrm flipV="1">
            <a:off x="2106294" y="4401192"/>
            <a:ext cx="1" cy="360193"/>
          </a:xfrm>
          <a:prstGeom prst="line">
            <a:avLst/>
          </a:prstGeom>
          <a:noFill/>
          <a:ln w="6350" cap="flat" cmpd="sng" algn="ctr">
            <a:solidFill>
              <a:srgbClr val="5B9BD5"/>
            </a:solidFill>
            <a:prstDash val="solid"/>
            <a:miter lim="800000"/>
          </a:ln>
          <a:effectLst/>
        </p:spPr>
      </p:cxnSp>
      <p:cxnSp>
        <p:nvCxnSpPr>
          <p:cNvPr id="146" name="直線コネクタ 145">
            <a:extLst>
              <a:ext uri="{FF2B5EF4-FFF2-40B4-BE49-F238E27FC236}">
                <a16:creationId xmlns:a16="http://schemas.microsoft.com/office/drawing/2014/main" id="{C835F334-9028-4626-9ECF-783CBCF87BCE}"/>
              </a:ext>
            </a:extLst>
          </p:cNvPr>
          <p:cNvCxnSpPr>
            <a:stCxn id="113" idx="1"/>
          </p:cNvCxnSpPr>
          <p:nvPr/>
        </p:nvCxnSpPr>
        <p:spPr>
          <a:xfrm flipH="1" flipV="1">
            <a:off x="3185624" y="4412022"/>
            <a:ext cx="6389" cy="469710"/>
          </a:xfrm>
          <a:prstGeom prst="line">
            <a:avLst/>
          </a:prstGeom>
          <a:noFill/>
          <a:ln w="6350" cap="flat" cmpd="sng" algn="ctr">
            <a:solidFill>
              <a:srgbClr val="5B9BD5"/>
            </a:solidFill>
            <a:prstDash val="solid"/>
            <a:miter lim="800000"/>
          </a:ln>
          <a:effectLst/>
        </p:spPr>
      </p:cxnSp>
      <p:cxnSp>
        <p:nvCxnSpPr>
          <p:cNvPr id="147" name="直線コネクタ 146">
            <a:extLst>
              <a:ext uri="{FF2B5EF4-FFF2-40B4-BE49-F238E27FC236}">
                <a16:creationId xmlns:a16="http://schemas.microsoft.com/office/drawing/2014/main" id="{236B56E9-ABF7-4392-8A0A-530E6C364992}"/>
              </a:ext>
            </a:extLst>
          </p:cNvPr>
          <p:cNvCxnSpPr>
            <a:stCxn id="141" idx="1"/>
          </p:cNvCxnSpPr>
          <p:nvPr/>
        </p:nvCxnSpPr>
        <p:spPr>
          <a:xfrm flipH="1" flipV="1">
            <a:off x="4264885" y="4417837"/>
            <a:ext cx="8026" cy="466179"/>
          </a:xfrm>
          <a:prstGeom prst="line">
            <a:avLst/>
          </a:prstGeom>
          <a:noFill/>
          <a:ln w="6350" cap="flat" cmpd="sng" algn="ctr">
            <a:solidFill>
              <a:srgbClr val="5B9BD5"/>
            </a:solidFill>
            <a:prstDash val="solid"/>
            <a:miter lim="800000"/>
          </a:ln>
          <a:effectLst/>
        </p:spPr>
      </p:cxnSp>
      <p:cxnSp>
        <p:nvCxnSpPr>
          <p:cNvPr id="148" name="直線コネクタ 147">
            <a:extLst>
              <a:ext uri="{FF2B5EF4-FFF2-40B4-BE49-F238E27FC236}">
                <a16:creationId xmlns:a16="http://schemas.microsoft.com/office/drawing/2014/main" id="{4941C531-1204-4396-98BD-ADC822464FF2}"/>
              </a:ext>
            </a:extLst>
          </p:cNvPr>
          <p:cNvCxnSpPr>
            <a:stCxn id="118" idx="0"/>
          </p:cNvCxnSpPr>
          <p:nvPr/>
        </p:nvCxnSpPr>
        <p:spPr>
          <a:xfrm flipH="1" flipV="1">
            <a:off x="1829804" y="3186971"/>
            <a:ext cx="6346" cy="377562"/>
          </a:xfrm>
          <a:prstGeom prst="line">
            <a:avLst/>
          </a:prstGeom>
          <a:noFill/>
          <a:ln w="6350" cap="flat" cmpd="sng" algn="ctr">
            <a:solidFill>
              <a:srgbClr val="5B9BD5"/>
            </a:solidFill>
            <a:prstDash val="solid"/>
            <a:miter lim="800000"/>
          </a:ln>
          <a:effectLst/>
        </p:spPr>
      </p:cxnSp>
      <p:cxnSp>
        <p:nvCxnSpPr>
          <p:cNvPr id="149" name="直線コネクタ 148">
            <a:extLst>
              <a:ext uri="{FF2B5EF4-FFF2-40B4-BE49-F238E27FC236}">
                <a16:creationId xmlns:a16="http://schemas.microsoft.com/office/drawing/2014/main" id="{79D1B36B-6D54-4ABC-95D2-60640C4A4A53}"/>
              </a:ext>
            </a:extLst>
          </p:cNvPr>
          <p:cNvCxnSpPr>
            <a:stCxn id="120" idx="0"/>
          </p:cNvCxnSpPr>
          <p:nvPr/>
        </p:nvCxnSpPr>
        <p:spPr>
          <a:xfrm flipH="1" flipV="1">
            <a:off x="2899414" y="3186970"/>
            <a:ext cx="2167" cy="376736"/>
          </a:xfrm>
          <a:prstGeom prst="line">
            <a:avLst/>
          </a:prstGeom>
          <a:noFill/>
          <a:ln w="6350" cap="flat" cmpd="sng" algn="ctr">
            <a:solidFill>
              <a:srgbClr val="5B9BD5"/>
            </a:solidFill>
            <a:prstDash val="solid"/>
            <a:miter lim="800000"/>
          </a:ln>
          <a:effectLst/>
        </p:spPr>
      </p:cxnSp>
      <p:cxnSp>
        <p:nvCxnSpPr>
          <p:cNvPr id="152" name="直線コネクタ 152">
            <a:extLst>
              <a:ext uri="{FF2B5EF4-FFF2-40B4-BE49-F238E27FC236}">
                <a16:creationId xmlns:a16="http://schemas.microsoft.com/office/drawing/2014/main" id="{E1D57F1E-9B81-40CB-B6F6-5E9C67685280}"/>
              </a:ext>
            </a:extLst>
          </p:cNvPr>
          <p:cNvCxnSpPr>
            <a:stCxn id="122" idx="0"/>
          </p:cNvCxnSpPr>
          <p:nvPr/>
        </p:nvCxnSpPr>
        <p:spPr>
          <a:xfrm flipH="1" flipV="1">
            <a:off x="3969024" y="3186969"/>
            <a:ext cx="675" cy="380802"/>
          </a:xfrm>
          <a:prstGeom prst="line">
            <a:avLst/>
          </a:prstGeom>
          <a:noFill/>
          <a:ln w="6350" cap="flat" cmpd="sng" algn="ctr">
            <a:solidFill>
              <a:srgbClr val="5B9BD5"/>
            </a:solidFill>
            <a:prstDash val="solid"/>
            <a:miter lim="800000"/>
          </a:ln>
          <a:effectLst/>
        </p:spPr>
      </p:cxnSp>
      <p:sp>
        <p:nvSpPr>
          <p:cNvPr id="154" name="楕円 154">
            <a:extLst>
              <a:ext uri="{FF2B5EF4-FFF2-40B4-BE49-F238E27FC236}">
                <a16:creationId xmlns:a16="http://schemas.microsoft.com/office/drawing/2014/main" id="{47F284BE-74D4-456A-992F-4306A43FAD95}"/>
              </a:ext>
            </a:extLst>
          </p:cNvPr>
          <p:cNvSpPr/>
          <p:nvPr/>
        </p:nvSpPr>
        <p:spPr>
          <a:xfrm>
            <a:off x="4946745" y="3551800"/>
            <a:ext cx="186227" cy="183438"/>
          </a:xfrm>
          <a:prstGeom prst="ellipse">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155" name="テキスト ボックス 155">
            <a:extLst>
              <a:ext uri="{FF2B5EF4-FFF2-40B4-BE49-F238E27FC236}">
                <a16:creationId xmlns:a16="http://schemas.microsoft.com/office/drawing/2014/main" id="{2D9B5E0F-BC04-4086-ACF7-5D1208ECA977}"/>
              </a:ext>
            </a:extLst>
          </p:cNvPr>
          <p:cNvSpPr txBox="1"/>
          <p:nvPr/>
        </p:nvSpPr>
        <p:spPr>
          <a:xfrm>
            <a:off x="4633867" y="3440058"/>
            <a:ext cx="410823" cy="248530"/>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API</a:t>
            </a:r>
            <a:endPar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156" name="直線コネクタ 156">
            <a:extLst>
              <a:ext uri="{FF2B5EF4-FFF2-40B4-BE49-F238E27FC236}">
                <a16:creationId xmlns:a16="http://schemas.microsoft.com/office/drawing/2014/main" id="{0BEECF5A-7C91-4939-916F-2A4685E90C0E}"/>
              </a:ext>
            </a:extLst>
          </p:cNvPr>
          <p:cNvCxnSpPr>
            <a:stCxn id="154" idx="0"/>
          </p:cNvCxnSpPr>
          <p:nvPr/>
        </p:nvCxnSpPr>
        <p:spPr>
          <a:xfrm flipH="1" flipV="1">
            <a:off x="5038632" y="3186968"/>
            <a:ext cx="1226" cy="364832"/>
          </a:xfrm>
          <a:prstGeom prst="line">
            <a:avLst/>
          </a:prstGeom>
          <a:noFill/>
          <a:ln w="6350" cap="flat" cmpd="sng" algn="ctr">
            <a:solidFill>
              <a:srgbClr val="5B9BD5"/>
            </a:solidFill>
            <a:prstDash val="solid"/>
            <a:miter lim="800000"/>
          </a:ln>
          <a:effectLst/>
        </p:spPr>
      </p:cxnSp>
      <p:sp>
        <p:nvSpPr>
          <p:cNvPr id="157" name="楕円 157">
            <a:extLst>
              <a:ext uri="{FF2B5EF4-FFF2-40B4-BE49-F238E27FC236}">
                <a16:creationId xmlns:a16="http://schemas.microsoft.com/office/drawing/2014/main" id="{6FBE3E88-512B-4665-BD2D-B93154EE72A4}"/>
              </a:ext>
            </a:extLst>
          </p:cNvPr>
          <p:cNvSpPr/>
          <p:nvPr/>
        </p:nvSpPr>
        <p:spPr>
          <a:xfrm>
            <a:off x="5953837" y="3549454"/>
            <a:ext cx="186227" cy="183438"/>
          </a:xfrm>
          <a:prstGeom prst="ellipse">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158" name="テキスト ボックス 158">
            <a:extLst>
              <a:ext uri="{FF2B5EF4-FFF2-40B4-BE49-F238E27FC236}">
                <a16:creationId xmlns:a16="http://schemas.microsoft.com/office/drawing/2014/main" id="{A61CFF43-66CB-4160-B3E1-8D6819DF541F}"/>
              </a:ext>
            </a:extLst>
          </p:cNvPr>
          <p:cNvSpPr txBox="1"/>
          <p:nvPr/>
        </p:nvSpPr>
        <p:spPr>
          <a:xfrm>
            <a:off x="5640960" y="3437712"/>
            <a:ext cx="410823" cy="248530"/>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API</a:t>
            </a:r>
            <a:endPar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159" name="直線コネクタ 159">
            <a:extLst>
              <a:ext uri="{FF2B5EF4-FFF2-40B4-BE49-F238E27FC236}">
                <a16:creationId xmlns:a16="http://schemas.microsoft.com/office/drawing/2014/main" id="{373F81BE-1925-4C3C-ACFF-E16A932EA8C2}"/>
              </a:ext>
            </a:extLst>
          </p:cNvPr>
          <p:cNvCxnSpPr>
            <a:stCxn id="157" idx="0"/>
          </p:cNvCxnSpPr>
          <p:nvPr/>
        </p:nvCxnSpPr>
        <p:spPr>
          <a:xfrm flipH="1" flipV="1">
            <a:off x="6032277" y="3186967"/>
            <a:ext cx="14674" cy="362487"/>
          </a:xfrm>
          <a:prstGeom prst="line">
            <a:avLst/>
          </a:prstGeom>
          <a:noFill/>
          <a:ln w="6350" cap="flat" cmpd="sng" algn="ctr">
            <a:solidFill>
              <a:srgbClr val="5B9BD5"/>
            </a:solidFill>
            <a:prstDash val="solid"/>
            <a:miter lim="800000"/>
          </a:ln>
          <a:effectLst/>
        </p:spPr>
      </p:cxnSp>
      <p:sp>
        <p:nvSpPr>
          <p:cNvPr id="160" name="正方形/長方形 160">
            <a:extLst>
              <a:ext uri="{FF2B5EF4-FFF2-40B4-BE49-F238E27FC236}">
                <a16:creationId xmlns:a16="http://schemas.microsoft.com/office/drawing/2014/main" id="{B7E08D18-4076-4D68-8E45-17AAC042C90E}"/>
              </a:ext>
            </a:extLst>
          </p:cNvPr>
          <p:cNvSpPr/>
          <p:nvPr/>
        </p:nvSpPr>
        <p:spPr>
          <a:xfrm>
            <a:off x="1343163" y="2700298"/>
            <a:ext cx="985971" cy="498004"/>
          </a:xfrm>
          <a:prstGeom prst="rect">
            <a:avLst/>
          </a:prstGeom>
          <a:no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MaaS</a:t>
            </a: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システム</a:t>
            </a:r>
          </a:p>
        </p:txBody>
      </p:sp>
      <p:sp>
        <p:nvSpPr>
          <p:cNvPr id="161" name="正方形/長方形 161">
            <a:extLst>
              <a:ext uri="{FF2B5EF4-FFF2-40B4-BE49-F238E27FC236}">
                <a16:creationId xmlns:a16="http://schemas.microsoft.com/office/drawing/2014/main" id="{B7D13D2C-9C3B-40C6-A1DF-8D0154BEFD1C}"/>
              </a:ext>
            </a:extLst>
          </p:cNvPr>
          <p:cNvSpPr/>
          <p:nvPr/>
        </p:nvSpPr>
        <p:spPr>
          <a:xfrm>
            <a:off x="2411647" y="2702456"/>
            <a:ext cx="985971" cy="498004"/>
          </a:xfrm>
          <a:prstGeom prst="rect">
            <a:avLst/>
          </a:prstGeom>
          <a:no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ヘルスケア情報</a:t>
            </a:r>
            <a:endPar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システム</a:t>
            </a:r>
          </a:p>
        </p:txBody>
      </p:sp>
      <p:sp>
        <p:nvSpPr>
          <p:cNvPr id="162" name="正方形/長方形 162">
            <a:extLst>
              <a:ext uri="{FF2B5EF4-FFF2-40B4-BE49-F238E27FC236}">
                <a16:creationId xmlns:a16="http://schemas.microsoft.com/office/drawing/2014/main" id="{9714387C-BBFD-4151-86FF-CC868BCBD523}"/>
              </a:ext>
            </a:extLst>
          </p:cNvPr>
          <p:cNvSpPr/>
          <p:nvPr/>
        </p:nvSpPr>
        <p:spPr>
          <a:xfrm>
            <a:off x="3464056" y="2702877"/>
            <a:ext cx="985971" cy="498004"/>
          </a:xfrm>
          <a:prstGeom prst="rect">
            <a:avLst/>
          </a:prstGeom>
          <a:no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注文システム</a:t>
            </a:r>
          </a:p>
        </p:txBody>
      </p:sp>
      <p:sp>
        <p:nvSpPr>
          <p:cNvPr id="163" name="正方形/長方形 163">
            <a:extLst>
              <a:ext uri="{FF2B5EF4-FFF2-40B4-BE49-F238E27FC236}">
                <a16:creationId xmlns:a16="http://schemas.microsoft.com/office/drawing/2014/main" id="{768FBB81-426E-4591-B70C-322BE9470979}"/>
              </a:ext>
            </a:extLst>
          </p:cNvPr>
          <p:cNvSpPr/>
          <p:nvPr/>
        </p:nvSpPr>
        <p:spPr>
          <a:xfrm>
            <a:off x="4524366" y="2704680"/>
            <a:ext cx="985971" cy="498004"/>
          </a:xfrm>
          <a:prstGeom prst="rect">
            <a:avLst/>
          </a:prstGeom>
          <a:no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配送支援</a:t>
            </a:r>
            <a:endPar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システム</a:t>
            </a:r>
          </a:p>
        </p:txBody>
      </p:sp>
      <p:sp>
        <p:nvSpPr>
          <p:cNvPr id="164" name="正方形/長方形 164">
            <a:extLst>
              <a:ext uri="{FF2B5EF4-FFF2-40B4-BE49-F238E27FC236}">
                <a16:creationId xmlns:a16="http://schemas.microsoft.com/office/drawing/2014/main" id="{AC4D7AE6-EA0A-44D4-AA71-93EFB10994FA}"/>
              </a:ext>
            </a:extLst>
          </p:cNvPr>
          <p:cNvSpPr/>
          <p:nvPr/>
        </p:nvSpPr>
        <p:spPr>
          <a:xfrm>
            <a:off x="5569849" y="2705650"/>
            <a:ext cx="985971" cy="498004"/>
          </a:xfrm>
          <a:prstGeom prst="rect">
            <a:avLst/>
          </a:prstGeom>
          <a:no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アプリ</a:t>
            </a:r>
          </a:p>
        </p:txBody>
      </p:sp>
      <p:sp>
        <p:nvSpPr>
          <p:cNvPr id="165" name="楕円 165">
            <a:extLst>
              <a:ext uri="{FF2B5EF4-FFF2-40B4-BE49-F238E27FC236}">
                <a16:creationId xmlns:a16="http://schemas.microsoft.com/office/drawing/2014/main" id="{1A008B31-6AB6-4910-8335-DEC32D63797B}"/>
              </a:ext>
            </a:extLst>
          </p:cNvPr>
          <p:cNvSpPr/>
          <p:nvPr/>
        </p:nvSpPr>
        <p:spPr>
          <a:xfrm>
            <a:off x="3098898" y="4782461"/>
            <a:ext cx="186227" cy="183438"/>
          </a:xfrm>
          <a:prstGeom prst="ellipse">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166" name="テキスト ボックス 166">
            <a:extLst>
              <a:ext uri="{FF2B5EF4-FFF2-40B4-BE49-F238E27FC236}">
                <a16:creationId xmlns:a16="http://schemas.microsoft.com/office/drawing/2014/main" id="{C1A605B2-0710-4E72-A579-0ACB0ADBEDCB}"/>
              </a:ext>
            </a:extLst>
          </p:cNvPr>
          <p:cNvSpPr txBox="1"/>
          <p:nvPr/>
        </p:nvSpPr>
        <p:spPr>
          <a:xfrm>
            <a:off x="2751423" y="4667839"/>
            <a:ext cx="410823" cy="248530"/>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API</a:t>
            </a:r>
            <a:endPar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69" name="円柱 169">
            <a:extLst>
              <a:ext uri="{FF2B5EF4-FFF2-40B4-BE49-F238E27FC236}">
                <a16:creationId xmlns:a16="http://schemas.microsoft.com/office/drawing/2014/main" id="{07D632A8-B6D4-43AE-96E8-63919D6114C6}"/>
              </a:ext>
            </a:extLst>
          </p:cNvPr>
          <p:cNvSpPr/>
          <p:nvPr/>
        </p:nvSpPr>
        <p:spPr>
          <a:xfrm>
            <a:off x="5912087" y="4892536"/>
            <a:ext cx="802207" cy="572899"/>
          </a:xfrm>
          <a:prstGeom prst="can">
            <a:avLst/>
          </a:prstGeom>
          <a:solidFill>
            <a:schemeClr val="bg1"/>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データ</a:t>
            </a:r>
            <a:endPar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70" name="テキスト ボックス 170">
            <a:extLst>
              <a:ext uri="{FF2B5EF4-FFF2-40B4-BE49-F238E27FC236}">
                <a16:creationId xmlns:a16="http://schemas.microsoft.com/office/drawing/2014/main" id="{A4693C0D-03D2-4F58-A2B6-07E5A9175322}"/>
              </a:ext>
            </a:extLst>
          </p:cNvPr>
          <p:cNvSpPr txBox="1"/>
          <p:nvPr/>
        </p:nvSpPr>
        <p:spPr>
          <a:xfrm>
            <a:off x="5828418" y="5506111"/>
            <a:ext cx="941615" cy="319446"/>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データ保有者</a:t>
            </a:r>
            <a:endPar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●●（株）</a:t>
            </a:r>
            <a:r>
              <a:rPr kumimoji="1" lang="en-US" altLang="ja-JP" sz="738"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p>
        </p:txBody>
      </p:sp>
      <p:sp>
        <p:nvSpPr>
          <p:cNvPr id="171" name="テキスト ボックス 172">
            <a:extLst>
              <a:ext uri="{FF2B5EF4-FFF2-40B4-BE49-F238E27FC236}">
                <a16:creationId xmlns:a16="http://schemas.microsoft.com/office/drawing/2014/main" id="{D26B3654-4DBC-48CC-887E-BCBA0CE14C40}"/>
              </a:ext>
            </a:extLst>
          </p:cNvPr>
          <p:cNvSpPr txBox="1"/>
          <p:nvPr/>
        </p:nvSpPr>
        <p:spPr>
          <a:xfrm>
            <a:off x="1346845" y="2395933"/>
            <a:ext cx="941615" cy="319446"/>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システム保有者</a:t>
            </a:r>
            <a:endPar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交通事業者●●</a:t>
            </a:r>
            <a:r>
              <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sp>
        <p:nvSpPr>
          <p:cNvPr id="172" name="テキスト ボックス 86">
            <a:extLst>
              <a:ext uri="{FF2B5EF4-FFF2-40B4-BE49-F238E27FC236}">
                <a16:creationId xmlns:a16="http://schemas.microsoft.com/office/drawing/2014/main" id="{1FCC10B8-4BB4-45BC-A0B2-44B7D2D35B2B}"/>
              </a:ext>
            </a:extLst>
          </p:cNvPr>
          <p:cNvSpPr txBox="1"/>
          <p:nvPr/>
        </p:nvSpPr>
        <p:spPr>
          <a:xfrm>
            <a:off x="4013039" y="4541634"/>
            <a:ext cx="583203" cy="248530"/>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手入力</a:t>
            </a:r>
          </a:p>
        </p:txBody>
      </p:sp>
      <p:sp>
        <p:nvSpPr>
          <p:cNvPr id="173" name="テキスト ボックス 87">
            <a:extLst>
              <a:ext uri="{FF2B5EF4-FFF2-40B4-BE49-F238E27FC236}">
                <a16:creationId xmlns:a16="http://schemas.microsoft.com/office/drawing/2014/main" id="{EC81891E-FC35-4BE8-BB36-37BE1E9A5581}"/>
              </a:ext>
            </a:extLst>
          </p:cNvPr>
          <p:cNvSpPr txBox="1"/>
          <p:nvPr/>
        </p:nvSpPr>
        <p:spPr>
          <a:xfrm>
            <a:off x="4815411" y="4397504"/>
            <a:ext cx="747390" cy="248530"/>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蓄積方式</a:t>
            </a:r>
          </a:p>
        </p:txBody>
      </p:sp>
      <p:sp>
        <p:nvSpPr>
          <p:cNvPr id="2" name="正方形/長方形 1">
            <a:extLst>
              <a:ext uri="{FF2B5EF4-FFF2-40B4-BE49-F238E27FC236}">
                <a16:creationId xmlns:a16="http://schemas.microsoft.com/office/drawing/2014/main" id="{F3C082F0-73BF-4249-AEA9-4BFDD6F612D3}"/>
              </a:ext>
            </a:extLst>
          </p:cNvPr>
          <p:cNvSpPr/>
          <p:nvPr/>
        </p:nvSpPr>
        <p:spPr>
          <a:xfrm>
            <a:off x="150080" y="2348880"/>
            <a:ext cx="8843840" cy="3448653"/>
          </a:xfrm>
          <a:prstGeom prst="rect">
            <a:avLst/>
          </a:prstGeom>
          <a:noFill/>
          <a:ln w="9525">
            <a:solidFill>
              <a:schemeClr val="bg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176" name="正方形/長方形 164">
            <a:extLst>
              <a:ext uri="{FF2B5EF4-FFF2-40B4-BE49-F238E27FC236}">
                <a16:creationId xmlns:a16="http://schemas.microsoft.com/office/drawing/2014/main" id="{DE88E11F-3B82-4D16-945F-45047ADC1881}"/>
              </a:ext>
            </a:extLst>
          </p:cNvPr>
          <p:cNvSpPr/>
          <p:nvPr/>
        </p:nvSpPr>
        <p:spPr>
          <a:xfrm>
            <a:off x="7603987" y="2368390"/>
            <a:ext cx="1394796" cy="346989"/>
          </a:xfrm>
          <a:prstGeom prst="rect">
            <a:avLst/>
          </a:prstGeom>
          <a:solidFill>
            <a:schemeClr val="bg1">
              <a:lumMod val="75000"/>
            </a:schemeClr>
          </a:solidFill>
          <a:ln>
            <a:solidFill>
              <a:schemeClr val="bg1">
                <a:lumMod val="50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システム構成図の例</a:t>
            </a:r>
            <a:endParaRPr kumimoji="1" lang="ja-JP" altLang="en-US" sz="11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31855746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 name="Rectangle 66"/>
          <p:cNvSpPr>
            <a:spLocks noChangeArrowheads="1"/>
          </p:cNvSpPr>
          <p:nvPr/>
        </p:nvSpPr>
        <p:spPr>
          <a:xfrm>
            <a:off x="122626" y="929277"/>
            <a:ext cx="8550951" cy="915547"/>
          </a:xfrm>
          <a:prstGeom prst="rect">
            <a:avLst/>
          </a:prstGeom>
          <a:noFill/>
          <a:ln w="2857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sp>
        <p:nvSpPr>
          <p:cNvPr id="1332" name="Rectangle 67"/>
          <p:cNvSpPr>
            <a:spLocks noChangeArrowheads="1"/>
          </p:cNvSpPr>
          <p:nvPr/>
        </p:nvSpPr>
        <p:spPr>
          <a:xfrm>
            <a:off x="0" y="0"/>
            <a:ext cx="9144000" cy="573088"/>
          </a:xfrm>
          <a:prstGeom prst="rect">
            <a:avLst/>
          </a:prstGeom>
          <a:solidFill>
            <a:schemeClr val="tx1"/>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4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１０．その他</a:t>
            </a:r>
            <a:endParaRPr kumimoji="1" lang="ja-JP" altLang="en-US"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333" name="Text Box 4"/>
          <p:cNvSpPr txBox="1">
            <a:spLocks noChangeArrowheads="1"/>
          </p:cNvSpPr>
          <p:nvPr/>
        </p:nvSpPr>
        <p:spPr>
          <a:xfrm>
            <a:off x="25926" y="502711"/>
            <a:ext cx="5626193" cy="400110"/>
          </a:xfrm>
          <a:prstGeom prst="rect">
            <a:avLst/>
          </a:prstGeom>
          <a:noFill/>
          <a:ln w="9525">
            <a:noFill/>
            <a:miter lim="800000"/>
            <a:headEnd/>
            <a:tailEnd/>
          </a:ln>
          <a:effectLst/>
        </p:spPr>
        <p:txBody>
          <a:bodyPr wrap="square">
            <a:spAutoFit/>
          </a:bodyPr>
          <a:lstStyle/>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r>
              <a:rPr kumimoji="1" lang="ja-JP" altLang="en-US" sz="2000" b="1" i="0" u="none" strike="noStrike" kern="1200" cap="none" spc="0" normalizeH="0" baseline="0" noProof="0">
                <a:ln>
                  <a:noFill/>
                </a:ln>
                <a:solidFill>
                  <a:srgbClr val="000000"/>
                </a:solidFill>
                <a:effectLst/>
                <a:uLnTx/>
                <a:uFillTx/>
                <a:latin typeface="ＭＳ Ｐゴシック"/>
                <a:ea typeface="ＭＳ Ｐゴシック"/>
                <a:cs typeface="+mn-cs"/>
              </a:rPr>
              <a:t>関連法令、各地域でのルール・ガイドライン</a:t>
            </a:r>
          </a:p>
        </p:txBody>
      </p:sp>
      <p:sp>
        <p:nvSpPr>
          <p:cNvPr id="1334" name="正方形/長方形 18"/>
          <p:cNvSpPr/>
          <p:nvPr/>
        </p:nvSpPr>
        <p:spPr>
          <a:xfrm>
            <a:off x="66892" y="2539428"/>
            <a:ext cx="1418768" cy="621709"/>
          </a:xfrm>
          <a:prstGeom prst="rect">
            <a:avLst/>
          </a:prstGeom>
          <a:noFill/>
          <a:ln w="127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1400" b="0" i="0" u="none" strike="noStrike" kern="1200" cap="none" spc="0" normalizeH="0" baseline="0" noProof="0">
              <a:ln>
                <a:noFill/>
              </a:ln>
              <a:solidFill>
                <a:sysClr val="windowText" lastClr="000000"/>
              </a:solidFill>
              <a:effectLst/>
              <a:uLnTx/>
              <a:uFillTx/>
              <a:latin typeface="Arial"/>
              <a:ea typeface="ＭＳ Ｐゴシック"/>
              <a:cs typeface="+mn-cs"/>
            </a:endParaRPr>
          </a:p>
        </p:txBody>
      </p:sp>
      <p:sp>
        <p:nvSpPr>
          <p:cNvPr id="1335" name="正方形/長方形 22"/>
          <p:cNvSpPr/>
          <p:nvPr/>
        </p:nvSpPr>
        <p:spPr>
          <a:xfrm>
            <a:off x="90767" y="908720"/>
            <a:ext cx="8418759" cy="954107"/>
          </a:xfrm>
          <a:prstGeom prst="rect">
            <a:avLst/>
          </a:prstGeom>
        </p:spPr>
        <p:txBody>
          <a:bodyPr wrap="square">
            <a:spAutoFit/>
          </a:bodyPr>
          <a:lstStyle/>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　提案内容のうち、スマートシティの関連法令（法令・条例）への対応や各地域でのルール・ガイドラインの策定、施策効果最大化のための制度の活用など、「スマートシティリファレンスアーキテクチャ」において「スマートシティルール」と整理されている事項について、ホワイトペーパー第４章を参照し、記載すること</a:t>
            </a:r>
            <a:endPar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ja-JP" altLang="en-US"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　（特筆すべきものがあれば）</a:t>
            </a:r>
            <a:endPar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
        <p:nvSpPr>
          <p:cNvPr id="1337" name="Rectangle 66"/>
          <p:cNvSpPr>
            <a:spLocks noChangeArrowheads="1"/>
          </p:cNvSpPr>
          <p:nvPr/>
        </p:nvSpPr>
        <p:spPr>
          <a:xfrm>
            <a:off x="122626" y="3722903"/>
            <a:ext cx="8550951" cy="2709502"/>
          </a:xfrm>
          <a:prstGeom prst="rect">
            <a:avLst/>
          </a:prstGeom>
          <a:noFill/>
          <a:ln w="2857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sp>
        <p:nvSpPr>
          <p:cNvPr id="1338" name="Text Box 4"/>
          <p:cNvSpPr txBox="1">
            <a:spLocks noChangeArrowheads="1"/>
          </p:cNvSpPr>
          <p:nvPr/>
        </p:nvSpPr>
        <p:spPr>
          <a:xfrm>
            <a:off x="25926" y="3284984"/>
            <a:ext cx="5626193" cy="400110"/>
          </a:xfrm>
          <a:prstGeom prst="rect">
            <a:avLst/>
          </a:prstGeom>
          <a:noFill/>
          <a:ln w="9525">
            <a:noFill/>
            <a:miter lim="800000"/>
            <a:headEnd/>
            <a:tailEnd/>
          </a:ln>
          <a:effectLst/>
        </p:spPr>
        <p:txBody>
          <a:bodyPr wrap="square">
            <a:spAutoFit/>
          </a:bodyPr>
          <a:lstStyle/>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r>
              <a:rPr kumimoji="1" lang="ja-JP" altLang="en-US" sz="2000" b="1" i="0" u="none" strike="noStrike" kern="1200" cap="none" spc="0" normalizeH="0" baseline="0" noProof="0">
                <a:ln>
                  <a:noFill/>
                </a:ln>
                <a:solidFill>
                  <a:srgbClr val="000000"/>
                </a:solidFill>
                <a:effectLst/>
                <a:uLnTx/>
                <a:uFillTx/>
                <a:latin typeface="ＭＳ Ｐゴシック"/>
                <a:ea typeface="ＭＳ Ｐゴシック"/>
                <a:cs typeface="+mn-cs"/>
              </a:rPr>
              <a:t>ＰＲポイント</a:t>
            </a:r>
          </a:p>
        </p:txBody>
      </p:sp>
      <p:sp>
        <p:nvSpPr>
          <p:cNvPr id="1339" name="正方形/長方形 10"/>
          <p:cNvSpPr/>
          <p:nvPr/>
        </p:nvSpPr>
        <p:spPr>
          <a:xfrm>
            <a:off x="122626" y="3769295"/>
            <a:ext cx="8418759" cy="307777"/>
          </a:xfrm>
          <a:prstGeom prst="rect">
            <a:avLst/>
          </a:prstGeom>
        </p:spPr>
        <p:txBody>
          <a:bodyPr wrap="square">
            <a:spAutoFit/>
          </a:bodyPr>
          <a:lstStyle/>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　ここまでの記載内容以外に、事業全体としてのＰＲポイントがあれば、記載すること。</a:t>
            </a:r>
            <a:endPar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
        <p:nvSpPr>
          <p:cNvPr id="1340" name="正方形/長方形 680"/>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共通※</a:t>
            </a:r>
          </a:p>
        </p:txBody>
      </p:sp>
      <p:sp>
        <p:nvSpPr>
          <p:cNvPr id="1341" name="テキスト 679"/>
          <p:cNvSpPr txBox="1"/>
          <p:nvPr/>
        </p:nvSpPr>
        <p:spPr>
          <a:xfrm>
            <a:off x="2990356" y="6506492"/>
            <a:ext cx="6155841" cy="306884"/>
          </a:xfrm>
          <a:prstGeom prst="rect">
            <a:avLst/>
          </a:prstGeom>
        </p:spPr>
        <p:txBody>
          <a:bodyPr wrap="square">
            <a:spAutoFit/>
          </a:bodyPr>
          <a:lstStyle/>
          <a:p>
            <a:pPr marL="0" marR="0" lvl="0" indent="0" algn="r" defTabSz="914400" rtl="0" eaLnBrk="0" fontAlgn="base" latinLnBrk="0" hangingPunct="0">
              <a:lnSpc>
                <a:spcPct val="100000"/>
              </a:lnSpc>
              <a:spcBef>
                <a:spcPct val="0"/>
              </a:spcBef>
              <a:spcAft>
                <a:spcPct val="0"/>
              </a:spcAft>
              <a:buClrTx/>
              <a:buSzTx/>
              <a:buFontTx/>
              <a:buNone/>
              <a:tabLst/>
              <a:defRPr lang="ja-JP" altLang="en-US"/>
            </a:pPr>
            <a:r>
              <a:rPr kumimoji="1" lang="ja-JP" altLang="en-US" sz="14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rPr>
              <a:t>※応募事業に関連のない場合は記載しなくても良い（詳細は別紙２参照）</a:t>
            </a: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sp>
        <p:nvSpPr>
          <p:cNvPr id="13" name="正方形/長方形 12"/>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1D08FF65-CCB3-433B-BD61-39E8B773BB37}"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13</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14" name="Rectangle 66">
            <a:extLst>
              <a:ext uri="{FF2B5EF4-FFF2-40B4-BE49-F238E27FC236}">
                <a16:creationId xmlns:a16="http://schemas.microsoft.com/office/drawing/2014/main" id="{C6F29D5C-CEF6-4E01-8288-66FC7ED52D26}"/>
              </a:ext>
            </a:extLst>
          </p:cNvPr>
          <p:cNvSpPr>
            <a:spLocks noChangeArrowheads="1"/>
          </p:cNvSpPr>
          <p:nvPr/>
        </p:nvSpPr>
        <p:spPr>
          <a:xfrm>
            <a:off x="132196" y="2297429"/>
            <a:ext cx="8550951" cy="915547"/>
          </a:xfrm>
          <a:prstGeom prst="rect">
            <a:avLst/>
          </a:prstGeom>
          <a:noFill/>
          <a:ln w="2857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sp>
        <p:nvSpPr>
          <p:cNvPr id="15" name="Text Box 4">
            <a:extLst>
              <a:ext uri="{FF2B5EF4-FFF2-40B4-BE49-F238E27FC236}">
                <a16:creationId xmlns:a16="http://schemas.microsoft.com/office/drawing/2014/main" id="{D9D7E4D2-1912-4930-83D3-1287BF36DD7E}"/>
              </a:ext>
            </a:extLst>
          </p:cNvPr>
          <p:cNvSpPr txBox="1">
            <a:spLocks noChangeArrowheads="1"/>
          </p:cNvSpPr>
          <p:nvPr/>
        </p:nvSpPr>
        <p:spPr>
          <a:xfrm>
            <a:off x="35496" y="1870863"/>
            <a:ext cx="5626193" cy="400110"/>
          </a:xfrm>
          <a:prstGeom prst="rect">
            <a:avLst/>
          </a:prstGeom>
          <a:noFill/>
          <a:ln w="9525">
            <a:noFill/>
            <a:miter lim="800000"/>
            <a:headEnd/>
            <a:tailEnd/>
          </a:ln>
          <a:effectLst/>
        </p:spPr>
        <p:txBody>
          <a:bodyPr wrap="square">
            <a:spAutoFit/>
          </a:bodyPr>
          <a:lstStyle/>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r>
              <a:rPr kumimoji="1" lang="ja-JP" altLang="en-US" sz="2000" b="1" i="0" u="none" strike="noStrike" kern="1200" cap="none" spc="0" normalizeH="0" baseline="0" noProof="0">
                <a:ln>
                  <a:noFill/>
                </a:ln>
                <a:solidFill>
                  <a:srgbClr val="000000"/>
                </a:solidFill>
                <a:effectLst/>
                <a:uLnTx/>
                <a:uFillTx/>
                <a:latin typeface="ＭＳ Ｐゴシック"/>
                <a:ea typeface="ＭＳ Ｐゴシック"/>
                <a:cs typeface="+mn-cs"/>
              </a:rPr>
              <a:t>セキュリティ対策</a:t>
            </a:r>
          </a:p>
        </p:txBody>
      </p:sp>
      <p:sp>
        <p:nvSpPr>
          <p:cNvPr id="16" name="正方形/長方形 22">
            <a:extLst>
              <a:ext uri="{FF2B5EF4-FFF2-40B4-BE49-F238E27FC236}">
                <a16:creationId xmlns:a16="http://schemas.microsoft.com/office/drawing/2014/main" id="{1B738386-3AA9-4E3D-A783-61134EB48587}"/>
              </a:ext>
            </a:extLst>
          </p:cNvPr>
          <p:cNvSpPr/>
          <p:nvPr/>
        </p:nvSpPr>
        <p:spPr>
          <a:xfrm>
            <a:off x="100337" y="2276872"/>
            <a:ext cx="8418759" cy="738664"/>
          </a:xfrm>
          <a:prstGeom prst="rect">
            <a:avLst/>
          </a:prstGeom>
        </p:spPr>
        <p:txBody>
          <a:bodyPr wrap="square">
            <a:spAutoFit/>
          </a:bodyPr>
          <a:lstStyle/>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　</a:t>
            </a:r>
            <a:r>
              <a:rPr kumimoji="1" lang="ja-JP" altLang="en-US" sz="1400" b="0" i="1" u="none" strike="noStrike" kern="100" cap="none" spc="0" normalizeH="0" baseline="0" noProof="0">
                <a:ln>
                  <a:noFill/>
                </a:ln>
                <a:solidFill>
                  <a:srgbClr val="FF0000"/>
                </a:solidFill>
                <a:effectLst/>
                <a:uLnTx/>
                <a:uFillTx/>
                <a:latin typeface="Meiryo UI" panose="020B0604030504040204" pitchFamily="50" charset="-128"/>
                <a:ea typeface="ＭＳ ゴシック" panose="020B0609070205080204" pitchFamily="49" charset="-128"/>
                <a:cs typeface="Meiryo UI" panose="020B0604030504040204" pitchFamily="50" charset="-128"/>
              </a:rPr>
              <a:t>スマートシティセキュリティガイドライン（第</a:t>
            </a:r>
            <a:r>
              <a:rPr kumimoji="1" lang="en-US" altLang="ja-JP" sz="1400" b="0" i="1" u="none" strike="noStrike" kern="100" cap="none" spc="0" normalizeH="0" baseline="0" noProof="0">
                <a:ln>
                  <a:noFill/>
                </a:ln>
                <a:solidFill>
                  <a:srgbClr val="FF0000"/>
                </a:solidFill>
                <a:effectLst/>
                <a:uLnTx/>
                <a:uFillTx/>
                <a:latin typeface="Meiryo UI" panose="020B0604030504040204" pitchFamily="50" charset="-128"/>
                <a:ea typeface="ＭＳ ゴシック" panose="020B0609070205080204" pitchFamily="49" charset="-128"/>
                <a:cs typeface="Meiryo UI" panose="020B0604030504040204" pitchFamily="50" charset="-128"/>
              </a:rPr>
              <a:t>2.0</a:t>
            </a:r>
            <a:r>
              <a:rPr kumimoji="1" lang="ja-JP" altLang="en-US" sz="1400" b="0" i="1" u="none" strike="noStrike" kern="100" cap="none" spc="0" normalizeH="0" baseline="0" noProof="0">
                <a:ln>
                  <a:noFill/>
                </a:ln>
                <a:solidFill>
                  <a:srgbClr val="FF0000"/>
                </a:solidFill>
                <a:effectLst/>
                <a:uLnTx/>
                <a:uFillTx/>
                <a:latin typeface="Meiryo UI" panose="020B0604030504040204" pitchFamily="50" charset="-128"/>
                <a:ea typeface="ＭＳ ゴシック" panose="020B0609070205080204" pitchFamily="49" charset="-128"/>
                <a:cs typeface="Meiryo UI" panose="020B0604030504040204" pitchFamily="50" charset="-128"/>
              </a:rPr>
              <a:t>版）を参考に、</a:t>
            </a:r>
            <a:r>
              <a:rPr kumimoji="1" lang="ja-JP" altLang="en-US"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セキュリティ対策の実施状況について記載。応募事業に関連する範囲で、</a:t>
            </a:r>
            <a:r>
              <a:rPr kumimoji="1" lang="ja-JP" altLang="en-US" sz="1400" b="0" i="1" u="none" strike="noStrike" kern="100" cap="none" spc="0" normalizeH="0" baseline="0" noProof="0">
                <a:ln>
                  <a:noFill/>
                </a:ln>
                <a:solidFill>
                  <a:srgbClr val="FF0000"/>
                </a:solidFill>
                <a:effectLst/>
                <a:uLnTx/>
                <a:uFillTx/>
                <a:latin typeface="Meiryo UI" panose="020B0604030504040204" pitchFamily="50" charset="-128"/>
                <a:ea typeface="ＭＳ ゴシック" panose="020B0609070205080204" pitchFamily="49" charset="-128"/>
                <a:cs typeface="Meiryo UI" panose="020B0604030504040204" pitchFamily="50" charset="-128"/>
              </a:rPr>
              <a:t>後出のスマートシティセキュリティガイドライン導入チェックシートにも記載すること。</a:t>
            </a:r>
            <a:endPar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15892166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7" name="Rectangle 66"/>
          <p:cNvSpPr>
            <a:spLocks noChangeArrowheads="1"/>
          </p:cNvSpPr>
          <p:nvPr/>
        </p:nvSpPr>
        <p:spPr>
          <a:xfrm>
            <a:off x="96700" y="980728"/>
            <a:ext cx="8939796" cy="5760640"/>
          </a:xfrm>
          <a:prstGeom prst="rect">
            <a:avLst/>
          </a:prstGeom>
          <a:noFill/>
          <a:ln w="2857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sp>
        <p:nvSpPr>
          <p:cNvPr id="1348" name="Rectangle 67"/>
          <p:cNvSpPr>
            <a:spLocks noChangeArrowheads="1"/>
          </p:cNvSpPr>
          <p:nvPr/>
        </p:nvSpPr>
        <p:spPr>
          <a:xfrm>
            <a:off x="0" y="0"/>
            <a:ext cx="9144000" cy="573088"/>
          </a:xfrm>
          <a:prstGeom prst="rect">
            <a:avLst/>
          </a:prstGeom>
          <a:solidFill>
            <a:schemeClr val="tx1"/>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4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１１．スケジュール</a:t>
            </a:r>
            <a:endParaRPr kumimoji="1" lang="ja-JP" altLang="en-US"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349" name="Text Box 4"/>
          <p:cNvSpPr txBox="1">
            <a:spLocks noChangeArrowheads="1"/>
          </p:cNvSpPr>
          <p:nvPr/>
        </p:nvSpPr>
        <p:spPr>
          <a:xfrm>
            <a:off x="0" y="580618"/>
            <a:ext cx="7452320" cy="400110"/>
          </a:xfrm>
          <a:prstGeom prst="rect">
            <a:avLst/>
          </a:prstGeom>
          <a:noFill/>
          <a:ln w="9525">
            <a:noFill/>
            <a:miter lim="800000"/>
            <a:headEnd/>
            <a:tailEnd/>
          </a:ln>
          <a:effectLst/>
        </p:spPr>
        <p:txBody>
          <a:bodyPr wrap="square">
            <a:spAutoFit/>
          </a:bodyPr>
          <a:lstStyle/>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r>
              <a:rPr kumimoji="1" lang="ja-JP" altLang="en-US" sz="2000" b="1"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rPr>
              <a:t>中長期スケジュール</a:t>
            </a:r>
          </a:p>
        </p:txBody>
      </p:sp>
      <p:sp>
        <p:nvSpPr>
          <p:cNvPr id="1350" name="正方形/長方形 22"/>
          <p:cNvSpPr/>
          <p:nvPr/>
        </p:nvSpPr>
        <p:spPr>
          <a:xfrm>
            <a:off x="108536" y="1084321"/>
            <a:ext cx="8712285" cy="738664"/>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　提案事業が解決を目指す地域課題に対する取組全体の中長期（</a:t>
            </a:r>
            <a:r>
              <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5</a:t>
            </a:r>
            <a:r>
              <a:rPr kumimoji="1" lang="ja-JP" altLang="en-US"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年程度）のスケジュールを整理し、提案事業を明示して記入すること</a:t>
            </a: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（例）</a:t>
            </a:r>
          </a:p>
        </p:txBody>
      </p:sp>
      <p:sp>
        <p:nvSpPr>
          <p:cNvPr id="1351" name="正方形/長方形 10"/>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共通</a:t>
            </a:r>
          </a:p>
        </p:txBody>
      </p:sp>
      <p:graphicFrame>
        <p:nvGraphicFramePr>
          <p:cNvPr id="1353" name="表 79"/>
          <p:cNvGraphicFramePr>
            <a:graphicFrameLocks noGrp="1"/>
          </p:cNvGraphicFramePr>
          <p:nvPr/>
        </p:nvGraphicFramePr>
        <p:xfrm>
          <a:off x="240811" y="1916832"/>
          <a:ext cx="8676709" cy="4304196"/>
        </p:xfrm>
        <a:graphic>
          <a:graphicData uri="http://schemas.openxmlformats.org/drawingml/2006/table">
            <a:tbl>
              <a:tblPr firstRow="1" bandRow="1"/>
              <a:tblGrid>
                <a:gridCol w="855023">
                  <a:extLst>
                    <a:ext uri="{9D8B030D-6E8A-4147-A177-3AD203B41FA5}">
                      <a16:colId xmlns:a16="http://schemas.microsoft.com/office/drawing/2014/main" val="20000"/>
                    </a:ext>
                  </a:extLst>
                </a:gridCol>
                <a:gridCol w="1404289">
                  <a:extLst>
                    <a:ext uri="{9D8B030D-6E8A-4147-A177-3AD203B41FA5}">
                      <a16:colId xmlns:a16="http://schemas.microsoft.com/office/drawing/2014/main" val="20001"/>
                    </a:ext>
                  </a:extLst>
                </a:gridCol>
                <a:gridCol w="1600477">
                  <a:extLst>
                    <a:ext uri="{9D8B030D-6E8A-4147-A177-3AD203B41FA5}">
                      <a16:colId xmlns:a16="http://schemas.microsoft.com/office/drawing/2014/main" val="20002"/>
                    </a:ext>
                  </a:extLst>
                </a:gridCol>
                <a:gridCol w="1605640">
                  <a:extLst>
                    <a:ext uri="{9D8B030D-6E8A-4147-A177-3AD203B41FA5}">
                      <a16:colId xmlns:a16="http://schemas.microsoft.com/office/drawing/2014/main" val="20003"/>
                    </a:ext>
                  </a:extLst>
                </a:gridCol>
                <a:gridCol w="1605640">
                  <a:extLst>
                    <a:ext uri="{9D8B030D-6E8A-4147-A177-3AD203B41FA5}">
                      <a16:colId xmlns:a16="http://schemas.microsoft.com/office/drawing/2014/main" val="20004"/>
                    </a:ext>
                  </a:extLst>
                </a:gridCol>
                <a:gridCol w="1605640">
                  <a:extLst>
                    <a:ext uri="{9D8B030D-6E8A-4147-A177-3AD203B41FA5}">
                      <a16:colId xmlns:a16="http://schemas.microsoft.com/office/drawing/2014/main" val="20005"/>
                    </a:ext>
                  </a:extLst>
                </a:gridCol>
              </a:tblGrid>
              <a:tr h="267355">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200">
                          <a:solidFill>
                            <a:schemeClr val="bg1"/>
                          </a:solidFill>
                          <a:latin typeface="Meiryo UI" panose="020B0604030504040204" pitchFamily="50" charset="-128"/>
                          <a:ea typeface="Meiryo UI" panose="020B0604030504040204" pitchFamily="50" charset="-128"/>
                        </a:rPr>
                        <a:t>2025</a:t>
                      </a:r>
                      <a:r>
                        <a:rPr kumimoji="1" lang="ja-JP" altLang="en-US" sz="1200">
                          <a:solidFill>
                            <a:schemeClr val="bg1"/>
                          </a:solidFill>
                          <a:latin typeface="Meiryo UI" panose="020B0604030504040204" pitchFamily="50" charset="-128"/>
                          <a:ea typeface="Meiryo UI" panose="020B0604030504040204" pitchFamily="50" charset="-128"/>
                        </a:rPr>
                        <a:t>年度</a:t>
                      </a: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200">
                          <a:solidFill>
                            <a:schemeClr val="bg1"/>
                          </a:solidFill>
                          <a:latin typeface="Meiryo UI" panose="020B0604030504040204" pitchFamily="50" charset="-128"/>
                          <a:ea typeface="Meiryo UI" panose="020B0604030504040204" pitchFamily="50" charset="-128"/>
                        </a:rPr>
                        <a:t>2026</a:t>
                      </a:r>
                      <a:r>
                        <a:rPr kumimoji="1" lang="ja-JP" altLang="en-US" sz="1200">
                          <a:solidFill>
                            <a:schemeClr val="bg1"/>
                          </a:solidFill>
                          <a:latin typeface="Meiryo UI" panose="020B0604030504040204" pitchFamily="50" charset="-128"/>
                          <a:ea typeface="Meiryo UI" panose="020B0604030504040204" pitchFamily="50" charset="-128"/>
                        </a:rPr>
                        <a:t>年度</a:t>
                      </a: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200">
                          <a:solidFill>
                            <a:schemeClr val="bg1"/>
                          </a:solidFill>
                          <a:latin typeface="Meiryo UI" panose="020B0604030504040204" pitchFamily="50" charset="-128"/>
                          <a:ea typeface="Meiryo UI" panose="020B0604030504040204" pitchFamily="50" charset="-128"/>
                        </a:rPr>
                        <a:t>2027</a:t>
                      </a:r>
                      <a:r>
                        <a:rPr kumimoji="1" lang="ja-JP" altLang="en-US" sz="1200">
                          <a:solidFill>
                            <a:schemeClr val="bg1"/>
                          </a:solidFill>
                          <a:latin typeface="Meiryo UI" panose="020B0604030504040204" pitchFamily="50" charset="-128"/>
                          <a:ea typeface="Meiryo UI" panose="020B0604030504040204" pitchFamily="50" charset="-128"/>
                        </a:rPr>
                        <a:t>年度</a:t>
                      </a: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1" i="0" u="none"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cs typeface="+mn-cs"/>
                        </a:rPr>
                        <a:t>2028</a:t>
                      </a:r>
                      <a:r>
                        <a:rPr kumimoji="1" lang="ja-JP" altLang="en-US" sz="1200" b="1" i="0" u="none"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cs typeface="+mn-cs"/>
                        </a:rPr>
                        <a:t>年度</a:t>
                      </a: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1">
                          <a:solidFill>
                            <a:schemeClr val="bg1"/>
                          </a:solidFill>
                          <a:latin typeface="Meiryo UI" panose="020B0604030504040204" pitchFamily="50" charset="-128"/>
                          <a:ea typeface="Meiryo UI" panose="020B0604030504040204" pitchFamily="50" charset="-128"/>
                        </a:rPr>
                        <a:t>2029</a:t>
                      </a:r>
                      <a:r>
                        <a:rPr kumimoji="1" lang="ja-JP" altLang="en-US" sz="1200" b="1">
                          <a:solidFill>
                            <a:schemeClr val="bg1"/>
                          </a:solidFill>
                          <a:latin typeface="Meiryo UI" panose="020B0604030504040204" pitchFamily="50" charset="-128"/>
                          <a:ea typeface="Meiryo UI" panose="020B0604030504040204" pitchFamily="50" charset="-128"/>
                        </a:rPr>
                        <a:t>年度</a:t>
                      </a: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extLst>
                  <a:ext uri="{0D108BD9-81ED-4DB2-BD59-A6C34878D82A}">
                    <a16:rowId xmlns:a16="http://schemas.microsoft.com/office/drawing/2014/main" val="10000"/>
                  </a:ext>
                </a:extLst>
              </a:tr>
              <a:tr h="492933">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a:latin typeface="Meiryo UI" panose="020B0604030504040204" pitchFamily="50" charset="-128"/>
                        <a:ea typeface="Meiryo UI" panose="020B0604030504040204" pitchFamily="50" charset="-128"/>
                      </a:endParaRPr>
                    </a:p>
                  </a:txBody>
                  <a:tcPr anchor="ctr">
                    <a:lnL w="3175" cap="flat" cmpd="sng" algn="ctr">
                      <a:solidFill>
                        <a:sysClr val="window" lastClr="FFFFFF">
                          <a:lumMod val="75000"/>
                        </a:sys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0001"/>
                  </a:ext>
                </a:extLst>
              </a:tr>
              <a:tr h="623827">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a:latin typeface="Meiryo UI" panose="020B0604030504040204" pitchFamily="50" charset="-128"/>
                          <a:ea typeface="Meiryo UI" panose="020B0604030504040204" pitchFamily="50" charset="-128"/>
                        </a:rPr>
                        <a:t>〇〇〇〇</a:t>
                      </a:r>
                      <a:endParaRPr kumimoji="1" lang="en-US" altLang="ja-JP" sz="120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a:latin typeface="Meiryo UI" panose="020B0604030504040204" pitchFamily="50" charset="-128"/>
                          <a:ea typeface="Meiryo UI" panose="020B0604030504040204" pitchFamily="50" charset="-128"/>
                        </a:rPr>
                        <a:t>（先端的サービス）</a:t>
                      </a:r>
                    </a:p>
                  </a:txBody>
                  <a:tcPr anchor="ctr">
                    <a:lnL w="3175" cap="flat" cmpd="sng" algn="ctr">
                      <a:solidFill>
                        <a:sysClr val="window" lastClr="FFFFFF">
                          <a:lumMod val="75000"/>
                        </a:sys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extLst>
                  <a:ext uri="{0D108BD9-81ED-4DB2-BD59-A6C34878D82A}">
                    <a16:rowId xmlns:a16="http://schemas.microsoft.com/office/drawing/2014/main" val="10002"/>
                  </a:ext>
                </a:extLst>
              </a:tr>
              <a:tr h="623827">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a:latin typeface="Meiryo UI" panose="020B0604030504040204" pitchFamily="50" charset="-128"/>
                          <a:ea typeface="Meiryo UI" panose="020B0604030504040204" pitchFamily="50" charset="-128"/>
                        </a:rPr>
                        <a:t>〇〇〇〇</a:t>
                      </a:r>
                      <a:endParaRPr kumimoji="1" lang="en-US" altLang="ja-JP" sz="1200">
                        <a:latin typeface="Meiryo UI" panose="020B0604030504040204" pitchFamily="50" charset="-128"/>
                        <a:ea typeface="Meiryo UI" panose="020B0604030504040204" pitchFamily="50" charset="-128"/>
                      </a:endParaRPr>
                    </a:p>
                    <a:p>
                      <a:r>
                        <a:rPr kumimoji="1" lang="ja-JP" altLang="en-US" sz="1200">
                          <a:latin typeface="Meiryo UI" panose="020B0604030504040204" pitchFamily="50" charset="-128"/>
                          <a:ea typeface="Meiryo UI" panose="020B0604030504040204" pitchFamily="50" charset="-128"/>
                        </a:rPr>
                        <a:t>（先端的サービス）</a:t>
                      </a:r>
                    </a:p>
                  </a:txBody>
                  <a:tcPr anchor="ctr">
                    <a:lnL w="3175" cap="flat" cmpd="sng" algn="ctr">
                      <a:solidFill>
                        <a:sysClr val="window" lastClr="FFFFFF">
                          <a:lumMod val="75000"/>
                        </a:sys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0003"/>
                  </a:ext>
                </a:extLst>
              </a:tr>
              <a:tr h="623827">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a:latin typeface="Meiryo UI" panose="020B0604030504040204" pitchFamily="50" charset="-128"/>
                          <a:ea typeface="Meiryo UI" panose="020B0604030504040204" pitchFamily="50" charset="-128"/>
                        </a:rPr>
                        <a:t>〇〇〇〇</a:t>
                      </a:r>
                      <a:endParaRPr kumimoji="1" lang="en-US" altLang="ja-JP" sz="1200">
                        <a:latin typeface="Meiryo UI" panose="020B0604030504040204" pitchFamily="50" charset="-128"/>
                        <a:ea typeface="Meiryo UI" panose="020B0604030504040204" pitchFamily="50" charset="-128"/>
                      </a:endParaRPr>
                    </a:p>
                    <a:p>
                      <a:r>
                        <a:rPr kumimoji="1" lang="ja-JP" altLang="en-US" sz="1200">
                          <a:latin typeface="Meiryo UI" panose="020B0604030504040204" pitchFamily="50" charset="-128"/>
                          <a:ea typeface="Meiryo UI" panose="020B0604030504040204" pitchFamily="50" charset="-128"/>
                        </a:rPr>
                        <a:t>（先端的サービス）</a:t>
                      </a:r>
                    </a:p>
                  </a:txBody>
                  <a:tcPr anchor="ctr">
                    <a:lnL w="3175" cap="flat" cmpd="sng" algn="ctr">
                      <a:solidFill>
                        <a:sysClr val="window" lastClr="FFFFFF">
                          <a:lumMod val="75000"/>
                        </a:sys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extLst>
                  <a:ext uri="{0D108BD9-81ED-4DB2-BD59-A6C34878D82A}">
                    <a16:rowId xmlns:a16="http://schemas.microsoft.com/office/drawing/2014/main" val="10004"/>
                  </a:ext>
                </a:extLst>
              </a:tr>
              <a:tr h="432374">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a:latin typeface="Meiryo UI" panose="020B0604030504040204" pitchFamily="50" charset="-128"/>
                        <a:ea typeface="Meiryo UI" panose="020B0604030504040204" pitchFamily="50" charset="-128"/>
                      </a:endParaRPr>
                    </a:p>
                  </a:txBody>
                  <a:tcPr anchor="ctr">
                    <a:lnL w="3175" cap="flat" cmpd="sng" algn="ctr">
                      <a:solidFill>
                        <a:sysClr val="window" lastClr="FFFFFF">
                          <a:lumMod val="75000"/>
                        </a:sys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0005"/>
                  </a:ext>
                </a:extLst>
              </a:tr>
              <a:tr h="507044">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a:txBody>
                  <a:tcPr anchor="ctr">
                    <a:lnL w="3175" cap="flat" cmpd="sng" algn="ctr">
                      <a:solidFill>
                        <a:sysClr val="window" lastClr="FFFFFF">
                          <a:lumMod val="75000"/>
                        </a:sys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extLst>
                  <a:ext uri="{0D108BD9-81ED-4DB2-BD59-A6C34878D82A}">
                    <a16:rowId xmlns:a16="http://schemas.microsoft.com/office/drawing/2014/main" val="10006"/>
                  </a:ext>
                </a:extLst>
              </a:tr>
              <a:tr h="677285">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lang="ja-JP" altLang="en-US" sz="1200">
                          <a:latin typeface="Meiryo UI" panose="020B0604030504040204" pitchFamily="50" charset="-128"/>
                          <a:ea typeface="Meiryo UI" panose="020B0604030504040204" pitchFamily="50" charset="-128"/>
                        </a:rPr>
                        <a:t>データ連携基盤</a:t>
                      </a:r>
                    </a:p>
                  </a:txBody>
                  <a:tcPr anchor="ctr">
                    <a:lnL w="3175" cap="flat" cmpd="sng" algn="ctr">
                      <a:solidFill>
                        <a:sysClr val="window" lastClr="FFFFFF">
                          <a:lumMod val="75000"/>
                        </a:sys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0007"/>
                  </a:ext>
                </a:extLst>
              </a:tr>
            </a:tbl>
          </a:graphicData>
        </a:graphic>
      </p:graphicFrame>
      <p:sp>
        <p:nvSpPr>
          <p:cNvPr id="1354" name="右矢印 80"/>
          <p:cNvSpPr/>
          <p:nvPr/>
        </p:nvSpPr>
        <p:spPr>
          <a:xfrm>
            <a:off x="1157837" y="3107755"/>
            <a:ext cx="1357106" cy="193906"/>
          </a:xfrm>
          <a:prstGeom prst="rightArrow">
            <a:avLst/>
          </a:prstGeom>
          <a:solidFill>
            <a:srgbClr val="FFC000">
              <a:lumMod val="20000"/>
              <a:lumOff val="80000"/>
            </a:srgbClr>
          </a:solidFill>
          <a:ln w="12700" cap="flat" cmpd="sng" algn="ctr">
            <a:solidFill>
              <a:srgbClr val="A5A5A5">
                <a:shade val="50000"/>
              </a:srgbClr>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355" name="テキスト ボックス 81"/>
          <p:cNvSpPr txBox="1"/>
          <p:nvPr/>
        </p:nvSpPr>
        <p:spPr>
          <a:xfrm>
            <a:off x="1060979" y="2906599"/>
            <a:ext cx="752063" cy="27699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実証</a:t>
            </a:r>
          </a:p>
        </p:txBody>
      </p:sp>
      <p:sp>
        <p:nvSpPr>
          <p:cNvPr id="1356" name="テキスト ボックス 82"/>
          <p:cNvSpPr txBox="1"/>
          <p:nvPr/>
        </p:nvSpPr>
        <p:spPr>
          <a:xfrm>
            <a:off x="2546104" y="2916844"/>
            <a:ext cx="885865" cy="27699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実装</a:t>
            </a:r>
          </a:p>
        </p:txBody>
      </p:sp>
      <p:sp>
        <p:nvSpPr>
          <p:cNvPr id="1357" name="右矢印 83"/>
          <p:cNvSpPr/>
          <p:nvPr/>
        </p:nvSpPr>
        <p:spPr>
          <a:xfrm>
            <a:off x="2714073" y="3112409"/>
            <a:ext cx="6084000" cy="189251"/>
          </a:xfrm>
          <a:prstGeom prst="rightArrow">
            <a:avLst/>
          </a:prstGeom>
          <a:solidFill>
            <a:srgbClr val="FFC000">
              <a:lumMod val="60000"/>
              <a:lumOff val="40000"/>
            </a:srgbClr>
          </a:solidFill>
          <a:ln w="12700" cap="flat" cmpd="sng" algn="ctr">
            <a:solidFill>
              <a:srgbClr val="A5A5A5">
                <a:shade val="50000"/>
              </a:srgbClr>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358" name="右矢印 84"/>
          <p:cNvSpPr/>
          <p:nvPr/>
        </p:nvSpPr>
        <p:spPr>
          <a:xfrm>
            <a:off x="2516003" y="3770706"/>
            <a:ext cx="1540723" cy="175917"/>
          </a:xfrm>
          <a:prstGeom prst="rightArrow">
            <a:avLst/>
          </a:prstGeom>
          <a:solidFill>
            <a:srgbClr val="FFC000">
              <a:lumMod val="20000"/>
              <a:lumOff val="80000"/>
            </a:srgbClr>
          </a:solidFill>
          <a:ln w="12700" cap="flat" cmpd="sng" algn="ctr">
            <a:solidFill>
              <a:srgbClr val="A5A5A5">
                <a:shade val="50000"/>
              </a:srgbClr>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359" name="テキスト ボックス 85"/>
          <p:cNvSpPr txBox="1"/>
          <p:nvPr/>
        </p:nvSpPr>
        <p:spPr>
          <a:xfrm>
            <a:off x="2392101" y="3523950"/>
            <a:ext cx="752063" cy="27699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実証</a:t>
            </a:r>
          </a:p>
        </p:txBody>
      </p:sp>
      <p:sp>
        <p:nvSpPr>
          <p:cNvPr id="1360" name="テキスト ボックス 86"/>
          <p:cNvSpPr txBox="1"/>
          <p:nvPr/>
        </p:nvSpPr>
        <p:spPr>
          <a:xfrm>
            <a:off x="4220543" y="3596706"/>
            <a:ext cx="885865" cy="27699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実装</a:t>
            </a:r>
          </a:p>
        </p:txBody>
      </p:sp>
      <p:sp>
        <p:nvSpPr>
          <p:cNvPr id="1361" name="右矢印 87"/>
          <p:cNvSpPr/>
          <p:nvPr/>
        </p:nvSpPr>
        <p:spPr>
          <a:xfrm>
            <a:off x="4280978" y="3775445"/>
            <a:ext cx="4464000" cy="171178"/>
          </a:xfrm>
          <a:prstGeom prst="rightArrow">
            <a:avLst/>
          </a:prstGeom>
          <a:solidFill>
            <a:srgbClr val="FFC000">
              <a:lumMod val="60000"/>
              <a:lumOff val="40000"/>
            </a:srgbClr>
          </a:solidFill>
          <a:ln w="12700" cap="flat" cmpd="sng" algn="ctr">
            <a:solidFill>
              <a:srgbClr val="A5A5A5">
                <a:shade val="50000"/>
              </a:srgbClr>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362" name="テキスト ボックス 88"/>
          <p:cNvSpPr txBox="1"/>
          <p:nvPr/>
        </p:nvSpPr>
        <p:spPr>
          <a:xfrm>
            <a:off x="539552" y="4653136"/>
            <a:ext cx="342909" cy="86177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0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0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0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0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0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pSp>
        <p:nvGrpSpPr>
          <p:cNvPr id="5" name="グループ化 4">
            <a:extLst>
              <a:ext uri="{FF2B5EF4-FFF2-40B4-BE49-F238E27FC236}">
                <a16:creationId xmlns:a16="http://schemas.microsoft.com/office/drawing/2014/main" id="{C045F559-38E8-3AC3-98E4-68CA692C8C4C}"/>
              </a:ext>
            </a:extLst>
          </p:cNvPr>
          <p:cNvGrpSpPr/>
          <p:nvPr/>
        </p:nvGrpSpPr>
        <p:grpSpPr>
          <a:xfrm>
            <a:off x="1067352" y="5661248"/>
            <a:ext cx="7274001" cy="414943"/>
            <a:chOff x="1067352" y="5949280"/>
            <a:chExt cx="7274001" cy="414943"/>
          </a:xfrm>
        </p:grpSpPr>
        <p:sp>
          <p:nvSpPr>
            <p:cNvPr id="1363" name="山形 89"/>
            <p:cNvSpPr/>
            <p:nvPr/>
          </p:nvSpPr>
          <p:spPr>
            <a:xfrm>
              <a:off x="7960601" y="6211168"/>
              <a:ext cx="380752" cy="142897"/>
            </a:xfrm>
            <a:prstGeom prst="chevron">
              <a:avLst/>
            </a:prstGeom>
            <a:solidFill>
              <a:srgbClr val="5B9BD5">
                <a:lumMod val="20000"/>
                <a:lumOff val="80000"/>
              </a:srgbClr>
            </a:solidFill>
            <a:ln w="12700" cap="flat" cmpd="sng" algn="ctr">
              <a:solidFill>
                <a:srgbClr val="4472C4"/>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64" name="山形 90"/>
            <p:cNvSpPr/>
            <p:nvPr/>
          </p:nvSpPr>
          <p:spPr>
            <a:xfrm>
              <a:off x="1147992" y="6212472"/>
              <a:ext cx="972000" cy="111872"/>
            </a:xfrm>
            <a:prstGeom prst="chevron">
              <a:avLst/>
            </a:prstGeom>
            <a:solidFill>
              <a:srgbClr val="5B9BD5">
                <a:lumMod val="20000"/>
                <a:lumOff val="80000"/>
              </a:srgbClr>
            </a:solidFill>
            <a:ln w="12700" cap="flat" cmpd="sng" algn="ctr">
              <a:solidFill>
                <a:srgbClr val="4472C4"/>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65" name="山形 91"/>
            <p:cNvSpPr/>
            <p:nvPr/>
          </p:nvSpPr>
          <p:spPr>
            <a:xfrm>
              <a:off x="5850453" y="6215233"/>
              <a:ext cx="380752" cy="142897"/>
            </a:xfrm>
            <a:prstGeom prst="chevron">
              <a:avLst/>
            </a:prstGeom>
            <a:solidFill>
              <a:srgbClr val="5B9BD5">
                <a:lumMod val="20000"/>
                <a:lumOff val="80000"/>
              </a:srgbClr>
            </a:solidFill>
            <a:ln w="12700" cap="flat" cmpd="sng" algn="ctr">
              <a:solidFill>
                <a:srgbClr val="4472C4"/>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66" name="山形 92"/>
            <p:cNvSpPr/>
            <p:nvPr/>
          </p:nvSpPr>
          <p:spPr>
            <a:xfrm>
              <a:off x="6278344" y="6210742"/>
              <a:ext cx="380752" cy="142897"/>
            </a:xfrm>
            <a:prstGeom prst="chevron">
              <a:avLst/>
            </a:prstGeom>
            <a:solidFill>
              <a:srgbClr val="5B9BD5">
                <a:lumMod val="20000"/>
                <a:lumOff val="80000"/>
              </a:srgbClr>
            </a:solidFill>
            <a:ln w="12700" cap="flat" cmpd="sng" algn="ctr">
              <a:solidFill>
                <a:srgbClr val="4472C4"/>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67" name="山形 93"/>
            <p:cNvSpPr/>
            <p:nvPr/>
          </p:nvSpPr>
          <p:spPr>
            <a:xfrm>
              <a:off x="6699580" y="6214380"/>
              <a:ext cx="380752" cy="142897"/>
            </a:xfrm>
            <a:prstGeom prst="chevron">
              <a:avLst/>
            </a:prstGeom>
            <a:solidFill>
              <a:srgbClr val="5B9BD5">
                <a:lumMod val="20000"/>
                <a:lumOff val="80000"/>
              </a:srgbClr>
            </a:solidFill>
            <a:ln w="12700" cap="flat" cmpd="sng" algn="ctr">
              <a:solidFill>
                <a:srgbClr val="4472C4"/>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68" name="山形 94"/>
            <p:cNvSpPr/>
            <p:nvPr/>
          </p:nvSpPr>
          <p:spPr>
            <a:xfrm>
              <a:off x="7127472" y="6210742"/>
              <a:ext cx="380752" cy="142897"/>
            </a:xfrm>
            <a:prstGeom prst="chevron">
              <a:avLst/>
            </a:prstGeom>
            <a:solidFill>
              <a:srgbClr val="5B9BD5">
                <a:lumMod val="20000"/>
                <a:lumOff val="80000"/>
              </a:srgbClr>
            </a:solidFill>
            <a:ln w="12700" cap="flat" cmpd="sng" algn="ctr">
              <a:solidFill>
                <a:srgbClr val="4472C4"/>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69" name="山形 95"/>
            <p:cNvSpPr/>
            <p:nvPr/>
          </p:nvSpPr>
          <p:spPr>
            <a:xfrm>
              <a:off x="7555364" y="6211168"/>
              <a:ext cx="380752" cy="142897"/>
            </a:xfrm>
            <a:prstGeom prst="chevron">
              <a:avLst/>
            </a:prstGeom>
            <a:solidFill>
              <a:srgbClr val="5B9BD5">
                <a:lumMod val="20000"/>
                <a:lumOff val="80000"/>
              </a:srgbClr>
            </a:solidFill>
            <a:ln w="12700" cap="flat" cmpd="sng" algn="ctr">
              <a:solidFill>
                <a:srgbClr val="4472C4"/>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70" name="テキスト ボックス 96"/>
            <p:cNvSpPr txBox="1"/>
            <p:nvPr/>
          </p:nvSpPr>
          <p:spPr>
            <a:xfrm>
              <a:off x="1067352" y="5949280"/>
              <a:ext cx="1388275" cy="27699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システム開発</a:t>
              </a:r>
            </a:p>
          </p:txBody>
        </p:sp>
        <p:sp>
          <p:nvSpPr>
            <p:cNvPr id="1371" name="山形 97"/>
            <p:cNvSpPr/>
            <p:nvPr/>
          </p:nvSpPr>
          <p:spPr>
            <a:xfrm>
              <a:off x="2921823" y="6211168"/>
              <a:ext cx="380752" cy="142897"/>
            </a:xfrm>
            <a:prstGeom prst="chevron">
              <a:avLst/>
            </a:prstGeom>
            <a:solidFill>
              <a:srgbClr val="5B9BD5">
                <a:lumMod val="20000"/>
                <a:lumOff val="80000"/>
              </a:srgbClr>
            </a:solidFill>
            <a:ln w="12700" cap="flat" cmpd="sng" algn="ctr">
              <a:solidFill>
                <a:srgbClr val="4472C4"/>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72" name="山形 98"/>
            <p:cNvSpPr/>
            <p:nvPr/>
          </p:nvSpPr>
          <p:spPr>
            <a:xfrm>
              <a:off x="3343059" y="6214806"/>
              <a:ext cx="380752" cy="142897"/>
            </a:xfrm>
            <a:prstGeom prst="chevron">
              <a:avLst/>
            </a:prstGeom>
            <a:solidFill>
              <a:srgbClr val="5B9BD5">
                <a:lumMod val="20000"/>
                <a:lumOff val="80000"/>
              </a:srgbClr>
            </a:solidFill>
            <a:ln w="12700" cap="flat" cmpd="sng" algn="ctr">
              <a:solidFill>
                <a:srgbClr val="4472C4"/>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73" name="山形 99"/>
            <p:cNvSpPr/>
            <p:nvPr/>
          </p:nvSpPr>
          <p:spPr>
            <a:xfrm>
              <a:off x="3770951" y="6211168"/>
              <a:ext cx="380752" cy="142897"/>
            </a:xfrm>
            <a:prstGeom prst="chevron">
              <a:avLst/>
            </a:prstGeom>
            <a:solidFill>
              <a:srgbClr val="5B9BD5">
                <a:lumMod val="20000"/>
                <a:lumOff val="80000"/>
              </a:srgbClr>
            </a:solidFill>
            <a:ln w="12700" cap="flat" cmpd="sng" algn="ctr">
              <a:solidFill>
                <a:srgbClr val="4472C4"/>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74" name="山形 100"/>
            <p:cNvSpPr/>
            <p:nvPr/>
          </p:nvSpPr>
          <p:spPr>
            <a:xfrm>
              <a:off x="4190051" y="6211594"/>
              <a:ext cx="380752" cy="142897"/>
            </a:xfrm>
            <a:prstGeom prst="chevron">
              <a:avLst/>
            </a:prstGeom>
            <a:solidFill>
              <a:srgbClr val="5B9BD5">
                <a:lumMod val="20000"/>
                <a:lumOff val="80000"/>
              </a:srgbClr>
            </a:solidFill>
            <a:ln w="12700" cap="flat" cmpd="sng" algn="ctr">
              <a:solidFill>
                <a:srgbClr val="4472C4"/>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75" name="山形 101"/>
            <p:cNvSpPr/>
            <p:nvPr/>
          </p:nvSpPr>
          <p:spPr>
            <a:xfrm>
              <a:off x="4607015" y="6210742"/>
              <a:ext cx="380752" cy="142897"/>
            </a:xfrm>
            <a:prstGeom prst="chevron">
              <a:avLst/>
            </a:prstGeom>
            <a:solidFill>
              <a:srgbClr val="5B9BD5">
                <a:lumMod val="20000"/>
                <a:lumOff val="80000"/>
              </a:srgbClr>
            </a:solidFill>
            <a:ln w="12700" cap="flat" cmpd="sng" algn="ctr">
              <a:solidFill>
                <a:srgbClr val="4472C4"/>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76" name="山形 102"/>
            <p:cNvSpPr/>
            <p:nvPr/>
          </p:nvSpPr>
          <p:spPr>
            <a:xfrm>
              <a:off x="5028251" y="6214380"/>
              <a:ext cx="380752" cy="142897"/>
            </a:xfrm>
            <a:prstGeom prst="chevron">
              <a:avLst/>
            </a:prstGeom>
            <a:solidFill>
              <a:srgbClr val="5B9BD5">
                <a:lumMod val="20000"/>
                <a:lumOff val="80000"/>
              </a:srgbClr>
            </a:solidFill>
            <a:ln w="12700" cap="flat" cmpd="sng" algn="ctr">
              <a:solidFill>
                <a:srgbClr val="4472C4"/>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77" name="山形 103"/>
            <p:cNvSpPr/>
            <p:nvPr/>
          </p:nvSpPr>
          <p:spPr>
            <a:xfrm>
              <a:off x="5438559" y="6210742"/>
              <a:ext cx="380752" cy="142897"/>
            </a:xfrm>
            <a:prstGeom prst="chevron">
              <a:avLst/>
            </a:prstGeom>
            <a:solidFill>
              <a:srgbClr val="5B9BD5">
                <a:lumMod val="20000"/>
                <a:lumOff val="80000"/>
              </a:srgbClr>
            </a:solidFill>
            <a:ln w="12700" cap="flat" cmpd="sng" algn="ctr">
              <a:solidFill>
                <a:srgbClr val="4472C4"/>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78" name="山形 104"/>
            <p:cNvSpPr/>
            <p:nvPr/>
          </p:nvSpPr>
          <p:spPr>
            <a:xfrm>
              <a:off x="2510783" y="6208528"/>
              <a:ext cx="380752" cy="142897"/>
            </a:xfrm>
            <a:prstGeom prst="chevron">
              <a:avLst/>
            </a:prstGeom>
            <a:solidFill>
              <a:srgbClr val="5B9BD5">
                <a:lumMod val="20000"/>
                <a:lumOff val="80000"/>
              </a:srgbClr>
            </a:solidFill>
            <a:ln w="12700" cap="flat" cmpd="sng" algn="ctr">
              <a:solidFill>
                <a:srgbClr val="4472C4"/>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79" name="テキスト ボックス 105"/>
            <p:cNvSpPr txBox="1"/>
            <p:nvPr/>
          </p:nvSpPr>
          <p:spPr>
            <a:xfrm>
              <a:off x="2014918" y="5953402"/>
              <a:ext cx="828890" cy="276999"/>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運用開始</a:t>
              </a:r>
            </a:p>
          </p:txBody>
        </p:sp>
        <p:sp>
          <p:nvSpPr>
            <p:cNvPr id="1380" name="楕円 106"/>
            <p:cNvSpPr/>
            <p:nvPr/>
          </p:nvSpPr>
          <p:spPr>
            <a:xfrm>
              <a:off x="2222801" y="6203481"/>
              <a:ext cx="169982" cy="160742"/>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sp>
        <p:nvSpPr>
          <p:cNvPr id="1381" name="右矢印 107"/>
          <p:cNvSpPr/>
          <p:nvPr/>
        </p:nvSpPr>
        <p:spPr>
          <a:xfrm>
            <a:off x="2743632" y="4420196"/>
            <a:ext cx="1357106" cy="193906"/>
          </a:xfrm>
          <a:prstGeom prst="rightArrow">
            <a:avLst/>
          </a:prstGeom>
          <a:solidFill>
            <a:srgbClr val="FFC000">
              <a:lumMod val="20000"/>
              <a:lumOff val="80000"/>
            </a:srgbClr>
          </a:solidFill>
          <a:ln w="12700" cap="flat" cmpd="sng" algn="ctr">
            <a:solidFill>
              <a:srgbClr val="A5A5A5">
                <a:shade val="50000"/>
              </a:srgbClr>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382" name="右矢印 108"/>
          <p:cNvSpPr/>
          <p:nvPr/>
        </p:nvSpPr>
        <p:spPr>
          <a:xfrm>
            <a:off x="4346363" y="4399382"/>
            <a:ext cx="1390220" cy="185239"/>
          </a:xfrm>
          <a:prstGeom prst="rightArrow">
            <a:avLst/>
          </a:prstGeom>
          <a:solidFill>
            <a:srgbClr val="FFC000">
              <a:lumMod val="40000"/>
              <a:lumOff val="60000"/>
            </a:srgbClr>
          </a:solidFill>
          <a:ln w="12700" cap="flat" cmpd="sng" algn="ctr">
            <a:solidFill>
              <a:srgbClr val="A5A5A5">
                <a:shade val="50000"/>
              </a:srgbClr>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383" name="テキスト ボックス 109"/>
          <p:cNvSpPr txBox="1"/>
          <p:nvPr/>
        </p:nvSpPr>
        <p:spPr>
          <a:xfrm>
            <a:off x="2917276" y="4236528"/>
            <a:ext cx="752063" cy="27699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調査</a:t>
            </a:r>
          </a:p>
        </p:txBody>
      </p:sp>
      <p:sp>
        <p:nvSpPr>
          <p:cNvPr id="1384" name="テキスト ボックス 110"/>
          <p:cNvSpPr txBox="1"/>
          <p:nvPr/>
        </p:nvSpPr>
        <p:spPr>
          <a:xfrm>
            <a:off x="4275364" y="4242200"/>
            <a:ext cx="752063" cy="27699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実証</a:t>
            </a:r>
          </a:p>
        </p:txBody>
      </p:sp>
      <p:sp>
        <p:nvSpPr>
          <p:cNvPr id="1385" name="右矢印 111"/>
          <p:cNvSpPr/>
          <p:nvPr/>
        </p:nvSpPr>
        <p:spPr>
          <a:xfrm>
            <a:off x="6250474" y="4411091"/>
            <a:ext cx="2484000" cy="173531"/>
          </a:xfrm>
          <a:prstGeom prst="rightArrow">
            <a:avLst/>
          </a:prstGeom>
          <a:solidFill>
            <a:srgbClr val="FFC000">
              <a:lumMod val="60000"/>
              <a:lumOff val="40000"/>
            </a:srgbClr>
          </a:solidFill>
          <a:ln w="12700" cap="flat" cmpd="sng" algn="ctr">
            <a:solidFill>
              <a:srgbClr val="A5A5A5">
                <a:shade val="50000"/>
              </a:srgbClr>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386" name="テキスト ボックス 112"/>
          <p:cNvSpPr txBox="1"/>
          <p:nvPr/>
        </p:nvSpPr>
        <p:spPr>
          <a:xfrm>
            <a:off x="6196282" y="4216536"/>
            <a:ext cx="885865" cy="27699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実装</a:t>
            </a:r>
          </a:p>
        </p:txBody>
      </p:sp>
      <p:sp>
        <p:nvSpPr>
          <p:cNvPr id="1387" name="楕円 113"/>
          <p:cNvSpPr/>
          <p:nvPr/>
        </p:nvSpPr>
        <p:spPr>
          <a:xfrm>
            <a:off x="3537922" y="2246565"/>
            <a:ext cx="169982" cy="160742"/>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388" name="テキスト ボックス 114"/>
          <p:cNvSpPr txBox="1"/>
          <p:nvPr/>
        </p:nvSpPr>
        <p:spPr>
          <a:xfrm>
            <a:off x="2423136" y="2454118"/>
            <a:ext cx="1855696" cy="27699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10</a:t>
            </a: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月：〇〇事業完成</a:t>
            </a:r>
          </a:p>
        </p:txBody>
      </p:sp>
      <p:sp>
        <p:nvSpPr>
          <p:cNvPr id="1389" name="楕円 117"/>
          <p:cNvSpPr/>
          <p:nvPr/>
        </p:nvSpPr>
        <p:spPr>
          <a:xfrm>
            <a:off x="4258002" y="2250317"/>
            <a:ext cx="169982" cy="160742"/>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390" name="テキスト ボックス 118"/>
          <p:cNvSpPr txBox="1"/>
          <p:nvPr/>
        </p:nvSpPr>
        <p:spPr>
          <a:xfrm>
            <a:off x="3920297" y="2457870"/>
            <a:ext cx="2032497" cy="27699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５月：国際イベント開催</a:t>
            </a:r>
          </a:p>
        </p:txBody>
      </p:sp>
      <p:sp>
        <p:nvSpPr>
          <p:cNvPr id="1391" name="楕円 119"/>
          <p:cNvSpPr/>
          <p:nvPr/>
        </p:nvSpPr>
        <p:spPr>
          <a:xfrm>
            <a:off x="2097762" y="2243925"/>
            <a:ext cx="169982" cy="160742"/>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392" name="テキスト ボックス 120"/>
          <p:cNvSpPr txBox="1"/>
          <p:nvPr/>
        </p:nvSpPr>
        <p:spPr>
          <a:xfrm>
            <a:off x="1060979" y="2451285"/>
            <a:ext cx="1855696" cy="27699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12</a:t>
            </a: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月：市庁舎完成</a:t>
            </a:r>
          </a:p>
        </p:txBody>
      </p:sp>
      <p:sp>
        <p:nvSpPr>
          <p:cNvPr id="48" name="正方形/長方形 47"/>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E357BC4E-2BA1-4FDD-9054-7E6C98651431}"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14</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3" name="正方形/長方形 2">
            <a:extLst>
              <a:ext uri="{FF2B5EF4-FFF2-40B4-BE49-F238E27FC236}">
                <a16:creationId xmlns:a16="http://schemas.microsoft.com/office/drawing/2014/main" id="{15370D2F-DBD5-CEA8-A1FB-F5F76C31A572}"/>
              </a:ext>
            </a:extLst>
          </p:cNvPr>
          <p:cNvSpPr/>
          <p:nvPr/>
        </p:nvSpPr>
        <p:spPr>
          <a:xfrm>
            <a:off x="240811" y="2708920"/>
            <a:ext cx="8676709" cy="618879"/>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4" name="吹き出し: 角を丸めた四角形 3">
            <a:extLst>
              <a:ext uri="{FF2B5EF4-FFF2-40B4-BE49-F238E27FC236}">
                <a16:creationId xmlns:a16="http://schemas.microsoft.com/office/drawing/2014/main" id="{90665569-4B09-75E6-E47D-B4F8EC632E43}"/>
              </a:ext>
            </a:extLst>
          </p:cNvPr>
          <p:cNvSpPr/>
          <p:nvPr/>
        </p:nvSpPr>
        <p:spPr>
          <a:xfrm>
            <a:off x="8083021" y="2266167"/>
            <a:ext cx="820168" cy="277000"/>
          </a:xfrm>
          <a:prstGeom prst="wedgeRoundRectCallout">
            <a:avLst>
              <a:gd name="adj1" fmla="val -33630"/>
              <a:gd name="adj2" fmla="val 107202"/>
              <a:gd name="adj3" fmla="val 16667"/>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1" i="0" u="none" strike="noStrike" kern="1200" cap="none" spc="0" normalizeH="0" baseline="0" noProof="0">
                <a:ln>
                  <a:noFill/>
                </a:ln>
                <a:solidFill>
                  <a:srgbClr val="000000"/>
                </a:solidFill>
                <a:effectLst/>
                <a:uLnTx/>
                <a:uFillTx/>
                <a:latin typeface="Arial"/>
                <a:ea typeface="ＭＳ Ｐゴシック"/>
                <a:cs typeface="+mn-cs"/>
              </a:rPr>
              <a:t>提案事業</a:t>
            </a:r>
          </a:p>
        </p:txBody>
      </p:sp>
      <p:sp>
        <p:nvSpPr>
          <p:cNvPr id="2" name="正方形/長方形 22">
            <a:extLst>
              <a:ext uri="{FF2B5EF4-FFF2-40B4-BE49-F238E27FC236}">
                <a16:creationId xmlns:a16="http://schemas.microsoft.com/office/drawing/2014/main" id="{EFE50919-728D-A7C3-5EB3-11EDFD902BFC}"/>
              </a:ext>
            </a:extLst>
          </p:cNvPr>
          <p:cNvSpPr/>
          <p:nvPr/>
        </p:nvSpPr>
        <p:spPr>
          <a:xfrm>
            <a:off x="180195" y="6237312"/>
            <a:ext cx="8737325" cy="523220"/>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400" b="0" i="1" u="none" strike="noStrike" kern="1200" cap="none" spc="0" normalizeH="0" baseline="0" noProof="0">
                <a:ln>
                  <a:noFill/>
                </a:ln>
                <a:solidFill>
                  <a:srgbClr val="FF0000"/>
                </a:solidFill>
                <a:effectLst/>
                <a:uLnTx/>
                <a:uFillTx/>
                <a:latin typeface="ＭＳ Ｐゴシック"/>
                <a:ea typeface="ＭＳ Ｐゴシック"/>
                <a:cs typeface="+mn-cs"/>
              </a:rPr>
              <a:t>　</a:t>
            </a:r>
            <a:r>
              <a:rPr kumimoji="1" lang="ja-JP" altLang="ja-JP" sz="1400" b="0" i="1" u="none" strike="noStrike" kern="1200" cap="none" spc="0" normalizeH="0" baseline="0" noProof="0">
                <a:ln>
                  <a:noFill/>
                </a:ln>
                <a:solidFill>
                  <a:srgbClr val="FF0000"/>
                </a:solidFill>
                <a:effectLst/>
                <a:uLnTx/>
                <a:uFillTx/>
                <a:latin typeface="ＭＳ Ｐゴシック"/>
                <a:ea typeface="ＭＳ Ｐゴシック"/>
                <a:cs typeface="ＭＳ Ｐゴシック" panose="020B0600070205080204" pitchFamily="50" charset="-128"/>
              </a:rPr>
              <a:t>未来技術社会実装事業に応募する団体については、</a:t>
            </a:r>
            <a:r>
              <a:rPr kumimoji="1" lang="ja-JP" altLang="en-US" sz="1400" b="0" i="1" u="none" strike="noStrike" kern="1200" cap="none" spc="0" normalizeH="0" baseline="0" noProof="0">
                <a:ln>
                  <a:noFill/>
                </a:ln>
                <a:solidFill>
                  <a:srgbClr val="FF0000"/>
                </a:solidFill>
                <a:effectLst/>
                <a:uLnTx/>
                <a:uFillTx/>
                <a:latin typeface="ＭＳ Ｐゴシック"/>
                <a:ea typeface="ＭＳ Ｐゴシック"/>
                <a:cs typeface="ＭＳ Ｐゴシック" panose="020B0600070205080204" pitchFamily="50" charset="-128"/>
              </a:rPr>
              <a:t>支援期間は原則３年間とする。なお、支援期間満了後も地方公共団体が継続を希望する場合は、内閣府の認定を受けた場合に、追加で２年間の支援を受けることができる。</a:t>
            </a:r>
            <a:endParaRPr kumimoji="1" lang="ja-JP" altLang="en-US" sz="1400" b="0" i="1" u="none" strike="noStrike" kern="1200" cap="none" spc="0" normalizeH="0" baseline="0" noProof="0">
              <a:ln>
                <a:noFill/>
              </a:ln>
              <a:solidFill>
                <a:srgbClr val="FF0000"/>
              </a:solidFill>
              <a:effectLst/>
              <a:uLnTx/>
              <a:uFillTx/>
              <a:latin typeface="ＭＳ Ｐゴシック"/>
              <a:ea typeface="ＭＳ Ｐゴシック"/>
              <a:cs typeface="+mn-cs"/>
            </a:endParaRPr>
          </a:p>
        </p:txBody>
      </p:sp>
    </p:spTree>
    <p:extLst>
      <p:ext uri="{BB962C8B-B14F-4D97-AF65-F5344CB8AC3E}">
        <p14:creationId xmlns:p14="http://schemas.microsoft.com/office/powerpoint/2010/main" val="17616415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8" name="Rectangle 67"/>
          <p:cNvSpPr>
            <a:spLocks noChangeArrowheads="1"/>
          </p:cNvSpPr>
          <p:nvPr/>
        </p:nvSpPr>
        <p:spPr>
          <a:xfrm>
            <a:off x="0" y="0"/>
            <a:ext cx="9144000" cy="573088"/>
          </a:xfrm>
          <a:prstGeom prst="rect">
            <a:avLst/>
          </a:prstGeom>
          <a:solidFill>
            <a:schemeClr val="tx1"/>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4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１２．</a:t>
            </a:r>
            <a:r>
              <a:rPr kumimoji="1" lang="ja-JP" altLang="en-US" sz="2400" b="1" i="0" u="none" strike="noStrike" kern="1200" cap="none" spc="-15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スマートシティセキュリティガイドライン導入チェックシート</a:t>
            </a:r>
          </a:p>
        </p:txBody>
      </p:sp>
      <p:sp>
        <p:nvSpPr>
          <p:cNvPr id="1351" name="正方形/長方形 10"/>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共通</a:t>
            </a:r>
          </a:p>
        </p:txBody>
      </p:sp>
      <p:sp>
        <p:nvSpPr>
          <p:cNvPr id="48" name="正方形/長方形 47"/>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C5F9EFF0-FBE0-45DB-9E52-70A68EC07DD8}"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15</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49" name="正方形/長方形 25"/>
          <p:cNvSpPr/>
          <p:nvPr/>
        </p:nvSpPr>
        <p:spPr>
          <a:xfrm>
            <a:off x="323528" y="698273"/>
            <a:ext cx="8496944" cy="307777"/>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該当する場合、別紙３－２の</a:t>
            </a:r>
            <a:r>
              <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Excel</a:t>
            </a:r>
            <a:r>
              <a:rPr kumimoji="1" lang="ja-JP" altLang="en-US"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シートに記載</a:t>
            </a:r>
            <a:endPar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11847571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1" name="Rectangle 67"/>
          <p:cNvSpPr>
            <a:spLocks noChangeArrowheads="1"/>
          </p:cNvSpPr>
          <p:nvPr/>
        </p:nvSpPr>
        <p:spPr>
          <a:xfrm>
            <a:off x="0" y="0"/>
            <a:ext cx="9144000" cy="573088"/>
          </a:xfrm>
          <a:prstGeom prst="rect">
            <a:avLst/>
          </a:prstGeom>
          <a:solidFill>
            <a:srgbClr val="0070C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lvl="0" eaLnBrk="1" hangingPunct="1">
              <a:spcBef>
                <a:spcPct val="0"/>
              </a:spcBef>
              <a:buNone/>
              <a:defRPr/>
            </a:pPr>
            <a:r>
              <a:rPr lang="ja-JP" altLang="en-US" sz="2400" b="1">
                <a:solidFill>
                  <a:schemeClr val="bg1"/>
                </a:solidFill>
                <a:latin typeface="ＭＳ Ｐゴシック" panose="020B0600070205080204" pitchFamily="50" charset="-128"/>
              </a:rPr>
              <a:t>事業概要</a:t>
            </a:r>
            <a:endParaRPr kumimoji="1" lang="ja-JP" altLang="en-US" sz="2400" b="1" i="0" u="none" strike="noStrike" kern="1200" cap="none" spc="0" normalizeH="0" baseline="0" noProof="0">
              <a:ln>
                <a:noFill/>
              </a:ln>
              <a:solidFill>
                <a:schemeClr val="bg1"/>
              </a:solidFill>
              <a:effectLst/>
              <a:uLnTx/>
              <a:uFillTx/>
              <a:latin typeface="ＭＳ Ｐゴシック" panose="020B0600070205080204" pitchFamily="50" charset="-128"/>
            </a:endParaRPr>
          </a:p>
        </p:txBody>
      </p:sp>
      <p:sp>
        <p:nvSpPr>
          <p:cNvPr id="1463" name="正方形/長方形 7"/>
          <p:cNvSpPr/>
          <p:nvPr/>
        </p:nvSpPr>
        <p:spPr>
          <a:xfrm>
            <a:off x="6876256" y="116632"/>
            <a:ext cx="1633270"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内閣府（地創）</a:t>
            </a:r>
          </a:p>
        </p:txBody>
      </p:sp>
      <p:sp>
        <p:nvSpPr>
          <p:cNvPr id="1464" name="タイトル 1"/>
          <p:cNvSpPr txBox="1"/>
          <p:nvPr/>
        </p:nvSpPr>
        <p:spPr>
          <a:xfrm>
            <a:off x="102934" y="647850"/>
            <a:ext cx="1851678" cy="450997"/>
          </a:xfrm>
          <a:prstGeom prst="rect">
            <a:avLst/>
          </a:prstGeom>
          <a:solidFill>
            <a:srgbClr val="E4F3F4"/>
          </a:solidFill>
          <a:ln>
            <a:solidFill>
              <a:schemeClr val="tx1"/>
            </a:solidFill>
          </a:ln>
        </p:spPr>
        <p:txBody>
          <a:bodyPr vert="horz" lIns="84406" tIns="42203" rIns="84406" bIns="42203"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662">
                <a:latin typeface="+mn-ea"/>
                <a:ea typeface="+mn-ea"/>
              </a:rPr>
              <a:t>提案タイトル</a:t>
            </a:r>
          </a:p>
        </p:txBody>
      </p:sp>
      <p:graphicFrame>
        <p:nvGraphicFramePr>
          <p:cNvPr id="1465" name="表 9"/>
          <p:cNvGraphicFramePr>
            <a:graphicFrameLocks noGrp="1"/>
          </p:cNvGraphicFramePr>
          <p:nvPr/>
        </p:nvGraphicFramePr>
        <p:xfrm>
          <a:off x="102935" y="1175973"/>
          <a:ext cx="8969011" cy="506436"/>
        </p:xfrm>
        <a:graphic>
          <a:graphicData uri="http://schemas.openxmlformats.org/drawingml/2006/table">
            <a:tbl>
              <a:tblPr firstRow="1" bandRow="1">
                <a:tableStyleId>{5940675A-B579-460E-94D1-54222C63F5DA}</a:tableStyleId>
              </a:tblPr>
              <a:tblGrid>
                <a:gridCol w="1848958">
                  <a:extLst>
                    <a:ext uri="{9D8B030D-6E8A-4147-A177-3AD203B41FA5}">
                      <a16:colId xmlns:a16="http://schemas.microsoft.com/office/drawing/2014/main" val="20000"/>
                    </a:ext>
                  </a:extLst>
                </a:gridCol>
                <a:gridCol w="7120053">
                  <a:extLst>
                    <a:ext uri="{9D8B030D-6E8A-4147-A177-3AD203B41FA5}">
                      <a16:colId xmlns:a16="http://schemas.microsoft.com/office/drawing/2014/main" val="20001"/>
                    </a:ext>
                  </a:extLst>
                </a:gridCol>
              </a:tblGrid>
              <a:tr h="253218">
                <a:tc>
                  <a:txBody>
                    <a:bodyPr/>
                    <a:lstStyle/>
                    <a:p>
                      <a:pPr algn="ctr"/>
                      <a:r>
                        <a:rPr kumimoji="1" lang="ja-JP" altLang="en-US" sz="1100">
                          <a:latin typeface="+mn-ea"/>
                          <a:ea typeface="+mn-ea"/>
                        </a:rPr>
                        <a:t>提案者</a:t>
                      </a:r>
                    </a:p>
                  </a:txBody>
                  <a:tcPr marL="84406" marR="84406" marT="42203" marB="42203">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ja-JP" altLang="en-US" sz="1100">
                          <a:latin typeface="+mn-ea"/>
                          <a:ea typeface="+mn-ea"/>
                        </a:rPr>
                        <a:t>活用技術</a:t>
                      </a:r>
                    </a:p>
                  </a:txBody>
                  <a:tcPr marL="84406" marR="84406" marT="42203" marB="42203">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00"/>
                  </a:ext>
                </a:extLst>
              </a:tr>
              <a:tr h="253218">
                <a:tc>
                  <a:txBody>
                    <a:bodyPr/>
                    <a:lstStyle/>
                    <a:p>
                      <a:pPr algn="ctr"/>
                      <a:r>
                        <a:rPr lang="ja-JP" altLang="en-US" sz="1100">
                          <a:latin typeface="+mn-ea"/>
                          <a:ea typeface="+mn-ea"/>
                        </a:rPr>
                        <a:t>〇〇県○○市</a:t>
                      </a:r>
                    </a:p>
                  </a:txBody>
                  <a:tcPr marL="84406" marR="84406" marT="42203" marB="42203">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a:r>
                        <a:rPr kumimoji="1" lang="en-US" altLang="ja-JP" sz="1100">
                          <a:latin typeface="+mn-ea"/>
                          <a:ea typeface="+mn-ea"/>
                        </a:rPr>
                        <a:t>※</a:t>
                      </a:r>
                      <a:r>
                        <a:rPr kumimoji="1" lang="ja-JP" altLang="en-US" sz="1100">
                          <a:latin typeface="+mn-ea"/>
                          <a:ea typeface="+mn-ea"/>
                        </a:rPr>
                        <a:t>未来技術社会実装事業募集要領 ２（２）に示されている技術のうち、該当する技術を記載</a:t>
                      </a:r>
                      <a:r>
                        <a:rPr kumimoji="1" lang="ja-JP" altLang="en-US" sz="1100">
                          <a:solidFill>
                            <a:schemeClr val="tx1"/>
                          </a:solidFill>
                          <a:latin typeface="+mn-ea"/>
                          <a:ea typeface="+mn-ea"/>
                        </a:rPr>
                        <a:t>してください。</a:t>
                      </a:r>
                    </a:p>
                  </a:txBody>
                  <a:tcPr marL="84406" marR="84406" marT="42203" marB="42203">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1466" name="タイトル 1"/>
          <p:cNvSpPr txBox="1"/>
          <p:nvPr/>
        </p:nvSpPr>
        <p:spPr>
          <a:xfrm>
            <a:off x="102934" y="3062928"/>
            <a:ext cx="2657376" cy="265846"/>
          </a:xfrm>
          <a:prstGeom prst="rect">
            <a:avLst/>
          </a:prstGeom>
          <a:noFill/>
          <a:ln>
            <a:noFill/>
          </a:ln>
        </p:spPr>
        <p:txBody>
          <a:bodyPr vert="horz" lIns="84406" tIns="42203" rIns="84406" bIns="42203" rtlCol="0" anchor="ctr">
            <a:normAutofit fontScale="92500" lnSpcReduction="100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263776" indent="-263776">
              <a:buClr>
                <a:schemeClr val="accent1">
                  <a:lumMod val="60000"/>
                  <a:lumOff val="40000"/>
                </a:schemeClr>
              </a:buClr>
              <a:buFont typeface="Wingdings" panose="05000000000000000000" pitchFamily="2" charset="2"/>
              <a:buChar char="n"/>
            </a:pPr>
            <a:r>
              <a:rPr lang="ja-JP" altLang="en-US" sz="1477" b="1">
                <a:latin typeface="+mn-ea"/>
                <a:ea typeface="+mn-ea"/>
              </a:rPr>
              <a:t>実装を目指す主な事業内容　</a:t>
            </a:r>
          </a:p>
        </p:txBody>
      </p:sp>
      <p:sp>
        <p:nvSpPr>
          <p:cNvPr id="1467" name="タイトル 1"/>
          <p:cNvSpPr txBox="1"/>
          <p:nvPr/>
        </p:nvSpPr>
        <p:spPr>
          <a:xfrm>
            <a:off x="102934" y="1723777"/>
            <a:ext cx="9041065" cy="265846"/>
          </a:xfrm>
          <a:prstGeom prst="rect">
            <a:avLst/>
          </a:prstGeom>
          <a:noFill/>
          <a:ln>
            <a:noFill/>
          </a:ln>
        </p:spPr>
        <p:txBody>
          <a:bodyPr vert="horz" lIns="84406" tIns="42203" rIns="84406" bIns="42203"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263776" indent="-263776">
              <a:lnSpc>
                <a:spcPct val="100000"/>
              </a:lnSpc>
              <a:buClr>
                <a:schemeClr val="accent1">
                  <a:lumMod val="60000"/>
                  <a:lumOff val="40000"/>
                </a:schemeClr>
              </a:buClr>
              <a:buFont typeface="Wingdings" panose="05000000000000000000" pitchFamily="2" charset="2"/>
              <a:buChar char="n"/>
            </a:pPr>
            <a:r>
              <a:rPr lang="ja-JP" altLang="en-US" sz="1477" b="1">
                <a:latin typeface="+mn-ea"/>
                <a:ea typeface="+mn-ea"/>
              </a:rPr>
              <a:t>背景・課題　</a:t>
            </a:r>
            <a:r>
              <a:rPr lang="en-US" altLang="ja-JP" sz="1015" b="1">
                <a:latin typeface="+mn-ea"/>
                <a:ea typeface="+mn-ea"/>
              </a:rPr>
              <a:t>※</a:t>
            </a:r>
            <a:r>
              <a:rPr lang="ja-JP" altLang="en-US" sz="1015"/>
              <a:t>提案事業の目指す将来像、解決すべき課題をそれぞれ</a:t>
            </a:r>
            <a:r>
              <a:rPr lang="en-US" altLang="ja-JP" sz="1015"/>
              <a:t>2</a:t>
            </a:r>
            <a:r>
              <a:rPr lang="ja-JP" altLang="en-US" sz="1015"/>
              <a:t>行程度で簡潔に記載すること。</a:t>
            </a:r>
            <a:endParaRPr lang="ja-JP" altLang="en-US" sz="1015" b="1">
              <a:latin typeface="+mn-ea"/>
              <a:ea typeface="+mn-ea"/>
            </a:endParaRPr>
          </a:p>
        </p:txBody>
      </p:sp>
      <p:sp>
        <p:nvSpPr>
          <p:cNvPr id="1468" name="正方形/長方形 13"/>
          <p:cNvSpPr/>
          <p:nvPr/>
        </p:nvSpPr>
        <p:spPr>
          <a:xfrm>
            <a:off x="1162778" y="2017214"/>
            <a:ext cx="7837115" cy="45182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58265" indent="-158265">
              <a:buFont typeface="Arial" panose="020B0604020202020204" pitchFamily="34" charset="0"/>
              <a:buChar char="•"/>
            </a:pPr>
            <a:endParaRPr lang="en-US" altLang="ja-JP" sz="1108">
              <a:solidFill>
                <a:schemeClr val="tx1"/>
              </a:solidFill>
            </a:endParaRPr>
          </a:p>
        </p:txBody>
      </p:sp>
      <p:sp>
        <p:nvSpPr>
          <p:cNvPr id="1469" name="タイトル 1"/>
          <p:cNvSpPr txBox="1"/>
          <p:nvPr/>
        </p:nvSpPr>
        <p:spPr>
          <a:xfrm>
            <a:off x="1954612" y="647850"/>
            <a:ext cx="7117334" cy="450997"/>
          </a:xfrm>
          <a:prstGeom prst="rect">
            <a:avLst/>
          </a:prstGeom>
          <a:solidFill>
            <a:schemeClr val="bg1"/>
          </a:solidFill>
          <a:ln>
            <a:solidFill>
              <a:schemeClr val="tx1"/>
            </a:solidFill>
          </a:ln>
        </p:spPr>
        <p:txBody>
          <a:bodyPr vert="horz" lIns="84406" tIns="42203" rIns="84406" bIns="42203"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endParaRPr lang="ja-JP" altLang="en-US" sz="1477">
              <a:latin typeface="+mn-ea"/>
              <a:ea typeface="+mn-ea"/>
            </a:endParaRPr>
          </a:p>
        </p:txBody>
      </p:sp>
      <p:sp>
        <p:nvSpPr>
          <p:cNvPr id="1470" name="正方形/長方形 15"/>
          <p:cNvSpPr/>
          <p:nvPr/>
        </p:nvSpPr>
        <p:spPr>
          <a:xfrm>
            <a:off x="1234831" y="2056179"/>
            <a:ext cx="7837115" cy="3655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292"/>
              </a:lnSpc>
            </a:pPr>
            <a:r>
              <a:rPr lang="ja-JP" altLang="en-US" sz="1108">
                <a:solidFill>
                  <a:schemeClr val="tx1"/>
                </a:solidFill>
              </a:rPr>
              <a:t>・</a:t>
            </a:r>
            <a:endParaRPr lang="en-US" altLang="ja-JP" sz="1108">
              <a:solidFill>
                <a:schemeClr val="tx1"/>
              </a:solidFill>
            </a:endParaRPr>
          </a:p>
          <a:p>
            <a:pPr>
              <a:lnSpc>
                <a:spcPts val="1292"/>
              </a:lnSpc>
            </a:pPr>
            <a:r>
              <a:rPr lang="ja-JP" altLang="en-US" sz="1108">
                <a:solidFill>
                  <a:schemeClr val="tx1"/>
                </a:solidFill>
              </a:rPr>
              <a:t>・</a:t>
            </a:r>
            <a:endParaRPr lang="en-US" altLang="ja-JP" sz="1108">
              <a:solidFill>
                <a:schemeClr val="tx1"/>
              </a:solidFill>
            </a:endParaRPr>
          </a:p>
        </p:txBody>
      </p:sp>
      <p:sp>
        <p:nvSpPr>
          <p:cNvPr id="1471" name="正方形/長方形 16"/>
          <p:cNvSpPr/>
          <p:nvPr/>
        </p:nvSpPr>
        <p:spPr>
          <a:xfrm>
            <a:off x="1234831" y="2477713"/>
            <a:ext cx="7909170" cy="36553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292"/>
              </a:lnSpc>
            </a:pPr>
            <a:r>
              <a:rPr lang="ja-JP" altLang="en-US" sz="1108">
                <a:solidFill>
                  <a:schemeClr val="tx1"/>
                </a:solidFill>
              </a:rPr>
              <a:t>・</a:t>
            </a:r>
            <a:endParaRPr lang="en-US" altLang="ja-JP" sz="1108">
              <a:solidFill>
                <a:schemeClr val="tx1"/>
              </a:solidFill>
            </a:endParaRPr>
          </a:p>
          <a:p>
            <a:pPr>
              <a:lnSpc>
                <a:spcPts val="1292"/>
              </a:lnSpc>
            </a:pPr>
            <a:r>
              <a:rPr lang="ja-JP" altLang="en-US" sz="1108">
                <a:solidFill>
                  <a:schemeClr val="tx1"/>
                </a:solidFill>
              </a:rPr>
              <a:t>・</a:t>
            </a:r>
            <a:endParaRPr lang="en-US" altLang="ja-JP" sz="1108">
              <a:solidFill>
                <a:schemeClr val="tx1"/>
              </a:solidFill>
            </a:endParaRPr>
          </a:p>
        </p:txBody>
      </p:sp>
      <p:sp>
        <p:nvSpPr>
          <p:cNvPr id="1472" name="正方形/長方形 17"/>
          <p:cNvSpPr/>
          <p:nvPr/>
        </p:nvSpPr>
        <p:spPr>
          <a:xfrm>
            <a:off x="205680" y="3328475"/>
            <a:ext cx="5524331" cy="39215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292">
                <a:solidFill>
                  <a:schemeClr val="tx1"/>
                </a:solidFill>
              </a:rPr>
              <a:t>○事業：</a:t>
            </a:r>
            <a:r>
              <a:rPr lang="ja-JP" altLang="en-US" sz="1292" u="sng">
                <a:solidFill>
                  <a:schemeClr val="tx1"/>
                </a:solidFill>
              </a:rPr>
              <a:t>〇〇〇</a:t>
            </a:r>
            <a:endParaRPr lang="en-US" altLang="ja-JP" sz="1292">
              <a:solidFill>
                <a:schemeClr val="tx1"/>
              </a:solidFill>
            </a:endParaRPr>
          </a:p>
          <a:p>
            <a:endParaRPr lang="en-US" altLang="ja-JP" sz="1292">
              <a:solidFill>
                <a:schemeClr val="tx1"/>
              </a:solidFill>
            </a:endParaRPr>
          </a:p>
        </p:txBody>
      </p:sp>
      <p:graphicFrame>
        <p:nvGraphicFramePr>
          <p:cNvPr id="1473" name="表 18"/>
          <p:cNvGraphicFramePr>
            <a:graphicFrameLocks noGrp="1"/>
          </p:cNvGraphicFramePr>
          <p:nvPr/>
        </p:nvGraphicFramePr>
        <p:xfrm>
          <a:off x="439757" y="3649077"/>
          <a:ext cx="5060711" cy="844061"/>
        </p:xfrm>
        <a:graphic>
          <a:graphicData uri="http://schemas.openxmlformats.org/drawingml/2006/table">
            <a:tbl>
              <a:tblPr firstRow="1" bandRow="1">
                <a:tableStyleId>{5940675A-B579-460E-94D1-54222C63F5DA}</a:tableStyleId>
              </a:tblPr>
              <a:tblGrid>
                <a:gridCol w="1066629">
                  <a:extLst>
                    <a:ext uri="{9D8B030D-6E8A-4147-A177-3AD203B41FA5}">
                      <a16:colId xmlns:a16="http://schemas.microsoft.com/office/drawing/2014/main" val="20000"/>
                    </a:ext>
                  </a:extLst>
                </a:gridCol>
                <a:gridCol w="3994082">
                  <a:extLst>
                    <a:ext uri="{9D8B030D-6E8A-4147-A177-3AD203B41FA5}">
                      <a16:colId xmlns:a16="http://schemas.microsoft.com/office/drawing/2014/main" val="20001"/>
                    </a:ext>
                  </a:extLst>
                </a:gridCol>
              </a:tblGrid>
              <a:tr h="253218">
                <a:tc>
                  <a:txBody>
                    <a:bodyPr/>
                    <a:lstStyle/>
                    <a:p>
                      <a:pPr algn="ctr"/>
                      <a:endParaRPr kumimoji="1" lang="ja-JP" altLang="en-US" sz="1100" b="1">
                        <a:solidFill>
                          <a:schemeClr val="tx1"/>
                        </a:solidFill>
                      </a:endParaRPr>
                    </a:p>
                  </a:txBody>
                  <a:tcPr marL="84406" marR="84406" marT="42203" marB="42203">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accent1">
                          <a:lumMod val="40000"/>
                          <a:lumOff val="60000"/>
                        </a:schemeClr>
                      </a:solidFill>
                      <a:prstDash val="solid"/>
                      <a:round/>
                      <a:headEnd type="none" w="med" len="med"/>
                      <a:tailEnd type="none" w="med" len="med"/>
                    </a:lnB>
                    <a:noFill/>
                  </a:tcPr>
                </a:tc>
                <a:tc>
                  <a:txBody>
                    <a:bodyPr/>
                    <a:lstStyle/>
                    <a:p>
                      <a:pPr algn="ctr"/>
                      <a:r>
                        <a:rPr kumimoji="1" lang="ja-JP" altLang="en-US" sz="1000" b="1">
                          <a:solidFill>
                            <a:schemeClr val="tx1"/>
                          </a:solidFill>
                        </a:rPr>
                        <a:t>事業概要</a:t>
                      </a:r>
                    </a:p>
                  </a:txBody>
                  <a:tcPr marL="84406" marR="84406" marT="42203" marB="42203">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accent1">
                          <a:lumMod val="40000"/>
                          <a:lumOff val="60000"/>
                        </a:schemeClr>
                      </a:solidFill>
                      <a:prstDash val="solid"/>
                      <a:round/>
                      <a:headEnd type="none" w="med" len="med"/>
                      <a:tailEnd type="none" w="med" len="med"/>
                    </a:lnB>
                    <a:noFill/>
                  </a:tcPr>
                </a:tc>
                <a:extLst>
                  <a:ext uri="{0D108BD9-81ED-4DB2-BD59-A6C34878D82A}">
                    <a16:rowId xmlns:a16="http://schemas.microsoft.com/office/drawing/2014/main" val="10000"/>
                  </a:ext>
                </a:extLst>
              </a:tr>
              <a:tr h="590843">
                <a:tc>
                  <a:txBody>
                    <a:bodyPr/>
                    <a:lstStyle/>
                    <a:p>
                      <a:r>
                        <a:rPr kumimoji="1" lang="ja-JP" altLang="en-US" sz="1100" b="0"/>
                        <a:t>〇〇</a:t>
                      </a:r>
                      <a:endParaRPr kumimoji="1" lang="en-US" altLang="ja-JP" sz="1100" b="0"/>
                    </a:p>
                    <a:p>
                      <a:r>
                        <a:rPr kumimoji="1" lang="ja-JP" altLang="en-US" sz="1100" b="0"/>
                        <a:t>△△</a:t>
                      </a:r>
                      <a:endParaRPr kumimoji="1" lang="en-US" altLang="ja-JP" sz="1100" b="0"/>
                    </a:p>
                    <a:p>
                      <a:r>
                        <a:rPr kumimoji="1" lang="en-US" altLang="ja-JP" sz="1100" b="0"/>
                        <a:t>××</a:t>
                      </a:r>
                      <a:endParaRPr kumimoji="1" lang="ja-JP" altLang="en-US" sz="1100" b="0"/>
                    </a:p>
                  </a:txBody>
                  <a:tcPr marL="84406" marR="84406" marT="42203" marB="42203"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accent1">
                          <a:lumMod val="40000"/>
                          <a:lumOff val="60000"/>
                        </a:schemeClr>
                      </a:solidFill>
                      <a:prstDash val="solid"/>
                      <a:round/>
                      <a:headEnd type="none" w="med" len="med"/>
                      <a:tailEnd type="none" w="med" len="med"/>
                    </a:lnT>
                    <a:lnB w="12700" cap="flat" cmpd="sng" algn="ctr">
                      <a:solidFill>
                        <a:schemeClr val="accent1">
                          <a:lumMod val="40000"/>
                          <a:lumOff val="6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buFont typeface="Arial" panose="020B0604020202020204" pitchFamily="34" charset="0"/>
                        <a:buNone/>
                      </a:pPr>
                      <a:r>
                        <a:rPr kumimoji="1" lang="ja-JP" altLang="en-US" sz="1000" b="0"/>
                        <a:t>・</a:t>
                      </a:r>
                      <a:endParaRPr kumimoji="1" lang="en-US" altLang="ja-JP" sz="1000" b="0"/>
                    </a:p>
                    <a:p>
                      <a:pPr marL="0" indent="0">
                        <a:buFont typeface="Arial" panose="020B0604020202020204" pitchFamily="34" charset="0"/>
                        <a:buNone/>
                      </a:pPr>
                      <a:r>
                        <a:rPr kumimoji="1" lang="ja-JP" altLang="en-US" sz="1000" b="0"/>
                        <a:t>・</a:t>
                      </a:r>
                      <a:endParaRPr kumimoji="1" lang="en-US" altLang="ja-JP" sz="1000" b="0"/>
                    </a:p>
                    <a:p>
                      <a:pPr marL="0" indent="0">
                        <a:buFont typeface="Arial" panose="020B0604020202020204" pitchFamily="34" charset="0"/>
                        <a:buNone/>
                      </a:pPr>
                      <a:r>
                        <a:rPr kumimoji="1" lang="ja-JP" altLang="en-US" sz="1000" b="0"/>
                        <a:t>・</a:t>
                      </a:r>
                      <a:endParaRPr kumimoji="1" lang="en-US" altLang="ja-JP" sz="1000" b="0"/>
                    </a:p>
                  </a:txBody>
                  <a:tcPr marL="84406" marR="84406" marT="42203" marB="42203">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accent1">
                          <a:lumMod val="40000"/>
                          <a:lumOff val="60000"/>
                        </a:schemeClr>
                      </a:solidFill>
                      <a:prstDash val="solid"/>
                      <a:round/>
                      <a:headEnd type="none" w="med" len="med"/>
                      <a:tailEnd type="none" w="med" len="med"/>
                    </a:lnT>
                    <a:lnB w="12700" cap="flat" cmpd="sng" algn="ctr">
                      <a:solidFill>
                        <a:schemeClr val="accent1">
                          <a:lumMod val="40000"/>
                          <a:lumOff val="6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bl>
          </a:graphicData>
        </a:graphic>
      </p:graphicFrame>
      <p:sp>
        <p:nvSpPr>
          <p:cNvPr id="1474" name="フローチャート: 手操作入力 19"/>
          <p:cNvSpPr/>
          <p:nvPr/>
        </p:nvSpPr>
        <p:spPr>
          <a:xfrm rot="5400000">
            <a:off x="795234" y="3293602"/>
            <a:ext cx="258266" cy="969221"/>
          </a:xfrm>
          <a:prstGeom prst="flowChartManualInpu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ja-JP" altLang="en-US" sz="1015" b="1">
                <a:solidFill>
                  <a:schemeClr val="tx1"/>
                </a:solidFill>
              </a:rPr>
              <a:t>活用技術</a:t>
            </a:r>
          </a:p>
        </p:txBody>
      </p:sp>
      <p:sp>
        <p:nvSpPr>
          <p:cNvPr id="1475" name="正方形/長方形 20"/>
          <p:cNvSpPr/>
          <p:nvPr/>
        </p:nvSpPr>
        <p:spPr>
          <a:xfrm>
            <a:off x="205680" y="5082542"/>
            <a:ext cx="5160630" cy="39215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292">
                <a:solidFill>
                  <a:schemeClr val="tx1"/>
                </a:solidFill>
              </a:rPr>
              <a:t>○事業：</a:t>
            </a:r>
            <a:r>
              <a:rPr lang="ja-JP" altLang="en-US" sz="1292" u="sng">
                <a:solidFill>
                  <a:schemeClr val="tx1"/>
                </a:solidFill>
              </a:rPr>
              <a:t>〇〇〇</a:t>
            </a:r>
            <a:endParaRPr lang="en-US" altLang="ja-JP" sz="1292">
              <a:solidFill>
                <a:schemeClr val="tx1"/>
              </a:solidFill>
            </a:endParaRPr>
          </a:p>
        </p:txBody>
      </p:sp>
      <p:graphicFrame>
        <p:nvGraphicFramePr>
          <p:cNvPr id="1476" name="表 21"/>
          <p:cNvGraphicFramePr>
            <a:graphicFrameLocks noGrp="1"/>
          </p:cNvGraphicFramePr>
          <p:nvPr/>
        </p:nvGraphicFramePr>
        <p:xfrm>
          <a:off x="439758" y="5447985"/>
          <a:ext cx="5060710" cy="844061"/>
        </p:xfrm>
        <a:graphic>
          <a:graphicData uri="http://schemas.openxmlformats.org/drawingml/2006/table">
            <a:tbl>
              <a:tblPr firstRow="1" bandRow="1">
                <a:tableStyleId>{5940675A-B579-460E-94D1-54222C63F5DA}</a:tableStyleId>
              </a:tblPr>
              <a:tblGrid>
                <a:gridCol w="1066629">
                  <a:extLst>
                    <a:ext uri="{9D8B030D-6E8A-4147-A177-3AD203B41FA5}">
                      <a16:colId xmlns:a16="http://schemas.microsoft.com/office/drawing/2014/main" val="20000"/>
                    </a:ext>
                  </a:extLst>
                </a:gridCol>
                <a:gridCol w="3994081">
                  <a:extLst>
                    <a:ext uri="{9D8B030D-6E8A-4147-A177-3AD203B41FA5}">
                      <a16:colId xmlns:a16="http://schemas.microsoft.com/office/drawing/2014/main" val="20001"/>
                    </a:ext>
                  </a:extLst>
                </a:gridCol>
              </a:tblGrid>
              <a:tr h="253218">
                <a:tc>
                  <a:txBody>
                    <a:bodyPr/>
                    <a:lstStyle/>
                    <a:p>
                      <a:pPr algn="ctr"/>
                      <a:endParaRPr kumimoji="1" lang="ja-JP" altLang="en-US" sz="1100" b="1">
                        <a:solidFill>
                          <a:schemeClr val="tx1"/>
                        </a:solidFill>
                      </a:endParaRPr>
                    </a:p>
                  </a:txBody>
                  <a:tcPr marL="84406" marR="84406" marT="42203" marB="42203">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accent1">
                          <a:lumMod val="40000"/>
                          <a:lumOff val="60000"/>
                        </a:schemeClr>
                      </a:solidFill>
                      <a:prstDash val="solid"/>
                      <a:round/>
                      <a:headEnd type="none" w="med" len="med"/>
                      <a:tailEnd type="none" w="med" len="med"/>
                    </a:lnB>
                    <a:noFill/>
                  </a:tcPr>
                </a:tc>
                <a:tc>
                  <a:txBody>
                    <a:bodyPr/>
                    <a:lstStyle/>
                    <a:p>
                      <a:pPr algn="ctr"/>
                      <a:r>
                        <a:rPr kumimoji="1" lang="ja-JP" altLang="en-US" sz="1000" b="1">
                          <a:solidFill>
                            <a:schemeClr val="tx1"/>
                          </a:solidFill>
                        </a:rPr>
                        <a:t>事業概要</a:t>
                      </a:r>
                    </a:p>
                  </a:txBody>
                  <a:tcPr marL="84406" marR="84406" marT="42203" marB="42203">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accent1">
                          <a:lumMod val="40000"/>
                          <a:lumOff val="60000"/>
                        </a:schemeClr>
                      </a:solidFill>
                      <a:prstDash val="solid"/>
                      <a:round/>
                      <a:headEnd type="none" w="med" len="med"/>
                      <a:tailEnd type="none" w="med" len="med"/>
                    </a:lnB>
                    <a:noFill/>
                  </a:tcPr>
                </a:tc>
                <a:extLst>
                  <a:ext uri="{0D108BD9-81ED-4DB2-BD59-A6C34878D82A}">
                    <a16:rowId xmlns:a16="http://schemas.microsoft.com/office/drawing/2014/main" val="10000"/>
                  </a:ext>
                </a:extLst>
              </a:tr>
              <a:tr h="590843">
                <a:tc>
                  <a:txBody>
                    <a:bodyPr/>
                    <a:lstStyle/>
                    <a:p>
                      <a:r>
                        <a:rPr kumimoji="1" lang="ja-JP" altLang="en-US" sz="1100" b="0"/>
                        <a:t>〇〇</a:t>
                      </a:r>
                      <a:endParaRPr kumimoji="1" lang="en-US" altLang="ja-JP" sz="1100" b="0"/>
                    </a:p>
                    <a:p>
                      <a:r>
                        <a:rPr kumimoji="1" lang="ja-JP" altLang="en-US" sz="1100" b="0"/>
                        <a:t>△△</a:t>
                      </a:r>
                      <a:endParaRPr kumimoji="1" lang="en-US" altLang="ja-JP" sz="1100" b="0"/>
                    </a:p>
                    <a:p>
                      <a:r>
                        <a:rPr kumimoji="1" lang="en-US" altLang="ja-JP" sz="1100" b="0"/>
                        <a:t>××</a:t>
                      </a:r>
                      <a:endParaRPr kumimoji="1" lang="ja-JP" altLang="en-US" sz="1100" b="0"/>
                    </a:p>
                  </a:txBody>
                  <a:tcPr marL="84406" marR="84406" marT="42203" marB="42203"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accent1">
                          <a:lumMod val="40000"/>
                          <a:lumOff val="60000"/>
                        </a:schemeClr>
                      </a:solidFill>
                      <a:prstDash val="solid"/>
                      <a:round/>
                      <a:headEnd type="none" w="med" len="med"/>
                      <a:tailEnd type="none" w="med" len="med"/>
                    </a:lnT>
                    <a:lnB w="12700" cap="flat" cmpd="sng" algn="ctr">
                      <a:solidFill>
                        <a:schemeClr val="accent1">
                          <a:lumMod val="40000"/>
                          <a:lumOff val="6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buFont typeface="Arial" panose="020B0604020202020204" pitchFamily="34" charset="0"/>
                        <a:buNone/>
                      </a:pPr>
                      <a:r>
                        <a:rPr kumimoji="1" lang="ja-JP" altLang="en-US" sz="1000" b="0">
                          <a:solidFill>
                            <a:schemeClr val="tx1"/>
                          </a:solidFill>
                        </a:rPr>
                        <a:t>・</a:t>
                      </a:r>
                      <a:endParaRPr kumimoji="1" lang="en-US" altLang="ja-JP" sz="1000" b="0">
                        <a:solidFill>
                          <a:schemeClr val="tx1"/>
                        </a:solidFill>
                      </a:endParaRPr>
                    </a:p>
                    <a:p>
                      <a:pPr marL="0" indent="0">
                        <a:buFont typeface="Arial" panose="020B0604020202020204" pitchFamily="34" charset="0"/>
                        <a:buNone/>
                      </a:pPr>
                      <a:r>
                        <a:rPr kumimoji="1" lang="ja-JP" altLang="en-US" sz="1000" b="0">
                          <a:solidFill>
                            <a:schemeClr val="tx1"/>
                          </a:solidFill>
                        </a:rPr>
                        <a:t>・</a:t>
                      </a:r>
                      <a:endParaRPr kumimoji="1" lang="en-US" altLang="ja-JP" sz="1000" b="0">
                        <a:solidFill>
                          <a:schemeClr val="tx1"/>
                        </a:solidFill>
                      </a:endParaRPr>
                    </a:p>
                    <a:p>
                      <a:pPr marL="0" indent="0">
                        <a:buFont typeface="Arial" panose="020B0604020202020204" pitchFamily="34" charset="0"/>
                        <a:buNone/>
                      </a:pPr>
                      <a:r>
                        <a:rPr kumimoji="1" lang="ja-JP" altLang="en-US" sz="1000" b="0">
                          <a:solidFill>
                            <a:schemeClr val="tx1"/>
                          </a:solidFill>
                        </a:rPr>
                        <a:t>・</a:t>
                      </a:r>
                      <a:endParaRPr kumimoji="1" lang="en-US" altLang="ja-JP" sz="1000" b="0">
                        <a:solidFill>
                          <a:schemeClr val="tx1"/>
                        </a:solidFill>
                      </a:endParaRPr>
                    </a:p>
                  </a:txBody>
                  <a:tcPr marL="84406" marR="84406" marT="42203" marB="42203">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accent1">
                          <a:lumMod val="40000"/>
                          <a:lumOff val="60000"/>
                        </a:schemeClr>
                      </a:solidFill>
                      <a:prstDash val="solid"/>
                      <a:round/>
                      <a:headEnd type="none" w="med" len="med"/>
                      <a:tailEnd type="none" w="med" len="med"/>
                    </a:lnT>
                    <a:lnB w="12700" cap="flat" cmpd="sng" algn="ctr">
                      <a:solidFill>
                        <a:schemeClr val="accent1">
                          <a:lumMod val="40000"/>
                          <a:lumOff val="6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bl>
          </a:graphicData>
        </a:graphic>
      </p:graphicFrame>
      <p:sp>
        <p:nvSpPr>
          <p:cNvPr id="1477" name="フローチャート: 手操作入力 22"/>
          <p:cNvSpPr/>
          <p:nvPr/>
        </p:nvSpPr>
        <p:spPr>
          <a:xfrm rot="5400000">
            <a:off x="795234" y="5080630"/>
            <a:ext cx="258266" cy="969221"/>
          </a:xfrm>
          <a:prstGeom prst="flowChartManualInpu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ja-JP" altLang="en-US" sz="1015" b="1">
                <a:solidFill>
                  <a:schemeClr val="tx1"/>
                </a:solidFill>
              </a:rPr>
              <a:t>活用技術</a:t>
            </a:r>
          </a:p>
        </p:txBody>
      </p:sp>
      <p:sp>
        <p:nvSpPr>
          <p:cNvPr id="1478" name="正方形/長方形 23"/>
          <p:cNvSpPr/>
          <p:nvPr/>
        </p:nvSpPr>
        <p:spPr>
          <a:xfrm>
            <a:off x="296984" y="2020396"/>
            <a:ext cx="937846" cy="41538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8">
                <a:solidFill>
                  <a:schemeClr val="tx1"/>
                </a:solidFill>
              </a:rPr>
              <a:t>目指す</a:t>
            </a:r>
            <a:endParaRPr lang="en-US" altLang="ja-JP" sz="1108">
              <a:solidFill>
                <a:schemeClr val="tx1"/>
              </a:solidFill>
            </a:endParaRPr>
          </a:p>
          <a:p>
            <a:pPr algn="ctr"/>
            <a:r>
              <a:rPr lang="ja-JP" altLang="en-US" sz="1108">
                <a:solidFill>
                  <a:schemeClr val="tx1"/>
                </a:solidFill>
              </a:rPr>
              <a:t>将来像</a:t>
            </a:r>
            <a:endParaRPr lang="en-US" altLang="ja-JP" sz="1108">
              <a:solidFill>
                <a:schemeClr val="tx1"/>
              </a:solidFill>
            </a:endParaRPr>
          </a:p>
        </p:txBody>
      </p:sp>
      <p:sp>
        <p:nvSpPr>
          <p:cNvPr id="1479" name="正方形/長方形 24"/>
          <p:cNvSpPr/>
          <p:nvPr/>
        </p:nvSpPr>
        <p:spPr>
          <a:xfrm>
            <a:off x="296984" y="2469034"/>
            <a:ext cx="937846" cy="41538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8">
                <a:solidFill>
                  <a:schemeClr val="tx1"/>
                </a:solidFill>
              </a:rPr>
              <a:t>解決すべき課題</a:t>
            </a:r>
            <a:endParaRPr lang="en-US" altLang="ja-JP" sz="1108">
              <a:solidFill>
                <a:schemeClr val="tx1"/>
              </a:solidFill>
            </a:endParaRPr>
          </a:p>
        </p:txBody>
      </p:sp>
      <p:sp>
        <p:nvSpPr>
          <p:cNvPr id="1480" name="正方形/長方形 25"/>
          <p:cNvSpPr/>
          <p:nvPr/>
        </p:nvSpPr>
        <p:spPr>
          <a:xfrm>
            <a:off x="5730011" y="3581388"/>
            <a:ext cx="2987241" cy="266677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a:t>この部分には、事業イメージ図や、これまでの実証実験の写真などを掲載ください。</a:t>
            </a:r>
            <a:endParaRPr kumimoji="1" lang="en-US" altLang="ja-JP"/>
          </a:p>
        </p:txBody>
      </p:sp>
      <p:sp>
        <p:nvSpPr>
          <p:cNvPr id="1481" name="正方形/長方形 26"/>
          <p:cNvSpPr/>
          <p:nvPr/>
        </p:nvSpPr>
        <p:spPr>
          <a:xfrm>
            <a:off x="2649693" y="3062928"/>
            <a:ext cx="6428366" cy="404726"/>
          </a:xfrm>
          <a:prstGeom prst="rect">
            <a:avLst/>
          </a:prstGeom>
        </p:spPr>
        <p:txBody>
          <a:bodyPr wrap="square">
            <a:spAutoFit/>
          </a:bodyPr>
          <a:lstStyle/>
          <a:p>
            <a:pPr>
              <a:buClr>
                <a:schemeClr val="accent1">
                  <a:lumMod val="60000"/>
                  <a:lumOff val="40000"/>
                </a:schemeClr>
              </a:buClr>
            </a:pPr>
            <a:r>
              <a:rPr lang="en-US" altLang="ja-JP" sz="1015" b="1">
                <a:latin typeface="+mn-ea"/>
              </a:rPr>
              <a:t>※</a:t>
            </a:r>
            <a:r>
              <a:rPr lang="ja-JP" altLang="en-US" sz="1015"/>
              <a:t>本格実装を目指す事業について、</a:t>
            </a:r>
            <a:r>
              <a:rPr lang="en-US" altLang="ja-JP" sz="1015"/>
              <a:t>2</a:t>
            </a:r>
            <a:r>
              <a:rPr lang="ja-JP" altLang="en-US" sz="1015"/>
              <a:t>～</a:t>
            </a:r>
            <a:r>
              <a:rPr lang="en-US" altLang="ja-JP" sz="1015"/>
              <a:t>4</a:t>
            </a:r>
            <a:r>
              <a:rPr lang="ja-JP" altLang="en-US" sz="1015"/>
              <a:t>行程度で簡潔に概要を記載すること。</a:t>
            </a:r>
            <a:endParaRPr lang="en-US" altLang="ja-JP" sz="1015"/>
          </a:p>
          <a:p>
            <a:pPr>
              <a:buClr>
                <a:schemeClr val="accent1">
                  <a:lumMod val="60000"/>
                  <a:lumOff val="40000"/>
                </a:schemeClr>
              </a:buClr>
            </a:pPr>
            <a:r>
              <a:rPr lang="ja-JP" altLang="en-US" sz="1015"/>
              <a:t>　（事業内容の数に応じて、適宜枠の数を調整してください）</a:t>
            </a:r>
            <a:endParaRPr lang="ja-JP" altLang="en-US" sz="1015" b="1">
              <a:latin typeface="+mn-ea"/>
            </a:endParaRPr>
          </a:p>
        </p:txBody>
      </p:sp>
      <p:sp>
        <p:nvSpPr>
          <p:cNvPr id="1482" name="テキスト ボックス 28"/>
          <p:cNvSpPr txBox="1"/>
          <p:nvPr/>
        </p:nvSpPr>
        <p:spPr>
          <a:xfrm>
            <a:off x="5730012" y="6237312"/>
            <a:ext cx="2987240" cy="241476"/>
          </a:xfrm>
          <a:prstGeom prst="rect">
            <a:avLst/>
          </a:prstGeom>
          <a:noFill/>
        </p:spPr>
        <p:txBody>
          <a:bodyPr wrap="square" rtlCol="0">
            <a:spAutoFit/>
          </a:bodyPr>
          <a:lstStyle/>
          <a:p>
            <a:pPr algn="ctr"/>
            <a:r>
              <a:rPr lang="ja-JP" altLang="en-US" sz="969"/>
              <a:t>図・写真の下にはタイトルも記載</a:t>
            </a:r>
          </a:p>
        </p:txBody>
      </p:sp>
      <p:sp>
        <p:nvSpPr>
          <p:cNvPr id="1483" name="正方形/長方形 27"/>
          <p:cNvSpPr/>
          <p:nvPr/>
        </p:nvSpPr>
        <p:spPr>
          <a:xfrm>
            <a:off x="102934" y="6453336"/>
            <a:ext cx="8969012" cy="430887"/>
          </a:xfrm>
          <a:prstGeom prst="rect">
            <a:avLst/>
          </a:prstGeom>
        </p:spPr>
        <p:txBody>
          <a:bodyPr wrap="square">
            <a:spAutoFit/>
          </a:bodyPr>
          <a:lstStyle/>
          <a:p>
            <a:pPr lvl="0">
              <a:defRPr/>
            </a:pPr>
            <a:r>
              <a:rPr kumimoji="1" lang="en-US" altLang="ja-JP" sz="1100" b="0" i="1" u="none" strike="noStrike" kern="1200" cap="none" spc="0" normalizeH="0" baseline="0" noProof="0">
                <a:ln>
                  <a:noFill/>
                </a:ln>
                <a:solidFill>
                  <a:srgbClr val="FF0000"/>
                </a:solidFill>
                <a:effectLst/>
                <a:uLnTx/>
                <a:uFillTx/>
              </a:rPr>
              <a:t>※</a:t>
            </a:r>
            <a:r>
              <a:rPr kumimoji="1" lang="ja-JP" altLang="en-US" sz="1100" b="0" i="1" u="none" strike="noStrike" kern="1200" cap="none" spc="0" normalizeH="0" baseline="0" noProof="0">
                <a:ln>
                  <a:noFill/>
                </a:ln>
                <a:solidFill>
                  <a:srgbClr val="FF0000"/>
                </a:solidFill>
                <a:effectLst/>
                <a:uLnTx/>
                <a:uFillTx/>
              </a:rPr>
              <a:t>内閣府地方創生推進事務局ＨＰに掲載の「未来技術社会実装事業（令和６年度選定）について（令和６年</a:t>
            </a:r>
            <a:r>
              <a:rPr kumimoji="1" lang="ja-JP" altLang="en-US" sz="1100" b="0" i="1" u="none" strike="noStrike" kern="1200" cap="none" spc="0" normalizeH="0" baseline="0">
                <a:ln>
                  <a:noFill/>
                </a:ln>
                <a:solidFill>
                  <a:srgbClr val="FF0000"/>
                </a:solidFill>
                <a:effectLst/>
                <a:uLnTx/>
                <a:uFillTx/>
              </a:rPr>
              <a:t>６</a:t>
            </a:r>
            <a:r>
              <a:rPr kumimoji="1" lang="ja-JP" altLang="en-US" sz="1100" b="0" i="1" u="none" strike="noStrike" kern="1200" cap="none" spc="0" normalizeH="0" baseline="0" noProof="0">
                <a:ln>
                  <a:noFill/>
                </a:ln>
                <a:solidFill>
                  <a:srgbClr val="FF0000"/>
                </a:solidFill>
                <a:effectLst/>
                <a:uLnTx/>
                <a:uFillTx/>
              </a:rPr>
              <a:t>月</a:t>
            </a:r>
            <a:r>
              <a:rPr kumimoji="1" lang="en-US" altLang="ja-JP" sz="1100" b="0" i="1" u="none" strike="noStrike" kern="1200" cap="none" spc="0" normalizeH="0" baseline="0" noProof="0">
                <a:ln>
                  <a:noFill/>
                </a:ln>
                <a:solidFill>
                  <a:srgbClr val="FF0000"/>
                </a:solidFill>
                <a:effectLst/>
                <a:uLnTx/>
                <a:uFillTx/>
              </a:rPr>
              <a:t>21</a:t>
            </a:r>
            <a:r>
              <a:rPr kumimoji="1" lang="ja-JP" altLang="en-US" sz="1100" b="0" i="1" u="none" strike="noStrike" kern="1200" cap="none" spc="0" normalizeH="0" baseline="0" noProof="0">
                <a:ln>
                  <a:noFill/>
                </a:ln>
                <a:solidFill>
                  <a:srgbClr val="FF0000"/>
                </a:solidFill>
                <a:effectLst/>
                <a:uLnTx/>
                <a:uFillTx/>
              </a:rPr>
              <a:t>日）」添付資料１を参照</a:t>
            </a:r>
            <a:endParaRPr kumimoji="1" lang="en-US" altLang="ja-JP" sz="1100" b="0" i="1" u="none" strike="noStrike" kern="1200" cap="none" spc="0" normalizeH="0" baseline="0" noProof="0">
              <a:ln>
                <a:noFill/>
              </a:ln>
              <a:solidFill>
                <a:srgbClr val="FF0000"/>
              </a:solidFill>
              <a:effectLst/>
              <a:uLnTx/>
              <a:uFillTx/>
            </a:endParaRPr>
          </a:p>
          <a:p>
            <a:pPr lvl="0">
              <a:defRPr/>
            </a:pPr>
            <a:r>
              <a:rPr kumimoji="1" lang="ja-JP" altLang="en-US" sz="1100" b="0" i="1" u="none" strike="noStrike" kern="1200" cap="none" spc="0" normalizeH="0" baseline="0" noProof="0">
                <a:ln>
                  <a:noFill/>
                </a:ln>
                <a:solidFill>
                  <a:srgbClr val="FF0000"/>
                </a:solidFill>
                <a:effectLst/>
                <a:uLnTx/>
                <a:uFillTx/>
              </a:rPr>
              <a:t>（</a:t>
            </a:r>
            <a:r>
              <a:rPr lang="en-US" altLang="ja-JP" sz="1100" i="1">
                <a:solidFill>
                  <a:srgbClr val="FF0000"/>
                </a:solidFill>
              </a:rPr>
              <a:t>https://www.chisou.go.jp/tiiki/kinmirai/pdf/01_mirai_senteiR06.pdf</a:t>
            </a:r>
            <a:r>
              <a:rPr lang="ja-JP" altLang="en-US" sz="1100" i="1">
                <a:solidFill>
                  <a:srgbClr val="FF0000"/>
                </a:solidFill>
              </a:rPr>
              <a:t>）</a:t>
            </a:r>
            <a:r>
              <a:rPr kumimoji="1" lang="ja-JP" altLang="en-US" sz="1100" b="0" i="1" u="none" strike="noStrike" kern="1200" cap="none" spc="0" normalizeH="0" baseline="0" noProof="0">
                <a:ln>
                  <a:noFill/>
                </a:ln>
                <a:solidFill>
                  <a:srgbClr val="FF0000"/>
                </a:solidFill>
                <a:effectLst/>
                <a:uLnTx/>
                <a:uFillTx/>
              </a:rPr>
              <a:t>し、記載すること。</a:t>
            </a:r>
            <a:endParaRPr lang="ja-JP" altLang="en-US" sz="1100" i="1">
              <a:solidFill>
                <a:srgbClr val="FF0000"/>
              </a:solidFill>
            </a:endParaRPr>
          </a:p>
        </p:txBody>
      </p:sp>
      <p:sp>
        <p:nvSpPr>
          <p:cNvPr id="3" name="正方形/長方形 2">
            <a:extLst>
              <a:ext uri="{FF2B5EF4-FFF2-40B4-BE49-F238E27FC236}">
                <a16:creationId xmlns:a16="http://schemas.microsoft.com/office/drawing/2014/main" id="{C2C6175B-AD10-7BE4-7883-63D743DAD27A}"/>
              </a:ext>
            </a:extLst>
          </p:cNvPr>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83873092-C531-41DB-8569-CB0C6AD8A5BE}" type="slidenum">
              <a:rPr lang="en-US" altLang="ja-JP" sz="1480" smtClean="0">
                <a:solidFill>
                  <a:schemeClr val="tx1"/>
                </a:solidFill>
              </a:rPr>
              <a:t>16</a:t>
            </a:fld>
            <a:endParaRPr kumimoji="1" lang="ja-JP" altLang="en-US" sz="1480">
              <a:solidFill>
                <a:schemeClr val="tx1"/>
              </a:solidFill>
            </a:endParaRPr>
          </a:p>
        </p:txBody>
      </p:sp>
    </p:spTree>
    <p:extLst>
      <p:ext uri="{BB962C8B-B14F-4D97-AF65-F5344CB8AC3E}">
        <p14:creationId xmlns:p14="http://schemas.microsoft.com/office/powerpoint/2010/main" val="25953684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8" name="Rectangle 67"/>
          <p:cNvSpPr>
            <a:spLocks noChangeArrowheads="1"/>
          </p:cNvSpPr>
          <p:nvPr/>
        </p:nvSpPr>
        <p:spPr>
          <a:xfrm>
            <a:off x="0" y="0"/>
            <a:ext cx="9144000" cy="573088"/>
          </a:xfrm>
          <a:prstGeom prst="rect">
            <a:avLst/>
          </a:prstGeom>
          <a:solidFill>
            <a:srgbClr val="0070C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lvl="0" eaLnBrk="1" hangingPunct="1">
              <a:spcBef>
                <a:spcPct val="0"/>
              </a:spcBef>
              <a:buNone/>
            </a:pPr>
            <a:r>
              <a:rPr lang="ja-JP" altLang="en-US" sz="2400" b="1">
                <a:solidFill>
                  <a:schemeClr val="bg1"/>
                </a:solidFill>
                <a:latin typeface="ＭＳ Ｐゴシック" panose="020B0600070205080204" pitchFamily="50" charset="-128"/>
              </a:rPr>
              <a:t>技術内容、未来技術の必要性・有効性 </a:t>
            </a:r>
          </a:p>
        </p:txBody>
      </p:sp>
      <p:sp>
        <p:nvSpPr>
          <p:cNvPr id="1399" name="Text Box 4"/>
          <p:cNvSpPr txBox="1">
            <a:spLocks noChangeArrowheads="1"/>
          </p:cNvSpPr>
          <p:nvPr/>
        </p:nvSpPr>
        <p:spPr>
          <a:xfrm>
            <a:off x="316307" y="2884874"/>
            <a:ext cx="9224245" cy="400110"/>
          </a:xfrm>
          <a:prstGeom prst="rect">
            <a:avLst/>
          </a:prstGeom>
          <a:noFill/>
          <a:ln w="9525">
            <a:noFill/>
            <a:miter lim="800000"/>
            <a:headEnd/>
            <a:tailEnd/>
          </a:ln>
          <a:effectLst/>
        </p:spPr>
        <p:txBody>
          <a:bodyPr wrap="square">
            <a:spAutoFit/>
          </a:bodyPr>
          <a:lstStyle/>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r>
              <a:rPr lang="ja-JP" altLang="en-US" sz="2000" b="1" noProof="0">
                <a:solidFill>
                  <a:srgbClr val="000000"/>
                </a:solidFill>
                <a:latin typeface="Tahoma" pitchFamily="34" charset="0"/>
              </a:rPr>
              <a:t>２．地域の課題を解決するための未来技術の必要性・有効性</a:t>
            </a:r>
            <a:endParaRPr kumimoji="1" lang="ja-JP" altLang="en-US" sz="1600" b="0"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endParaRPr>
          </a:p>
        </p:txBody>
      </p:sp>
      <p:sp>
        <p:nvSpPr>
          <p:cNvPr id="1401" name="正方形/長方形 7"/>
          <p:cNvSpPr/>
          <p:nvPr/>
        </p:nvSpPr>
        <p:spPr>
          <a:xfrm>
            <a:off x="6876256" y="116632"/>
            <a:ext cx="1633270"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内閣府（地創）</a:t>
            </a:r>
          </a:p>
        </p:txBody>
      </p:sp>
      <p:sp>
        <p:nvSpPr>
          <p:cNvPr id="1402" name="Text Box 4"/>
          <p:cNvSpPr txBox="1">
            <a:spLocks noChangeArrowheads="1"/>
          </p:cNvSpPr>
          <p:nvPr/>
        </p:nvSpPr>
        <p:spPr>
          <a:xfrm>
            <a:off x="316307" y="591862"/>
            <a:ext cx="7398461" cy="658642"/>
          </a:xfrm>
          <a:prstGeom prst="rect">
            <a:avLst/>
          </a:prstGeom>
          <a:noFill/>
          <a:ln w="9525">
            <a:noFill/>
            <a:miter lim="800000"/>
            <a:headEnd/>
            <a:tailEnd/>
          </a:ln>
          <a:effectLst/>
        </p:spPr>
        <p:txBody>
          <a:bodyPr wrap="square">
            <a:spAutoFit/>
          </a:bodyPr>
          <a:lstStyle/>
          <a:p>
            <a:pPr marL="238125" lvl="0" indent="-238125" eaLnBrk="1" hangingPunct="1">
              <a:spcBef>
                <a:spcPct val="5000"/>
              </a:spcBef>
              <a:buFont typeface="Wingdings" pitchFamily="2" charset="2"/>
              <a:buChar char="n"/>
              <a:defRPr/>
            </a:pPr>
            <a:r>
              <a:rPr lang="ja-JP" altLang="en-US" sz="2000" b="1">
                <a:solidFill>
                  <a:srgbClr val="000000"/>
                </a:solidFill>
                <a:latin typeface="Tahoma" pitchFamily="34" charset="0"/>
              </a:rPr>
              <a:t>１．技術内容（該当分野に〇、複数選択可）</a:t>
            </a:r>
          </a:p>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endParaRPr kumimoji="1" lang="ja-JP" altLang="en-US" sz="1600" b="0"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endParaRPr>
          </a:p>
        </p:txBody>
      </p:sp>
      <p:graphicFrame>
        <p:nvGraphicFramePr>
          <p:cNvPr id="1403" name="表 2"/>
          <p:cNvGraphicFramePr>
            <a:graphicFrameLocks noGrp="1"/>
          </p:cNvGraphicFramePr>
          <p:nvPr/>
        </p:nvGraphicFramePr>
        <p:xfrm>
          <a:off x="417010" y="3275989"/>
          <a:ext cx="8115585" cy="3465379"/>
        </p:xfrm>
        <a:graphic>
          <a:graphicData uri="http://schemas.openxmlformats.org/drawingml/2006/table">
            <a:tbl>
              <a:tblPr firstRow="1" bandRow="1">
                <a:tableStyleId>{5C22544A-7EE6-4342-B048-85BDC9FD1C3A}</a:tableStyleId>
              </a:tblPr>
              <a:tblGrid>
                <a:gridCol w="8115585">
                  <a:extLst>
                    <a:ext uri="{9D8B030D-6E8A-4147-A177-3AD203B41FA5}">
                      <a16:colId xmlns:a16="http://schemas.microsoft.com/office/drawing/2014/main" val="20000"/>
                    </a:ext>
                  </a:extLst>
                </a:gridCol>
              </a:tblGrid>
              <a:tr h="3465379">
                <a:tc>
                  <a:txBody>
                    <a:bodyPr/>
                    <a:lstStyle/>
                    <a:p>
                      <a:pPr algn="l"/>
                      <a:endParaRPr kumimoji="1" lang="ja-JP" altLang="en-US" sz="1100" b="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bl>
          </a:graphicData>
        </a:graphic>
      </p:graphicFrame>
      <p:graphicFrame>
        <p:nvGraphicFramePr>
          <p:cNvPr id="1405" name="表 12"/>
          <p:cNvGraphicFramePr>
            <a:graphicFrameLocks noGrp="1"/>
          </p:cNvGraphicFramePr>
          <p:nvPr/>
        </p:nvGraphicFramePr>
        <p:xfrm>
          <a:off x="369785" y="1022351"/>
          <a:ext cx="8138656" cy="1661907"/>
        </p:xfrm>
        <a:graphic>
          <a:graphicData uri="http://schemas.openxmlformats.org/drawingml/2006/table">
            <a:tbl>
              <a:tblPr firstRow="1" bandRow="1">
                <a:tableStyleId>{5C22544A-7EE6-4342-B048-85BDC9FD1C3A}</a:tableStyleId>
              </a:tblPr>
              <a:tblGrid>
                <a:gridCol w="1161636">
                  <a:extLst>
                    <a:ext uri="{9D8B030D-6E8A-4147-A177-3AD203B41FA5}">
                      <a16:colId xmlns:a16="http://schemas.microsoft.com/office/drawing/2014/main" val="20000"/>
                    </a:ext>
                  </a:extLst>
                </a:gridCol>
                <a:gridCol w="1216225">
                  <a:extLst>
                    <a:ext uri="{9D8B030D-6E8A-4147-A177-3AD203B41FA5}">
                      <a16:colId xmlns:a16="http://schemas.microsoft.com/office/drawing/2014/main" val="2663192163"/>
                    </a:ext>
                  </a:extLst>
                </a:gridCol>
                <a:gridCol w="1368152">
                  <a:extLst>
                    <a:ext uri="{9D8B030D-6E8A-4147-A177-3AD203B41FA5}">
                      <a16:colId xmlns:a16="http://schemas.microsoft.com/office/drawing/2014/main" val="20001"/>
                    </a:ext>
                  </a:extLst>
                </a:gridCol>
                <a:gridCol w="1916314">
                  <a:extLst>
                    <a:ext uri="{9D8B030D-6E8A-4147-A177-3AD203B41FA5}">
                      <a16:colId xmlns:a16="http://schemas.microsoft.com/office/drawing/2014/main" val="20002"/>
                    </a:ext>
                  </a:extLst>
                </a:gridCol>
                <a:gridCol w="1278286">
                  <a:extLst>
                    <a:ext uri="{9D8B030D-6E8A-4147-A177-3AD203B41FA5}">
                      <a16:colId xmlns:a16="http://schemas.microsoft.com/office/drawing/2014/main" val="20003"/>
                    </a:ext>
                  </a:extLst>
                </a:gridCol>
                <a:gridCol w="1198043">
                  <a:extLst>
                    <a:ext uri="{9D8B030D-6E8A-4147-A177-3AD203B41FA5}">
                      <a16:colId xmlns:a16="http://schemas.microsoft.com/office/drawing/2014/main" val="20004"/>
                    </a:ext>
                  </a:extLst>
                </a:gridCol>
              </a:tblGrid>
              <a:tr h="273348">
                <a:tc>
                  <a:txBody>
                    <a:bodyPr/>
                    <a:lstStyle/>
                    <a:p>
                      <a:pPr algn="ctr"/>
                      <a:r>
                        <a:rPr kumimoji="1" lang="en-US" altLang="ja-JP" sz="1100" b="0">
                          <a:solidFill>
                            <a:sysClr val="windowText" lastClr="000000"/>
                          </a:solidFill>
                          <a:latin typeface="ＭＳ Ｐゴシック" panose="020B0600070205080204" pitchFamily="50" charset="-128"/>
                          <a:ea typeface="ＭＳ Ｐゴシック" panose="020B0600070205080204" pitchFamily="50" charset="-128"/>
                        </a:rPr>
                        <a:t>AI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a:txBody>
                    <a:bodyPr/>
                    <a:lstStyle/>
                    <a:p>
                      <a:pPr algn="ctr"/>
                      <a:r>
                        <a:rPr kumimoji="1" lang="en-US" altLang="ja-JP" sz="1100" b="0">
                          <a:solidFill>
                            <a:sysClr val="windowText" lastClr="000000"/>
                          </a:solidFill>
                          <a:latin typeface="ＭＳ Ｐゴシック" panose="020B0600070205080204" pitchFamily="50" charset="-128"/>
                          <a:ea typeface="ＭＳ Ｐゴシック" panose="020B0600070205080204" pitchFamily="50" charset="-128"/>
                        </a:rPr>
                        <a:t>IoT</a:t>
                      </a:r>
                      <a:endParaRPr kumimoji="1" lang="ja-JP" altLang="en-US" sz="1100" b="0">
                        <a:solidFill>
                          <a:sysClr val="windowText" lastClr="000000"/>
                        </a:solidFill>
                        <a:latin typeface="ＭＳ Ｐゴシック" panose="020B0600070205080204" pitchFamily="50" charset="-128"/>
                        <a:ea typeface="ＭＳ Ｐゴシック" panose="020B060007020508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a:txBody>
                    <a:bodyPr/>
                    <a:lstStyle/>
                    <a:p>
                      <a:pPr algn="ctr"/>
                      <a:r>
                        <a:rPr kumimoji="1" lang="ja-JP" altLang="en-US" sz="1100" b="0">
                          <a:solidFill>
                            <a:sysClr val="windowText" lastClr="000000"/>
                          </a:solidFill>
                          <a:latin typeface="ＭＳ Ｐゴシック" panose="020B0600070205080204" pitchFamily="50" charset="-128"/>
                          <a:ea typeface="ＭＳ Ｐゴシック" panose="020B0600070205080204" pitchFamily="50" charset="-128"/>
                        </a:rPr>
                        <a:t>５</a:t>
                      </a:r>
                      <a:r>
                        <a:rPr kumimoji="1" lang="en-US" altLang="ja-JP" sz="1100" b="0">
                          <a:solidFill>
                            <a:sysClr val="windowText" lastClr="000000"/>
                          </a:solidFill>
                          <a:latin typeface="ＭＳ Ｐゴシック" panose="020B0600070205080204" pitchFamily="50" charset="-128"/>
                          <a:ea typeface="ＭＳ Ｐゴシック" panose="020B0600070205080204" pitchFamily="50" charset="-128"/>
                        </a:rPr>
                        <a:t>G</a:t>
                      </a:r>
                      <a:endParaRPr kumimoji="1" lang="ja-JP" altLang="en-US" sz="1100" b="0">
                        <a:solidFill>
                          <a:sysClr val="windowText" lastClr="000000"/>
                        </a:solidFill>
                        <a:latin typeface="ＭＳ Ｐゴシック" panose="020B0600070205080204" pitchFamily="50" charset="-128"/>
                        <a:ea typeface="ＭＳ Ｐゴシック" panose="020B060007020508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a:txBody>
                    <a:bodyPr/>
                    <a:lstStyle/>
                    <a:p>
                      <a:pPr algn="ctr"/>
                      <a:r>
                        <a:rPr kumimoji="1" lang="ja-JP" altLang="en-US" sz="1100" b="0">
                          <a:solidFill>
                            <a:schemeClr val="tx1"/>
                          </a:solidFill>
                          <a:latin typeface="ＭＳ Ｐゴシック" panose="020B0600070205080204" pitchFamily="50" charset="-128"/>
                          <a:ea typeface="ＭＳ Ｐゴシック" panose="020B0600070205080204" pitchFamily="50" charset="-128"/>
                        </a:rPr>
                        <a:t>クラウドコンピューティング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a:txBody>
                    <a:bodyPr/>
                    <a:lstStyle/>
                    <a:p>
                      <a:pPr algn="ctr"/>
                      <a:r>
                        <a:rPr kumimoji="1" lang="ja-JP" altLang="en-US" sz="1100" b="0">
                          <a:solidFill>
                            <a:sysClr val="windowText" lastClr="000000"/>
                          </a:solidFill>
                          <a:latin typeface="ＭＳ Ｐゴシック" panose="020B0600070205080204" pitchFamily="50" charset="-128"/>
                          <a:ea typeface="ＭＳ Ｐゴシック" panose="020B0600070205080204" pitchFamily="50" charset="-128"/>
                        </a:rPr>
                        <a:t>ビッグデータ</a:t>
                      </a:r>
                      <a:endParaRPr kumimoji="1" lang="en-US" altLang="ja-JP" sz="1100" b="0">
                        <a:solidFill>
                          <a:sysClr val="windowText" lastClr="000000"/>
                        </a:solidFill>
                        <a:latin typeface="ＭＳ Ｐゴシック" panose="020B0600070205080204" pitchFamily="50" charset="-128"/>
                        <a:ea typeface="ＭＳ Ｐゴシック" panose="020B060007020508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a:txBody>
                    <a:bodyPr/>
                    <a:lstStyle/>
                    <a:p>
                      <a:pPr algn="ctr"/>
                      <a:r>
                        <a:rPr kumimoji="1" lang="ja-JP" altLang="en-US" sz="1100" b="0">
                          <a:solidFill>
                            <a:sysClr val="windowText" lastClr="000000"/>
                          </a:solidFill>
                          <a:latin typeface="ＭＳ Ｐゴシック" panose="020B0600070205080204" pitchFamily="50" charset="-128"/>
                          <a:ea typeface="ＭＳ Ｐゴシック" panose="020B0600070205080204" pitchFamily="50" charset="-128"/>
                        </a:rPr>
                        <a:t>自動運転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extLst>
                  <a:ext uri="{0D108BD9-81ED-4DB2-BD59-A6C34878D82A}">
                    <a16:rowId xmlns:a16="http://schemas.microsoft.com/office/drawing/2014/main" val="10000"/>
                  </a:ext>
                </a:extLst>
              </a:tr>
              <a:tr h="230871">
                <a:tc>
                  <a:txBody>
                    <a:bodyPr/>
                    <a:lstStyle/>
                    <a:p>
                      <a:endParaRPr kumimoji="1" lang="ja-JP" altLang="en-US" sz="1100">
                        <a:latin typeface="ＭＳ Ｐゴシック" panose="020B0600070205080204" pitchFamily="50" charset="-128"/>
                        <a:ea typeface="ＭＳ Ｐゴシック" panose="020B060007020508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100">
                        <a:latin typeface="ＭＳ Ｐゴシック" panose="020B0600070205080204" pitchFamily="50" charset="-128"/>
                        <a:ea typeface="ＭＳ Ｐゴシック" panose="020B060007020508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100">
                        <a:latin typeface="ＭＳ Ｐゴシック" panose="020B0600070205080204" pitchFamily="50" charset="-128"/>
                        <a:ea typeface="ＭＳ Ｐゴシック" panose="020B060007020508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100">
                        <a:latin typeface="ＭＳ Ｐゴシック" panose="020B0600070205080204" pitchFamily="50" charset="-128"/>
                        <a:ea typeface="ＭＳ Ｐゴシック" panose="020B060007020508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100">
                        <a:latin typeface="ＭＳ Ｐゴシック" panose="020B0600070205080204" pitchFamily="50" charset="-128"/>
                        <a:ea typeface="ＭＳ Ｐゴシック" panose="020B060007020508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100">
                        <a:latin typeface="ＭＳ Ｐゴシック" panose="020B0600070205080204" pitchFamily="50" charset="-128"/>
                        <a:ea typeface="ＭＳ Ｐゴシック" panose="020B060007020508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230871">
                <a:tc>
                  <a:txBody>
                    <a:bodyPr/>
                    <a:lstStyle/>
                    <a:p>
                      <a:pPr algn="ctr"/>
                      <a:r>
                        <a:rPr kumimoji="1" lang="ja-JP" altLang="en-US" sz="1100" b="0">
                          <a:solidFill>
                            <a:sysClr val="windowText" lastClr="000000"/>
                          </a:solidFill>
                          <a:latin typeface="ＭＳ Ｐゴシック" panose="020B0600070205080204" pitchFamily="50" charset="-128"/>
                          <a:ea typeface="ＭＳ Ｐゴシック" panose="020B0600070205080204" pitchFamily="50" charset="-128"/>
                        </a:rPr>
                        <a:t>ロボット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r>
                        <a:rPr kumimoji="1" lang="ja-JP" altLang="en-US" sz="1100" b="0">
                          <a:solidFill>
                            <a:sysClr val="windowText" lastClr="000000"/>
                          </a:solidFill>
                          <a:latin typeface="ＭＳ Ｐゴシック" panose="020B0600070205080204" pitchFamily="50" charset="-128"/>
                          <a:ea typeface="ＭＳ Ｐゴシック" panose="020B0600070205080204" pitchFamily="50" charset="-128"/>
                        </a:rPr>
                        <a:t>ドローン</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0">
                          <a:solidFill>
                            <a:sysClr val="windowText" lastClr="000000"/>
                          </a:solidFill>
                          <a:latin typeface="ＭＳ Ｐゴシック" panose="020B0600070205080204" pitchFamily="50" charset="-128"/>
                          <a:ea typeface="ＭＳ Ｐゴシック" panose="020B0600070205080204" pitchFamily="50" charset="-128"/>
                        </a:rPr>
                        <a:t>VR/AR</a:t>
                      </a:r>
                      <a:endParaRPr kumimoji="1" lang="ja-JP" altLang="en-US" sz="1100" b="0">
                        <a:solidFill>
                          <a:sysClr val="windowText" lastClr="000000"/>
                        </a:solidFill>
                        <a:latin typeface="ＭＳ Ｐゴシック" panose="020B0600070205080204" pitchFamily="50" charset="-128"/>
                        <a:ea typeface="ＭＳ Ｐゴシック" panose="020B060007020508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a:solidFill>
                            <a:sysClr val="windowText" lastClr="000000"/>
                          </a:solidFill>
                          <a:latin typeface="ＭＳ Ｐゴシック" panose="020B0600070205080204" pitchFamily="50" charset="-128"/>
                          <a:ea typeface="ＭＳ Ｐゴシック" panose="020B0600070205080204" pitchFamily="50" charset="-128"/>
                        </a:rPr>
                        <a:t>キャッシュレス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a:solidFill>
                            <a:sysClr val="windowText" lastClr="000000"/>
                          </a:solidFill>
                          <a:latin typeface="ＭＳ Ｐゴシック" panose="020B0600070205080204" pitchFamily="50" charset="-128"/>
                          <a:ea typeface="ＭＳ Ｐゴシック" panose="020B0600070205080204" pitchFamily="50" charset="-128"/>
                        </a:rPr>
                        <a:t>ブロックチェーン</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a:solidFill>
                            <a:sysClr val="windowText" lastClr="000000"/>
                          </a:solidFill>
                          <a:latin typeface="ＭＳ Ｐゴシック" panose="020B0600070205080204" pitchFamily="50" charset="-128"/>
                          <a:ea typeface="ＭＳ Ｐゴシック" panose="020B0600070205080204" pitchFamily="50" charset="-128"/>
                        </a:rPr>
                        <a:t>ＳＩＰ等の活用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1810292805"/>
                  </a:ext>
                </a:extLst>
              </a:tr>
              <a:tr h="235251">
                <a:tc>
                  <a:txBody>
                    <a:bodyPr/>
                    <a:lstStyle/>
                    <a:p>
                      <a:endParaRPr kumimoji="1" lang="ja-JP" altLang="en-US" sz="1100">
                        <a:latin typeface="ＭＳ Ｐゴシック" panose="020B0600070205080204" pitchFamily="50" charset="-128"/>
                        <a:ea typeface="ＭＳ Ｐゴシック" panose="020B060007020508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100">
                        <a:latin typeface="ＭＳ Ｐゴシック" panose="020B0600070205080204" pitchFamily="50" charset="-128"/>
                        <a:ea typeface="ＭＳ Ｐゴシック" panose="020B060007020508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100">
                        <a:latin typeface="ＭＳ Ｐゴシック" panose="020B0600070205080204" pitchFamily="50" charset="-128"/>
                        <a:ea typeface="ＭＳ Ｐゴシック" panose="020B060007020508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100">
                        <a:latin typeface="ＭＳ Ｐゴシック" panose="020B0600070205080204" pitchFamily="50" charset="-128"/>
                        <a:ea typeface="ＭＳ Ｐゴシック" panose="020B060007020508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100">
                        <a:latin typeface="ＭＳ Ｐゴシック" panose="020B0600070205080204" pitchFamily="50" charset="-128"/>
                        <a:ea typeface="ＭＳ Ｐゴシック" panose="020B060007020508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a:latin typeface="ＭＳ Ｐゴシック" panose="020B0600070205080204" pitchFamily="50" charset="-128"/>
                        <a:ea typeface="ＭＳ Ｐゴシック" panose="020B060007020508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84484568"/>
                  </a:ext>
                </a:extLst>
              </a:tr>
              <a:tr h="331326">
                <a:tc>
                  <a:txBody>
                    <a:bodyPr/>
                    <a:lstStyle/>
                    <a:p>
                      <a:pPr algn="ctr">
                        <a:lnSpc>
                          <a:spcPct val="150000"/>
                        </a:lnSpc>
                      </a:pPr>
                      <a:r>
                        <a:rPr kumimoji="1" lang="ja-JP" altLang="en-US" sz="1100">
                          <a:latin typeface="ＭＳ Ｐゴシック" panose="020B0600070205080204" pitchFamily="50" charset="-128"/>
                          <a:ea typeface="ＭＳ Ｐゴシック" panose="020B0600070205080204" pitchFamily="50" charset="-128"/>
                        </a:rPr>
                        <a:t>その他</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rowSpan="2" gridSpan="5">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i="1" u="none" strike="noStrike" kern="1200" cap="none" spc="0" normalizeH="0" baseline="0" noProof="0">
                          <a:ln>
                            <a:noFill/>
                          </a:ln>
                          <a:solidFill>
                            <a:srgbClr val="FF0000"/>
                          </a:solidFill>
                          <a:effectLst/>
                          <a:uLnTx/>
                          <a:uFillTx/>
                          <a:latin typeface="+mn-lt"/>
                          <a:ea typeface="+mn-ea"/>
                          <a:cs typeface="Arial"/>
                        </a:rPr>
                        <a:t>※</a:t>
                      </a:r>
                      <a:r>
                        <a:rPr kumimoji="1" lang="ja-JP" altLang="en-US" sz="1200" b="0" i="1" u="none" strike="noStrike" kern="1200" cap="none" spc="0" normalizeH="0" baseline="0" noProof="0">
                          <a:ln>
                            <a:noFill/>
                          </a:ln>
                          <a:solidFill>
                            <a:srgbClr val="FF0000"/>
                          </a:solidFill>
                          <a:effectLst/>
                          <a:uLnTx/>
                          <a:uFillTx/>
                          <a:latin typeface="+mn-lt"/>
                          <a:ea typeface="+mn-ea"/>
                          <a:cs typeface="Arial"/>
                        </a:rPr>
                        <a:t>「</a:t>
                      </a:r>
                      <a:r>
                        <a:rPr kumimoji="1" lang="en-US" altLang="ja-JP" sz="1200" b="0" i="1" u="none" strike="noStrike" kern="1200" cap="none" spc="0" normalizeH="0" baseline="0" noProof="0">
                          <a:ln>
                            <a:noFill/>
                          </a:ln>
                          <a:solidFill>
                            <a:srgbClr val="FF0000"/>
                          </a:solidFill>
                          <a:effectLst/>
                          <a:uLnTx/>
                          <a:uFillTx/>
                          <a:latin typeface="+mn-lt"/>
                          <a:ea typeface="+mn-ea"/>
                          <a:cs typeface="Arial"/>
                        </a:rPr>
                        <a:t>SIP</a:t>
                      </a:r>
                      <a:r>
                        <a:rPr kumimoji="1" lang="ja-JP" altLang="en-US" sz="1200" b="0" i="1" u="none" strike="noStrike" kern="1200" cap="none" spc="0" normalizeH="0" baseline="0" noProof="0">
                          <a:ln>
                            <a:noFill/>
                          </a:ln>
                          <a:solidFill>
                            <a:srgbClr val="FF0000"/>
                          </a:solidFill>
                          <a:effectLst/>
                          <a:uLnTx/>
                          <a:uFillTx/>
                          <a:latin typeface="+mn-lt"/>
                          <a:ea typeface="+mn-ea"/>
                          <a:cs typeface="Arial"/>
                        </a:rPr>
                        <a:t>等の活用」「その他」に該当する場合はこの欄に技術内容を記載すること。</a:t>
                      </a:r>
                      <a:endParaRPr lang="en-US" altLang="ja-JP" sz="1200" i="1">
                        <a:solidFill>
                          <a:srgbClr val="FF0000"/>
                        </a:solidFill>
                        <a:latin typeface="+mn-lt"/>
                        <a:ea typeface="+mn-ea"/>
                        <a:cs typeface="Arial"/>
                      </a:endParaRPr>
                    </a:p>
                    <a:p>
                      <a:endParaRPr kumimoji="1" lang="ja-JP" altLang="en-US" sz="1100">
                        <a:latin typeface="ＭＳ Ｐゴシック" panose="020B0600070205080204" pitchFamily="50" charset="-128"/>
                        <a:ea typeface="ＭＳ Ｐゴシック" panose="020B060007020508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hMerge="1">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hMerge="1">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hMerge="1">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hMerge="1">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22660117"/>
                  </a:ext>
                </a:extLst>
              </a:tr>
              <a:tr h="279993">
                <a:tc>
                  <a:txBody>
                    <a:bodyPr/>
                    <a:lstStyle/>
                    <a:p>
                      <a:endParaRPr kumimoji="1" lang="ja-JP" altLang="en-US" sz="1100">
                        <a:latin typeface="ＭＳ Ｐゴシック" panose="020B0600070205080204" pitchFamily="50" charset="-128"/>
                        <a:ea typeface="ＭＳ Ｐゴシック" panose="020B060007020508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5" vMerge="1">
                  <a:txBody>
                    <a:bodyPr/>
                    <a:lstStyle/>
                    <a:p>
                      <a:endParaRPr kumimoji="1" lang="ja-JP" altLang="en-US"/>
                    </a:p>
                  </a:txBody>
                  <a:tcPr/>
                </a:tc>
                <a:tc hMerge="1" vMerge="1">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extLst>
                  <a:ext uri="{0D108BD9-81ED-4DB2-BD59-A6C34878D82A}">
                    <a16:rowId xmlns:a16="http://schemas.microsoft.com/office/drawing/2014/main" val="366071311"/>
                  </a:ext>
                </a:extLst>
              </a:tr>
            </a:tbl>
          </a:graphicData>
        </a:graphic>
      </p:graphicFrame>
      <p:sp>
        <p:nvSpPr>
          <p:cNvPr id="10" name="正方形/長方形 9"/>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83873092-C531-41DB-8569-CB0C6AD8A5BE}" type="slidenum">
              <a:rPr lang="en-US" altLang="ja-JP" sz="1480" smtClean="0">
                <a:solidFill>
                  <a:schemeClr val="tx1"/>
                </a:solidFill>
              </a:rPr>
              <a:t>17</a:t>
            </a:fld>
            <a:endParaRPr kumimoji="1" lang="ja-JP" altLang="en-US" sz="1480">
              <a:solidFill>
                <a:schemeClr val="tx1"/>
              </a:solidFill>
            </a:endParaRPr>
          </a:p>
        </p:txBody>
      </p:sp>
      <p:sp>
        <p:nvSpPr>
          <p:cNvPr id="12" name="Text Box 4"/>
          <p:cNvSpPr txBox="1">
            <a:spLocks noChangeArrowheads="1"/>
          </p:cNvSpPr>
          <p:nvPr/>
        </p:nvSpPr>
        <p:spPr>
          <a:xfrm>
            <a:off x="491627" y="3891956"/>
            <a:ext cx="7398461" cy="338554"/>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en-US" altLang="ja-JP" sz="1600" b="1"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rPr>
              <a:t>（１</a:t>
            </a:r>
            <a:r>
              <a:rPr kumimoji="1" lang="ja-JP" altLang="en-US" sz="1600" b="1"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rPr>
              <a:t>）未来技術の実装により解決したい地域課題の内容</a:t>
            </a:r>
            <a:endParaRPr kumimoji="1" lang="ja-JP" altLang="en-US" sz="1200" b="0"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endParaRPr>
          </a:p>
        </p:txBody>
      </p:sp>
      <p:sp>
        <p:nvSpPr>
          <p:cNvPr id="13" name="正方形/長方形 10"/>
          <p:cNvSpPr/>
          <p:nvPr/>
        </p:nvSpPr>
        <p:spPr>
          <a:xfrm>
            <a:off x="613723" y="4125353"/>
            <a:ext cx="8232422" cy="276999"/>
          </a:xfrm>
          <a:prstGeom prst="rect">
            <a:avLst/>
          </a:prstGeom>
        </p:spPr>
        <p:txBody>
          <a:bodyPr wrap="square" lIns="91440" tIns="45720" rIns="91440" bIns="45720" anchor="t">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200" b="0" i="1" u="none" strike="noStrike" kern="1200" cap="none" spc="0" normalizeH="0" baseline="0" noProof="0">
                <a:ln>
                  <a:noFill/>
                </a:ln>
                <a:solidFill>
                  <a:srgbClr val="FF0000"/>
                </a:solidFill>
                <a:effectLst/>
                <a:uLnTx/>
                <a:uFillTx/>
                <a:latin typeface="Arial"/>
                <a:ea typeface="ＭＳ Ｐゴシック"/>
                <a:cs typeface="Arial"/>
              </a:rPr>
              <a:t>※</a:t>
            </a:r>
            <a:r>
              <a:rPr kumimoji="1" lang="ja-JP" altLang="en-US" sz="1200" b="0" i="1" u="none" strike="noStrike" kern="1200" cap="none" spc="0" normalizeH="0" baseline="0" noProof="0">
                <a:ln>
                  <a:noFill/>
                </a:ln>
                <a:solidFill>
                  <a:srgbClr val="FF0000"/>
                </a:solidFill>
                <a:effectLst/>
                <a:uLnTx/>
                <a:uFillTx/>
                <a:latin typeface="Arial"/>
                <a:ea typeface="ＭＳ Ｐゴシック"/>
                <a:cs typeface="Arial"/>
              </a:rPr>
              <a:t>地域で発生している課題を記入</a:t>
            </a:r>
            <a:r>
              <a:rPr lang="ja-JP" altLang="en-US" sz="1200" i="1">
                <a:solidFill>
                  <a:srgbClr val="FF0000"/>
                </a:solidFill>
                <a:latin typeface="Arial"/>
                <a:ea typeface="ＭＳ Ｐゴシック"/>
                <a:cs typeface="Arial"/>
              </a:rPr>
              <a:t>。</a:t>
            </a:r>
            <a:endParaRPr kumimoji="1" lang="en-US" altLang="ja-JP" sz="12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
        <p:nvSpPr>
          <p:cNvPr id="14" name="Text Box 4"/>
          <p:cNvSpPr txBox="1">
            <a:spLocks noChangeArrowheads="1"/>
          </p:cNvSpPr>
          <p:nvPr/>
        </p:nvSpPr>
        <p:spPr>
          <a:xfrm>
            <a:off x="491163" y="4631741"/>
            <a:ext cx="7398461" cy="338554"/>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ja-JP" altLang="en-US" sz="1600" b="1"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rPr>
              <a:t>（２）課題を引き起こしている要因</a:t>
            </a:r>
            <a:endParaRPr kumimoji="1" lang="ja-JP" altLang="en-US" sz="1200" b="0"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endParaRPr>
          </a:p>
        </p:txBody>
      </p:sp>
      <p:sp>
        <p:nvSpPr>
          <p:cNvPr id="15" name="正方形/長方形 13"/>
          <p:cNvSpPr/>
          <p:nvPr/>
        </p:nvSpPr>
        <p:spPr>
          <a:xfrm>
            <a:off x="629003" y="4885621"/>
            <a:ext cx="8232422" cy="276999"/>
          </a:xfrm>
          <a:prstGeom prst="rect">
            <a:avLst/>
          </a:prstGeom>
        </p:spPr>
        <p:txBody>
          <a:bodyPr wrap="square" lIns="91440" tIns="45720" rIns="91440" bIns="45720" anchor="t">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200" b="0" i="1" u="none" strike="noStrike" kern="1200" cap="none" spc="0" normalizeH="0" baseline="0" noProof="0">
                <a:ln>
                  <a:noFill/>
                </a:ln>
                <a:solidFill>
                  <a:srgbClr val="FF0000"/>
                </a:solidFill>
                <a:effectLst/>
                <a:uLnTx/>
                <a:uFillTx/>
                <a:latin typeface="Arial"/>
                <a:ea typeface="ＭＳ Ｐゴシック"/>
                <a:cs typeface="Arial"/>
              </a:rPr>
              <a:t>※</a:t>
            </a:r>
            <a:r>
              <a:rPr kumimoji="1" lang="ja-JP" altLang="en-US" sz="1200" b="0" i="1" u="none" strike="noStrike" kern="1200" cap="none" spc="0" normalizeH="0" baseline="0" noProof="0">
                <a:ln>
                  <a:noFill/>
                </a:ln>
                <a:solidFill>
                  <a:srgbClr val="FF0000"/>
                </a:solidFill>
                <a:effectLst/>
                <a:uLnTx/>
                <a:uFillTx/>
                <a:latin typeface="Arial"/>
                <a:ea typeface="ＭＳ Ｐゴシック"/>
                <a:cs typeface="Arial"/>
              </a:rPr>
              <a:t>上記の課題を引き起こしている要因を整理・分析し、記入</a:t>
            </a:r>
            <a:r>
              <a:rPr lang="ja-JP" altLang="en-US" sz="1200" i="1">
                <a:solidFill>
                  <a:srgbClr val="FF0000"/>
                </a:solidFill>
                <a:latin typeface="Arial"/>
                <a:ea typeface="ＭＳ Ｐゴシック"/>
                <a:cs typeface="Arial"/>
              </a:rPr>
              <a:t>。</a:t>
            </a:r>
            <a:endParaRPr kumimoji="1" lang="ja-JP" altLang="en-US" sz="12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
        <p:nvSpPr>
          <p:cNvPr id="16" name="Text Box 4"/>
          <p:cNvSpPr txBox="1">
            <a:spLocks noChangeArrowheads="1"/>
          </p:cNvSpPr>
          <p:nvPr/>
        </p:nvSpPr>
        <p:spPr>
          <a:xfrm>
            <a:off x="485216" y="5495837"/>
            <a:ext cx="8024308" cy="597087"/>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ja-JP" altLang="en-US" sz="1600" b="1"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rPr>
              <a:t>（３）①課題解決のため活用する未来技術</a:t>
            </a:r>
            <a:endParaRPr kumimoji="1" lang="en-US" altLang="ja-JP" sz="1600" b="1"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endParaRPr>
          </a:p>
          <a:p>
            <a:pPr marL="0" marR="0" lvl="0" indent="0" algn="l" defTabSz="914400" rtl="0" eaLnBrk="1" fontAlgn="base" latinLnBrk="0" hangingPunct="1">
              <a:lnSpc>
                <a:spcPct val="100000"/>
              </a:lnSpc>
              <a:spcBef>
                <a:spcPct val="5000"/>
              </a:spcBef>
              <a:spcAft>
                <a:spcPct val="0"/>
              </a:spcAft>
              <a:buClrTx/>
              <a:buSzTx/>
              <a:buFontTx/>
              <a:buNone/>
              <a:tabLst/>
              <a:defRPr/>
            </a:pPr>
            <a:r>
              <a:rPr lang="ja-JP" altLang="en-US" sz="1600" b="1">
                <a:solidFill>
                  <a:srgbClr val="000000"/>
                </a:solidFill>
                <a:latin typeface="Tahoma" pitchFamily="34" charset="0"/>
              </a:rPr>
              <a:t> 　　</a:t>
            </a:r>
            <a:r>
              <a:rPr kumimoji="1" lang="ja-JP" altLang="en-US" sz="1600" b="1"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rPr>
              <a:t>②未来技術の実装により実現しようとする事業・サービスの概要</a:t>
            </a:r>
            <a:endParaRPr kumimoji="1" lang="ja-JP" altLang="en-US" sz="1200" b="0"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endParaRPr>
          </a:p>
        </p:txBody>
      </p:sp>
      <p:sp>
        <p:nvSpPr>
          <p:cNvPr id="18" name="テキスト 577"/>
          <p:cNvSpPr txBox="1"/>
          <p:nvPr/>
        </p:nvSpPr>
        <p:spPr>
          <a:xfrm>
            <a:off x="369785" y="3311403"/>
            <a:ext cx="8496464" cy="646331"/>
          </a:xfrm>
          <a:prstGeom prst="rect">
            <a:avLst/>
          </a:prstGeom>
        </p:spPr>
        <p:txBody>
          <a:bodyPr wrap="square" lIns="91440" tIns="45720" rIns="91440" bIns="45720" anchor="t">
            <a:spAutoFit/>
          </a:bodyPr>
          <a:lstStyle/>
          <a:p>
            <a:pPr lvl="0">
              <a:defRPr lang="ja-JP" altLang="en-US"/>
            </a:pPr>
            <a:r>
              <a:rPr kumimoji="1" lang="en-US" altLang="ja-JP" sz="1200" b="0" i="1" u="none" strike="noStrike" kern="1200" cap="none" spc="0" normalizeH="0" baseline="0" noProof="0">
                <a:ln>
                  <a:noFill/>
                </a:ln>
                <a:solidFill>
                  <a:srgbClr val="FF0000"/>
                </a:solidFill>
                <a:effectLst/>
                <a:uLnTx/>
                <a:uFillTx/>
                <a:latin typeface="Arial"/>
                <a:ea typeface="ＭＳ Ｐゴシック"/>
                <a:cs typeface="Arial"/>
              </a:rPr>
              <a:t>※</a:t>
            </a:r>
            <a:r>
              <a:rPr lang="ja-JP" altLang="en-US" sz="1200" i="1">
                <a:solidFill>
                  <a:srgbClr val="FF0000"/>
                </a:solidFill>
                <a:latin typeface="Arial"/>
                <a:ea typeface="ＭＳ Ｐゴシック"/>
                <a:cs typeface="Arial"/>
              </a:rPr>
              <a:t>地域の課題を解決するための未来技術の必要性・有効性について</a:t>
            </a:r>
            <a:r>
              <a:rPr kumimoji="1" lang="en-US" altLang="ja-JP" sz="1200" b="0" i="1" strike="noStrike" kern="1200" cap="none" spc="0" normalizeH="0" baseline="0" noProof="0" err="1">
                <a:ln>
                  <a:noFill/>
                </a:ln>
                <a:solidFill>
                  <a:srgbClr val="FF0000"/>
                </a:solidFill>
                <a:effectLst/>
                <a:uLnTx/>
                <a:uFillTx/>
                <a:latin typeface="Arial"/>
                <a:ea typeface="ＭＳ Ｐゴシック"/>
                <a:cs typeface="Arial"/>
              </a:rPr>
              <a:t>記載</a:t>
            </a:r>
            <a:r>
              <a:rPr kumimoji="1" lang="ja-JP" altLang="en-US" sz="1200" b="0" i="1" strike="noStrike" kern="1200" cap="none" spc="0" normalizeH="0" baseline="0" noProof="0">
                <a:ln>
                  <a:noFill/>
                </a:ln>
                <a:solidFill>
                  <a:srgbClr val="FF0000"/>
                </a:solidFill>
                <a:effectLst/>
                <a:uLnTx/>
                <a:uFillTx/>
                <a:latin typeface="Arial"/>
                <a:ea typeface="ＭＳ Ｐゴシック"/>
                <a:cs typeface="Arial"/>
              </a:rPr>
              <a:t>すること</a:t>
            </a:r>
            <a:r>
              <a:rPr lang="ja-JP" altLang="en-US" sz="1200" i="1">
                <a:solidFill>
                  <a:srgbClr val="FF0000"/>
                </a:solidFill>
                <a:latin typeface="Arial"/>
                <a:ea typeface="ＭＳ Ｐゴシック"/>
                <a:cs typeface="Arial"/>
              </a:rPr>
              <a:t>。</a:t>
            </a:r>
            <a:endParaRPr lang="en-US" altLang="ja-JP" sz="1200" i="1">
              <a:solidFill>
                <a:srgbClr val="FF0000"/>
              </a:solidFill>
              <a:latin typeface="Arial"/>
              <a:ea typeface="ＭＳ Ｐゴシック"/>
              <a:cs typeface="Arial"/>
            </a:endParaRPr>
          </a:p>
          <a:p>
            <a:pPr lvl="0">
              <a:defRPr lang="ja-JP" altLang="en-US"/>
            </a:pPr>
            <a:r>
              <a:rPr kumimoji="1" lang="ja-JP" altLang="en-US" sz="1200" b="0" i="1" strike="noStrike" kern="1200" cap="none" spc="0" normalizeH="0" baseline="0" noProof="0">
                <a:ln>
                  <a:noFill/>
                </a:ln>
                <a:solidFill>
                  <a:srgbClr val="FF0000"/>
                </a:solidFill>
                <a:effectLst/>
                <a:uLnTx/>
                <a:uFillTx/>
                <a:latin typeface="Arial"/>
                <a:ea typeface="ＭＳ Ｐゴシック"/>
                <a:cs typeface="Arial"/>
              </a:rPr>
              <a:t>　</a:t>
            </a:r>
            <a:r>
              <a:rPr lang="ja-JP" altLang="en-US" sz="1200" i="1">
                <a:solidFill>
                  <a:srgbClr val="FF0000"/>
                </a:solidFill>
                <a:latin typeface="Arial"/>
                <a:ea typeface="ＭＳ Ｐゴシック"/>
                <a:cs typeface="Arial"/>
              </a:rPr>
              <a:t> </a:t>
            </a:r>
            <a:r>
              <a:rPr kumimoji="1" lang="ja-JP" altLang="en-US" sz="1200" b="0" i="1" strike="noStrike" kern="1200" cap="none" spc="0" normalizeH="0" baseline="0" noProof="0">
                <a:ln>
                  <a:noFill/>
                </a:ln>
                <a:solidFill>
                  <a:srgbClr val="FF0000"/>
                </a:solidFill>
                <a:effectLst/>
                <a:uLnTx/>
                <a:uFillTx/>
                <a:latin typeface="Arial"/>
                <a:ea typeface="ＭＳ Ｐゴシック"/>
                <a:cs typeface="Arial"/>
              </a:rPr>
              <a:t>また、</a:t>
            </a:r>
            <a:r>
              <a:rPr lang="ja-JP" altLang="en-US" sz="1200" i="1">
                <a:solidFill>
                  <a:srgbClr val="FF0000"/>
                </a:solidFill>
                <a:latin typeface="Arial"/>
                <a:ea typeface="ＭＳ Ｐゴシック"/>
                <a:cs typeface="Arial"/>
              </a:rPr>
              <a:t>課題やその要因について、</a:t>
            </a:r>
            <a:r>
              <a:rPr kumimoji="1" lang="ja-JP" altLang="en-US" sz="1200" b="0" i="1" strike="noStrike" kern="1200" cap="none" spc="0" normalizeH="0" baseline="0" noProof="0">
                <a:ln>
                  <a:noFill/>
                </a:ln>
                <a:solidFill>
                  <a:srgbClr val="FF0000"/>
                </a:solidFill>
                <a:effectLst/>
                <a:uLnTx/>
                <a:uFillTx/>
                <a:latin typeface="Arial"/>
                <a:ea typeface="ＭＳ Ｐゴシック"/>
                <a:cs typeface="Arial"/>
              </a:rPr>
              <a:t>定量的に示すことができるものについては、具体的に記載すること。</a:t>
            </a:r>
            <a:endParaRPr kumimoji="1" lang="en-US" altLang="ja-JP" sz="1200" b="0" i="1"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lvl="0">
              <a:defRPr lang="ja-JP" altLang="en-US"/>
            </a:pPr>
            <a:r>
              <a:rPr lang="ja-JP" altLang="en-US" sz="1200" i="1" u="none">
                <a:solidFill>
                  <a:srgbClr val="FF0000"/>
                </a:solidFill>
                <a:latin typeface="Arial"/>
                <a:ea typeface="ＭＳ Ｐゴシック"/>
                <a:cs typeface="Arial"/>
              </a:rPr>
              <a:t>　 なお、地域の課題を複数設定する場合、地域の課題ごとに以下の項目を記載すること</a:t>
            </a:r>
            <a:r>
              <a:rPr lang="ja-JP" altLang="en-US" sz="1200" i="1">
                <a:solidFill>
                  <a:srgbClr val="FF0000"/>
                </a:solidFill>
                <a:latin typeface="Arial"/>
                <a:ea typeface="ＭＳ Ｐゴシック"/>
                <a:cs typeface="Arial"/>
              </a:rPr>
              <a:t>。</a:t>
            </a:r>
            <a:endParaRPr lang="en-US" altLang="ja-JP" sz="1200" i="1">
              <a:solidFill>
                <a:srgbClr val="FF0000"/>
              </a:solidFill>
              <a:latin typeface="Arial"/>
              <a:ea typeface="ＭＳ Ｐゴシック"/>
              <a:cs typeface="Arial"/>
            </a:endParaRPr>
          </a:p>
        </p:txBody>
      </p:sp>
      <p:sp>
        <p:nvSpPr>
          <p:cNvPr id="19" name="正方形/長方形 18"/>
          <p:cNvSpPr/>
          <p:nvPr/>
        </p:nvSpPr>
        <p:spPr>
          <a:xfrm>
            <a:off x="593619" y="6006082"/>
            <a:ext cx="7915905" cy="461665"/>
          </a:xfrm>
          <a:prstGeom prst="rect">
            <a:avLst/>
          </a:prstGeom>
        </p:spPr>
        <p:txBody>
          <a:bodyPr wrap="square" lIns="91440" tIns="45720" rIns="91440" bIns="45720" anchor="t">
            <a:spAutoFit/>
          </a:bodyPr>
          <a:lstStyle/>
          <a:p>
            <a:r>
              <a:rPr kumimoji="1" lang="en-US" altLang="ja-JP" sz="1200" b="0" i="1" u="none" strike="noStrike" kern="1200" cap="none" spc="0" normalizeH="0" baseline="0" noProof="0">
                <a:ln>
                  <a:noFill/>
                </a:ln>
                <a:solidFill>
                  <a:srgbClr val="FF0000"/>
                </a:solidFill>
                <a:effectLst/>
                <a:uLnTx/>
                <a:uFillTx/>
                <a:latin typeface="Arial"/>
                <a:ea typeface="ＭＳ Ｐゴシック"/>
                <a:cs typeface="Arial"/>
              </a:rPr>
              <a:t>※</a:t>
            </a:r>
            <a:r>
              <a:rPr kumimoji="1" lang="ja-JP" altLang="en-US" sz="1200" b="0" i="1" u="none" strike="noStrike" kern="1200" cap="none" spc="0" normalizeH="0" baseline="0" noProof="0">
                <a:ln>
                  <a:noFill/>
                </a:ln>
                <a:solidFill>
                  <a:srgbClr val="FF0000"/>
                </a:solidFill>
                <a:effectLst/>
                <a:uLnTx/>
                <a:uFillTx/>
                <a:latin typeface="Arial"/>
                <a:ea typeface="ＭＳ Ｐゴシック"/>
                <a:cs typeface="Arial"/>
              </a:rPr>
              <a:t>上記の課題を解決するため</a:t>
            </a:r>
            <a:r>
              <a:rPr lang="ja-JP" altLang="en-US" sz="1200" i="1" noProof="0">
                <a:solidFill>
                  <a:srgbClr val="FF0000"/>
                </a:solidFill>
                <a:latin typeface="Arial"/>
                <a:ea typeface="ＭＳ Ｐゴシック"/>
                <a:cs typeface="Arial"/>
              </a:rPr>
              <a:t>、</a:t>
            </a:r>
            <a:r>
              <a:rPr lang="ja-JP" altLang="en-US" sz="1200" i="1">
                <a:solidFill>
                  <a:srgbClr val="FF0000"/>
                </a:solidFill>
                <a:latin typeface="Arial"/>
                <a:ea typeface="ＭＳ Ｐゴシック"/>
                <a:cs typeface="Arial"/>
              </a:rPr>
              <a:t>未来技術を活用して３年間（２年間の延長を希望する場合は、３年目に審査あり。）で実現しようとする事業・サービスの概要を記載。</a:t>
            </a:r>
            <a:endParaRPr lang="en-US" altLang="ja-JP" sz="1200" i="1">
              <a:solidFill>
                <a:srgbClr val="FF0000"/>
              </a:solidFill>
            </a:endParaRPr>
          </a:p>
        </p:txBody>
      </p:sp>
    </p:spTree>
    <p:extLst>
      <p:ext uri="{BB962C8B-B14F-4D97-AF65-F5344CB8AC3E}">
        <p14:creationId xmlns:p14="http://schemas.microsoft.com/office/powerpoint/2010/main" val="33072677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5" name="Rectangle 67"/>
          <p:cNvSpPr>
            <a:spLocks noChangeArrowheads="1"/>
          </p:cNvSpPr>
          <p:nvPr/>
        </p:nvSpPr>
        <p:spPr>
          <a:xfrm>
            <a:off x="0" y="0"/>
            <a:ext cx="9144000" cy="573088"/>
          </a:xfrm>
          <a:prstGeom prst="rect">
            <a:avLst/>
          </a:prstGeom>
          <a:solidFill>
            <a:srgbClr val="0070C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lvl="0" eaLnBrk="1" hangingPunct="1">
              <a:spcBef>
                <a:spcPct val="0"/>
              </a:spcBef>
              <a:buNone/>
            </a:pPr>
            <a:r>
              <a:rPr lang="ja-JP" altLang="en-US" sz="2400" b="1">
                <a:solidFill>
                  <a:schemeClr val="bg1"/>
                </a:solidFill>
                <a:latin typeface="ＭＳ Ｐゴシック" panose="020B0600070205080204" pitchFamily="50" charset="-128"/>
              </a:rPr>
              <a:t>期待される効果・これまでの事業内容 </a:t>
            </a:r>
          </a:p>
        </p:txBody>
      </p:sp>
      <p:sp>
        <p:nvSpPr>
          <p:cNvPr id="1426" name="Text Box 4"/>
          <p:cNvSpPr txBox="1">
            <a:spLocks noChangeArrowheads="1"/>
          </p:cNvSpPr>
          <p:nvPr/>
        </p:nvSpPr>
        <p:spPr>
          <a:xfrm>
            <a:off x="376464" y="573116"/>
            <a:ext cx="7530809" cy="400110"/>
          </a:xfrm>
          <a:prstGeom prst="rect">
            <a:avLst/>
          </a:prstGeom>
          <a:noFill/>
          <a:ln w="9525">
            <a:noFill/>
            <a:miter lim="800000"/>
            <a:headEnd/>
            <a:tailEnd/>
          </a:ln>
          <a:effectLst/>
        </p:spPr>
        <p:txBody>
          <a:bodyPr wrap="square">
            <a:spAutoFit/>
          </a:bodyPr>
          <a:lstStyle/>
          <a:p>
            <a:pPr marL="238125" lvl="0" indent="-238125" eaLnBrk="1" hangingPunct="1">
              <a:spcBef>
                <a:spcPct val="5000"/>
              </a:spcBef>
              <a:buFont typeface="Wingdings" pitchFamily="2" charset="2"/>
              <a:buChar char="n"/>
              <a:defRPr/>
            </a:pPr>
            <a:r>
              <a:rPr lang="ja-JP" altLang="en-US" sz="2000" b="1">
                <a:latin typeface="Tahoma" pitchFamily="34" charset="0"/>
              </a:rPr>
              <a:t>３</a:t>
            </a:r>
            <a:r>
              <a:rPr kumimoji="1" lang="ja-JP" altLang="en-US" sz="2000" b="1" i="0" u="none" strike="noStrike" kern="1200" cap="none" spc="0" normalizeH="0" baseline="0" noProof="0" err="1">
                <a:ln>
                  <a:noFill/>
                </a:ln>
                <a:effectLst/>
                <a:uLnTx/>
                <a:uFillTx/>
                <a:latin typeface="Tahoma" pitchFamily="34" charset="0"/>
                <a:ea typeface="ＭＳ Ｐゴシック" panose="020B0600070205080204" pitchFamily="50" charset="-128"/>
                <a:cs typeface="+mn-cs"/>
              </a:rPr>
              <a:t>．</a:t>
            </a:r>
            <a:r>
              <a:rPr lang="ja-JP" altLang="en-US" sz="2000" b="1">
                <a:latin typeface="Tahoma" pitchFamily="34" charset="0"/>
              </a:rPr>
              <a:t>事業により期待される効果・地域の目指す将来像との関連性</a:t>
            </a:r>
          </a:p>
        </p:txBody>
      </p:sp>
      <p:sp>
        <p:nvSpPr>
          <p:cNvPr id="1428" name="正方形/長方形 7"/>
          <p:cNvSpPr/>
          <p:nvPr/>
        </p:nvSpPr>
        <p:spPr>
          <a:xfrm>
            <a:off x="6876256" y="116632"/>
            <a:ext cx="1633270"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内閣府（地創）</a:t>
            </a:r>
          </a:p>
        </p:txBody>
      </p:sp>
      <p:graphicFrame>
        <p:nvGraphicFramePr>
          <p:cNvPr id="1429" name="表 1"/>
          <p:cNvGraphicFramePr>
            <a:graphicFrameLocks noGrp="1"/>
          </p:cNvGraphicFramePr>
          <p:nvPr/>
        </p:nvGraphicFramePr>
        <p:xfrm>
          <a:off x="393939" y="980728"/>
          <a:ext cx="8259981" cy="2664296"/>
        </p:xfrm>
        <a:graphic>
          <a:graphicData uri="http://schemas.openxmlformats.org/drawingml/2006/table">
            <a:tbl>
              <a:tblPr firstRow="1" bandRow="1">
                <a:tableStyleId>{5940675A-B579-460E-94D1-54222C63F5DA}</a:tableStyleId>
              </a:tblPr>
              <a:tblGrid>
                <a:gridCol w="8259981">
                  <a:extLst>
                    <a:ext uri="{9D8B030D-6E8A-4147-A177-3AD203B41FA5}">
                      <a16:colId xmlns:a16="http://schemas.microsoft.com/office/drawing/2014/main" val="20000"/>
                    </a:ext>
                  </a:extLst>
                </a:gridCol>
              </a:tblGrid>
              <a:tr h="2664296">
                <a:tc>
                  <a:txBody>
                    <a:bodyPr/>
                    <a:lstStyle/>
                    <a:p>
                      <a:endParaRPr kumimoji="1" lang="ja-JP" altLang="en-US" sz="1100" b="0">
                        <a:solidFill>
                          <a:schemeClr val="tx1"/>
                        </a:solidFill>
                      </a:endParaRPr>
                    </a:p>
                  </a:txBody>
                  <a:tcPr anchor="ctr">
                    <a:noFill/>
                  </a:tcPr>
                </a:tc>
                <a:extLst>
                  <a:ext uri="{0D108BD9-81ED-4DB2-BD59-A6C34878D82A}">
                    <a16:rowId xmlns:a16="http://schemas.microsoft.com/office/drawing/2014/main" val="10000"/>
                  </a:ext>
                </a:extLst>
              </a:tr>
            </a:tbl>
          </a:graphicData>
        </a:graphic>
      </p:graphicFrame>
      <p:sp>
        <p:nvSpPr>
          <p:cNvPr id="1430" name="Text Box 4"/>
          <p:cNvSpPr txBox="1">
            <a:spLocks noChangeArrowheads="1"/>
          </p:cNvSpPr>
          <p:nvPr/>
        </p:nvSpPr>
        <p:spPr>
          <a:xfrm>
            <a:off x="393939" y="3717032"/>
            <a:ext cx="7398461" cy="981807"/>
          </a:xfrm>
          <a:prstGeom prst="rect">
            <a:avLst/>
          </a:prstGeom>
          <a:noFill/>
          <a:ln w="9525">
            <a:noFill/>
            <a:miter lim="800000"/>
            <a:headEnd/>
            <a:tailEnd/>
          </a:ln>
          <a:effectLst/>
        </p:spPr>
        <p:txBody>
          <a:bodyPr wrap="square">
            <a:spAutoFit/>
          </a:bodyPr>
          <a:lstStyle/>
          <a:p>
            <a:pPr marL="238125" indent="-238125" eaLnBrk="1" hangingPunct="1">
              <a:spcBef>
                <a:spcPct val="5000"/>
              </a:spcBef>
              <a:buFont typeface="Wingdings" pitchFamily="2" charset="2"/>
              <a:buChar char="n"/>
              <a:defRPr/>
            </a:pPr>
            <a:r>
              <a:rPr lang="ja-JP" altLang="en-US" sz="2000" b="1">
                <a:latin typeface="Tahoma" pitchFamily="34" charset="0"/>
              </a:rPr>
              <a:t>４</a:t>
            </a:r>
            <a:r>
              <a:rPr lang="ja-JP" altLang="en-US" sz="2000" b="1">
                <a:solidFill>
                  <a:srgbClr val="000000"/>
                </a:solidFill>
                <a:latin typeface="Tahoma" pitchFamily="34" charset="0"/>
              </a:rPr>
              <a:t>．未来技術の社会実装に関するこれまでの取組</a:t>
            </a:r>
          </a:p>
          <a:p>
            <a:pPr marL="238125" lvl="0" indent="-238125" eaLnBrk="1" hangingPunct="1">
              <a:spcBef>
                <a:spcPct val="5000"/>
              </a:spcBef>
              <a:buFont typeface="Wingdings" pitchFamily="2" charset="2"/>
              <a:buChar char="n"/>
              <a:defRPr/>
            </a:pPr>
            <a:endParaRPr lang="ja-JP" altLang="en-US" sz="2000" b="1">
              <a:solidFill>
                <a:srgbClr val="000000"/>
              </a:solidFill>
              <a:latin typeface="Tahoma" pitchFamily="34" charset="0"/>
            </a:endParaRPr>
          </a:p>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endParaRPr kumimoji="1" lang="ja-JP" altLang="en-US" sz="1600" b="0"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endParaRPr>
          </a:p>
        </p:txBody>
      </p:sp>
      <p:graphicFrame>
        <p:nvGraphicFramePr>
          <p:cNvPr id="1431" name="表 2"/>
          <p:cNvGraphicFramePr>
            <a:graphicFrameLocks noGrp="1"/>
          </p:cNvGraphicFramePr>
          <p:nvPr/>
        </p:nvGraphicFramePr>
        <p:xfrm>
          <a:off x="408292" y="4158952"/>
          <a:ext cx="8245628" cy="2438400"/>
        </p:xfrm>
        <a:graphic>
          <a:graphicData uri="http://schemas.openxmlformats.org/drawingml/2006/table">
            <a:tbl>
              <a:tblPr firstRow="1" bandRow="1">
                <a:tableStyleId>{5C22544A-7EE6-4342-B048-85BDC9FD1C3A}</a:tableStyleId>
              </a:tblPr>
              <a:tblGrid>
                <a:gridCol w="8245628">
                  <a:extLst>
                    <a:ext uri="{9D8B030D-6E8A-4147-A177-3AD203B41FA5}">
                      <a16:colId xmlns:a16="http://schemas.microsoft.com/office/drawing/2014/main" val="20000"/>
                    </a:ext>
                  </a:extLst>
                </a:gridCol>
              </a:tblGrid>
              <a:tr h="936104">
                <a:tc>
                  <a:txBody>
                    <a:bodyPr/>
                    <a:lstStyle/>
                    <a:p>
                      <a:endParaRPr kumimoji="1" lang="en-US" altLang="ja-JP" sz="1100"/>
                    </a:p>
                    <a:p>
                      <a:endParaRPr kumimoji="1" lang="en-US" altLang="ja-JP" sz="1100"/>
                    </a:p>
                    <a:p>
                      <a:endParaRPr kumimoji="1" lang="en-US" altLang="ja-JP" sz="1100"/>
                    </a:p>
                    <a:p>
                      <a:endParaRPr kumimoji="1" lang="en-US" altLang="ja-JP" sz="1100"/>
                    </a:p>
                    <a:p>
                      <a:endParaRPr kumimoji="1" lang="en-US" altLang="ja-JP" sz="1100"/>
                    </a:p>
                    <a:p>
                      <a:endParaRPr kumimoji="1" lang="en-US" altLang="ja-JP" sz="1100"/>
                    </a:p>
                    <a:p>
                      <a:endParaRPr kumimoji="1" lang="en-US" altLang="ja-JP" sz="1100"/>
                    </a:p>
                    <a:p>
                      <a:endParaRPr kumimoji="1" lang="en-US" altLang="ja-JP" sz="1100"/>
                    </a:p>
                    <a:p>
                      <a:endParaRPr kumimoji="1" lang="en-US" altLang="ja-JP" sz="1100"/>
                    </a:p>
                    <a:p>
                      <a:endParaRPr kumimoji="1" lang="en-US" altLang="ja-JP" sz="1100"/>
                    </a:p>
                    <a:p>
                      <a:endParaRPr kumimoji="1" lang="en-US" altLang="ja-JP" sz="1100"/>
                    </a:p>
                    <a:p>
                      <a:endParaRPr kumimoji="1" lang="en-US" altLang="ja-JP" sz="1100"/>
                    </a:p>
                    <a:p>
                      <a:endParaRPr kumimoji="1" lang="en-US" altLang="ja-JP" sz="1100"/>
                    </a:p>
                    <a:p>
                      <a:endParaRPr kumimoji="1" lang="ja-JP" altLang="en-US" sz="11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bl>
          </a:graphicData>
        </a:graphic>
      </p:graphicFrame>
      <p:sp>
        <p:nvSpPr>
          <p:cNvPr id="1432" name="正方形/長方形 14"/>
          <p:cNvSpPr/>
          <p:nvPr/>
        </p:nvSpPr>
        <p:spPr>
          <a:xfrm>
            <a:off x="423416" y="1059414"/>
            <a:ext cx="8235848" cy="430887"/>
          </a:xfrm>
          <a:prstGeom prst="rect">
            <a:avLst/>
          </a:prstGeom>
        </p:spPr>
        <p:txBody>
          <a:bodyPr wrap="square">
            <a:spAutoFit/>
          </a:bodyPr>
          <a:lstStyle/>
          <a:p>
            <a:pPr lvl="0">
              <a:defRPr/>
            </a:pPr>
            <a:r>
              <a:rPr kumimoji="1" lang="en-US" altLang="ja-JP" sz="1100" b="0" i="1" u="none" strike="noStrike" kern="1200" cap="none" spc="0" normalizeH="0" baseline="0" noProof="0">
                <a:ln>
                  <a:noFill/>
                </a:ln>
                <a:solidFill>
                  <a:srgbClr val="FF0000"/>
                </a:solidFill>
                <a:effectLst/>
                <a:uLnTx/>
                <a:uFillTx/>
              </a:rPr>
              <a:t>※</a:t>
            </a:r>
            <a:r>
              <a:rPr lang="ja-JP" altLang="en-US" sz="1100" i="1">
                <a:solidFill>
                  <a:srgbClr val="FF0000"/>
                </a:solidFill>
              </a:rPr>
              <a:t>単に未来技術を導入するにとどまらず、実際に当該地域の住民等が継続的に利用することにより、地域における課題（地域経済の活性化も含む）の解決・改善が図られ、地方創生に寄与する事業であるかなど、期待される効果について記載すること</a:t>
            </a:r>
            <a:endParaRPr lang="en-US" altLang="ja-JP" sz="1100" i="1">
              <a:solidFill>
                <a:srgbClr val="FF0000"/>
              </a:solidFill>
            </a:endParaRPr>
          </a:p>
        </p:txBody>
      </p:sp>
      <p:sp>
        <p:nvSpPr>
          <p:cNvPr id="1433" name="正方形/長方形 9"/>
          <p:cNvSpPr/>
          <p:nvPr/>
        </p:nvSpPr>
        <p:spPr>
          <a:xfrm>
            <a:off x="428095" y="4215203"/>
            <a:ext cx="8206022" cy="430887"/>
          </a:xfrm>
          <a:prstGeom prst="rect">
            <a:avLst/>
          </a:prstGeom>
        </p:spPr>
        <p:txBody>
          <a:bodyPr wrap="square" lIns="91440" tIns="45720" rIns="91440" bIns="45720" anchor="t">
            <a:spAutoFit/>
          </a:bodyPr>
          <a:lstStyle/>
          <a:p>
            <a:pPr>
              <a:defRPr/>
            </a:pPr>
            <a:r>
              <a:rPr lang="en-US" altLang="ja-JP" sz="1100" i="1">
                <a:solidFill>
                  <a:srgbClr val="FF0000"/>
                </a:solidFill>
                <a:latin typeface="Arial"/>
                <a:ea typeface="ＭＳ Ｐゴシック"/>
                <a:cs typeface="Arial"/>
              </a:rPr>
              <a:t>※</a:t>
            </a:r>
            <a:r>
              <a:rPr lang="en-US" altLang="ja-JP" sz="1100" i="1" err="1">
                <a:solidFill>
                  <a:srgbClr val="FF0000"/>
                </a:solidFill>
                <a:latin typeface="Arial"/>
                <a:ea typeface="ＭＳ Ｐゴシック"/>
                <a:cs typeface="Arial"/>
              </a:rPr>
              <a:t>可能な範囲で、これまでの取組についての</a:t>
            </a:r>
            <a:r>
              <a:rPr lang="ja-JP" altLang="en-US" sz="1100" i="1">
                <a:solidFill>
                  <a:srgbClr val="FF0000"/>
                </a:solidFill>
                <a:latin typeface="Arial"/>
                <a:ea typeface="ＭＳ Ｐゴシック"/>
                <a:cs typeface="Arial"/>
              </a:rPr>
              <a:t>組織体制や各自治体で策定した総合計画等への位置づけ等について記載すること。</a:t>
            </a:r>
            <a:endParaRPr lang="en-US" sz="1100">
              <a:solidFill>
                <a:srgbClr val="000000"/>
              </a:solidFill>
              <a:latin typeface="Arial"/>
              <a:ea typeface="ＭＳ Ｐゴシック"/>
              <a:cs typeface="Arial"/>
            </a:endParaRPr>
          </a:p>
          <a:p>
            <a:pPr lvl="0">
              <a:defRPr/>
            </a:pPr>
            <a:r>
              <a:rPr kumimoji="1" lang="en-US" altLang="ja-JP" sz="1100" b="0" i="1" u="none" strike="noStrike" kern="1200" cap="none" spc="0" normalizeH="0" baseline="0" noProof="0">
                <a:ln>
                  <a:noFill/>
                </a:ln>
                <a:solidFill>
                  <a:srgbClr val="FF0000"/>
                </a:solidFill>
                <a:effectLst/>
                <a:uLnTx/>
                <a:uFillTx/>
                <a:latin typeface="Arial"/>
                <a:ea typeface="ＭＳ Ｐゴシック"/>
                <a:cs typeface="Arial"/>
              </a:rPr>
              <a:t>※</a:t>
            </a:r>
            <a:r>
              <a:rPr lang="en-US" altLang="ja-JP" sz="1100" i="1" err="1">
                <a:solidFill>
                  <a:srgbClr val="FF0000"/>
                </a:solidFill>
                <a:latin typeface="Arial"/>
                <a:ea typeface="ＭＳ Ｐゴシック"/>
                <a:cs typeface="Arial"/>
              </a:rPr>
              <a:t>可能な範囲で</a:t>
            </a:r>
            <a:r>
              <a:rPr lang="en-US" altLang="ja-JP" sz="1100" i="1">
                <a:solidFill>
                  <a:srgbClr val="FF0000"/>
                </a:solidFill>
                <a:latin typeface="Arial"/>
                <a:ea typeface="ＭＳ Ｐゴシック"/>
                <a:cs typeface="Arial"/>
              </a:rPr>
              <a:t>、</a:t>
            </a:r>
            <a:r>
              <a:rPr kumimoji="1" lang="ja-JP" altLang="en-US" sz="1100" b="0" i="1" u="none" strike="noStrike" kern="1200" cap="none" spc="0" normalizeH="0" baseline="0" noProof="0">
                <a:ln>
                  <a:noFill/>
                </a:ln>
                <a:solidFill>
                  <a:srgbClr val="FF0000"/>
                </a:solidFill>
                <a:effectLst/>
                <a:uLnTx/>
                <a:uFillTx/>
                <a:latin typeface="Arial"/>
                <a:ea typeface="ＭＳ Ｐゴシック"/>
                <a:cs typeface="Arial"/>
              </a:rPr>
              <a:t>これまで</a:t>
            </a:r>
            <a:r>
              <a:rPr lang="ja-JP" altLang="en-US" sz="1100" i="1">
                <a:solidFill>
                  <a:srgbClr val="FF0000"/>
                </a:solidFill>
                <a:latin typeface="Arial"/>
                <a:ea typeface="ＭＳ Ｐゴシック"/>
                <a:cs typeface="Arial"/>
              </a:rPr>
              <a:t>の事業の成果や効果を明確な根拠に基づき記載すること。</a:t>
            </a:r>
            <a:endParaRPr lang="ja-JP"/>
          </a:p>
        </p:txBody>
      </p:sp>
      <p:sp>
        <p:nvSpPr>
          <p:cNvPr id="11" name="正方形/長方形 10"/>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0FCB7BAC-FFE3-4BBD-8857-45FAA2E2FE7E}" type="slidenum">
              <a:rPr lang="en-US" altLang="ja-JP" sz="1480" smtClean="0">
                <a:solidFill>
                  <a:schemeClr val="tx1"/>
                </a:solidFill>
              </a:rPr>
              <a:t>18</a:t>
            </a:fld>
            <a:endParaRPr kumimoji="1" lang="ja-JP" altLang="en-US" sz="1480">
              <a:solidFill>
                <a:schemeClr val="tx1"/>
              </a:solidFill>
            </a:endParaRPr>
          </a:p>
        </p:txBody>
      </p:sp>
      <p:sp>
        <p:nvSpPr>
          <p:cNvPr id="14" name="正方形/長方形 14"/>
          <p:cNvSpPr/>
          <p:nvPr/>
        </p:nvSpPr>
        <p:spPr>
          <a:xfrm>
            <a:off x="398494" y="1403114"/>
            <a:ext cx="8235848" cy="261610"/>
          </a:xfrm>
          <a:prstGeom prst="rect">
            <a:avLst/>
          </a:prstGeom>
        </p:spPr>
        <p:txBody>
          <a:bodyPr wrap="square">
            <a:spAutoFit/>
          </a:bodyPr>
          <a:lstStyle/>
          <a:p>
            <a:pPr lvl="0">
              <a:defRPr/>
            </a:pPr>
            <a:r>
              <a:rPr kumimoji="1" lang="en-US" altLang="ja-JP" sz="1100" b="0" i="1" u="none" strike="noStrike" kern="1200" cap="none" spc="0" normalizeH="0" baseline="0" noProof="0">
                <a:ln>
                  <a:noFill/>
                </a:ln>
                <a:solidFill>
                  <a:srgbClr val="FF0000"/>
                </a:solidFill>
                <a:effectLst/>
                <a:uLnTx/>
                <a:uFillTx/>
              </a:rPr>
              <a:t>※</a:t>
            </a:r>
            <a:r>
              <a:rPr kumimoji="1" lang="ja-JP" altLang="en-US" sz="1100" b="0" i="1" u="none" strike="noStrike" kern="1200" cap="none" spc="0" normalizeH="0" baseline="0" noProof="0">
                <a:ln>
                  <a:noFill/>
                </a:ln>
                <a:solidFill>
                  <a:srgbClr val="FF0000"/>
                </a:solidFill>
                <a:effectLst/>
                <a:uLnTx/>
                <a:uFillTx/>
              </a:rPr>
              <a:t>期待される効果については、共通５の「スマートシティの目標（</a:t>
            </a:r>
            <a:r>
              <a:rPr kumimoji="1" lang="en-US" altLang="ja-JP" sz="1100" b="0" i="1" u="none" strike="noStrike" kern="1200" cap="none" spc="0" normalizeH="0" baseline="0" noProof="0">
                <a:ln>
                  <a:noFill/>
                </a:ln>
                <a:solidFill>
                  <a:srgbClr val="FF0000"/>
                </a:solidFill>
                <a:effectLst/>
                <a:uLnTx/>
                <a:uFillTx/>
              </a:rPr>
              <a:t>KPI</a:t>
            </a:r>
            <a:r>
              <a:rPr kumimoji="1" lang="ja-JP" altLang="en-US" sz="1100" b="0" i="1" u="none" strike="noStrike" kern="1200" cap="none" spc="0" normalizeH="0" baseline="0" noProof="0">
                <a:ln>
                  <a:noFill/>
                </a:ln>
                <a:solidFill>
                  <a:srgbClr val="FF0000"/>
                </a:solidFill>
                <a:effectLst/>
                <a:uLnTx/>
                <a:uFillTx/>
              </a:rPr>
              <a:t>）」に対応する形で記載すること</a:t>
            </a:r>
            <a:endParaRPr lang="en-US" altLang="ja-JP" sz="1100" i="1">
              <a:solidFill>
                <a:srgbClr val="FF0000"/>
              </a:solidFill>
            </a:endParaRPr>
          </a:p>
        </p:txBody>
      </p:sp>
      <p:sp>
        <p:nvSpPr>
          <p:cNvPr id="15" name="正方形/長方形 14"/>
          <p:cNvSpPr/>
          <p:nvPr/>
        </p:nvSpPr>
        <p:spPr>
          <a:xfrm>
            <a:off x="378916" y="1572391"/>
            <a:ext cx="8235848" cy="430887"/>
          </a:xfrm>
          <a:prstGeom prst="rect">
            <a:avLst/>
          </a:prstGeom>
        </p:spPr>
        <p:txBody>
          <a:bodyPr wrap="square">
            <a:spAutoFit/>
          </a:bodyPr>
          <a:lstStyle/>
          <a:p>
            <a:pPr lvl="0">
              <a:defRPr/>
            </a:pPr>
            <a:r>
              <a:rPr kumimoji="1" lang="en-US" altLang="ja-JP" sz="1100" b="0" i="1" u="none" strike="noStrike" kern="1200" cap="none" spc="0" normalizeH="0" baseline="0" noProof="0">
                <a:ln>
                  <a:noFill/>
                </a:ln>
                <a:solidFill>
                  <a:srgbClr val="FF0000"/>
                </a:solidFill>
                <a:effectLst/>
                <a:uLnTx/>
                <a:uFillTx/>
              </a:rPr>
              <a:t>※</a:t>
            </a:r>
            <a:r>
              <a:rPr kumimoji="1" lang="ja-JP" altLang="en-US" sz="1100" b="0" i="1" u="none" strike="noStrike" kern="1200" cap="none" spc="0" normalizeH="0" baseline="0" noProof="0">
                <a:ln>
                  <a:noFill/>
                </a:ln>
                <a:solidFill>
                  <a:srgbClr val="FF0000"/>
                </a:solidFill>
                <a:effectLst/>
                <a:uLnTx/>
                <a:uFillTx/>
              </a:rPr>
              <a:t>地域の目指す将来像との関連性については、各種計画等の位置付けと相違がないか、共通</a:t>
            </a:r>
            <a:r>
              <a:rPr lang="ja-JP" altLang="en-US" sz="1100" i="1">
                <a:solidFill>
                  <a:srgbClr val="FF0000"/>
                </a:solidFill>
              </a:rPr>
              <a:t>４</a:t>
            </a:r>
            <a:r>
              <a:rPr kumimoji="1" lang="ja-JP" altLang="en-US" sz="1100" b="0" i="1" u="none" strike="noStrike" kern="1200" cap="none" spc="0" normalizeH="0" baseline="0" noProof="0">
                <a:ln>
                  <a:noFill/>
                </a:ln>
                <a:solidFill>
                  <a:srgbClr val="FF0000"/>
                </a:solidFill>
                <a:effectLst/>
                <a:uLnTx/>
                <a:uFillTx/>
              </a:rPr>
              <a:t>の「（目指すべき地域の姿）」の実現に向けて、事業の成果がどのように反映されるかを記載すること</a:t>
            </a:r>
            <a:endParaRPr lang="en-US" altLang="ja-JP" sz="1100" i="1">
              <a:solidFill>
                <a:srgbClr val="FF0000"/>
              </a:solidFill>
            </a:endParaRPr>
          </a:p>
        </p:txBody>
      </p:sp>
    </p:spTree>
    <p:extLst>
      <p:ext uri="{BB962C8B-B14F-4D97-AF65-F5344CB8AC3E}">
        <p14:creationId xmlns:p14="http://schemas.microsoft.com/office/powerpoint/2010/main" val="18417531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11" name="表 17"/>
          <p:cNvGraphicFramePr>
            <a:graphicFrameLocks noGrp="1"/>
          </p:cNvGraphicFramePr>
          <p:nvPr/>
        </p:nvGraphicFramePr>
        <p:xfrm>
          <a:off x="393938" y="4109010"/>
          <a:ext cx="8115585" cy="2561517"/>
        </p:xfrm>
        <a:graphic>
          <a:graphicData uri="http://schemas.openxmlformats.org/drawingml/2006/table">
            <a:tbl>
              <a:tblPr firstRow="1" bandRow="1">
                <a:tableStyleId>{5C22544A-7EE6-4342-B048-85BDC9FD1C3A}</a:tableStyleId>
              </a:tblPr>
              <a:tblGrid>
                <a:gridCol w="8115585">
                  <a:extLst>
                    <a:ext uri="{9D8B030D-6E8A-4147-A177-3AD203B41FA5}">
                      <a16:colId xmlns:a16="http://schemas.microsoft.com/office/drawing/2014/main" val="20000"/>
                    </a:ext>
                  </a:extLst>
                </a:gridCol>
              </a:tblGrid>
              <a:tr h="2561517">
                <a:tc>
                  <a:txBody>
                    <a:bodyPr/>
                    <a:lstStyle/>
                    <a:p>
                      <a:endParaRPr kumimoji="1" lang="ja-JP" altLang="en-US" sz="1100" b="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bl>
          </a:graphicData>
        </a:graphic>
      </p:graphicFrame>
      <p:graphicFrame>
        <p:nvGraphicFramePr>
          <p:cNvPr id="1412" name="表 16"/>
          <p:cNvGraphicFramePr>
            <a:graphicFrameLocks noGrp="1"/>
          </p:cNvGraphicFramePr>
          <p:nvPr/>
        </p:nvGraphicFramePr>
        <p:xfrm>
          <a:off x="416640" y="972100"/>
          <a:ext cx="8115585" cy="2561517"/>
        </p:xfrm>
        <a:graphic>
          <a:graphicData uri="http://schemas.openxmlformats.org/drawingml/2006/table">
            <a:tbl>
              <a:tblPr firstRow="1" bandRow="1">
                <a:tableStyleId>{5C22544A-7EE6-4342-B048-85BDC9FD1C3A}</a:tableStyleId>
              </a:tblPr>
              <a:tblGrid>
                <a:gridCol w="8115585">
                  <a:extLst>
                    <a:ext uri="{9D8B030D-6E8A-4147-A177-3AD203B41FA5}">
                      <a16:colId xmlns:a16="http://schemas.microsoft.com/office/drawing/2014/main" val="20000"/>
                    </a:ext>
                  </a:extLst>
                </a:gridCol>
              </a:tblGrid>
              <a:tr h="256151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bl>
          </a:graphicData>
        </a:graphic>
      </p:graphicFrame>
      <p:sp>
        <p:nvSpPr>
          <p:cNvPr id="1413" name="Rectangle 67"/>
          <p:cNvSpPr>
            <a:spLocks noChangeArrowheads="1"/>
          </p:cNvSpPr>
          <p:nvPr/>
        </p:nvSpPr>
        <p:spPr>
          <a:xfrm>
            <a:off x="0" y="0"/>
            <a:ext cx="9144000" cy="573088"/>
          </a:xfrm>
          <a:prstGeom prst="rect">
            <a:avLst/>
          </a:prstGeom>
          <a:solidFill>
            <a:srgbClr val="0070C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lvl="0" eaLnBrk="1" hangingPunct="1">
              <a:spcBef>
                <a:spcPct val="0"/>
              </a:spcBef>
              <a:buNone/>
            </a:pPr>
            <a:r>
              <a:rPr lang="ja-JP" altLang="en-US" sz="2400" b="1">
                <a:solidFill>
                  <a:schemeClr val="bg1"/>
                </a:solidFill>
                <a:latin typeface="ＭＳ Ｐゴシック" panose="020B0600070205080204" pitchFamily="50" charset="-128"/>
              </a:rPr>
              <a:t>事業の新規性・先進性・横展開の可能性 </a:t>
            </a:r>
          </a:p>
        </p:txBody>
      </p:sp>
      <p:sp>
        <p:nvSpPr>
          <p:cNvPr id="1414" name="Text Box 4"/>
          <p:cNvSpPr txBox="1">
            <a:spLocks noChangeArrowheads="1"/>
          </p:cNvSpPr>
          <p:nvPr/>
        </p:nvSpPr>
        <p:spPr>
          <a:xfrm>
            <a:off x="316307" y="561084"/>
            <a:ext cx="7398461" cy="400110"/>
          </a:xfrm>
          <a:prstGeom prst="rect">
            <a:avLst/>
          </a:prstGeom>
          <a:noFill/>
          <a:ln w="9525">
            <a:noFill/>
            <a:miter lim="800000"/>
            <a:headEnd/>
            <a:tailEnd/>
          </a:ln>
          <a:effectLst/>
        </p:spPr>
        <p:txBody>
          <a:bodyPr wrap="square">
            <a:spAutoFit/>
          </a:bodyPr>
          <a:lstStyle/>
          <a:p>
            <a:pPr marL="238125" lvl="0" indent="-238125" eaLnBrk="1" hangingPunct="1">
              <a:spcBef>
                <a:spcPct val="5000"/>
              </a:spcBef>
              <a:buFont typeface="Wingdings" pitchFamily="2" charset="2"/>
              <a:buChar char="n"/>
              <a:defRPr/>
            </a:pPr>
            <a:r>
              <a:rPr lang="ja-JP" altLang="en-US" sz="2000" b="1">
                <a:solidFill>
                  <a:srgbClr val="000000"/>
                </a:solidFill>
                <a:latin typeface="Tahoma" pitchFamily="34" charset="0"/>
              </a:rPr>
              <a:t>５．事業の</a:t>
            </a:r>
            <a:r>
              <a:rPr lang="ja-JP" altLang="en-US" sz="2000" b="1">
                <a:latin typeface="Tahoma" pitchFamily="34" charset="0"/>
              </a:rPr>
              <a:t>新規性・先進性</a:t>
            </a:r>
          </a:p>
        </p:txBody>
      </p:sp>
      <p:sp>
        <p:nvSpPr>
          <p:cNvPr id="1416" name="正方形/長方形 7"/>
          <p:cNvSpPr/>
          <p:nvPr/>
        </p:nvSpPr>
        <p:spPr>
          <a:xfrm>
            <a:off x="6876256" y="116632"/>
            <a:ext cx="1633270"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内閣府（地創）</a:t>
            </a:r>
          </a:p>
        </p:txBody>
      </p:sp>
      <p:sp>
        <p:nvSpPr>
          <p:cNvPr id="1417" name="Text Box 4"/>
          <p:cNvSpPr txBox="1">
            <a:spLocks noChangeArrowheads="1"/>
          </p:cNvSpPr>
          <p:nvPr/>
        </p:nvSpPr>
        <p:spPr>
          <a:xfrm>
            <a:off x="393939" y="3645024"/>
            <a:ext cx="7398461" cy="400110"/>
          </a:xfrm>
          <a:prstGeom prst="rect">
            <a:avLst/>
          </a:prstGeom>
          <a:noFill/>
          <a:ln w="9525">
            <a:noFill/>
            <a:miter lim="800000"/>
            <a:headEnd/>
            <a:tailEnd/>
          </a:ln>
          <a:effectLst/>
        </p:spPr>
        <p:txBody>
          <a:bodyPr wrap="square">
            <a:spAutoFit/>
          </a:bodyPr>
          <a:lstStyle/>
          <a:p>
            <a:pPr marL="238125" lvl="0" indent="-238125" eaLnBrk="1" hangingPunct="1">
              <a:spcBef>
                <a:spcPct val="5000"/>
              </a:spcBef>
              <a:buFont typeface="Wingdings" pitchFamily="2" charset="2"/>
              <a:buChar char="n"/>
              <a:defRPr/>
            </a:pPr>
            <a:r>
              <a:rPr lang="ja-JP" altLang="en-US" sz="2000" b="1">
                <a:solidFill>
                  <a:srgbClr val="000000"/>
                </a:solidFill>
                <a:latin typeface="Tahoma" pitchFamily="34" charset="0"/>
              </a:rPr>
              <a:t>６．横展開の可能性</a:t>
            </a:r>
          </a:p>
        </p:txBody>
      </p:sp>
      <p:sp>
        <p:nvSpPr>
          <p:cNvPr id="1418" name="正方形/長方形 13"/>
          <p:cNvSpPr/>
          <p:nvPr/>
        </p:nvSpPr>
        <p:spPr>
          <a:xfrm>
            <a:off x="416640" y="972100"/>
            <a:ext cx="7970352" cy="430887"/>
          </a:xfrm>
          <a:prstGeom prst="rect">
            <a:avLst/>
          </a:prstGeom>
        </p:spPr>
        <p:txBody>
          <a:bodyPr wrap="square">
            <a:spAutoFit/>
          </a:bodyPr>
          <a:lstStyle/>
          <a:p>
            <a:pPr lvl="0"/>
            <a:r>
              <a:rPr kumimoji="1" lang="en-US" altLang="ja-JP" sz="1100" b="0" i="1" u="none" strike="noStrike" kern="1200" cap="none" spc="0" normalizeH="0" baseline="0" noProof="0">
                <a:ln>
                  <a:noFill/>
                </a:ln>
                <a:solidFill>
                  <a:srgbClr val="FF0000"/>
                </a:solidFill>
                <a:effectLst/>
                <a:uLnTx/>
                <a:uFillTx/>
              </a:rPr>
              <a:t>※</a:t>
            </a:r>
            <a:r>
              <a:rPr lang="ja-JP" altLang="en-US" sz="1100" i="1">
                <a:solidFill>
                  <a:srgbClr val="FF0000"/>
                </a:solidFill>
              </a:rPr>
              <a:t>他の模範となるような取組、際立った創意工夫が見られる取組、過去の事例にはない特徴を有する取組、新しい視点・構想を有する取組であるかなど、事業の新規性または先進性について記載すること</a:t>
            </a:r>
            <a:endParaRPr kumimoji="1" lang="en-US" altLang="ja-JP" sz="1100" b="0" i="1" u="none" strike="noStrike" kern="1200" cap="none" spc="0" normalizeH="0" baseline="0" noProof="0">
              <a:ln>
                <a:noFill/>
              </a:ln>
              <a:solidFill>
                <a:srgbClr val="FF0000"/>
              </a:solidFill>
              <a:effectLst/>
              <a:uLnTx/>
              <a:uFillTx/>
            </a:endParaRPr>
          </a:p>
        </p:txBody>
      </p:sp>
      <p:sp>
        <p:nvSpPr>
          <p:cNvPr id="1419" name="正方形/長方形 14"/>
          <p:cNvSpPr/>
          <p:nvPr/>
        </p:nvSpPr>
        <p:spPr>
          <a:xfrm>
            <a:off x="428989" y="4174072"/>
            <a:ext cx="8080534" cy="600164"/>
          </a:xfrm>
          <a:prstGeom prst="rect">
            <a:avLst/>
          </a:prstGeom>
        </p:spPr>
        <p:txBody>
          <a:bodyPr wrap="square" lIns="91440" tIns="45720" rIns="91440" bIns="45720" anchor="t">
            <a:spAutoFit/>
          </a:bodyPr>
          <a:lstStyle/>
          <a:p>
            <a:pPr lvl="0"/>
            <a:r>
              <a:rPr kumimoji="1" lang="en-US" altLang="ja-JP" sz="1100" b="0" i="1" u="none" strike="noStrike" kern="1200" cap="none" spc="0" normalizeH="0" baseline="0" noProof="0">
                <a:ln>
                  <a:noFill/>
                </a:ln>
                <a:solidFill>
                  <a:srgbClr val="FF0000"/>
                </a:solidFill>
                <a:effectLst/>
                <a:uLnTx/>
                <a:uFillTx/>
                <a:latin typeface="Arial"/>
                <a:ea typeface="ＭＳ Ｐゴシック"/>
                <a:cs typeface="Arial"/>
              </a:rPr>
              <a:t>※</a:t>
            </a:r>
            <a:r>
              <a:rPr lang="en-US" altLang="ja-JP" sz="1100" i="1" err="1">
                <a:solidFill>
                  <a:srgbClr val="FF0000"/>
                </a:solidFill>
                <a:latin typeface="Arial"/>
                <a:ea typeface="ＭＳ Ｐゴシック"/>
                <a:cs typeface="Arial"/>
              </a:rPr>
              <a:t>取組・成果の横展開の可能性を</a:t>
            </a:r>
            <a:r>
              <a:rPr kumimoji="1" lang="ja-JP" altLang="en-US" sz="1100" b="0" i="1" u="none" strike="noStrike" kern="1200" cap="none" spc="0" normalizeH="0" baseline="0" noProof="0">
                <a:ln>
                  <a:noFill/>
                </a:ln>
                <a:solidFill>
                  <a:srgbClr val="FF0000"/>
                </a:solidFill>
                <a:effectLst/>
                <a:uLnTx/>
                <a:uFillTx/>
                <a:latin typeface="Arial"/>
                <a:ea typeface="ＭＳ Ｐゴシック"/>
                <a:cs typeface="Arial"/>
              </a:rPr>
              <a:t>記載すること。（課題共通性、技術、普及促進等の標準化対応、規制対応等の観点、関係する地方公共団体との連携）</a:t>
            </a:r>
            <a:endParaRPr kumimoji="1" lang="en-US" altLang="ja-JP" sz="1100" b="0" i="1" u="none" strike="noStrike" kern="1200" cap="none" spc="0" normalizeH="0" baseline="0" noProof="0">
              <a:ln>
                <a:noFill/>
              </a:ln>
              <a:solidFill>
                <a:srgbClr val="FF0000"/>
              </a:solidFill>
              <a:effectLst/>
              <a:uLnTx/>
              <a:uFillTx/>
              <a:latin typeface="Arial"/>
              <a:ea typeface="ＭＳ Ｐゴシック"/>
              <a:cs typeface="Arial"/>
            </a:endParaRPr>
          </a:p>
          <a:p>
            <a:pPr lvl="0"/>
            <a:r>
              <a:rPr lang="en-US" altLang="ja-JP" sz="1100" i="1">
                <a:solidFill>
                  <a:srgbClr val="FF0000"/>
                </a:solidFill>
                <a:latin typeface="Arial"/>
                <a:ea typeface="ＭＳ Ｐゴシック"/>
                <a:cs typeface="Arial"/>
              </a:rPr>
              <a:t>※</a:t>
            </a:r>
            <a:r>
              <a:rPr lang="ja-JP" altLang="en-US" sz="1100" i="1">
                <a:solidFill>
                  <a:srgbClr val="FF0000"/>
                </a:solidFill>
                <a:latin typeface="Arial"/>
                <a:ea typeface="ＭＳ Ｐゴシック"/>
                <a:cs typeface="Arial"/>
              </a:rPr>
              <a:t>また、実装を希望する他自治体からの視察対応、他地域の関係団体との連携体制構築の意向がある場合は記載すること。</a:t>
            </a:r>
            <a:endParaRPr lang="ja-JP" altLang="en-US" sz="1100" b="0" i="1" u="none" strike="noStrike" kern="1200" cap="none" spc="0" normalizeH="0" baseline="0" noProof="0">
              <a:ln>
                <a:noFill/>
              </a:ln>
              <a:solidFill>
                <a:srgbClr val="FF0000"/>
              </a:solidFill>
              <a:effectLst/>
              <a:uLnTx/>
              <a:uFillTx/>
              <a:latin typeface="Arial"/>
              <a:ea typeface="ＭＳ Ｐゴシック"/>
              <a:cs typeface="Arial"/>
            </a:endParaRPr>
          </a:p>
        </p:txBody>
      </p:sp>
      <p:sp>
        <p:nvSpPr>
          <p:cNvPr id="11" name="正方形/長方形 10"/>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C9FE934D-F2B8-48FA-A553-9E28E0A92F50}" type="slidenum">
              <a:rPr lang="en-US" altLang="ja-JP" sz="1480" smtClean="0">
                <a:solidFill>
                  <a:schemeClr val="tx1"/>
                </a:solidFill>
              </a:rPr>
              <a:t>19</a:t>
            </a:fld>
            <a:endParaRPr kumimoji="1" lang="ja-JP" altLang="en-US" sz="1480">
              <a:solidFill>
                <a:schemeClr val="tx1"/>
              </a:solidFill>
            </a:endParaRPr>
          </a:p>
        </p:txBody>
      </p:sp>
    </p:spTree>
    <p:extLst>
      <p:ext uri="{BB962C8B-B14F-4D97-AF65-F5344CB8AC3E}">
        <p14:creationId xmlns:p14="http://schemas.microsoft.com/office/powerpoint/2010/main" val="13489741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 name="Rectangle 67"/>
          <p:cNvSpPr>
            <a:spLocks noChangeArrowheads="1"/>
          </p:cNvSpPr>
          <p:nvPr/>
        </p:nvSpPr>
        <p:spPr>
          <a:xfrm>
            <a:off x="0" y="0"/>
            <a:ext cx="9144000" cy="573088"/>
          </a:xfrm>
          <a:prstGeom prst="rect">
            <a:avLst/>
          </a:prstGeom>
          <a:solidFill>
            <a:schemeClr val="tx1"/>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4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２．スマートシティ関連事業への応募状況　</a:t>
            </a:r>
            <a:r>
              <a:rPr kumimoji="1" lang="en-US" altLang="ja-JP" sz="24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24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申請者名</a:t>
            </a:r>
            <a:r>
              <a:rPr kumimoji="1" lang="en-US" altLang="ja-JP" sz="24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a:t>
            </a:r>
            <a:endParaRPr kumimoji="1" lang="ja-JP" altLang="en-US" sz="24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230" name="正方形/長方形 3"/>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共通</a:t>
            </a:r>
          </a:p>
        </p:txBody>
      </p:sp>
      <p:sp>
        <p:nvSpPr>
          <p:cNvPr id="1232" name="テキスト ボックス 15"/>
          <p:cNvSpPr txBox="1"/>
          <p:nvPr/>
        </p:nvSpPr>
        <p:spPr>
          <a:xfrm>
            <a:off x="17247" y="4246238"/>
            <a:ext cx="5673838" cy="307777"/>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400" b="0" i="0" u="none" strike="noStrike" kern="1200" cap="none" spc="0" normalizeH="0" baseline="0" noProof="0">
                <a:ln>
                  <a:noFill/>
                </a:ln>
                <a:solidFill>
                  <a:srgbClr val="000000"/>
                </a:solidFill>
                <a:effectLst/>
                <a:uLnTx/>
                <a:uFillTx/>
                <a:latin typeface="ＭＳ Ｐゴシック"/>
                <a:ea typeface="ＭＳ Ｐゴシック"/>
                <a:cs typeface="+mn-cs"/>
              </a:rPr>
              <a:t>【</a:t>
            </a:r>
            <a:r>
              <a:rPr kumimoji="1" lang="ja-JP" altLang="en-US" sz="1400" b="0" i="0" u="none" strike="noStrike" kern="1200" cap="none" spc="0" normalizeH="0" baseline="0" noProof="0">
                <a:ln>
                  <a:noFill/>
                </a:ln>
                <a:solidFill>
                  <a:srgbClr val="000000"/>
                </a:solidFill>
                <a:effectLst/>
                <a:uLnTx/>
                <a:uFillTx/>
                <a:latin typeface="ＭＳ Ｐゴシック"/>
                <a:ea typeface="ＭＳ Ｐゴシック"/>
                <a:cs typeface="+mn-cs"/>
              </a:rPr>
              <a:t>関連事業応募・採択状況</a:t>
            </a:r>
            <a:r>
              <a:rPr kumimoji="1" lang="en-US" altLang="ja-JP" sz="1400" b="0" i="0" u="none" strike="noStrike" kern="1200" cap="none" spc="0" normalizeH="0" baseline="0" noProof="0">
                <a:ln>
                  <a:noFill/>
                </a:ln>
                <a:solidFill>
                  <a:srgbClr val="000000"/>
                </a:solidFill>
                <a:effectLst/>
                <a:uLnTx/>
                <a:uFillTx/>
                <a:latin typeface="ＭＳ Ｐゴシック"/>
                <a:ea typeface="ＭＳ Ｐゴシック"/>
                <a:cs typeface="+mn-cs"/>
              </a:rPr>
              <a:t>】</a:t>
            </a:r>
            <a:r>
              <a:rPr kumimoji="1" lang="ja-JP" altLang="en-US" sz="1400" b="0" i="0" u="none" strike="noStrike" kern="1200" cap="none" spc="0" normalizeH="0" baseline="0" noProof="0">
                <a:ln>
                  <a:noFill/>
                </a:ln>
                <a:solidFill>
                  <a:srgbClr val="000000"/>
                </a:solidFill>
                <a:effectLst/>
                <a:uLnTx/>
                <a:uFillTx/>
                <a:latin typeface="ＭＳ Ｐゴシック"/>
                <a:ea typeface="ＭＳ Ｐゴシック"/>
                <a:cs typeface="+mn-cs"/>
              </a:rPr>
              <a:t>　</a:t>
            </a:r>
            <a:r>
              <a:rPr kumimoji="1" lang="ja-JP" altLang="en-US" sz="1400" b="0" i="1" u="none" strike="noStrike" kern="1200" cap="none" spc="0" normalizeH="0" baseline="0" noProof="0">
                <a:ln>
                  <a:noFill/>
                </a:ln>
                <a:solidFill>
                  <a:srgbClr val="FF0000"/>
                </a:solidFill>
                <a:effectLst/>
                <a:uLnTx/>
                <a:uFillTx/>
                <a:latin typeface="ＭＳ Ｐゴシック"/>
                <a:ea typeface="ＭＳ Ｐゴシック"/>
                <a:cs typeface="+mn-cs"/>
              </a:rPr>
              <a:t>該当する事業に○をつけること</a:t>
            </a:r>
          </a:p>
        </p:txBody>
      </p:sp>
      <p:sp>
        <p:nvSpPr>
          <p:cNvPr id="1234" name="テキスト ボックス 18"/>
          <p:cNvSpPr txBox="1"/>
          <p:nvPr/>
        </p:nvSpPr>
        <p:spPr>
          <a:xfrm>
            <a:off x="57870" y="548680"/>
            <a:ext cx="5234210" cy="307777"/>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400" b="0" i="0" u="none" strike="noStrike" kern="1200" cap="none" spc="0" normalizeH="0" baseline="0" noProof="0">
                <a:ln>
                  <a:noFill/>
                </a:ln>
                <a:solidFill>
                  <a:srgbClr val="000000"/>
                </a:solidFill>
                <a:effectLst/>
                <a:uLnTx/>
                <a:uFillTx/>
                <a:latin typeface="ＭＳ Ｐゴシック"/>
                <a:ea typeface="ＭＳ Ｐゴシック"/>
                <a:cs typeface="+mn-cs"/>
              </a:rPr>
              <a:t>【</a:t>
            </a:r>
            <a:r>
              <a:rPr kumimoji="1" lang="ja-JP" altLang="en-US" sz="1400" b="0" i="0" u="none" strike="noStrike" kern="1200" cap="none" spc="0" normalizeH="0" baseline="0" noProof="0">
                <a:ln>
                  <a:noFill/>
                </a:ln>
                <a:solidFill>
                  <a:srgbClr val="000000"/>
                </a:solidFill>
                <a:effectLst/>
                <a:uLnTx/>
                <a:uFillTx/>
                <a:latin typeface="ＭＳ Ｐゴシック"/>
                <a:ea typeface="ＭＳ Ｐゴシック"/>
                <a:cs typeface="+mn-cs"/>
              </a:rPr>
              <a:t>応募事業</a:t>
            </a:r>
            <a:r>
              <a:rPr kumimoji="1" lang="en-US" altLang="ja-JP" sz="1400" b="0" i="0" u="none" strike="noStrike" kern="1200" cap="none" spc="0" normalizeH="0" baseline="0" noProof="0">
                <a:ln>
                  <a:noFill/>
                </a:ln>
                <a:solidFill>
                  <a:srgbClr val="000000"/>
                </a:solidFill>
                <a:effectLst/>
                <a:uLnTx/>
                <a:uFillTx/>
                <a:latin typeface="ＭＳ Ｐゴシック"/>
                <a:ea typeface="ＭＳ Ｐゴシック"/>
                <a:cs typeface="+mn-cs"/>
              </a:rPr>
              <a:t>】</a:t>
            </a:r>
            <a:r>
              <a:rPr kumimoji="1" lang="ja-JP" altLang="en-US" sz="1400" b="0" i="0" u="none" strike="noStrike" kern="1200" cap="none" spc="0" normalizeH="0" baseline="0" noProof="0">
                <a:ln>
                  <a:noFill/>
                </a:ln>
                <a:solidFill>
                  <a:srgbClr val="000000"/>
                </a:solidFill>
                <a:effectLst/>
                <a:uLnTx/>
                <a:uFillTx/>
                <a:latin typeface="ＭＳ Ｐゴシック"/>
                <a:ea typeface="ＭＳ Ｐゴシック"/>
                <a:cs typeface="+mn-cs"/>
              </a:rPr>
              <a:t>　　</a:t>
            </a:r>
            <a:r>
              <a:rPr kumimoji="1" lang="en-US" altLang="ja-JP" sz="1400" b="0" i="1" u="none" strike="noStrike" kern="1200" cap="none" spc="0" normalizeH="0" baseline="0" noProof="0">
                <a:ln>
                  <a:noFill/>
                </a:ln>
                <a:solidFill>
                  <a:srgbClr val="FF0000"/>
                </a:solidFill>
                <a:effectLst/>
                <a:uLnTx/>
                <a:uFillTx/>
                <a:latin typeface="ＭＳ Ｐゴシック"/>
                <a:ea typeface="ＭＳ Ｐゴシック"/>
                <a:cs typeface="+mn-cs"/>
              </a:rPr>
              <a:t>※</a:t>
            </a:r>
            <a:r>
              <a:rPr kumimoji="1" lang="ja-JP" altLang="en-US" sz="1400" b="0" i="1" u="none" strike="noStrike" kern="1200" cap="none" spc="0" normalizeH="0" baseline="0" noProof="0">
                <a:ln>
                  <a:noFill/>
                </a:ln>
                <a:solidFill>
                  <a:srgbClr val="FF0000"/>
                </a:solidFill>
                <a:effectLst/>
                <a:uLnTx/>
                <a:uFillTx/>
                <a:latin typeface="ＭＳ Ｐゴシック"/>
                <a:ea typeface="ＭＳ Ｐゴシック"/>
                <a:cs typeface="+mn-cs"/>
              </a:rPr>
              <a:t>応募しない事業の行は削除すること</a:t>
            </a:r>
          </a:p>
        </p:txBody>
      </p:sp>
      <p:sp>
        <p:nvSpPr>
          <p:cNvPr id="1236" name="テキスト ボックス 16"/>
          <p:cNvSpPr txBox="1"/>
          <p:nvPr/>
        </p:nvSpPr>
        <p:spPr>
          <a:xfrm>
            <a:off x="242046" y="6280214"/>
            <a:ext cx="8794450" cy="553998"/>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１：施策名は、平成</a:t>
            </a:r>
            <a:r>
              <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29</a:t>
            </a: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年度～令和２年度「データ利活用型スマートシティ推進事業」、令和</a:t>
            </a:r>
            <a:r>
              <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3</a:t>
            </a: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年度「データ連携促進型スマートシティ推進事業」、</a:t>
            </a:r>
            <a:endPar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　　　　 令和</a:t>
            </a:r>
            <a:r>
              <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4</a:t>
            </a: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年度～令和</a:t>
            </a:r>
            <a:r>
              <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6</a:t>
            </a: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年度「地域課題解決のためのスマートシティ推進事業」</a:t>
            </a:r>
            <a:endPar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※２：令和元～３年度「スマートシティモデルプロジェクト」 　　</a:t>
            </a:r>
            <a:r>
              <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３：令和元年度の施策名は「新モビリティサービス推進事業」</a:t>
            </a:r>
          </a:p>
        </p:txBody>
      </p:sp>
      <p:sp>
        <p:nvSpPr>
          <p:cNvPr id="10" name="正方形/長方形 9"/>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66AD1B6A-CF5E-4516-931F-C026AA17EAE4}" type="slidenum">
              <a:rPr kumimoji="1" lang="en-US" altLang="ja-JP" sz="1480" b="0" i="0" u="none" strike="noStrike" kern="1200" cap="none" spc="0" normalizeH="0" baseline="0" noProof="0" dirty="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2</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graphicFrame>
        <p:nvGraphicFramePr>
          <p:cNvPr id="1233" name="表 4"/>
          <p:cNvGraphicFramePr>
            <a:graphicFrameLocks noGrp="1"/>
          </p:cNvGraphicFramePr>
          <p:nvPr/>
        </p:nvGraphicFramePr>
        <p:xfrm>
          <a:off x="266314" y="873196"/>
          <a:ext cx="8770182" cy="3367320"/>
        </p:xfrm>
        <a:graphic>
          <a:graphicData uri="http://schemas.openxmlformats.org/drawingml/2006/table">
            <a:tbl>
              <a:tblPr firstRow="1" bandRow="1">
                <a:tableStyleId>{5940675A-B579-460E-94D1-54222C63F5DA}</a:tableStyleId>
              </a:tblPr>
              <a:tblGrid>
                <a:gridCol w="2145446">
                  <a:extLst>
                    <a:ext uri="{9D8B030D-6E8A-4147-A177-3AD203B41FA5}">
                      <a16:colId xmlns:a16="http://schemas.microsoft.com/office/drawing/2014/main" val="20000"/>
                    </a:ext>
                  </a:extLst>
                </a:gridCol>
                <a:gridCol w="1080120">
                  <a:extLst>
                    <a:ext uri="{9D8B030D-6E8A-4147-A177-3AD203B41FA5}">
                      <a16:colId xmlns:a16="http://schemas.microsoft.com/office/drawing/2014/main" val="20001"/>
                    </a:ext>
                  </a:extLst>
                </a:gridCol>
                <a:gridCol w="5544616">
                  <a:extLst>
                    <a:ext uri="{9D8B030D-6E8A-4147-A177-3AD203B41FA5}">
                      <a16:colId xmlns:a16="http://schemas.microsoft.com/office/drawing/2014/main" val="20002"/>
                    </a:ext>
                  </a:extLst>
                </a:gridCol>
              </a:tblGrid>
              <a:tr h="225745">
                <a:tc rowSpan="2">
                  <a:txBody>
                    <a:bodyPr/>
                    <a:lstStyle/>
                    <a:p>
                      <a:r>
                        <a:rPr kumimoji="1" lang="ja-JP" altLang="en-US" sz="1100">
                          <a:solidFill>
                            <a:schemeClr val="tx1"/>
                          </a:solidFill>
                          <a:latin typeface="+mn-ea"/>
                          <a:ea typeface="+mn-ea"/>
                        </a:rPr>
                        <a:t>内閣府 「未来技術社会実装事業」</a:t>
                      </a:r>
                    </a:p>
                  </a:txBody>
                  <a:tcPr/>
                </a:tc>
                <a:tc>
                  <a:txBody>
                    <a:bodyPr/>
                    <a:lstStyle/>
                    <a:p>
                      <a:r>
                        <a:rPr kumimoji="1" lang="ja-JP" altLang="en-US" sz="1200">
                          <a:solidFill>
                            <a:schemeClr val="tx1"/>
                          </a:solidFill>
                          <a:latin typeface="+mn-ea"/>
                          <a:ea typeface="+mn-ea"/>
                        </a:rPr>
                        <a:t>事業名</a:t>
                      </a:r>
                    </a:p>
                  </a:txBody>
                  <a:tcPr/>
                </a:tc>
                <a:tc>
                  <a:txBody>
                    <a:bodyPr/>
                    <a:lstStyle/>
                    <a:p>
                      <a:endParaRPr kumimoji="1" lang="ja-JP" altLang="en-US" sz="1200">
                        <a:solidFill>
                          <a:schemeClr val="tx1"/>
                        </a:solidFill>
                        <a:latin typeface="+mn-ea"/>
                        <a:ea typeface="+mn-ea"/>
                      </a:endParaRPr>
                    </a:p>
                  </a:txBody>
                  <a:tcPr/>
                </a:tc>
                <a:extLst>
                  <a:ext uri="{0D108BD9-81ED-4DB2-BD59-A6C34878D82A}">
                    <a16:rowId xmlns:a16="http://schemas.microsoft.com/office/drawing/2014/main" val="10000"/>
                  </a:ext>
                </a:extLst>
              </a:tr>
              <a:tr h="225745">
                <a:tc vMerge="1">
                  <a:txBody>
                    <a:bodyPr/>
                    <a:lstStyle/>
                    <a:p>
                      <a:endParaRPr lang="ja-JP" altLang="en-US" sz="1200">
                        <a:latin typeface="+mn-ea"/>
                        <a:ea typeface="+mn-ea"/>
                      </a:endParaRPr>
                    </a:p>
                  </a:txBody>
                  <a:tcPr/>
                </a:tc>
                <a:tc>
                  <a:txBody>
                    <a:bodyPr/>
                    <a:lstStyle/>
                    <a:p>
                      <a:r>
                        <a:rPr kumimoji="1" lang="ja-JP" altLang="en-US" sz="1100">
                          <a:solidFill>
                            <a:schemeClr val="tx1"/>
                          </a:solidFill>
                          <a:latin typeface="+mn-ea"/>
                          <a:ea typeface="+mn-ea"/>
                        </a:rPr>
                        <a:t>実施団体名</a:t>
                      </a:r>
                    </a:p>
                  </a:txBody>
                  <a:tcPr/>
                </a:tc>
                <a:tc>
                  <a:txBody>
                    <a:bodyPr/>
                    <a:lstStyle/>
                    <a:p>
                      <a:endParaRPr kumimoji="1" lang="ja-JP" altLang="en-US" sz="1100">
                        <a:solidFill>
                          <a:schemeClr val="tx1"/>
                        </a:solidFill>
                        <a:latin typeface="+mn-ea"/>
                        <a:ea typeface="+mn-ea"/>
                      </a:endParaRPr>
                    </a:p>
                  </a:txBody>
                  <a:tcPr/>
                </a:tc>
                <a:extLst>
                  <a:ext uri="{0D108BD9-81ED-4DB2-BD59-A6C34878D82A}">
                    <a16:rowId xmlns:a16="http://schemas.microsoft.com/office/drawing/2014/main" val="10001"/>
                  </a:ext>
                </a:extLst>
              </a:tr>
              <a:tr h="225745">
                <a:tc rowSpan="2">
                  <a:txBody>
                    <a:bodyPr/>
                    <a:lstStyle/>
                    <a:p>
                      <a:r>
                        <a:rPr lang="ja-JP" altLang="en-US" sz="1100">
                          <a:solidFill>
                            <a:schemeClr val="tx1"/>
                          </a:solidFill>
                          <a:latin typeface="+mn-ea"/>
                          <a:ea typeface="+mn-ea"/>
                        </a:rPr>
                        <a:t>総務省「地域社会</a:t>
                      </a:r>
                      <a:r>
                        <a:rPr lang="en-US" altLang="ja-JP" sz="1100">
                          <a:solidFill>
                            <a:schemeClr val="tx1"/>
                          </a:solidFill>
                          <a:latin typeface="+mn-ea"/>
                          <a:ea typeface="+mn-ea"/>
                        </a:rPr>
                        <a:t>DX</a:t>
                      </a:r>
                      <a:r>
                        <a:rPr lang="ja-JP" altLang="en-US" sz="1100">
                          <a:solidFill>
                            <a:schemeClr val="tx1"/>
                          </a:solidFill>
                          <a:latin typeface="+mn-ea"/>
                          <a:ea typeface="+mn-ea"/>
                        </a:rPr>
                        <a:t>推進パッケージ事業」（補助事業）</a:t>
                      </a:r>
                    </a:p>
                  </a:txBody>
                  <a:tcPr/>
                </a:tc>
                <a:tc>
                  <a:txBody>
                    <a:bodyPr/>
                    <a:lstStyle/>
                    <a:p>
                      <a:r>
                        <a:rPr kumimoji="1" lang="ja-JP" altLang="en-US" sz="1100">
                          <a:solidFill>
                            <a:schemeClr val="tx1"/>
                          </a:solidFill>
                          <a:latin typeface="+mn-ea"/>
                          <a:ea typeface="+mn-ea"/>
                        </a:rPr>
                        <a:t>事業名</a:t>
                      </a:r>
                    </a:p>
                  </a:txBody>
                  <a:tcPr/>
                </a:tc>
                <a:tc>
                  <a:txBody>
                    <a:bodyPr/>
                    <a:lstStyle/>
                    <a:p>
                      <a:endParaRPr kumimoji="1" lang="ja-JP" altLang="en-US" sz="1100">
                        <a:solidFill>
                          <a:schemeClr val="tx1"/>
                        </a:solidFill>
                        <a:latin typeface="+mn-ea"/>
                        <a:ea typeface="+mn-ea"/>
                      </a:endParaRPr>
                    </a:p>
                  </a:txBody>
                  <a:tcPr/>
                </a:tc>
                <a:extLst>
                  <a:ext uri="{0D108BD9-81ED-4DB2-BD59-A6C34878D82A}">
                    <a16:rowId xmlns:a16="http://schemas.microsoft.com/office/drawing/2014/main" val="10002"/>
                  </a:ext>
                </a:extLst>
              </a:tr>
              <a:tr h="300994">
                <a:tc vMerge="1">
                  <a:txBody>
                    <a:bodyPr/>
                    <a:lstStyle/>
                    <a:p>
                      <a:endParaRPr lang="ja-JP" altLang="en-US" sz="1200">
                        <a:latin typeface="+mn-ea"/>
                        <a:ea typeface="+mn-ea"/>
                      </a:endParaRPr>
                    </a:p>
                  </a:txBody>
                  <a:tcPr/>
                </a:tc>
                <a:tc>
                  <a:txBody>
                    <a:bodyPr/>
                    <a:lstStyle/>
                    <a:p>
                      <a:r>
                        <a:rPr kumimoji="1" lang="ja-JP" altLang="en-US" sz="1100">
                          <a:solidFill>
                            <a:schemeClr val="tx1"/>
                          </a:solidFill>
                          <a:latin typeface="+mn-ea"/>
                          <a:ea typeface="+mn-ea"/>
                        </a:rPr>
                        <a:t>実施団体名</a:t>
                      </a:r>
                    </a:p>
                  </a:txBody>
                  <a:tcPr/>
                </a:tc>
                <a:tc>
                  <a:txBody>
                    <a:bodyPr/>
                    <a:lstStyle/>
                    <a:p>
                      <a:r>
                        <a:rPr kumimoji="1" lang="en-US" altLang="ja-JP" sz="1100" i="1">
                          <a:solidFill>
                            <a:schemeClr val="tx1"/>
                          </a:solidFill>
                          <a:latin typeface="+mn-ea"/>
                          <a:ea typeface="+mn-ea"/>
                        </a:rPr>
                        <a:t>※</a:t>
                      </a:r>
                      <a:r>
                        <a:rPr kumimoji="1" lang="ja-JP" altLang="en-US" sz="1100" i="1">
                          <a:solidFill>
                            <a:schemeClr val="tx1"/>
                          </a:solidFill>
                          <a:latin typeface="+mn-ea"/>
                          <a:ea typeface="+mn-ea"/>
                        </a:rPr>
                        <a:t>　実施団体（補助事業者）となる地方公共団体又は民間事業者等の名称を記載</a:t>
                      </a:r>
                    </a:p>
                    <a:p>
                      <a:r>
                        <a:rPr kumimoji="1" lang="ja-JP" altLang="en-US" sz="1100" i="1">
                          <a:solidFill>
                            <a:schemeClr val="tx1"/>
                          </a:solidFill>
                          <a:latin typeface="+mn-ea"/>
                          <a:ea typeface="+mn-ea"/>
                        </a:rPr>
                        <a:t>（一部事務組合又は広域連合をはじめとする連携主体（法人格を有さないコンソーシアムは含まない）が実施団体となる場合は、当該連携主体の名称を記載）</a:t>
                      </a:r>
                    </a:p>
                  </a:txBody>
                  <a:tcPr/>
                </a:tc>
                <a:extLst>
                  <a:ext uri="{0D108BD9-81ED-4DB2-BD59-A6C34878D82A}">
                    <a16:rowId xmlns:a16="http://schemas.microsoft.com/office/drawing/2014/main" val="10003"/>
                  </a:ext>
                </a:extLst>
              </a:tr>
              <a:tr h="150497">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a:solidFill>
                            <a:schemeClr val="tx1"/>
                          </a:solidFill>
                          <a:latin typeface="+mn-ea"/>
                          <a:ea typeface="+mn-ea"/>
                        </a:rPr>
                        <a:t>国土交通省 「スマートシティ実装化支援事業」</a:t>
                      </a:r>
                    </a:p>
                  </a:txBody>
                  <a:tcPr/>
                </a:tc>
                <a:tc>
                  <a:txBody>
                    <a:bodyPr/>
                    <a:lstStyle/>
                    <a:p>
                      <a:r>
                        <a:rPr kumimoji="1" lang="ja-JP" altLang="en-US" sz="1100">
                          <a:solidFill>
                            <a:schemeClr val="tx1"/>
                          </a:solidFill>
                          <a:latin typeface="+mn-ea"/>
                          <a:ea typeface="+mn-ea"/>
                        </a:rPr>
                        <a:t>事業名</a:t>
                      </a:r>
                    </a:p>
                  </a:txBody>
                  <a:tcPr/>
                </a:tc>
                <a:tc>
                  <a:txBody>
                    <a:bodyPr/>
                    <a:lstStyle/>
                    <a:p>
                      <a:endParaRPr kumimoji="1" lang="ja-JP" altLang="en-US" sz="1100" i="1">
                        <a:solidFill>
                          <a:schemeClr val="tx1"/>
                        </a:solidFill>
                        <a:latin typeface="+mn-ea"/>
                        <a:ea typeface="+mn-ea"/>
                      </a:endParaRPr>
                    </a:p>
                  </a:txBody>
                  <a:tcPr/>
                </a:tc>
                <a:extLst>
                  <a:ext uri="{0D108BD9-81ED-4DB2-BD59-A6C34878D82A}">
                    <a16:rowId xmlns:a16="http://schemas.microsoft.com/office/drawing/2014/main" val="3127345282"/>
                  </a:ext>
                </a:extLst>
              </a:tr>
              <a:tr h="150497">
                <a:tc vMerge="1">
                  <a:txBody>
                    <a:bodyPr/>
                    <a:lstStyle/>
                    <a:p>
                      <a:endParaRPr kumimoji="1" lang="ja-JP" altLang="en-US"/>
                    </a:p>
                  </a:txBody>
                  <a:tcPr/>
                </a:tc>
                <a:tc>
                  <a:txBody>
                    <a:bodyPr/>
                    <a:lstStyle/>
                    <a:p>
                      <a:r>
                        <a:rPr kumimoji="1" lang="ja-JP" altLang="en-US" sz="1100">
                          <a:solidFill>
                            <a:schemeClr val="tx1"/>
                          </a:solidFill>
                          <a:latin typeface="+mn-ea"/>
                          <a:ea typeface="+mn-ea"/>
                        </a:rPr>
                        <a:t>団体名</a:t>
                      </a:r>
                    </a:p>
                  </a:txBody>
                  <a:tcPr/>
                </a:tc>
                <a:tc>
                  <a:txBody>
                    <a:bodyPr/>
                    <a:lstStyle/>
                    <a:p>
                      <a:endParaRPr kumimoji="1" lang="ja-JP" altLang="en-US" sz="1100" i="1">
                        <a:solidFill>
                          <a:schemeClr val="tx1"/>
                        </a:solidFill>
                        <a:latin typeface="+mn-ea"/>
                        <a:ea typeface="+mn-ea"/>
                      </a:endParaRPr>
                    </a:p>
                  </a:txBody>
                  <a:tcPr/>
                </a:tc>
                <a:extLst>
                  <a:ext uri="{0D108BD9-81ED-4DB2-BD59-A6C34878D82A}">
                    <a16:rowId xmlns:a16="http://schemas.microsoft.com/office/drawing/2014/main" val="2590993732"/>
                  </a:ext>
                </a:extLst>
              </a:tr>
              <a:tr h="225745">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a:solidFill>
                            <a:schemeClr val="tx1"/>
                          </a:solidFill>
                          <a:latin typeface="+mn-ea"/>
                          <a:ea typeface="+mn-ea"/>
                        </a:rPr>
                        <a:t>経済産業省 「</a:t>
                      </a:r>
                      <a:r>
                        <a:rPr kumimoji="1" lang="zh-TW" altLang="en-US" sz="1100">
                          <a:solidFill>
                            <a:schemeClr val="tx1"/>
                          </a:solidFill>
                          <a:latin typeface="+mn-ea"/>
                          <a:ea typeface="+mn-ea"/>
                        </a:rPr>
                        <a:t>地域新</a:t>
                      </a:r>
                      <a:r>
                        <a:rPr kumimoji="1" lang="en-US" altLang="zh-TW" sz="1100" err="1">
                          <a:solidFill>
                            <a:schemeClr val="tx1"/>
                          </a:solidFill>
                          <a:latin typeface="+mn-ea"/>
                          <a:ea typeface="+mn-ea"/>
                        </a:rPr>
                        <a:t>MaaS</a:t>
                      </a:r>
                      <a:r>
                        <a:rPr kumimoji="1" lang="zh-TW" altLang="en-US" sz="1100">
                          <a:solidFill>
                            <a:schemeClr val="tx1"/>
                          </a:solidFill>
                          <a:latin typeface="+mn-ea"/>
                          <a:ea typeface="+mn-ea"/>
                        </a:rPr>
                        <a:t>創出推進事業</a:t>
                      </a:r>
                      <a:r>
                        <a:rPr kumimoji="1" lang="ja-JP" altLang="en-US" sz="1100">
                          <a:solidFill>
                            <a:schemeClr val="tx1"/>
                          </a:solidFill>
                          <a:latin typeface="+mn-ea"/>
                          <a:ea typeface="+mn-ea"/>
                        </a:rPr>
                        <a:t>」</a:t>
                      </a:r>
                    </a:p>
                  </a:txBody>
                  <a:tcPr/>
                </a:tc>
                <a:tc>
                  <a:txBody>
                    <a:bodyPr/>
                    <a:lstStyle/>
                    <a:p>
                      <a:r>
                        <a:rPr kumimoji="1" lang="ja-JP" altLang="en-US" sz="1100">
                          <a:solidFill>
                            <a:schemeClr val="tx1"/>
                          </a:solidFill>
                          <a:latin typeface="+mn-ea"/>
                          <a:ea typeface="+mn-ea"/>
                        </a:rPr>
                        <a:t>事業名</a:t>
                      </a:r>
                    </a:p>
                  </a:txBody>
                  <a:tcPr/>
                </a:tc>
                <a:tc>
                  <a:txBody>
                    <a:bodyPr/>
                    <a:lstStyle/>
                    <a:p>
                      <a:endParaRPr kumimoji="1" lang="ja-JP" altLang="en-US" sz="1100">
                        <a:solidFill>
                          <a:schemeClr val="tx1"/>
                        </a:solidFill>
                        <a:latin typeface="+mn-ea"/>
                        <a:ea typeface="+mn-ea"/>
                      </a:endParaRPr>
                    </a:p>
                  </a:txBody>
                  <a:tcPr/>
                </a:tc>
                <a:extLst>
                  <a:ext uri="{0D108BD9-81ED-4DB2-BD59-A6C34878D82A}">
                    <a16:rowId xmlns:a16="http://schemas.microsoft.com/office/drawing/2014/main" val="10004"/>
                  </a:ext>
                </a:extLst>
              </a:tr>
              <a:tr h="273600">
                <a:tc vMerge="1">
                  <a:txBody>
                    <a:bodyPr/>
                    <a:lstStyle/>
                    <a:p>
                      <a:endParaRPr kumimoji="1" lang="ja-JP" altLang="en-US" sz="1200">
                        <a:latin typeface="+mn-ea"/>
                        <a:ea typeface="+mn-ea"/>
                      </a:endParaRPr>
                    </a:p>
                  </a:txBody>
                  <a:tcPr/>
                </a:tc>
                <a:tc>
                  <a:txBody>
                    <a:bodyPr/>
                    <a:lstStyle/>
                    <a:p>
                      <a:r>
                        <a:rPr kumimoji="1" lang="ja-JP" altLang="en-US" sz="1100">
                          <a:solidFill>
                            <a:schemeClr val="tx1"/>
                          </a:solidFill>
                          <a:latin typeface="+mn-ea"/>
                          <a:ea typeface="+mn-ea"/>
                        </a:rPr>
                        <a:t>実施団体名</a:t>
                      </a:r>
                    </a:p>
                  </a:txBody>
                  <a:tcPr/>
                </a:tc>
                <a:tc>
                  <a:txBody>
                    <a:bodyPr/>
                    <a:lstStyle/>
                    <a:p>
                      <a:endParaRPr kumimoji="1" lang="ja-JP" altLang="en-US" sz="1100">
                        <a:solidFill>
                          <a:schemeClr val="tx1"/>
                        </a:solidFill>
                        <a:latin typeface="+mn-ea"/>
                        <a:ea typeface="+mn-ea"/>
                      </a:endParaRPr>
                    </a:p>
                  </a:txBody>
                  <a:tcPr/>
                </a:tc>
                <a:extLst>
                  <a:ext uri="{0D108BD9-81ED-4DB2-BD59-A6C34878D82A}">
                    <a16:rowId xmlns:a16="http://schemas.microsoft.com/office/drawing/2014/main" val="10005"/>
                  </a:ext>
                </a:extLst>
              </a:tr>
              <a:tr h="225745">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a:solidFill>
                            <a:schemeClr val="tx1"/>
                          </a:solidFill>
                          <a:latin typeface="+mn-ea"/>
                          <a:ea typeface="+mn-ea"/>
                        </a:rPr>
                        <a:t>国土交通省 「日本版</a:t>
                      </a:r>
                      <a:r>
                        <a:rPr kumimoji="1" lang="en-US" altLang="ja-JP" sz="1100" err="1">
                          <a:solidFill>
                            <a:schemeClr val="tx1"/>
                          </a:solidFill>
                          <a:latin typeface="+mn-ea"/>
                          <a:ea typeface="+mn-ea"/>
                        </a:rPr>
                        <a:t>MaaS</a:t>
                      </a:r>
                      <a:r>
                        <a:rPr kumimoji="1" lang="ja-JP" altLang="en-US" sz="1100">
                          <a:solidFill>
                            <a:schemeClr val="tx1"/>
                          </a:solidFill>
                          <a:latin typeface="+mn-ea"/>
                          <a:ea typeface="+mn-ea"/>
                        </a:rPr>
                        <a:t>推進・支援事業（「交通空白」解消等リ・デザイン全面展開プロジェクト）」（以下、「日本版</a:t>
                      </a:r>
                      <a:r>
                        <a:rPr kumimoji="1" lang="en-US" altLang="ja-JP" sz="1100" err="1">
                          <a:solidFill>
                            <a:schemeClr val="tx1"/>
                          </a:solidFill>
                          <a:latin typeface="+mn-ea"/>
                          <a:ea typeface="+mn-ea"/>
                        </a:rPr>
                        <a:t>MaaS</a:t>
                      </a:r>
                      <a:r>
                        <a:rPr kumimoji="1" lang="ja-JP" altLang="en-US" sz="1100">
                          <a:solidFill>
                            <a:schemeClr val="tx1"/>
                          </a:solidFill>
                          <a:latin typeface="+mn-ea"/>
                          <a:ea typeface="+mn-ea"/>
                        </a:rPr>
                        <a:t>推進・支援事業」という。）</a:t>
                      </a:r>
                    </a:p>
                  </a:txBody>
                  <a:tcPr/>
                </a:tc>
                <a:tc>
                  <a:txBody>
                    <a:bodyPr/>
                    <a:lstStyle/>
                    <a:p>
                      <a:r>
                        <a:rPr kumimoji="1" lang="ja-JP" altLang="en-US" sz="1100">
                          <a:solidFill>
                            <a:schemeClr val="tx1"/>
                          </a:solidFill>
                          <a:latin typeface="+mn-ea"/>
                          <a:ea typeface="+mn-ea"/>
                        </a:rPr>
                        <a:t>事業名</a:t>
                      </a:r>
                      <a:endParaRPr kumimoji="1" lang="ja-JP" altLang="en-US" sz="1100" strike="sngStrike">
                        <a:solidFill>
                          <a:srgbClr val="00B050"/>
                        </a:solidFill>
                        <a:latin typeface="+mn-ea"/>
                        <a:ea typeface="+mn-ea"/>
                      </a:endParaRPr>
                    </a:p>
                  </a:txBody>
                  <a:tcPr/>
                </a:tc>
                <a:tc>
                  <a:txBody>
                    <a:bodyPr/>
                    <a:lstStyle/>
                    <a:p>
                      <a:endParaRPr kumimoji="1" lang="ja-JP" altLang="en-US" sz="1100">
                        <a:solidFill>
                          <a:schemeClr val="tx1"/>
                        </a:solidFill>
                        <a:latin typeface="+mn-ea"/>
                        <a:ea typeface="+mn-ea"/>
                      </a:endParaRPr>
                    </a:p>
                  </a:txBody>
                  <a:tcPr/>
                </a:tc>
                <a:extLst>
                  <a:ext uri="{0D108BD9-81ED-4DB2-BD59-A6C34878D82A}">
                    <a16:rowId xmlns:a16="http://schemas.microsoft.com/office/drawing/2014/main" val="10006"/>
                  </a:ext>
                </a:extLst>
              </a:tr>
              <a:tr h="225745">
                <a:tc vMerge="1">
                  <a:txBody>
                    <a:bodyPr/>
                    <a:lstStyle/>
                    <a:p>
                      <a:endParaRPr kumimoji="1" lang="ja-JP" altLang="en-US" sz="1200">
                        <a:latin typeface="+mn-ea"/>
                        <a:ea typeface="+mn-ea"/>
                      </a:endParaRPr>
                    </a:p>
                  </a:txBody>
                  <a:tcPr/>
                </a:tc>
                <a:tc>
                  <a:txBody>
                    <a:bodyPr/>
                    <a:lstStyle/>
                    <a:p>
                      <a:r>
                        <a:rPr kumimoji="1" lang="ja-JP" altLang="en-US" sz="1100">
                          <a:solidFill>
                            <a:schemeClr val="tx1"/>
                          </a:solidFill>
                          <a:latin typeface="+mn-ea"/>
                          <a:ea typeface="+mn-ea"/>
                        </a:rPr>
                        <a:t>申請者</a:t>
                      </a:r>
                    </a:p>
                  </a:txBody>
                  <a:tcPr/>
                </a:tc>
                <a:tc>
                  <a:txBody>
                    <a:bodyPr/>
                    <a:lstStyle/>
                    <a:p>
                      <a:pPr algn="just">
                        <a:spcAft>
                          <a:spcPts val="0"/>
                        </a:spcAft>
                      </a:pPr>
                      <a:r>
                        <a:rPr lang="ja-JP" sz="1100" i="1" kern="100">
                          <a:solidFill>
                            <a:schemeClr val="tx1"/>
                          </a:solidFill>
                          <a:effectLst/>
                          <a:latin typeface="Century" panose="02040604050505020304" pitchFamily="18" charset="0"/>
                          <a:ea typeface="ＭＳ Ｐゴシック" panose="020B0600070205080204" pitchFamily="50" charset="-128"/>
                          <a:cs typeface="Times New Roman" panose="02020603050405020304" pitchFamily="18" charset="0"/>
                        </a:rPr>
                        <a:t>（例）○○協議会、</a:t>
                      </a:r>
                      <a:r>
                        <a:rPr lang="en-US" sz="1100" i="1" kern="100">
                          <a:solidFill>
                            <a:schemeClr val="tx1"/>
                          </a:solidFill>
                          <a:effectLst/>
                          <a:latin typeface="Century" panose="02040604050505020304" pitchFamily="18" charset="0"/>
                          <a:ea typeface="ＭＳ Ｐゴシック" panose="020B0600070205080204" pitchFamily="50" charset="-128"/>
                          <a:cs typeface="Times New Roman" panose="02020603050405020304" pitchFamily="18" charset="0"/>
                        </a:rPr>
                        <a:t>○○</a:t>
                      </a:r>
                      <a:r>
                        <a:rPr lang="en-US" sz="1100" i="1" kern="100" err="1">
                          <a:solidFill>
                            <a:schemeClr val="tx1"/>
                          </a:solidFill>
                          <a:effectLst/>
                          <a:latin typeface="Century" panose="02040604050505020304" pitchFamily="18" charset="0"/>
                          <a:ea typeface="ＭＳ Ｐゴシック" panose="020B0600070205080204" pitchFamily="50" charset="-128"/>
                          <a:cs typeface="Times New Roman" panose="02020603050405020304" pitchFamily="18" charset="0"/>
                        </a:rPr>
                        <a:t>事業</a:t>
                      </a:r>
                      <a:r>
                        <a:rPr lang="ja-JP" sz="1100" i="1" kern="100">
                          <a:solidFill>
                            <a:schemeClr val="tx1"/>
                          </a:solidFill>
                          <a:effectLst/>
                          <a:latin typeface="Century" panose="02040604050505020304" pitchFamily="18" charset="0"/>
                          <a:ea typeface="ＭＳ Ｐゴシック" panose="020B0600070205080204" pitchFamily="50" charset="-128"/>
                          <a:cs typeface="Times New Roman" panose="02020603050405020304" pitchFamily="18" charset="0"/>
                        </a:rPr>
                        <a:t>実行委員会（仮称）</a:t>
                      </a:r>
                      <a:endParaRPr lang="ja-JP" sz="110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extLst>
                  <a:ext uri="{0D108BD9-81ED-4DB2-BD59-A6C34878D82A}">
                    <a16:rowId xmlns:a16="http://schemas.microsoft.com/office/drawing/2014/main" val="10007"/>
                  </a:ext>
                </a:extLst>
              </a:tr>
            </a:tbl>
          </a:graphicData>
        </a:graphic>
      </p:graphicFrame>
      <p:graphicFrame>
        <p:nvGraphicFramePr>
          <p:cNvPr id="1231" name="表 12"/>
          <p:cNvGraphicFramePr>
            <a:graphicFrameLocks noGrp="1"/>
          </p:cNvGraphicFramePr>
          <p:nvPr/>
        </p:nvGraphicFramePr>
        <p:xfrm>
          <a:off x="293177" y="4529607"/>
          <a:ext cx="8685723" cy="1782360"/>
        </p:xfrm>
        <a:graphic>
          <a:graphicData uri="http://schemas.openxmlformats.org/drawingml/2006/table">
            <a:tbl>
              <a:tblPr firstRow="1" bandRow="1">
                <a:tableStyleId>{5940675A-B579-460E-94D1-54222C63F5DA}</a:tableStyleId>
              </a:tblPr>
              <a:tblGrid>
                <a:gridCol w="4374073">
                  <a:extLst>
                    <a:ext uri="{9D8B030D-6E8A-4147-A177-3AD203B41FA5}">
                      <a16:colId xmlns:a16="http://schemas.microsoft.com/office/drawing/2014/main" val="20000"/>
                    </a:ext>
                  </a:extLst>
                </a:gridCol>
                <a:gridCol w="628650">
                  <a:extLst>
                    <a:ext uri="{9D8B030D-6E8A-4147-A177-3AD203B41FA5}">
                      <a16:colId xmlns:a16="http://schemas.microsoft.com/office/drawing/2014/main" val="2326779085"/>
                    </a:ext>
                  </a:extLst>
                </a:gridCol>
                <a:gridCol w="469900">
                  <a:extLst>
                    <a:ext uri="{9D8B030D-6E8A-4147-A177-3AD203B41FA5}">
                      <a16:colId xmlns:a16="http://schemas.microsoft.com/office/drawing/2014/main" val="20001"/>
                    </a:ext>
                  </a:extLst>
                </a:gridCol>
                <a:gridCol w="438150">
                  <a:extLst>
                    <a:ext uri="{9D8B030D-6E8A-4147-A177-3AD203B41FA5}">
                      <a16:colId xmlns:a16="http://schemas.microsoft.com/office/drawing/2014/main" val="3061389270"/>
                    </a:ext>
                  </a:extLst>
                </a:gridCol>
                <a:gridCol w="450850">
                  <a:extLst>
                    <a:ext uri="{9D8B030D-6E8A-4147-A177-3AD203B41FA5}">
                      <a16:colId xmlns:a16="http://schemas.microsoft.com/office/drawing/2014/main" val="509676669"/>
                    </a:ext>
                  </a:extLst>
                </a:gridCol>
                <a:gridCol w="400050">
                  <a:extLst>
                    <a:ext uri="{9D8B030D-6E8A-4147-A177-3AD203B41FA5}">
                      <a16:colId xmlns:a16="http://schemas.microsoft.com/office/drawing/2014/main" val="3044282376"/>
                    </a:ext>
                  </a:extLst>
                </a:gridCol>
                <a:gridCol w="406400">
                  <a:extLst>
                    <a:ext uri="{9D8B030D-6E8A-4147-A177-3AD203B41FA5}">
                      <a16:colId xmlns:a16="http://schemas.microsoft.com/office/drawing/2014/main" val="20002"/>
                    </a:ext>
                  </a:extLst>
                </a:gridCol>
                <a:gridCol w="445963">
                  <a:extLst>
                    <a:ext uri="{9D8B030D-6E8A-4147-A177-3AD203B41FA5}">
                      <a16:colId xmlns:a16="http://schemas.microsoft.com/office/drawing/2014/main" val="20003"/>
                    </a:ext>
                  </a:extLst>
                </a:gridCol>
                <a:gridCol w="589087">
                  <a:extLst>
                    <a:ext uri="{9D8B030D-6E8A-4147-A177-3AD203B41FA5}">
                      <a16:colId xmlns:a16="http://schemas.microsoft.com/office/drawing/2014/main" val="20004"/>
                    </a:ext>
                  </a:extLst>
                </a:gridCol>
                <a:gridCol w="482600">
                  <a:extLst>
                    <a:ext uri="{9D8B030D-6E8A-4147-A177-3AD203B41FA5}">
                      <a16:colId xmlns:a16="http://schemas.microsoft.com/office/drawing/2014/main" val="20005"/>
                    </a:ext>
                  </a:extLst>
                </a:gridCol>
              </a:tblGrid>
              <a:tr h="238929">
                <a:tc gridSpan="2">
                  <a:txBody>
                    <a:bodyPr/>
                    <a:lstStyle/>
                    <a:p>
                      <a:pPr algn="ctr"/>
                      <a:r>
                        <a:rPr kumimoji="1" lang="ja-JP" altLang="en-US" sz="1050">
                          <a:solidFill>
                            <a:schemeClr val="tx1"/>
                          </a:solidFill>
                          <a:latin typeface="Meiryo UI" panose="020B0604030504040204" pitchFamily="50" charset="-128"/>
                          <a:ea typeface="Meiryo UI" panose="020B0604030504040204" pitchFamily="50" charset="-128"/>
                        </a:rPr>
                        <a:t>令和</a:t>
                      </a:r>
                      <a:r>
                        <a:rPr kumimoji="1" lang="en-US" altLang="ja-JP" sz="1050">
                          <a:solidFill>
                            <a:schemeClr val="tx1"/>
                          </a:solidFill>
                          <a:latin typeface="Meiryo UI" panose="020B0604030504040204" pitchFamily="50" charset="-128"/>
                          <a:ea typeface="Meiryo UI" panose="020B0604030504040204" pitchFamily="50" charset="-128"/>
                        </a:rPr>
                        <a:t>7</a:t>
                      </a:r>
                      <a:r>
                        <a:rPr kumimoji="1" lang="ja-JP" altLang="en-US" sz="1050">
                          <a:solidFill>
                            <a:schemeClr val="tx1"/>
                          </a:solidFill>
                          <a:latin typeface="Meiryo UI" panose="020B0604030504040204" pitchFamily="50" charset="-128"/>
                          <a:ea typeface="Meiryo UI" panose="020B0604030504040204" pitchFamily="50" charset="-128"/>
                        </a:rPr>
                        <a:t>年度に応募する事業</a:t>
                      </a:r>
                    </a:p>
                  </a:txBody>
                  <a:tcPr>
                    <a:lnR w="12700" cap="flat" cmpd="sng" algn="ctr">
                      <a:solidFill>
                        <a:schemeClr val="tx1"/>
                      </a:solidFill>
                      <a:prstDash val="solid"/>
                      <a:round/>
                      <a:headEnd type="none" w="med" len="med"/>
                      <a:tailEnd type="none" w="med" len="med"/>
                    </a:lnR>
                    <a:solidFill>
                      <a:schemeClr val="bg1">
                        <a:lumMod val="85000"/>
                      </a:schemeClr>
                    </a:solidFill>
                  </a:tcPr>
                </a:tc>
                <a:tc hMerge="1">
                  <a:txBody>
                    <a:bodyPr/>
                    <a:lstStyle/>
                    <a:p>
                      <a:endParaRPr kumimoji="1" lang="ja-JP" altLang="en-US"/>
                    </a:p>
                  </a:txBody>
                  <a:tcPr/>
                </a:tc>
                <a:tc gridSpan="8">
                  <a:txBody>
                    <a:bodyPr/>
                    <a:lstStyle/>
                    <a:p>
                      <a:pPr algn="ctr"/>
                      <a:r>
                        <a:rPr kumimoji="1" lang="ja-JP" altLang="en-US" sz="1050">
                          <a:solidFill>
                            <a:schemeClr val="tx1"/>
                          </a:solidFill>
                          <a:latin typeface="Meiryo UI" panose="020B0604030504040204" pitchFamily="50" charset="-128"/>
                          <a:ea typeface="Meiryo UI" panose="020B0604030504040204" pitchFamily="50" charset="-128"/>
                        </a:rPr>
                        <a:t>過去の採択事業</a:t>
                      </a:r>
                    </a:p>
                  </a:txBody>
                  <a:tcPr>
                    <a:lnL w="12700" cap="flat" cmpd="sng" algn="ctr">
                      <a:solidFill>
                        <a:schemeClr val="tx1"/>
                      </a:solidFill>
                      <a:prstDash val="solid"/>
                      <a:round/>
                      <a:headEnd type="none" w="med" len="med"/>
                      <a:tailEnd type="none" w="med" len="med"/>
                    </a:lnL>
                    <a:solidFill>
                      <a:schemeClr val="bg1">
                        <a:lumMod val="85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pPr algn="ctr"/>
                      <a:endParaRPr kumimoji="1" lang="ja-JP" altLang="en-US" sz="1200">
                        <a:solidFill>
                          <a:schemeClr val="tx1"/>
                        </a:solidFill>
                        <a:latin typeface="Meiryo UI" panose="020B0604030504040204" pitchFamily="50" charset="-128"/>
                        <a:ea typeface="Meiryo UI" panose="020B0604030504040204" pitchFamily="50" charset="-128"/>
                      </a:endParaRPr>
                    </a:p>
                  </a:txBody>
                  <a:tcPr>
                    <a:solidFill>
                      <a:schemeClr val="bg1">
                        <a:lumMod val="85000"/>
                      </a:schemeClr>
                    </a:solidFill>
                  </a:tcPr>
                </a:tc>
                <a:tc hMerge="1">
                  <a:txBody>
                    <a:bodyPr/>
                    <a:lstStyle/>
                    <a:p>
                      <a:pPr algn="ctr"/>
                      <a:endParaRPr kumimoji="1" lang="ja-JP" altLang="en-US" sz="1200">
                        <a:solidFill>
                          <a:schemeClr val="tx1"/>
                        </a:solidFill>
                        <a:latin typeface="Meiryo UI" panose="020B0604030504040204" pitchFamily="50" charset="-128"/>
                        <a:ea typeface="Meiryo UI" panose="020B0604030504040204" pitchFamily="50" charset="-128"/>
                      </a:endParaRPr>
                    </a:p>
                  </a:txBody>
                  <a:tcPr>
                    <a:solidFill>
                      <a:schemeClr val="bg1">
                        <a:lumMod val="85000"/>
                      </a:schemeClr>
                    </a:solidFill>
                  </a:tcPr>
                </a:tc>
                <a:tc hMerge="1">
                  <a:txBody>
                    <a:bodyPr/>
                    <a:lstStyle/>
                    <a:p>
                      <a:pPr algn="ctr"/>
                      <a:endParaRPr kumimoji="1" lang="ja-JP" altLang="en-US" sz="1200">
                        <a:latin typeface="Meiryo UI" panose="020B0604030504040204" pitchFamily="50" charset="-128"/>
                        <a:ea typeface="Meiryo UI" panose="020B0604030504040204" pitchFamily="50" charset="-128"/>
                      </a:endParaRPr>
                    </a:p>
                  </a:txBody>
                  <a:tcPr/>
                </a:tc>
                <a:tc hMerge="1">
                  <a:txBody>
                    <a:bodyPr/>
                    <a:lstStyle/>
                    <a:p>
                      <a:pPr algn="ctr"/>
                      <a:endParaRPr kumimoji="1" lang="ja-JP" altLang="en-US" sz="1200">
                        <a:latin typeface="Meiryo UI" panose="020B0604030504040204" pitchFamily="50" charset="-128"/>
                        <a:ea typeface="Meiryo UI" panose="020B0604030504040204" pitchFamily="50" charset="-128"/>
                      </a:endParaRPr>
                    </a:p>
                  </a:txBody>
                  <a:tcPr/>
                </a:tc>
                <a:tc hMerge="1">
                  <a:txBody>
                    <a:bodyPr/>
                    <a:lstStyle/>
                    <a:p>
                      <a:pPr algn="ctr"/>
                      <a:endParaRPr kumimoji="1" lang="ja-JP" altLang="en-US" sz="120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0"/>
                  </a:ext>
                </a:extLst>
              </a:tr>
              <a:tr h="238929">
                <a:tc>
                  <a:txBody>
                    <a:bodyPr/>
                    <a:lstStyle/>
                    <a:p>
                      <a:endParaRPr kumimoji="1" lang="ja-JP" altLang="en-US" sz="1050">
                        <a:solidFill>
                          <a:schemeClr val="tx1"/>
                        </a:solidFill>
                        <a:latin typeface="Meiryo UI" panose="020B0604030504040204" pitchFamily="50" charset="-128"/>
                        <a:ea typeface="Meiryo UI" panose="020B0604030504040204" pitchFamily="50" charset="-128"/>
                      </a:endParaRPr>
                    </a:p>
                  </a:txBody>
                  <a:tcPr>
                    <a:solidFill>
                      <a:schemeClr val="bg1">
                        <a:lumMod val="85000"/>
                      </a:schemeClr>
                    </a:solidFill>
                  </a:tcPr>
                </a:tc>
                <a:tc>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R7</a:t>
                      </a:r>
                      <a:endParaRPr kumimoji="1" lang="ja-JP" altLang="en-US" sz="1050">
                        <a:solidFill>
                          <a:schemeClr val="tx1"/>
                        </a:solidFill>
                        <a:latin typeface="Meiryo UI" panose="020B0604030504040204" pitchFamily="50" charset="-128"/>
                        <a:ea typeface="Meiryo UI" panose="020B0604030504040204" pitchFamily="50" charset="-128"/>
                      </a:endParaRPr>
                    </a:p>
                  </a:txBody>
                  <a:tcPr>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R6</a:t>
                      </a:r>
                      <a:endParaRPr kumimoji="1" lang="ja-JP" altLang="en-US" sz="105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solidFill>
                      <a:schemeClr val="bg1">
                        <a:lumMod val="85000"/>
                      </a:schemeClr>
                    </a:solidFill>
                  </a:tcPr>
                </a:tc>
                <a:tc>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R5</a:t>
                      </a:r>
                      <a:endParaRPr kumimoji="1" lang="ja-JP" altLang="en-US" sz="1050">
                        <a:solidFill>
                          <a:schemeClr val="tx1"/>
                        </a:solidFill>
                        <a:latin typeface="Meiryo UI" panose="020B0604030504040204" pitchFamily="50" charset="-128"/>
                        <a:ea typeface="Meiryo UI" panose="020B0604030504040204" pitchFamily="50" charset="-128"/>
                      </a:endParaRPr>
                    </a:p>
                  </a:txBody>
                  <a:tcPr>
                    <a:solidFill>
                      <a:schemeClr val="bg1">
                        <a:lumMod val="85000"/>
                      </a:schemeClr>
                    </a:solidFill>
                  </a:tcPr>
                </a:tc>
                <a:tc>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R4</a:t>
                      </a:r>
                      <a:endParaRPr kumimoji="1" lang="ja-JP" altLang="en-US" sz="1050">
                        <a:solidFill>
                          <a:schemeClr val="tx1"/>
                        </a:solidFill>
                        <a:latin typeface="Meiryo UI" panose="020B0604030504040204" pitchFamily="50" charset="-128"/>
                        <a:ea typeface="Meiryo UI" panose="020B0604030504040204" pitchFamily="50" charset="-128"/>
                      </a:endParaRPr>
                    </a:p>
                  </a:txBody>
                  <a:tcPr>
                    <a:solidFill>
                      <a:schemeClr val="bg1">
                        <a:lumMod val="8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a:solidFill>
                            <a:schemeClr val="tx1"/>
                          </a:solidFill>
                          <a:latin typeface="Meiryo UI" panose="020B0604030504040204" pitchFamily="50" charset="-128"/>
                          <a:ea typeface="Meiryo UI" panose="020B0604030504040204" pitchFamily="50" charset="-128"/>
                        </a:rPr>
                        <a:t>R3</a:t>
                      </a:r>
                      <a:endParaRPr kumimoji="1" lang="ja-JP" altLang="en-US" sz="1050">
                        <a:solidFill>
                          <a:schemeClr val="tx1"/>
                        </a:solidFill>
                        <a:latin typeface="Meiryo UI" panose="020B0604030504040204" pitchFamily="50" charset="-128"/>
                        <a:ea typeface="Meiryo UI" panose="020B0604030504040204" pitchFamily="50" charset="-128"/>
                      </a:endParaRPr>
                    </a:p>
                  </a:txBody>
                  <a:tcPr>
                    <a:solidFill>
                      <a:schemeClr val="bg1">
                        <a:lumMod val="85000"/>
                      </a:schemeClr>
                    </a:solidFill>
                  </a:tcPr>
                </a:tc>
                <a:tc>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R2</a:t>
                      </a:r>
                      <a:endParaRPr kumimoji="1" lang="ja-JP" altLang="en-US" sz="1050">
                        <a:solidFill>
                          <a:schemeClr val="tx1"/>
                        </a:solidFill>
                        <a:latin typeface="Meiryo UI" panose="020B0604030504040204" pitchFamily="50" charset="-128"/>
                        <a:ea typeface="Meiryo UI" panose="020B0604030504040204" pitchFamily="50" charset="-128"/>
                      </a:endParaRPr>
                    </a:p>
                  </a:txBody>
                  <a:tcPr>
                    <a:solidFill>
                      <a:schemeClr val="bg1">
                        <a:lumMod val="85000"/>
                      </a:schemeClr>
                    </a:solidFill>
                  </a:tcPr>
                </a:tc>
                <a:tc>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R1</a:t>
                      </a:r>
                      <a:endParaRPr kumimoji="1" lang="ja-JP" altLang="en-US" sz="1050">
                        <a:solidFill>
                          <a:schemeClr val="tx1"/>
                        </a:solidFill>
                        <a:latin typeface="Meiryo UI" panose="020B0604030504040204" pitchFamily="50" charset="-128"/>
                        <a:ea typeface="Meiryo UI" panose="020B0604030504040204" pitchFamily="50" charset="-128"/>
                      </a:endParaRPr>
                    </a:p>
                  </a:txBody>
                  <a:tcPr>
                    <a:solidFill>
                      <a:schemeClr val="bg1">
                        <a:lumMod val="85000"/>
                      </a:schemeClr>
                    </a:solidFill>
                  </a:tcPr>
                </a:tc>
                <a:tc>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H30</a:t>
                      </a:r>
                    </a:p>
                  </a:txBody>
                  <a:tcPr>
                    <a:solidFill>
                      <a:schemeClr val="bg1">
                        <a:lumMod val="85000"/>
                      </a:schemeClr>
                    </a:solidFill>
                  </a:tcPr>
                </a:tc>
                <a:tc>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H29</a:t>
                      </a:r>
                      <a:endParaRPr kumimoji="1" lang="ja-JP" altLang="en-US" sz="1050">
                        <a:solidFill>
                          <a:schemeClr val="tx1"/>
                        </a:solidFill>
                        <a:latin typeface="Meiryo UI" panose="020B0604030504040204" pitchFamily="50" charset="-128"/>
                        <a:ea typeface="Meiryo UI" panose="020B0604030504040204" pitchFamily="50" charset="-128"/>
                      </a:endParaRPr>
                    </a:p>
                  </a:txBody>
                  <a:tcPr>
                    <a:solidFill>
                      <a:schemeClr val="bg1">
                        <a:lumMod val="85000"/>
                      </a:schemeClr>
                    </a:solidFill>
                  </a:tcPr>
                </a:tc>
                <a:extLst>
                  <a:ext uri="{0D108BD9-81ED-4DB2-BD59-A6C34878D82A}">
                    <a16:rowId xmlns:a16="http://schemas.microsoft.com/office/drawing/2014/main" val="10001"/>
                  </a:ext>
                </a:extLst>
              </a:tr>
              <a:tr h="238929">
                <a:tc>
                  <a:txBody>
                    <a:bodyPr/>
                    <a:lstStyle/>
                    <a:p>
                      <a:r>
                        <a:rPr kumimoji="1" lang="ja-JP" altLang="en-US" sz="1050">
                          <a:solidFill>
                            <a:schemeClr val="tx1"/>
                          </a:solidFill>
                          <a:latin typeface="Meiryo UI" panose="020B0604030504040204" pitchFamily="50" charset="-128"/>
                          <a:ea typeface="Meiryo UI" panose="020B0604030504040204" pitchFamily="50" charset="-128"/>
                        </a:rPr>
                        <a:t>内閣府 「未来技術社会実装事業」</a:t>
                      </a: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i="0" u="none">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lnTlToBr w="12700" cap="flat" cmpd="sng" algn="ctr">
                      <a:solidFill>
                        <a:schemeClr val="tx1"/>
                      </a:solidFill>
                      <a:prstDash val="solid"/>
                      <a:round/>
                      <a:headEnd type="none" w="med" len="med"/>
                      <a:tailEnd type="none" w="med" len="med"/>
                    </a:lnTlToBr>
                    <a:lnBlToTr w="12700" cap="flat" cmpd="sng" algn="ctr">
                      <a:solidFill>
                        <a:schemeClr val="tx1"/>
                      </a:solidFill>
                      <a:prstDash val="solid"/>
                      <a:round/>
                      <a:headEnd type="none" w="med" len="med"/>
                      <a:tailEnd type="none" w="med" len="med"/>
                    </a:lnBlToTr>
                  </a:tcPr>
                </a:tc>
                <a:extLst>
                  <a:ext uri="{0D108BD9-81ED-4DB2-BD59-A6C34878D82A}">
                    <a16:rowId xmlns:a16="http://schemas.microsoft.com/office/drawing/2014/main" val="10002"/>
                  </a:ext>
                </a:extLst>
              </a:tr>
              <a:tr h="238929">
                <a:tc>
                  <a:txBody>
                    <a:bodyPr/>
                    <a:lstStyle/>
                    <a:p>
                      <a:r>
                        <a:rPr kumimoji="1" lang="ja-JP" altLang="en-US" sz="1050">
                          <a:solidFill>
                            <a:schemeClr val="tx1"/>
                          </a:solidFill>
                          <a:latin typeface="Meiryo UI" panose="020B0604030504040204" pitchFamily="50" charset="-128"/>
                          <a:ea typeface="Meiryo UI" panose="020B0604030504040204" pitchFamily="50" charset="-128"/>
                        </a:rPr>
                        <a:t>総務省 「地域社会</a:t>
                      </a:r>
                      <a:r>
                        <a:rPr kumimoji="1" lang="en-US" altLang="ja-JP" sz="1050">
                          <a:solidFill>
                            <a:schemeClr val="tx1"/>
                          </a:solidFill>
                          <a:latin typeface="Meiryo UI" panose="020B0604030504040204" pitchFamily="50" charset="-128"/>
                          <a:ea typeface="Meiryo UI" panose="020B0604030504040204" pitchFamily="50" charset="-128"/>
                        </a:rPr>
                        <a:t>DX</a:t>
                      </a:r>
                      <a:r>
                        <a:rPr kumimoji="1" lang="ja-JP" altLang="en-US" sz="1050">
                          <a:solidFill>
                            <a:schemeClr val="tx1"/>
                          </a:solidFill>
                          <a:latin typeface="Meiryo UI" panose="020B0604030504040204" pitchFamily="50" charset="-128"/>
                          <a:ea typeface="Meiryo UI" panose="020B0604030504040204" pitchFamily="50" charset="-128"/>
                        </a:rPr>
                        <a:t>推進パッケージ事業」（補助事業）</a:t>
                      </a:r>
                      <a:r>
                        <a:rPr kumimoji="1" lang="en-US" altLang="ja-JP" sz="1050">
                          <a:solidFill>
                            <a:schemeClr val="tx1"/>
                          </a:solidFill>
                          <a:latin typeface="Meiryo UI" panose="020B0604030504040204" pitchFamily="50" charset="-128"/>
                          <a:ea typeface="Meiryo UI" panose="020B0604030504040204" pitchFamily="50" charset="-128"/>
                        </a:rPr>
                        <a:t>※</a:t>
                      </a:r>
                      <a:r>
                        <a:rPr kumimoji="1" lang="ja-JP" altLang="en-US" sz="1050">
                          <a:solidFill>
                            <a:schemeClr val="tx1"/>
                          </a:solidFill>
                          <a:latin typeface="Meiryo UI" panose="020B0604030504040204" pitchFamily="50" charset="-128"/>
                          <a:ea typeface="Meiryo UI" panose="020B0604030504040204" pitchFamily="50" charset="-128"/>
                        </a:rPr>
                        <a:t>１</a:t>
                      </a: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3"/>
                  </a:ext>
                </a:extLst>
              </a:tr>
              <a:tr h="238929">
                <a:tc>
                  <a:txBody>
                    <a:bodyPr/>
                    <a:lstStyle/>
                    <a:p>
                      <a:r>
                        <a:rPr kumimoji="1" lang="ja-JP" altLang="en-US" sz="1050">
                          <a:solidFill>
                            <a:schemeClr val="tx1"/>
                          </a:solidFill>
                          <a:latin typeface="Meiryo UI" panose="020B0604030504040204" pitchFamily="50" charset="-128"/>
                          <a:ea typeface="Meiryo UI" panose="020B0604030504040204" pitchFamily="50" charset="-128"/>
                        </a:rPr>
                        <a:t>国土交通省 「スマートシティ実装化支援事業」</a:t>
                      </a:r>
                      <a:r>
                        <a:rPr kumimoji="1" lang="en-US" altLang="ja-JP" sz="1050">
                          <a:solidFill>
                            <a:schemeClr val="tx1"/>
                          </a:solidFill>
                          <a:latin typeface="Meiryo UI" panose="020B0604030504040204" pitchFamily="50" charset="-128"/>
                          <a:ea typeface="Meiryo UI" panose="020B0604030504040204" pitchFamily="50" charset="-128"/>
                        </a:rPr>
                        <a:t>※</a:t>
                      </a:r>
                      <a:r>
                        <a:rPr kumimoji="1" lang="ja-JP" altLang="en-US" sz="1050">
                          <a:solidFill>
                            <a:schemeClr val="tx1"/>
                          </a:solidFill>
                          <a:latin typeface="Meiryo UI" panose="020B0604030504040204" pitchFamily="50" charset="-128"/>
                          <a:ea typeface="Meiryo UI" panose="020B0604030504040204" pitchFamily="50" charset="-128"/>
                        </a:rPr>
                        <a:t>２</a:t>
                      </a: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lnTlToBr w="12700" cap="flat" cmpd="sng" algn="ctr">
                      <a:solidFill>
                        <a:schemeClr val="tx1"/>
                      </a:solidFill>
                      <a:prstDash val="solid"/>
                      <a:round/>
                      <a:headEnd type="none" w="med" len="med"/>
                      <a:tailEnd type="none" w="med" len="med"/>
                    </a:lnTlToBr>
                    <a:lnBlToTr w="12700" cap="flat" cmpd="sng" algn="ctr">
                      <a:solidFill>
                        <a:schemeClr val="tx1"/>
                      </a:solidFill>
                      <a:prstDash val="solid"/>
                      <a:round/>
                      <a:headEnd type="none" w="med" len="med"/>
                      <a:tailEnd type="none" w="med" len="med"/>
                    </a:lnBlToTr>
                  </a:tcPr>
                </a:tc>
                <a:extLst>
                  <a:ext uri="{0D108BD9-81ED-4DB2-BD59-A6C34878D82A}">
                    <a16:rowId xmlns:a16="http://schemas.microsoft.com/office/drawing/2014/main" val="3818094682"/>
                  </a:ext>
                </a:extLst>
              </a:tr>
              <a:tr h="273600">
                <a:tc>
                  <a:txBody>
                    <a:bodyPr/>
                    <a:lstStyle/>
                    <a:p>
                      <a:r>
                        <a:rPr kumimoji="1" lang="ja-JP" altLang="en-US" sz="1050">
                          <a:solidFill>
                            <a:schemeClr val="tx1"/>
                          </a:solidFill>
                          <a:latin typeface="Meiryo UI" panose="020B0604030504040204" pitchFamily="50" charset="-128"/>
                          <a:ea typeface="Meiryo UI" panose="020B0604030504040204" pitchFamily="50" charset="-128"/>
                        </a:rPr>
                        <a:t>経済産業省 「</a:t>
                      </a:r>
                      <a:r>
                        <a:rPr kumimoji="1" lang="zh-TW" altLang="en-US" sz="1050">
                          <a:solidFill>
                            <a:schemeClr val="tx1"/>
                          </a:solidFill>
                          <a:latin typeface="Meiryo UI" panose="020B0604030504040204" pitchFamily="50" charset="-128"/>
                          <a:ea typeface="Meiryo UI" panose="020B0604030504040204" pitchFamily="50" charset="-128"/>
                        </a:rPr>
                        <a:t>地域新</a:t>
                      </a:r>
                      <a:r>
                        <a:rPr kumimoji="1" lang="en-US" altLang="zh-TW" sz="1050" err="1">
                          <a:solidFill>
                            <a:schemeClr val="tx1"/>
                          </a:solidFill>
                          <a:latin typeface="Meiryo UI" panose="020B0604030504040204" pitchFamily="50" charset="-128"/>
                          <a:ea typeface="Meiryo UI" panose="020B0604030504040204" pitchFamily="50" charset="-128"/>
                        </a:rPr>
                        <a:t>MaaS</a:t>
                      </a:r>
                      <a:r>
                        <a:rPr kumimoji="1" lang="zh-TW" altLang="en-US" sz="1050">
                          <a:solidFill>
                            <a:schemeClr val="tx1"/>
                          </a:solidFill>
                          <a:latin typeface="Meiryo UI" panose="020B0604030504040204" pitchFamily="50" charset="-128"/>
                          <a:ea typeface="Meiryo UI" panose="020B0604030504040204" pitchFamily="50" charset="-128"/>
                        </a:rPr>
                        <a:t>創出推進事業</a:t>
                      </a:r>
                      <a:r>
                        <a:rPr kumimoji="1" lang="ja-JP" altLang="en-US" sz="1050">
                          <a:solidFill>
                            <a:schemeClr val="tx1"/>
                          </a:solidFill>
                          <a:latin typeface="Meiryo UI" panose="020B0604030504040204" pitchFamily="50" charset="-128"/>
                          <a:ea typeface="Meiryo UI" panose="020B0604030504040204" pitchFamily="50" charset="-128"/>
                        </a:rPr>
                        <a:t>」</a:t>
                      </a: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lnTlToBr w="12700" cap="flat" cmpd="sng" algn="ctr">
                      <a:solidFill>
                        <a:schemeClr val="tx1"/>
                      </a:solidFill>
                      <a:prstDash val="solid"/>
                      <a:round/>
                      <a:headEnd type="none" w="med" len="med"/>
                      <a:tailEnd type="none" w="med" len="med"/>
                    </a:lnTlToBr>
                    <a:lnBlToTr w="12700" cap="flat" cmpd="sng" algn="ctr">
                      <a:solidFill>
                        <a:schemeClr val="tx1"/>
                      </a:solidFill>
                      <a:prstDash val="solid"/>
                      <a:round/>
                      <a:headEnd type="none" w="med" len="med"/>
                      <a:tailEnd type="none" w="med" len="med"/>
                    </a:lnBlToTr>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lnTlToBr w="12700" cap="flat" cmpd="sng" algn="ctr">
                      <a:solidFill>
                        <a:schemeClr val="tx1"/>
                      </a:solidFill>
                      <a:prstDash val="solid"/>
                      <a:round/>
                      <a:headEnd type="none" w="med" len="med"/>
                      <a:tailEnd type="none" w="med" len="med"/>
                    </a:lnTlToBr>
                    <a:lnBlToTr w="12700" cap="flat" cmpd="sng" algn="ctr">
                      <a:solidFill>
                        <a:schemeClr val="tx1"/>
                      </a:solidFill>
                      <a:prstDash val="solid"/>
                      <a:round/>
                      <a:headEnd type="none" w="med" len="med"/>
                      <a:tailEnd type="none" w="med" len="med"/>
                    </a:lnBlToTr>
                  </a:tcPr>
                </a:tc>
                <a:extLst>
                  <a:ext uri="{0D108BD9-81ED-4DB2-BD59-A6C34878D82A}">
                    <a16:rowId xmlns:a16="http://schemas.microsoft.com/office/drawing/2014/main" val="10004"/>
                  </a:ext>
                </a:extLst>
              </a:tr>
              <a:tr h="238929">
                <a:tc>
                  <a:txBody>
                    <a:bodyPr/>
                    <a:lstStyle/>
                    <a:p>
                      <a:r>
                        <a:rPr kumimoji="1" lang="ja-JP" altLang="en-US" sz="1050">
                          <a:solidFill>
                            <a:schemeClr val="tx1"/>
                          </a:solidFill>
                          <a:latin typeface="Meiryo UI" panose="020B0604030504040204" pitchFamily="50" charset="-128"/>
                          <a:ea typeface="Meiryo UI" panose="020B0604030504040204" pitchFamily="50" charset="-128"/>
                        </a:rPr>
                        <a:t>国土交通省 「日本版</a:t>
                      </a:r>
                      <a:r>
                        <a:rPr kumimoji="1" lang="en-US" altLang="ja-JP" sz="1050" err="1">
                          <a:solidFill>
                            <a:schemeClr val="tx1"/>
                          </a:solidFill>
                          <a:latin typeface="Meiryo UI" panose="020B0604030504040204" pitchFamily="50" charset="-128"/>
                          <a:ea typeface="Meiryo UI" panose="020B0604030504040204" pitchFamily="50" charset="-128"/>
                        </a:rPr>
                        <a:t>MaaS</a:t>
                      </a:r>
                      <a:r>
                        <a:rPr kumimoji="1" lang="ja-JP" altLang="en-US" sz="1050">
                          <a:solidFill>
                            <a:schemeClr val="tx1"/>
                          </a:solidFill>
                          <a:latin typeface="Meiryo UI" panose="020B0604030504040204" pitchFamily="50" charset="-128"/>
                          <a:ea typeface="Meiryo UI" panose="020B0604030504040204" pitchFamily="50" charset="-128"/>
                        </a:rPr>
                        <a:t>推進・支援事業」※３</a:t>
                      </a:r>
                      <a:endParaRPr kumimoji="1" lang="en-US" altLang="ja-JP" sz="105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lnTlToBr w="12700" cap="flat" cmpd="sng" algn="ctr">
                      <a:solidFill>
                        <a:schemeClr val="tx1"/>
                      </a:solidFill>
                      <a:prstDash val="solid"/>
                      <a:round/>
                      <a:headEnd type="none" w="med" len="med"/>
                      <a:tailEnd type="none" w="med" len="med"/>
                    </a:lnTlToBr>
                    <a:lnBlToTr w="12700" cap="flat" cmpd="sng" algn="ctr">
                      <a:solidFill>
                        <a:schemeClr val="tx1"/>
                      </a:solidFill>
                      <a:prstDash val="solid"/>
                      <a:round/>
                      <a:headEnd type="none" w="med" len="med"/>
                      <a:tailEnd type="none" w="med" len="med"/>
                    </a:lnBlToTr>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lnTlToBr w="12700" cap="flat" cmpd="sng" algn="ctr">
                      <a:solidFill>
                        <a:schemeClr val="tx1"/>
                      </a:solidFill>
                      <a:prstDash val="solid"/>
                      <a:round/>
                      <a:headEnd type="none" w="med" len="med"/>
                      <a:tailEnd type="none" w="med" len="med"/>
                    </a:lnTlToBr>
                    <a:lnBlToTr w="12700" cap="flat" cmpd="sng" algn="ctr">
                      <a:solidFill>
                        <a:schemeClr val="tx1"/>
                      </a:solidFill>
                      <a:prstDash val="solid"/>
                      <a:round/>
                      <a:headEnd type="none" w="med" len="med"/>
                      <a:tailEnd type="none" w="med" len="med"/>
                    </a:lnBlToTr>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40829974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0" name="Rectangle 67"/>
          <p:cNvSpPr>
            <a:spLocks noChangeArrowheads="1"/>
          </p:cNvSpPr>
          <p:nvPr/>
        </p:nvSpPr>
        <p:spPr>
          <a:xfrm>
            <a:off x="0" y="0"/>
            <a:ext cx="9144000" cy="573088"/>
          </a:xfrm>
          <a:prstGeom prst="rect">
            <a:avLst/>
          </a:prstGeom>
          <a:solidFill>
            <a:srgbClr val="0070C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lvl="0" eaLnBrk="1" hangingPunct="1">
              <a:spcBef>
                <a:spcPct val="0"/>
              </a:spcBef>
              <a:buNone/>
            </a:pPr>
            <a:r>
              <a:rPr lang="ja-JP" altLang="en-US" sz="2400" b="1">
                <a:solidFill>
                  <a:schemeClr val="bg1"/>
                </a:solidFill>
                <a:latin typeface="ＭＳ Ｐゴシック" panose="020B0600070205080204" pitchFamily="50" charset="-128"/>
              </a:rPr>
              <a:t>支援を必要とする府省庁・理由 </a:t>
            </a:r>
          </a:p>
        </p:txBody>
      </p:sp>
      <p:sp>
        <p:nvSpPr>
          <p:cNvPr id="1451" name="Text Box 4"/>
          <p:cNvSpPr txBox="1">
            <a:spLocks noChangeArrowheads="1"/>
          </p:cNvSpPr>
          <p:nvPr/>
        </p:nvSpPr>
        <p:spPr>
          <a:xfrm>
            <a:off x="316307" y="561084"/>
            <a:ext cx="7398461" cy="400110"/>
          </a:xfrm>
          <a:prstGeom prst="rect">
            <a:avLst/>
          </a:prstGeom>
          <a:noFill/>
          <a:ln w="9525">
            <a:noFill/>
            <a:miter lim="800000"/>
            <a:headEnd/>
            <a:tailEnd/>
          </a:ln>
          <a:effectLst/>
        </p:spPr>
        <p:txBody>
          <a:bodyPr wrap="square">
            <a:spAutoFit/>
          </a:bodyPr>
          <a:lstStyle/>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r>
              <a:rPr kumimoji="1" lang="ja-JP" altLang="en-US" sz="2000" b="1"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rPr>
              <a:t>７．支援を必要とする</a:t>
            </a:r>
            <a:r>
              <a:rPr kumimoji="1" lang="ja-JP" altLang="en-US" sz="2000" b="1" i="0" u="none" strike="noStrike" kern="1200" cap="none" spc="0" normalizeH="0" baseline="0" noProof="0">
                <a:ln>
                  <a:noFill/>
                </a:ln>
                <a:effectLst/>
                <a:uLnTx/>
                <a:uFillTx/>
                <a:latin typeface="Tahoma" pitchFamily="34" charset="0"/>
                <a:ea typeface="ＭＳ Ｐゴシック" panose="020B0600070205080204" pitchFamily="50" charset="-128"/>
                <a:cs typeface="+mn-cs"/>
              </a:rPr>
              <a:t>府</a:t>
            </a:r>
            <a:r>
              <a:rPr kumimoji="1" lang="ja-JP" altLang="en-US" sz="2000" b="1"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rPr>
              <a:t>省庁及びその理由</a:t>
            </a:r>
          </a:p>
        </p:txBody>
      </p:sp>
      <p:sp>
        <p:nvSpPr>
          <p:cNvPr id="1453" name="正方形/長方形 7"/>
          <p:cNvSpPr/>
          <p:nvPr/>
        </p:nvSpPr>
        <p:spPr>
          <a:xfrm>
            <a:off x="6876256" y="116632"/>
            <a:ext cx="1633270"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内閣府（地創）</a:t>
            </a:r>
          </a:p>
        </p:txBody>
      </p:sp>
      <p:graphicFrame>
        <p:nvGraphicFramePr>
          <p:cNvPr id="1454" name="表 3"/>
          <p:cNvGraphicFramePr>
            <a:graphicFrameLocks noGrp="1"/>
          </p:cNvGraphicFramePr>
          <p:nvPr/>
        </p:nvGraphicFramePr>
        <p:xfrm>
          <a:off x="393939" y="980728"/>
          <a:ext cx="8259984" cy="3488784"/>
        </p:xfrm>
        <a:graphic>
          <a:graphicData uri="http://schemas.openxmlformats.org/drawingml/2006/table">
            <a:tbl>
              <a:tblPr firstRow="1" bandRow="1">
                <a:tableStyleId>{5C22544A-7EE6-4342-B048-85BDC9FD1C3A}</a:tableStyleId>
              </a:tblPr>
              <a:tblGrid>
                <a:gridCol w="1376664">
                  <a:extLst>
                    <a:ext uri="{9D8B030D-6E8A-4147-A177-3AD203B41FA5}">
                      <a16:colId xmlns:a16="http://schemas.microsoft.com/office/drawing/2014/main" val="20000"/>
                    </a:ext>
                  </a:extLst>
                </a:gridCol>
                <a:gridCol w="1376664">
                  <a:extLst>
                    <a:ext uri="{9D8B030D-6E8A-4147-A177-3AD203B41FA5}">
                      <a16:colId xmlns:a16="http://schemas.microsoft.com/office/drawing/2014/main" val="20001"/>
                    </a:ext>
                  </a:extLst>
                </a:gridCol>
                <a:gridCol w="1376664">
                  <a:extLst>
                    <a:ext uri="{9D8B030D-6E8A-4147-A177-3AD203B41FA5}">
                      <a16:colId xmlns:a16="http://schemas.microsoft.com/office/drawing/2014/main" val="20002"/>
                    </a:ext>
                  </a:extLst>
                </a:gridCol>
                <a:gridCol w="1376664">
                  <a:extLst>
                    <a:ext uri="{9D8B030D-6E8A-4147-A177-3AD203B41FA5}">
                      <a16:colId xmlns:a16="http://schemas.microsoft.com/office/drawing/2014/main" val="20003"/>
                    </a:ext>
                  </a:extLst>
                </a:gridCol>
                <a:gridCol w="1376664">
                  <a:extLst>
                    <a:ext uri="{9D8B030D-6E8A-4147-A177-3AD203B41FA5}">
                      <a16:colId xmlns:a16="http://schemas.microsoft.com/office/drawing/2014/main" val="20004"/>
                    </a:ext>
                  </a:extLst>
                </a:gridCol>
                <a:gridCol w="1376664">
                  <a:extLst>
                    <a:ext uri="{9D8B030D-6E8A-4147-A177-3AD203B41FA5}">
                      <a16:colId xmlns:a16="http://schemas.microsoft.com/office/drawing/2014/main" val="2813525899"/>
                    </a:ext>
                  </a:extLst>
                </a:gridCol>
              </a:tblGrid>
              <a:tr h="432048">
                <a:tc gridSpan="6">
                  <a:txBody>
                    <a:bodyPr/>
                    <a:lstStyle/>
                    <a:p>
                      <a:pPr algn="l"/>
                      <a:r>
                        <a:rPr kumimoji="1" lang="ja-JP" altLang="en-US" sz="1100" b="0">
                          <a:solidFill>
                            <a:schemeClr val="tx1"/>
                          </a:solidFill>
                        </a:rPr>
                        <a:t>支援を必要とする府省庁及びその理由（２つ以上に〇を付けてください。）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hMerge="1">
                  <a:txBody>
                    <a:bodyPr/>
                    <a:lstStyle/>
                    <a:p>
                      <a:pPr algn="ctr"/>
                      <a:endParaRPr kumimoji="1" lang="ja-JP" altLang="en-US" sz="1100" b="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hMerge="1">
                  <a:txBody>
                    <a:bodyPr/>
                    <a:lstStyle/>
                    <a:p>
                      <a:pPr algn="ctr"/>
                      <a:endParaRPr kumimoji="1" lang="ja-JP" altLang="en-US" sz="1100" b="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hMerge="1">
                  <a:txBody>
                    <a:bodyPr/>
                    <a:lstStyle/>
                    <a:p>
                      <a:pPr algn="ctr"/>
                      <a:endParaRPr kumimoji="1" lang="ja-JP" altLang="en-US" sz="1100" b="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hMerge="1">
                  <a:txBody>
                    <a:bodyPr/>
                    <a:lstStyle/>
                    <a:p>
                      <a:pPr algn="ctr"/>
                      <a:endParaRPr kumimoji="1" lang="ja-JP" altLang="en-US" sz="1100" b="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hMerge="1">
                  <a:txBody>
                    <a:bodyPr/>
                    <a:lstStyle/>
                    <a:p>
                      <a:pPr algn="l"/>
                      <a:endParaRPr kumimoji="1" lang="ja-JP" altLang="en-US" sz="1100" b="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extLst>
                  <a:ext uri="{0D108BD9-81ED-4DB2-BD59-A6C34878D82A}">
                    <a16:rowId xmlns:a16="http://schemas.microsoft.com/office/drawing/2014/main" val="10000"/>
                  </a:ext>
                </a:extLst>
              </a:tr>
              <a:tr h="277232">
                <a:tc>
                  <a:txBody>
                    <a:bodyPr/>
                    <a:lstStyle/>
                    <a:p>
                      <a:pPr algn="ctr"/>
                      <a:r>
                        <a:rPr kumimoji="1" lang="ja-JP" altLang="en-US" sz="1100" b="0">
                          <a:solidFill>
                            <a:schemeClr val="tx1"/>
                          </a:solidFill>
                        </a:rPr>
                        <a:t>内閣府・内閣官房</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a:txBody>
                    <a:bodyPr/>
                    <a:lstStyle/>
                    <a:p>
                      <a:pPr algn="ctr"/>
                      <a:r>
                        <a:rPr kumimoji="1" lang="ja-JP" altLang="en-US" sz="1100" b="0">
                          <a:solidFill>
                            <a:schemeClr val="tx1"/>
                          </a:solidFill>
                        </a:rPr>
                        <a:t>デジタル庁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a:txBody>
                    <a:bodyPr/>
                    <a:lstStyle/>
                    <a:p>
                      <a:pPr algn="ctr"/>
                      <a:r>
                        <a:rPr kumimoji="1" lang="ja-JP" altLang="en-US" sz="1100" b="0">
                          <a:solidFill>
                            <a:schemeClr val="tx1"/>
                          </a:solidFill>
                        </a:rPr>
                        <a:t>警察庁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a:txBody>
                    <a:bodyPr/>
                    <a:lstStyle/>
                    <a:p>
                      <a:pPr algn="ctr"/>
                      <a:r>
                        <a:rPr kumimoji="1" lang="ja-JP" altLang="en-US" sz="1100" b="0">
                          <a:solidFill>
                            <a:schemeClr val="tx1"/>
                          </a:solidFill>
                        </a:rPr>
                        <a:t>金融庁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a:txBody>
                    <a:bodyPr/>
                    <a:lstStyle/>
                    <a:p>
                      <a:pPr algn="ctr"/>
                      <a:r>
                        <a:rPr kumimoji="1" lang="ja-JP" altLang="en-US" sz="1100" b="0">
                          <a:solidFill>
                            <a:schemeClr val="tx1"/>
                          </a:solidFill>
                        </a:rPr>
                        <a:t>総務省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a:txBody>
                    <a:bodyPr/>
                    <a:lstStyle/>
                    <a:p>
                      <a:pPr algn="ctr"/>
                      <a:r>
                        <a:rPr kumimoji="1" lang="ja-JP" altLang="en-US" sz="1100" b="0">
                          <a:solidFill>
                            <a:schemeClr val="tx1"/>
                          </a:solidFill>
                        </a:rPr>
                        <a:t>文部科学省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extLst>
                  <a:ext uri="{0D108BD9-81ED-4DB2-BD59-A6C34878D82A}">
                    <a16:rowId xmlns:a16="http://schemas.microsoft.com/office/drawing/2014/main" val="10001"/>
                  </a:ext>
                </a:extLst>
              </a:tr>
              <a:tr h="370840">
                <a:tc>
                  <a:txBody>
                    <a:bodyPr/>
                    <a:lstStyle/>
                    <a:p>
                      <a:pPr algn="ctr"/>
                      <a:endParaRPr kumimoji="1" lang="ja-JP" altLang="en-US" sz="1100" b="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27723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a:solidFill>
                            <a:schemeClr val="tx1"/>
                          </a:solidFill>
                        </a:rPr>
                        <a:t>厚生労働省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a:txBody>
                    <a:bodyPr/>
                    <a:lstStyle/>
                    <a:p>
                      <a:pPr algn="ctr"/>
                      <a:r>
                        <a:rPr kumimoji="1" lang="ja-JP" altLang="en-US" sz="1100" b="0">
                          <a:solidFill>
                            <a:schemeClr val="tx1"/>
                          </a:solidFill>
                        </a:rPr>
                        <a:t>農林水産省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a:txBody>
                    <a:bodyPr/>
                    <a:lstStyle/>
                    <a:p>
                      <a:pPr algn="ctr"/>
                      <a:r>
                        <a:rPr kumimoji="1" lang="ja-JP" altLang="en-US" sz="1100" b="0">
                          <a:solidFill>
                            <a:schemeClr val="tx1"/>
                          </a:solidFill>
                        </a:rPr>
                        <a:t>経済産業省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a:txBody>
                    <a:bodyPr/>
                    <a:lstStyle/>
                    <a:p>
                      <a:pPr algn="ctr"/>
                      <a:r>
                        <a:rPr kumimoji="1" lang="ja-JP" altLang="en-US" sz="1100" b="0">
                          <a:solidFill>
                            <a:schemeClr val="tx1"/>
                          </a:solidFill>
                        </a:rPr>
                        <a:t>国土交通省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a:txBody>
                    <a:bodyPr/>
                    <a:lstStyle/>
                    <a:p>
                      <a:pPr algn="ctr"/>
                      <a:r>
                        <a:rPr kumimoji="1" lang="ja-JP" altLang="en-US" sz="1100" b="0">
                          <a:solidFill>
                            <a:schemeClr val="tx1"/>
                          </a:solidFill>
                        </a:rPr>
                        <a:t>環境省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a:txBody>
                    <a:bodyPr/>
                    <a:lstStyle/>
                    <a:p>
                      <a:pPr algn="ctr"/>
                      <a:r>
                        <a:rPr kumimoji="1" lang="ja-JP" altLang="en-US" sz="1100" b="0">
                          <a:solidFill>
                            <a:schemeClr val="tx1"/>
                          </a:solidFill>
                        </a:rPr>
                        <a:t>その他</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extLst>
                  <a:ext uri="{0D108BD9-81ED-4DB2-BD59-A6C34878D82A}">
                    <a16:rowId xmlns:a16="http://schemas.microsoft.com/office/drawing/2014/main" val="10003"/>
                  </a:ext>
                </a:extLst>
              </a:tr>
              <a:tr h="370840">
                <a:tc>
                  <a:txBody>
                    <a:bodyPr/>
                    <a:lstStyle/>
                    <a:p>
                      <a:pPr algn="ctr"/>
                      <a:endParaRPr kumimoji="1" lang="ja-JP" altLang="en-US" sz="1100" b="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277232">
                <a:tc>
                  <a:txBody>
                    <a:bodyPr/>
                    <a:lstStyle/>
                    <a:p>
                      <a:pPr algn="ctr"/>
                      <a:r>
                        <a:rPr kumimoji="1" lang="ja-JP" altLang="en-US" sz="1100" b="0">
                          <a:solidFill>
                            <a:schemeClr val="tx1"/>
                          </a:solidFill>
                        </a:rPr>
                        <a:t>府省庁名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gridSpan="5">
                  <a:txBody>
                    <a:bodyPr/>
                    <a:lstStyle/>
                    <a:p>
                      <a:pPr algn="ctr"/>
                      <a:r>
                        <a:rPr kumimoji="1" lang="ja-JP" altLang="en-US" sz="1100" b="0">
                          <a:solidFill>
                            <a:schemeClr val="tx1"/>
                          </a:solidFill>
                        </a:rPr>
                        <a:t>理由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hMerge="1">
                  <a:txBody>
                    <a:bodyPr/>
                    <a:lstStyle/>
                    <a:p>
                      <a:pPr algn="ctr"/>
                      <a:endParaRPr kumimoji="1" lang="ja-JP" altLang="en-US" sz="1100" b="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sz="1100" b="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sz="1100" b="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sz="1100" b="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extLst>
                  <a:ext uri="{0D108BD9-81ED-4DB2-BD59-A6C34878D82A}">
                    <a16:rowId xmlns:a16="http://schemas.microsoft.com/office/drawing/2014/main" val="10005"/>
                  </a:ext>
                </a:extLst>
              </a:tr>
              <a:tr h="370840">
                <a:tc>
                  <a:txBody>
                    <a:bodyPr/>
                    <a:lstStyle/>
                    <a:p>
                      <a:pPr algn="ctr"/>
                      <a:endParaRPr kumimoji="1" lang="ja-JP" altLang="en-US" sz="1100" b="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5">
                  <a:txBody>
                    <a:bodyPr/>
                    <a:lstStyle/>
                    <a:p>
                      <a:pPr algn="ctr"/>
                      <a:endParaRPr kumimoji="1" lang="ja-JP" altLang="en-US" sz="1100" b="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sz="1100" b="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sz="1100" b="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sz="1100" b="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sz="1100" b="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6"/>
                  </a:ext>
                </a:extLst>
              </a:tr>
              <a:tr h="370840">
                <a:tc>
                  <a:txBody>
                    <a:bodyPr/>
                    <a:lstStyle/>
                    <a:p>
                      <a:pPr algn="ctr"/>
                      <a:endParaRPr kumimoji="1" lang="ja-JP" altLang="en-US" sz="1100" b="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5">
                  <a:txBody>
                    <a:bodyPr/>
                    <a:lstStyle/>
                    <a:p>
                      <a:pPr algn="ctr"/>
                      <a:endParaRPr kumimoji="1" lang="ja-JP" altLang="en-US" sz="1100" b="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algn="ctr"/>
                      <a:endParaRPr kumimoji="1" lang="ja-JP" altLang="en-US" sz="1100" b="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7"/>
                  </a:ext>
                </a:extLst>
              </a:tr>
              <a:tr h="370840">
                <a:tc>
                  <a:txBody>
                    <a:bodyPr/>
                    <a:lstStyle/>
                    <a:p>
                      <a:pPr algn="ctr"/>
                      <a:endParaRPr kumimoji="1" lang="ja-JP" altLang="en-US" sz="1100" b="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5">
                  <a:txBody>
                    <a:bodyPr/>
                    <a:lstStyle/>
                    <a:p>
                      <a:pPr algn="ctr"/>
                      <a:endParaRPr kumimoji="1" lang="ja-JP" altLang="en-US" sz="1100" b="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algn="ctr"/>
                      <a:endParaRPr kumimoji="1" lang="ja-JP" altLang="en-US" sz="1100" b="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r h="370840">
                <a:tc>
                  <a:txBody>
                    <a:bodyPr/>
                    <a:lstStyle/>
                    <a:p>
                      <a:pPr algn="ctr"/>
                      <a:endParaRPr kumimoji="1" lang="ja-JP" altLang="en-US" sz="1100" b="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5">
                  <a:txBody>
                    <a:bodyPr/>
                    <a:lstStyle/>
                    <a:p>
                      <a:pPr algn="ctr"/>
                      <a:endParaRPr kumimoji="1" lang="ja-JP" altLang="en-US" sz="1100" b="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algn="ctr"/>
                      <a:endParaRPr kumimoji="1" lang="ja-JP" altLang="en-US" sz="1100" b="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9"/>
                  </a:ext>
                </a:extLst>
              </a:tr>
            </a:tbl>
          </a:graphicData>
        </a:graphic>
      </p:graphicFrame>
      <p:graphicFrame>
        <p:nvGraphicFramePr>
          <p:cNvPr id="1455" name="表 6"/>
          <p:cNvGraphicFramePr>
            <a:graphicFrameLocks noGrp="1"/>
          </p:cNvGraphicFramePr>
          <p:nvPr/>
        </p:nvGraphicFramePr>
        <p:xfrm>
          <a:off x="392894" y="4799032"/>
          <a:ext cx="8261027" cy="1965960"/>
        </p:xfrm>
        <a:graphic>
          <a:graphicData uri="http://schemas.openxmlformats.org/drawingml/2006/table">
            <a:tbl>
              <a:tblPr firstRow="1" bandRow="1">
                <a:tableStyleId>{5C22544A-7EE6-4342-B048-85BDC9FD1C3A}</a:tableStyleId>
              </a:tblPr>
              <a:tblGrid>
                <a:gridCol w="1636291">
                  <a:extLst>
                    <a:ext uri="{9D8B030D-6E8A-4147-A177-3AD203B41FA5}">
                      <a16:colId xmlns:a16="http://schemas.microsoft.com/office/drawing/2014/main" val="20000"/>
                    </a:ext>
                  </a:extLst>
                </a:gridCol>
                <a:gridCol w="6624736">
                  <a:extLst>
                    <a:ext uri="{9D8B030D-6E8A-4147-A177-3AD203B41FA5}">
                      <a16:colId xmlns:a16="http://schemas.microsoft.com/office/drawing/2014/main" val="20001"/>
                    </a:ext>
                  </a:extLst>
                </a:gridCol>
              </a:tblGrid>
              <a:tr h="370840">
                <a:tc gridSpan="2">
                  <a:txBody>
                    <a:bodyPr/>
                    <a:lstStyle/>
                    <a:p>
                      <a:pPr algn="l"/>
                      <a:r>
                        <a:rPr kumimoji="1" lang="ja-JP" altLang="en-US" sz="1100" b="0">
                          <a:solidFill>
                            <a:schemeClr val="tx1"/>
                          </a:solidFill>
                        </a:rPr>
                        <a:t>活用している又は活用を想定している国の事業（スマートシティ関連事業以外の事業）がある場合は記載してください。</a:t>
                      </a:r>
                      <a:endParaRPr kumimoji="1" lang="en-US" altLang="ja-JP" sz="1100" b="0">
                        <a:solidFill>
                          <a:schemeClr val="tx1"/>
                        </a:solidFill>
                      </a:endParaRPr>
                    </a:p>
                    <a:p>
                      <a:pPr algn="l"/>
                      <a:r>
                        <a:rPr kumimoji="1" lang="ja-JP" altLang="en-US" sz="1100" b="0">
                          <a:solidFill>
                            <a:schemeClr val="tx1"/>
                          </a:solidFill>
                        </a:rPr>
                        <a:t>（国交省事業「内閣府未来技術社会実装事業と連携した自動運転サービス導入支援事業」の活用を想定している場合も記載してください。同事業の内容については、「令和７年度未来技術社会実装事業の募集について」（記者発表資料）をご参照くださ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hMerge="1">
                  <a:txBody>
                    <a:bodyPr/>
                    <a:lstStyle/>
                    <a:p>
                      <a:pPr algn="ctr"/>
                      <a:endParaRPr kumimoji="1" lang="ja-JP" altLang="en-US" sz="1100" b="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244832">
                <a:tc>
                  <a:txBody>
                    <a:bodyPr/>
                    <a:lstStyle/>
                    <a:p>
                      <a:pPr algn="ctr"/>
                      <a:r>
                        <a:rPr kumimoji="1" lang="ja-JP" altLang="en-US" sz="1100" b="0">
                          <a:solidFill>
                            <a:schemeClr val="tx1"/>
                          </a:solidFill>
                        </a:rPr>
                        <a:t>府省庁名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a:txBody>
                    <a:bodyPr/>
                    <a:lstStyle/>
                    <a:p>
                      <a:pPr algn="ctr"/>
                      <a:r>
                        <a:rPr kumimoji="1" lang="ja-JP" altLang="en-US" sz="1100" b="0">
                          <a:solidFill>
                            <a:schemeClr val="tx1"/>
                          </a:solidFill>
                        </a:rPr>
                        <a:t>事業名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extLst>
                  <a:ext uri="{0D108BD9-81ED-4DB2-BD59-A6C34878D82A}">
                    <a16:rowId xmlns:a16="http://schemas.microsoft.com/office/drawing/2014/main" val="10001"/>
                  </a:ext>
                </a:extLst>
              </a:tr>
              <a:tr h="370840">
                <a:tc>
                  <a:txBody>
                    <a:bodyPr/>
                    <a:lstStyle/>
                    <a:p>
                      <a:pPr algn="ctr"/>
                      <a:endParaRPr kumimoji="1" lang="ja-JP" altLang="en-US" sz="1100" b="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370840">
                <a:tc>
                  <a:txBody>
                    <a:bodyPr/>
                    <a:lstStyle/>
                    <a:p>
                      <a:pPr algn="ctr"/>
                      <a:endParaRPr kumimoji="1" lang="ja-JP" altLang="en-US" sz="1100" b="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370840">
                <a:tc>
                  <a:txBody>
                    <a:bodyPr/>
                    <a:lstStyle/>
                    <a:p>
                      <a:pPr algn="ctr"/>
                      <a:endParaRPr kumimoji="1" lang="ja-JP" altLang="en-US" sz="1100" b="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bl>
          </a:graphicData>
        </a:graphic>
      </p:graphicFrame>
      <p:sp>
        <p:nvSpPr>
          <p:cNvPr id="8" name="正方形/長方形 7"/>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01908BA0-DE41-4850-ACEC-5FE54C69E1C2}" type="slidenum">
              <a:rPr lang="en-US" altLang="ja-JP" sz="1480" smtClean="0">
                <a:solidFill>
                  <a:schemeClr val="tx1"/>
                </a:solidFill>
              </a:rPr>
              <a:t>20</a:t>
            </a:fld>
            <a:endParaRPr kumimoji="1" lang="ja-JP" altLang="en-US" sz="1480">
              <a:solidFill>
                <a:schemeClr val="tx1"/>
              </a:solidFill>
            </a:endParaRPr>
          </a:p>
        </p:txBody>
      </p:sp>
    </p:spTree>
    <p:extLst>
      <p:ext uri="{BB962C8B-B14F-4D97-AF65-F5344CB8AC3E}">
        <p14:creationId xmlns:p14="http://schemas.microsoft.com/office/powerpoint/2010/main" val="38577824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68" name="think-cell data - do not delete" hidden="1"/>
          <p:cNvGraphicFramePr>
            <a:graphicFrameLocks noChangeAspect="1"/>
          </p:cNvGraphicFramePr>
          <p:nvPr/>
        </p:nvGraphicFramePr>
        <p:xfrm>
          <a:off x="1191" y="858441"/>
          <a:ext cx="1191" cy="1191"/>
        </p:xfrm>
        <a:graphic>
          <a:graphicData uri="http://schemas.openxmlformats.org/presentationml/2006/ole">
            <mc:AlternateContent xmlns:mc="http://schemas.openxmlformats.org/markup-compatibility/2006">
              <mc:Choice xmlns:v="urn:schemas-microsoft-com:vml" Requires="v">
                <p:oleObj name="think-cell スライド" r:id="rId11" imgW="473" imgH="473" progId="TCLayout.ActiveDocument.1">
                  <p:embed/>
                </p:oleObj>
              </mc:Choice>
              <mc:Fallback>
                <p:oleObj name="think-cell スライド" r:id="rId11" imgW="473" imgH="473" progId="TCLayout.ActiveDocument.1">
                  <p:embed/>
                  <p:pic>
                    <p:nvPicPr>
                      <p:cNvPr id="1068" name="think-cell data - do not delete" hidden="1"/>
                      <p:cNvPicPr>
                        <a:picLocks noChangeAspect="1"/>
                      </p:cNvPicPr>
                      <p:nvPr/>
                    </p:nvPicPr>
                    <p:blipFill>
                      <a:blip r:embed="rId12"/>
                      <a:stretch>
                        <a:fillRect/>
                      </a:stretch>
                    </p:blipFill>
                    <p:spPr>
                      <a:xfrm>
                        <a:off x="1191" y="858441"/>
                        <a:ext cx="1191" cy="1191"/>
                      </a:xfrm>
                      <a:prstGeom prst="rect">
                        <a:avLst/>
                      </a:prstGeom>
                    </p:spPr>
                  </p:pic>
                </p:oleObj>
              </mc:Fallback>
            </mc:AlternateContent>
          </a:graphicData>
        </a:graphic>
      </p:graphicFrame>
      <p:sp>
        <p:nvSpPr>
          <p:cNvPr id="1069" name="タイトル 26"/>
          <p:cNvSpPr>
            <a:spLocks noGrp="1"/>
          </p:cNvSpPr>
          <p:nvPr>
            <p:ph type="title"/>
          </p:nvPr>
        </p:nvSpPr>
        <p:spPr/>
        <p:txBody>
          <a:bodyPr vert="horz"/>
          <a:lstStyle/>
          <a:p>
            <a:pPr>
              <a:tabLst>
                <a:tab pos="266700" algn="l"/>
              </a:tabLst>
            </a:pPr>
            <a:r>
              <a:rPr kumimoji="1" lang="en-US" altLang="ja-JP">
                <a:solidFill>
                  <a:srgbClr val="FE9341"/>
                </a:solidFill>
                <a:latin typeface="Trebuchet MS" panose="020B0603020202020204" pitchFamily="34" charset="0"/>
                <a:ea typeface="Meiryo UI" panose="020B0604030504040204" pitchFamily="50" charset="-128"/>
              </a:rPr>
              <a:t>	</a:t>
            </a:r>
            <a:r>
              <a:rPr kumimoji="1" lang="ja-JP" altLang="en-US">
                <a:solidFill>
                  <a:srgbClr val="FE9341"/>
                </a:solidFill>
                <a:latin typeface="Trebuchet MS" panose="020B0603020202020204" pitchFamily="34" charset="0"/>
                <a:ea typeface="Meiryo UI" panose="020B0604030504040204" pitchFamily="50" charset="-128"/>
              </a:rPr>
              <a:t>地域の現状と抱えている課題</a:t>
            </a:r>
            <a:endParaRPr kumimoji="1" lang="en-US" altLang="ja-JP">
              <a:solidFill>
                <a:srgbClr val="FE9341"/>
              </a:solidFill>
              <a:latin typeface="Trebuchet MS" panose="020B0603020202020204" pitchFamily="34" charset="0"/>
              <a:ea typeface="Meiryo UI" panose="020B0604030504040204" pitchFamily="50" charset="-128"/>
            </a:endParaRPr>
          </a:p>
        </p:txBody>
      </p:sp>
      <p:sp>
        <p:nvSpPr>
          <p:cNvPr id="1070" name="Oval 20"/>
          <p:cNvSpPr>
            <a:spLocks noChangeAspect="1" noChangeArrowheads="1"/>
          </p:cNvSpPr>
          <p:nvPr/>
        </p:nvSpPr>
        <p:spPr>
          <a:xfrm>
            <a:off x="472500" y="1324350"/>
            <a:ext cx="230183" cy="230183"/>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algn="ctr" defTabSz="685800" eaLnBrk="1" fontAlgn="auto" hangingPunct="1">
              <a:spcBef>
                <a:spcPts val="0"/>
              </a:spcBef>
              <a:spcAft>
                <a:spcPts val="0"/>
              </a:spcAft>
              <a:defRPr/>
            </a:pPr>
            <a:r>
              <a:rPr kumimoji="0" lang="ja-JP" altLang="en-US" sz="1500">
                <a:solidFill>
                  <a:prstClr val="white"/>
                </a:solidFill>
                <a:latin typeface="Trebuchet MS" panose="020B0603020202020204" pitchFamily="34" charset="0"/>
                <a:ea typeface="+mn-ea"/>
              </a:rPr>
              <a:t>１</a:t>
            </a:r>
            <a:endParaRPr kumimoji="0" lang="en-US" sz="1500">
              <a:solidFill>
                <a:prstClr val="white"/>
              </a:solidFill>
              <a:latin typeface="Trebuchet MS" panose="020B0603020202020204" pitchFamily="34" charset="0"/>
              <a:ea typeface="+mn-ea"/>
            </a:endParaRPr>
          </a:p>
        </p:txBody>
      </p:sp>
      <p:sp>
        <p:nvSpPr>
          <p:cNvPr id="1071" name="Textfeld 1"/>
          <p:cNvSpPr txBox="1"/>
          <p:nvPr>
            <p:custDataLst>
              <p:tags r:id="rId1"/>
            </p:custDataLst>
          </p:nvPr>
        </p:nvSpPr>
        <p:spPr>
          <a:xfrm>
            <a:off x="578597" y="1675111"/>
            <a:ext cx="3042708" cy="220727"/>
          </a:xfrm>
          <a:prstGeom prst="rect">
            <a:avLst/>
          </a:prstGeom>
          <a:solidFill>
            <a:schemeClr val="tx2"/>
          </a:solidFill>
        </p:spPr>
        <p:txBody>
          <a:bodyPr vert="horz" wrap="square" lIns="27000" tIns="27000" rIns="27000" bIns="27000" rtlCol="0" anchor="b">
            <a:noAutofit/>
          </a:bodyPr>
          <a:lstStyle/>
          <a:p>
            <a:pPr defTabSz="685800" eaLnBrk="1" fontAlgn="auto" hangingPunct="1">
              <a:lnSpc>
                <a:spcPct val="90000"/>
              </a:lnSpc>
              <a:spcBef>
                <a:spcPts val="0"/>
              </a:spcBef>
              <a:spcAft>
                <a:spcPts val="450"/>
              </a:spcAft>
              <a:defRPr/>
            </a:pPr>
            <a:r>
              <a:rPr kumimoji="0" lang="ja-JP" altLang="en-US" sz="1200">
                <a:solidFill>
                  <a:srgbClr val="FFFFFF"/>
                </a:solidFill>
                <a:latin typeface="Trebuchet MS" panose="020B0603020202020204" pitchFamily="34" charset="0"/>
                <a:ea typeface="Meiryo UI" panose="020B0604030504040204" pitchFamily="50" charset="-128"/>
                <a:sym typeface="Trebuchet MS" panose="020B0603020202020204" pitchFamily="34" charset="0"/>
              </a:rPr>
              <a:t>地域の置かれている現状</a:t>
            </a:r>
            <a:endParaRPr kumimoji="0" lang="en-US" sz="1200">
              <a:solidFill>
                <a:srgbClr val="FFFFFF"/>
              </a:solidFill>
              <a:latin typeface="Trebuchet MS" panose="020B0603020202020204" pitchFamily="34" charset="0"/>
              <a:ea typeface="Meiryo UI" panose="020B0604030504040204" pitchFamily="50" charset="-128"/>
              <a:sym typeface="Trebuchet MS" panose="020B0603020202020204" pitchFamily="34" charset="0"/>
            </a:endParaRPr>
          </a:p>
        </p:txBody>
      </p:sp>
      <p:sp>
        <p:nvSpPr>
          <p:cNvPr id="1072" name="Oval 20"/>
          <p:cNvSpPr>
            <a:spLocks noChangeArrowheads="1"/>
          </p:cNvSpPr>
          <p:nvPr/>
        </p:nvSpPr>
        <p:spPr>
          <a:xfrm>
            <a:off x="648844" y="2212082"/>
            <a:ext cx="145470" cy="135000"/>
          </a:xfrm>
          <a:prstGeom prst="ellipse">
            <a:avLst/>
          </a:prstGeom>
          <a:solidFill>
            <a:schemeClr val="tx2"/>
          </a:solidFill>
          <a:ln>
            <a:noFill/>
          </a:ln>
        </p:spPr>
        <p:txBody>
          <a:bodyPr vert="horz" wrap="square" lIns="0" tIns="0" rIns="0" bIns="0" numCol="1" anchor="ctr" anchorCtr="0" compatLnSpc="1">
            <a:prstTxWarp prst="textNoShape">
              <a:avLst/>
            </a:prstTxWarp>
          </a:bodyPr>
          <a:lstStyle/>
          <a:p>
            <a:pPr algn="ctr" defTabSz="685800" eaLnBrk="1" fontAlgn="auto" hangingPunct="1">
              <a:spcBef>
                <a:spcPts val="0"/>
              </a:spcBef>
              <a:spcAft>
                <a:spcPts val="0"/>
              </a:spcAft>
              <a:defRPr/>
            </a:pPr>
            <a:r>
              <a:rPr kumimoji="0" lang="en-US" altLang="ja-JP" sz="900">
                <a:solidFill>
                  <a:prstClr val="white"/>
                </a:solidFill>
                <a:latin typeface="Trebuchet MS" panose="020B0603020202020204" pitchFamily="34" charset="0"/>
                <a:ea typeface="Meiryo UI" panose="020B0604030504040204" pitchFamily="50" charset="-128"/>
              </a:rPr>
              <a:t>A</a:t>
            </a:r>
            <a:endParaRPr kumimoji="0" lang="en-US" sz="900">
              <a:solidFill>
                <a:prstClr val="white"/>
              </a:solidFill>
              <a:latin typeface="Trebuchet MS" panose="020B0603020202020204" pitchFamily="34" charset="0"/>
              <a:ea typeface="Meiryo UI" panose="020B0604030504040204" pitchFamily="50" charset="-128"/>
            </a:endParaRPr>
          </a:p>
        </p:txBody>
      </p:sp>
      <p:sp>
        <p:nvSpPr>
          <p:cNvPr id="1073" name="Oval 20"/>
          <p:cNvSpPr>
            <a:spLocks noChangeArrowheads="1"/>
          </p:cNvSpPr>
          <p:nvPr/>
        </p:nvSpPr>
        <p:spPr>
          <a:xfrm>
            <a:off x="642890" y="3320147"/>
            <a:ext cx="145470" cy="135000"/>
          </a:xfrm>
          <a:prstGeom prst="ellipse">
            <a:avLst/>
          </a:prstGeom>
          <a:solidFill>
            <a:schemeClr val="tx2"/>
          </a:solidFill>
          <a:ln>
            <a:noFill/>
          </a:ln>
        </p:spPr>
        <p:txBody>
          <a:bodyPr vert="horz" wrap="square" lIns="0" tIns="0" rIns="0" bIns="0" numCol="1" anchor="ctr" anchorCtr="0" compatLnSpc="1">
            <a:prstTxWarp prst="textNoShape">
              <a:avLst/>
            </a:prstTxWarp>
          </a:bodyPr>
          <a:lstStyle/>
          <a:p>
            <a:pPr algn="ctr" defTabSz="685800" eaLnBrk="1" fontAlgn="auto" hangingPunct="1">
              <a:spcBef>
                <a:spcPts val="0"/>
              </a:spcBef>
              <a:spcAft>
                <a:spcPts val="0"/>
              </a:spcAft>
              <a:defRPr/>
            </a:pPr>
            <a:r>
              <a:rPr kumimoji="0" lang="en-US" altLang="ja-JP" sz="900">
                <a:solidFill>
                  <a:prstClr val="white"/>
                </a:solidFill>
                <a:latin typeface="Trebuchet MS" panose="020B0603020202020204" pitchFamily="34" charset="0"/>
                <a:ea typeface="Meiryo UI" panose="020B0604030504040204" pitchFamily="50" charset="-128"/>
              </a:rPr>
              <a:t>B</a:t>
            </a:r>
            <a:endParaRPr kumimoji="0" lang="en-US" sz="900">
              <a:solidFill>
                <a:prstClr val="white"/>
              </a:solidFill>
              <a:latin typeface="Trebuchet MS" panose="020B0603020202020204" pitchFamily="34" charset="0"/>
              <a:ea typeface="Meiryo UI" panose="020B0604030504040204" pitchFamily="50" charset="-128"/>
            </a:endParaRPr>
          </a:p>
        </p:txBody>
      </p:sp>
      <p:sp>
        <p:nvSpPr>
          <p:cNvPr id="1074" name="Oval 20"/>
          <p:cNvSpPr>
            <a:spLocks noChangeArrowheads="1"/>
          </p:cNvSpPr>
          <p:nvPr/>
        </p:nvSpPr>
        <p:spPr>
          <a:xfrm>
            <a:off x="648843" y="4471076"/>
            <a:ext cx="145470" cy="135000"/>
          </a:xfrm>
          <a:prstGeom prst="ellipse">
            <a:avLst/>
          </a:prstGeom>
          <a:solidFill>
            <a:schemeClr val="tx2"/>
          </a:solidFill>
          <a:ln>
            <a:noFill/>
          </a:ln>
        </p:spPr>
        <p:txBody>
          <a:bodyPr vert="horz" wrap="square" lIns="0" tIns="0" rIns="0" bIns="0" numCol="1" anchor="ctr" anchorCtr="0" compatLnSpc="1">
            <a:prstTxWarp prst="textNoShape">
              <a:avLst/>
            </a:prstTxWarp>
          </a:bodyPr>
          <a:lstStyle/>
          <a:p>
            <a:pPr algn="ctr" defTabSz="685800" eaLnBrk="1" fontAlgn="auto" hangingPunct="1">
              <a:spcBef>
                <a:spcPts val="0"/>
              </a:spcBef>
              <a:spcAft>
                <a:spcPts val="0"/>
              </a:spcAft>
              <a:defRPr/>
            </a:pPr>
            <a:r>
              <a:rPr kumimoji="0" lang="en-US" altLang="ja-JP" sz="900">
                <a:solidFill>
                  <a:prstClr val="white"/>
                </a:solidFill>
                <a:latin typeface="Trebuchet MS" panose="020B0603020202020204" pitchFamily="34" charset="0"/>
                <a:ea typeface="Meiryo UI" panose="020B0604030504040204" pitchFamily="50" charset="-128"/>
              </a:rPr>
              <a:t>C</a:t>
            </a:r>
            <a:endParaRPr kumimoji="0" lang="en-US" sz="900">
              <a:solidFill>
                <a:prstClr val="white"/>
              </a:solidFill>
              <a:latin typeface="Trebuchet MS" panose="020B0603020202020204" pitchFamily="34" charset="0"/>
              <a:ea typeface="Meiryo UI" panose="020B0604030504040204" pitchFamily="50" charset="-128"/>
            </a:endParaRPr>
          </a:p>
        </p:txBody>
      </p:sp>
      <p:cxnSp>
        <p:nvCxnSpPr>
          <p:cNvPr id="1075" name="Straight Connector 92"/>
          <p:cNvCxnSpPr>
            <a:cxnSpLocks/>
          </p:cNvCxnSpPr>
          <p:nvPr/>
        </p:nvCxnSpPr>
        <p:spPr>
          <a:xfrm>
            <a:off x="586734" y="3262498"/>
            <a:ext cx="3034572" cy="0"/>
          </a:xfrm>
          <a:prstGeom prst="line">
            <a:avLst/>
          </a:prstGeom>
          <a:ln w="9525" cap="rnd">
            <a:solidFill>
              <a:schemeClr val="tx1">
                <a:lumMod val="60000"/>
                <a:lumOff val="40000"/>
              </a:schemeClr>
            </a:solidFill>
            <a:prstDash val="sysDash"/>
            <a:round/>
          </a:ln>
        </p:spPr>
        <p:style>
          <a:lnRef idx="1">
            <a:schemeClr val="accent1"/>
          </a:lnRef>
          <a:fillRef idx="0">
            <a:schemeClr val="accent1"/>
          </a:fillRef>
          <a:effectRef idx="0">
            <a:schemeClr val="accent1"/>
          </a:effectRef>
          <a:fontRef idx="minor">
            <a:schemeClr val="tx1"/>
          </a:fontRef>
        </p:style>
      </p:cxnSp>
      <p:cxnSp>
        <p:nvCxnSpPr>
          <p:cNvPr id="1076" name="Straight Connector 93"/>
          <p:cNvCxnSpPr>
            <a:cxnSpLocks/>
          </p:cNvCxnSpPr>
          <p:nvPr/>
        </p:nvCxnSpPr>
        <p:spPr>
          <a:xfrm>
            <a:off x="586734" y="4408663"/>
            <a:ext cx="3034572" cy="0"/>
          </a:xfrm>
          <a:prstGeom prst="line">
            <a:avLst/>
          </a:prstGeom>
          <a:ln w="9525" cap="rnd">
            <a:solidFill>
              <a:schemeClr val="tx1">
                <a:lumMod val="60000"/>
                <a:lumOff val="40000"/>
              </a:schemeClr>
            </a:solidFill>
            <a:prstDash val="sysDash"/>
            <a:round/>
          </a:ln>
        </p:spPr>
        <p:style>
          <a:lnRef idx="1">
            <a:schemeClr val="accent1"/>
          </a:lnRef>
          <a:fillRef idx="0">
            <a:schemeClr val="accent1"/>
          </a:fillRef>
          <a:effectRef idx="0">
            <a:schemeClr val="accent1"/>
          </a:effectRef>
          <a:fontRef idx="minor">
            <a:schemeClr val="tx1"/>
          </a:fontRef>
        </p:style>
      </p:cxnSp>
      <p:sp>
        <p:nvSpPr>
          <p:cNvPr id="1077" name="Textfeld 1"/>
          <p:cNvSpPr txBox="1"/>
          <p:nvPr>
            <p:custDataLst>
              <p:tags r:id="rId2"/>
            </p:custDataLst>
          </p:nvPr>
        </p:nvSpPr>
        <p:spPr>
          <a:xfrm>
            <a:off x="869826" y="4455550"/>
            <a:ext cx="2681394" cy="1052394"/>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27000" rIns="0" bIns="0" numCol="1" spcCol="0" rtlCol="0" fromWordArt="0" anchor="t" anchorCtr="0" forceAA="0" compatLnSpc="1">
            <a:prstTxWarp prst="textNoShape">
              <a:avLst/>
            </a:prstTxWarp>
            <a:noAutofit/>
          </a:bodyPr>
          <a:lstStyle>
            <a:defPPr>
              <a:defRPr lang="en-US"/>
            </a:defPPr>
            <a:lvl1pPr>
              <a:spcAft>
                <a:spcPts val="600"/>
              </a:spcAft>
              <a:buSzPct val="100000"/>
              <a:buFont typeface="Trebuchet MS" panose="020B0603020202020204" pitchFamily="34" charset="0"/>
              <a:buNone/>
              <a:defRPr sz="1600">
                <a:solidFill>
                  <a:srgbClr val="FFFFFF"/>
                </a:solidFill>
                <a:latin typeface="Meiryo UI" panose="020B0604030504040204" pitchFamily="50" charset="-128"/>
                <a:ea typeface="Meiryo UI" panose="020B0604030504040204" pitchFamily="50" charset="-128"/>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defTabSz="685800" eaLnBrk="1" fontAlgn="auto" hangingPunct="1">
              <a:spcBef>
                <a:spcPts val="0"/>
              </a:spcBef>
              <a:spcAft>
                <a:spcPts val="450"/>
              </a:spcAft>
              <a:buFont typeface="Trebuchet MS" panose="020B0603020202020204" pitchFamily="34" charset="0"/>
              <a:buChar char="​"/>
              <a:defRPr/>
            </a:pPr>
            <a:r>
              <a:rPr lang="en-US" sz="900">
                <a:solidFill>
                  <a:srgbClr val="575757"/>
                </a:solidFill>
                <a:sym typeface="Trebuchet MS" panose="020B0603020202020204" pitchFamily="34" charset="0"/>
              </a:rPr>
              <a:t>XXX</a:t>
            </a:r>
          </a:p>
        </p:txBody>
      </p:sp>
      <p:sp>
        <p:nvSpPr>
          <p:cNvPr id="1078" name="Textfeld 1"/>
          <p:cNvSpPr txBox="1"/>
          <p:nvPr>
            <p:custDataLst>
              <p:tags r:id="rId3"/>
            </p:custDataLst>
          </p:nvPr>
        </p:nvSpPr>
        <p:spPr>
          <a:xfrm>
            <a:off x="869658" y="2163218"/>
            <a:ext cx="2681032" cy="1052394"/>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27000" rIns="0" bIns="0" numCol="1" spcCol="0" rtlCol="0" fromWordArt="0" anchor="t" anchorCtr="0" forceAA="0" compatLnSpc="1">
            <a:prstTxWarp prst="textNoShape">
              <a:avLst/>
            </a:prstTxWarp>
            <a:noAutofit/>
          </a:bodyPr>
          <a:lstStyle>
            <a:defPPr>
              <a:defRPr lang="en-US"/>
            </a:defPPr>
            <a:lvl1pPr>
              <a:spcAft>
                <a:spcPts val="600"/>
              </a:spcAft>
              <a:buSzPct val="100000"/>
              <a:buFont typeface="Trebuchet MS" panose="020B0603020202020204" pitchFamily="34" charset="0"/>
              <a:buNone/>
              <a:defRPr sz="1600">
                <a:solidFill>
                  <a:srgbClr val="FFFFFF"/>
                </a:solidFill>
                <a:latin typeface="Meiryo UI" panose="020B0604030504040204" pitchFamily="50" charset="-128"/>
                <a:ea typeface="Meiryo UI" panose="020B0604030504040204" pitchFamily="50" charset="-128"/>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defTabSz="685800" eaLnBrk="1" fontAlgn="auto" hangingPunct="1">
              <a:spcBef>
                <a:spcPts val="0"/>
              </a:spcBef>
              <a:spcAft>
                <a:spcPts val="450"/>
              </a:spcAft>
              <a:buFont typeface="Trebuchet MS" panose="020B0603020202020204" pitchFamily="34" charset="0"/>
              <a:buChar char="​"/>
              <a:defRPr/>
            </a:pPr>
            <a:r>
              <a:rPr lang="en-US" altLang="ja-JP" sz="1050">
                <a:solidFill>
                  <a:srgbClr val="575757"/>
                </a:solidFill>
              </a:rPr>
              <a:t>XXX</a:t>
            </a:r>
          </a:p>
          <a:p>
            <a:pPr defTabSz="685800" eaLnBrk="1" fontAlgn="auto" hangingPunct="1">
              <a:spcBef>
                <a:spcPts val="0"/>
              </a:spcBef>
              <a:spcAft>
                <a:spcPts val="450"/>
              </a:spcAft>
              <a:buFont typeface="Trebuchet MS" panose="020B0603020202020204" pitchFamily="34" charset="0"/>
              <a:buChar char="​"/>
              <a:defRPr/>
            </a:pPr>
            <a:r>
              <a:rPr lang="ja-JP" altLang="en-US" sz="1050">
                <a:solidFill>
                  <a:srgbClr val="3EAD92"/>
                </a:solidFill>
              </a:rPr>
              <a:t>高齢化の進展</a:t>
            </a:r>
            <a:endParaRPr lang="en-US" altLang="ja-JP" sz="1050">
              <a:solidFill>
                <a:srgbClr val="3EAD92"/>
              </a:solidFill>
            </a:endParaRPr>
          </a:p>
          <a:p>
            <a:pPr marL="243000" lvl="1" indent="-162000" defTabSz="685800" eaLnBrk="1" fontAlgn="auto" hangingPunct="1">
              <a:spcBef>
                <a:spcPts val="0"/>
              </a:spcBef>
              <a:spcAft>
                <a:spcPts val="0"/>
              </a:spcAft>
              <a:buClr>
                <a:srgbClr val="FF8222"/>
              </a:buClr>
              <a:buFont typeface="Trebuchet MS" panose="020B0603020202020204" pitchFamily="34" charset="0"/>
              <a:buChar char="•"/>
              <a:defRPr/>
            </a:pPr>
            <a:r>
              <a:rPr lang="ja-JP" altLang="en-US" sz="1050">
                <a:solidFill>
                  <a:srgbClr val="3EAD92"/>
                </a:solidFill>
                <a:latin typeface="Meiryo UI" panose="020B0604030504040204" pitchFamily="50" charset="-128"/>
                <a:ea typeface="Meiryo UI" panose="020B0604030504040204" pitchFamily="50" charset="-128"/>
              </a:rPr>
              <a:t>高齢化率が</a:t>
            </a:r>
            <a:r>
              <a:rPr lang="en-US" altLang="ja-JP" sz="1050">
                <a:solidFill>
                  <a:srgbClr val="3EAD92"/>
                </a:solidFill>
                <a:latin typeface="Meiryo UI" panose="020B0604030504040204" pitchFamily="50" charset="-128"/>
                <a:ea typeface="Meiryo UI" panose="020B0604030504040204" pitchFamily="50" charset="-128"/>
              </a:rPr>
              <a:t>XX</a:t>
            </a:r>
            <a:r>
              <a:rPr lang="ja-JP" altLang="en-US" sz="1050">
                <a:solidFill>
                  <a:srgbClr val="3EAD92"/>
                </a:solidFill>
                <a:latin typeface="Meiryo UI" panose="020B0604030504040204" pitchFamily="50" charset="-128"/>
                <a:ea typeface="Meiryo UI" panose="020B0604030504040204" pitchFamily="50" charset="-128"/>
              </a:rPr>
              <a:t>年から</a:t>
            </a:r>
            <a:r>
              <a:rPr lang="en-US" altLang="ja-JP" sz="1050">
                <a:solidFill>
                  <a:srgbClr val="3EAD92"/>
                </a:solidFill>
                <a:latin typeface="Meiryo UI" panose="020B0604030504040204" pitchFamily="50" charset="-128"/>
                <a:ea typeface="Meiryo UI" panose="020B0604030504040204" pitchFamily="50" charset="-128"/>
              </a:rPr>
              <a:t>2024</a:t>
            </a:r>
            <a:r>
              <a:rPr lang="ja-JP" altLang="en-US" sz="1050">
                <a:solidFill>
                  <a:srgbClr val="3EAD92"/>
                </a:solidFill>
                <a:latin typeface="Meiryo UI" panose="020B0604030504040204" pitchFamily="50" charset="-128"/>
                <a:ea typeface="Meiryo UI" panose="020B0604030504040204" pitchFamily="50" charset="-128"/>
              </a:rPr>
              <a:t>年にかけて</a:t>
            </a:r>
            <a:r>
              <a:rPr lang="en-US" altLang="ja-JP" sz="1050">
                <a:solidFill>
                  <a:srgbClr val="3EAD92"/>
                </a:solidFill>
                <a:latin typeface="Meiryo UI" panose="020B0604030504040204" pitchFamily="50" charset="-128"/>
                <a:ea typeface="Meiryo UI" panose="020B0604030504040204" pitchFamily="50" charset="-128"/>
              </a:rPr>
              <a:t>XX</a:t>
            </a:r>
            <a:r>
              <a:rPr lang="ja-JP" altLang="en-US" sz="1050">
                <a:solidFill>
                  <a:srgbClr val="3EAD92"/>
                </a:solidFill>
                <a:latin typeface="Meiryo UI" panose="020B0604030504040204" pitchFamily="50" charset="-128"/>
                <a:ea typeface="Meiryo UI" panose="020B0604030504040204" pitchFamily="50" charset="-128"/>
              </a:rPr>
              <a:t>％から</a:t>
            </a:r>
            <a:r>
              <a:rPr lang="en-US" altLang="ja-JP" sz="1050">
                <a:solidFill>
                  <a:srgbClr val="3EAD92"/>
                </a:solidFill>
                <a:latin typeface="Meiryo UI" panose="020B0604030504040204" pitchFamily="50" charset="-128"/>
                <a:ea typeface="Meiryo UI" panose="020B0604030504040204" pitchFamily="50" charset="-128"/>
              </a:rPr>
              <a:t>XX</a:t>
            </a:r>
            <a:r>
              <a:rPr lang="ja-JP" altLang="en-US" sz="1050">
                <a:solidFill>
                  <a:srgbClr val="3EAD92"/>
                </a:solidFill>
                <a:latin typeface="Meiryo UI" panose="020B0604030504040204" pitchFamily="50" charset="-128"/>
                <a:ea typeface="Meiryo UI" panose="020B0604030504040204" pitchFamily="50" charset="-128"/>
              </a:rPr>
              <a:t>％に上昇、</a:t>
            </a:r>
            <a:r>
              <a:rPr lang="en-US" altLang="ja-JP" sz="1050">
                <a:solidFill>
                  <a:srgbClr val="3EAD92"/>
                </a:solidFill>
                <a:latin typeface="Meiryo UI" panose="020B0604030504040204" pitchFamily="50" charset="-128"/>
                <a:ea typeface="Meiryo UI" panose="020B0604030504040204" pitchFamily="50" charset="-128"/>
              </a:rPr>
              <a:t>2030</a:t>
            </a:r>
            <a:r>
              <a:rPr lang="ja-JP" altLang="en-US" sz="1050">
                <a:solidFill>
                  <a:srgbClr val="3EAD92"/>
                </a:solidFill>
                <a:latin typeface="Meiryo UI" panose="020B0604030504040204" pitchFamily="50" charset="-128"/>
                <a:ea typeface="Meiryo UI" panose="020B0604030504040204" pitchFamily="50" charset="-128"/>
              </a:rPr>
              <a:t>年にかけて更に</a:t>
            </a:r>
            <a:r>
              <a:rPr lang="en-US" altLang="ja-JP" sz="1050">
                <a:solidFill>
                  <a:srgbClr val="3EAD92"/>
                </a:solidFill>
                <a:latin typeface="Meiryo UI" panose="020B0604030504040204" pitchFamily="50" charset="-128"/>
                <a:ea typeface="Meiryo UI" panose="020B0604030504040204" pitchFamily="50" charset="-128"/>
              </a:rPr>
              <a:t>XX</a:t>
            </a:r>
            <a:r>
              <a:rPr lang="ja-JP" altLang="en-US" sz="1050">
                <a:solidFill>
                  <a:srgbClr val="3EAD92"/>
                </a:solidFill>
                <a:latin typeface="Meiryo UI" panose="020B0604030504040204" pitchFamily="50" charset="-128"/>
                <a:ea typeface="Meiryo UI" panose="020B0604030504040204" pitchFamily="50" charset="-128"/>
              </a:rPr>
              <a:t>％まで上昇が見込まれる</a:t>
            </a:r>
            <a:endParaRPr lang="en-US" altLang="ja-JP" sz="1050">
              <a:solidFill>
                <a:srgbClr val="3EAD92"/>
              </a:solidFill>
              <a:latin typeface="Meiryo UI" panose="020B0604030504040204" pitchFamily="50" charset="-128"/>
              <a:ea typeface="Meiryo UI" panose="020B0604030504040204" pitchFamily="50" charset="-128"/>
            </a:endParaRPr>
          </a:p>
        </p:txBody>
      </p:sp>
      <p:sp>
        <p:nvSpPr>
          <p:cNvPr id="1079" name="Textfeld 1"/>
          <p:cNvSpPr txBox="1"/>
          <p:nvPr>
            <p:custDataLst>
              <p:tags r:id="rId4"/>
            </p:custDataLst>
          </p:nvPr>
        </p:nvSpPr>
        <p:spPr>
          <a:xfrm>
            <a:off x="869826" y="3309383"/>
            <a:ext cx="2681394" cy="1052394"/>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27000" rIns="0" bIns="0" numCol="1" spcCol="0" rtlCol="0" fromWordArt="0" anchor="t" anchorCtr="0" forceAA="0" compatLnSpc="1">
            <a:prstTxWarp prst="textNoShape">
              <a:avLst/>
            </a:prstTxWarp>
            <a:noAutofit/>
          </a:bodyPr>
          <a:lstStyle>
            <a:defPPr>
              <a:defRPr lang="en-US"/>
            </a:defPPr>
            <a:lvl1pPr>
              <a:spcAft>
                <a:spcPts val="600"/>
              </a:spcAft>
              <a:buSzPct val="100000"/>
              <a:buFont typeface="Trebuchet MS" panose="020B0603020202020204" pitchFamily="34" charset="0"/>
              <a:buNone/>
              <a:defRPr sz="1600">
                <a:solidFill>
                  <a:srgbClr val="575757"/>
                </a:solidFill>
                <a:latin typeface="Meiryo UI" panose="020B0604030504040204" pitchFamily="50" charset="-128"/>
                <a:ea typeface="Meiryo UI" panose="020B0604030504040204" pitchFamily="50" charset="-128"/>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defTabSz="685800" eaLnBrk="1" fontAlgn="auto" hangingPunct="1">
              <a:spcBef>
                <a:spcPts val="0"/>
              </a:spcBef>
              <a:spcAft>
                <a:spcPts val="450"/>
              </a:spcAft>
              <a:buFont typeface="Trebuchet MS" panose="020B0603020202020204" pitchFamily="34" charset="0"/>
              <a:buChar char="​"/>
              <a:defRPr/>
            </a:pPr>
            <a:r>
              <a:rPr lang="en-US" sz="900">
                <a:sym typeface="Trebuchet MS" panose="020B0603020202020204" pitchFamily="34" charset="0"/>
              </a:rPr>
              <a:t>XXX</a:t>
            </a:r>
          </a:p>
        </p:txBody>
      </p:sp>
      <p:sp>
        <p:nvSpPr>
          <p:cNvPr id="1080" name="Rectangle 25"/>
          <p:cNvSpPr/>
          <p:nvPr/>
        </p:nvSpPr>
        <p:spPr>
          <a:xfrm>
            <a:off x="578599" y="1675112"/>
            <a:ext cx="3042707" cy="3832833"/>
          </a:xfrm>
          <a:prstGeom prst="rect">
            <a:avLst/>
          </a:prstGeom>
          <a:noFill/>
          <a:ln w="3175" cap="flat" cmpd="sng" algn="ctr">
            <a:solidFill>
              <a:schemeClr val="tx2"/>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685800" eaLnBrk="1" fontAlgn="auto" hangingPunct="1">
              <a:lnSpc>
                <a:spcPct val="95000"/>
              </a:lnSpc>
              <a:spcBef>
                <a:spcPts val="0"/>
              </a:spcBef>
              <a:spcAft>
                <a:spcPts val="0"/>
              </a:spcAft>
              <a:defRPr/>
            </a:pPr>
            <a:endParaRPr lang="en-US" sz="1500" kern="0">
              <a:solidFill>
                <a:srgbClr val="575757"/>
              </a:solidFill>
              <a:latin typeface="Trebuchet MS" panose="020B0603020202020204" pitchFamily="34" charset="0"/>
              <a:ea typeface="Meiryo UI" panose="020B0604030504040204" pitchFamily="50" charset="-128"/>
            </a:endParaRPr>
          </a:p>
        </p:txBody>
      </p:sp>
      <p:sp>
        <p:nvSpPr>
          <p:cNvPr id="1081" name="Textfeld 1"/>
          <p:cNvSpPr txBox="1"/>
          <p:nvPr>
            <p:custDataLst>
              <p:tags r:id="rId5"/>
            </p:custDataLst>
          </p:nvPr>
        </p:nvSpPr>
        <p:spPr>
          <a:xfrm>
            <a:off x="593735" y="1917672"/>
            <a:ext cx="3027570" cy="161583"/>
          </a:xfrm>
          <a:prstGeom prst="rect">
            <a:avLst/>
          </a:prstGeom>
          <a:solidFill>
            <a:schemeClr val="tx2">
              <a:lumMod val="40000"/>
              <a:lumOff val="60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7000" tIns="27000" rIns="27000" bIns="27000" numCol="1" spcCol="0" rtlCol="0" fromWordArt="0" anchor="ctr" anchorCtr="0" forceAA="0" compatLnSpc="1">
            <a:prstTxWarp prst="textNoShape">
              <a:avLst/>
            </a:prstTxWarp>
            <a:noAutofit/>
          </a:bodyPr>
          <a:lstStyle>
            <a:defPPr>
              <a:defRPr lang="en-US"/>
            </a:defPPr>
            <a:lvl1pPr>
              <a:spcAft>
                <a:spcPts val="600"/>
              </a:spcAft>
              <a:buSzPct val="100000"/>
              <a:buFont typeface="Trebuchet MS" panose="020B0603020202020204" pitchFamily="34" charset="0"/>
              <a:buNone/>
              <a:defRPr sz="1400">
                <a:solidFill>
                  <a:srgbClr val="575757"/>
                </a:solidFill>
                <a:latin typeface="Meiryo UI" panose="020B0604030504040204" pitchFamily="50" charset="-128"/>
                <a:ea typeface="Meiryo UI" panose="020B0604030504040204" pitchFamily="50" charset="-128"/>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defTabSz="685800" eaLnBrk="1" fontAlgn="auto" hangingPunct="1">
              <a:spcBef>
                <a:spcPts val="0"/>
              </a:spcBef>
              <a:spcAft>
                <a:spcPts val="450"/>
              </a:spcAft>
              <a:defRPr/>
            </a:pPr>
            <a:r>
              <a:rPr kumimoji="0" lang="ja-JP" altLang="en-US" sz="1050">
                <a:latin typeface="Trebuchet MS" panose="020B0603020202020204" pitchFamily="34" charset="0"/>
                <a:sym typeface="Trebuchet MS" panose="020B0603020202020204" pitchFamily="34" charset="0"/>
              </a:rPr>
              <a:t>内容</a:t>
            </a:r>
            <a:endParaRPr kumimoji="0" lang="en-US" sz="1050">
              <a:latin typeface="Trebuchet MS" panose="020B0603020202020204" pitchFamily="34" charset="0"/>
              <a:sym typeface="Trebuchet MS" panose="020B0603020202020204" pitchFamily="34" charset="0"/>
            </a:endParaRPr>
          </a:p>
        </p:txBody>
      </p:sp>
      <p:sp>
        <p:nvSpPr>
          <p:cNvPr id="1082" name="吹き出し: 角を丸めた四角形 3"/>
          <p:cNvSpPr/>
          <p:nvPr/>
        </p:nvSpPr>
        <p:spPr>
          <a:xfrm>
            <a:off x="1465509" y="3282524"/>
            <a:ext cx="2369575" cy="494214"/>
          </a:xfrm>
          <a:prstGeom prst="wedgeRectCallout">
            <a:avLst>
              <a:gd name="adj1" fmla="val -35127"/>
              <a:gd name="adj2" fmla="val -78193"/>
            </a:avLst>
          </a:prstGeom>
          <a:solidFill>
            <a:srgbClr val="EEE89A"/>
          </a:solidFill>
          <a:ln w="762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ja-JP" altLang="en-US" sz="1050">
                <a:solidFill>
                  <a:srgbClr val="575757"/>
                </a:solidFill>
                <a:latin typeface="Trebuchet MS" panose="020B0603020202020204" pitchFamily="34" charset="0"/>
                <a:ea typeface="Meiryo UI" panose="020B0604030504040204" pitchFamily="50" charset="-128"/>
              </a:rPr>
              <a:t>地域の現状に関して、可能な限り定量的かつ詳細の情報を記載すること</a:t>
            </a:r>
            <a:endParaRPr lang="en-US" altLang="ja-JP" sz="1050">
              <a:solidFill>
                <a:srgbClr val="575757"/>
              </a:solidFill>
              <a:latin typeface="Trebuchet MS" panose="020B0603020202020204" pitchFamily="34" charset="0"/>
              <a:ea typeface="Meiryo UI" panose="020B0604030504040204" pitchFamily="50" charset="-128"/>
            </a:endParaRPr>
          </a:p>
        </p:txBody>
      </p:sp>
      <p:cxnSp>
        <p:nvCxnSpPr>
          <p:cNvPr id="1083" name="Straight Connector 71"/>
          <p:cNvCxnSpPr>
            <a:cxnSpLocks/>
          </p:cNvCxnSpPr>
          <p:nvPr/>
        </p:nvCxnSpPr>
        <p:spPr>
          <a:xfrm>
            <a:off x="3973795" y="3318815"/>
            <a:ext cx="4507329"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084" name="Straight Connector 71"/>
          <p:cNvCxnSpPr>
            <a:cxnSpLocks/>
          </p:cNvCxnSpPr>
          <p:nvPr/>
        </p:nvCxnSpPr>
        <p:spPr>
          <a:xfrm>
            <a:off x="3973795" y="4442568"/>
            <a:ext cx="4507329"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1085" name="Rectangle 25"/>
          <p:cNvSpPr/>
          <p:nvPr/>
        </p:nvSpPr>
        <p:spPr>
          <a:xfrm>
            <a:off x="3973795" y="1675112"/>
            <a:ext cx="4493747" cy="3832833"/>
          </a:xfrm>
          <a:prstGeom prst="rect">
            <a:avLst/>
          </a:prstGeom>
          <a:noFill/>
          <a:ln w="3175" cap="flat" cmpd="sng" algn="ctr">
            <a:solidFill>
              <a:schemeClr val="tx2"/>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685800" eaLnBrk="1" fontAlgn="auto" hangingPunct="1">
              <a:lnSpc>
                <a:spcPct val="95000"/>
              </a:lnSpc>
              <a:spcBef>
                <a:spcPts val="0"/>
              </a:spcBef>
              <a:spcAft>
                <a:spcPts val="0"/>
              </a:spcAft>
              <a:defRPr/>
            </a:pPr>
            <a:endParaRPr lang="en-US" sz="1500" kern="0">
              <a:solidFill>
                <a:srgbClr val="575757"/>
              </a:solidFill>
              <a:latin typeface="Trebuchet MS" panose="020B0603020202020204" pitchFamily="34" charset="0"/>
              <a:ea typeface="Meiryo UI" panose="020B0604030504040204" pitchFamily="50" charset="-128"/>
            </a:endParaRPr>
          </a:p>
        </p:txBody>
      </p:sp>
      <p:sp>
        <p:nvSpPr>
          <p:cNvPr id="1086" name="Textfeld 1"/>
          <p:cNvSpPr txBox="1"/>
          <p:nvPr>
            <p:custDataLst>
              <p:tags r:id="rId6"/>
            </p:custDataLst>
          </p:nvPr>
        </p:nvSpPr>
        <p:spPr>
          <a:xfrm>
            <a:off x="3973795" y="1910532"/>
            <a:ext cx="1249498" cy="156827"/>
          </a:xfrm>
          <a:prstGeom prst="rect">
            <a:avLst/>
          </a:prstGeom>
          <a:solidFill>
            <a:schemeClr val="tx2">
              <a:lumMod val="40000"/>
              <a:lumOff val="60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7000" tIns="27000" rIns="27000" bIns="27000" numCol="1" spcCol="0" rtlCol="0" fromWordArt="0" anchor="ctr" anchorCtr="0" forceAA="0" compatLnSpc="1">
            <a:prstTxWarp prst="textNoShape">
              <a:avLst/>
            </a:prstTxWarp>
            <a:noAutofit/>
          </a:bodyPr>
          <a:lstStyle>
            <a:defPPr>
              <a:defRPr lang="en-US"/>
            </a:defPPr>
            <a:lvl1pPr>
              <a:spcAft>
                <a:spcPts val="600"/>
              </a:spcAft>
              <a:buSzPct val="100000"/>
              <a:buFont typeface="Trebuchet MS" panose="020B0603020202020204" pitchFamily="34" charset="0"/>
              <a:buNone/>
              <a:defRPr sz="1400">
                <a:solidFill>
                  <a:srgbClr val="575757"/>
                </a:solidFill>
                <a:latin typeface="Meiryo UI" panose="020B0604030504040204" pitchFamily="50" charset="-128"/>
                <a:ea typeface="Meiryo UI" panose="020B0604030504040204" pitchFamily="50" charset="-128"/>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defTabSz="685800" eaLnBrk="1" fontAlgn="auto" hangingPunct="1">
              <a:spcBef>
                <a:spcPts val="0"/>
              </a:spcBef>
              <a:spcAft>
                <a:spcPts val="450"/>
              </a:spcAft>
              <a:defRPr/>
            </a:pPr>
            <a:r>
              <a:rPr kumimoji="0" lang="ja-JP" altLang="en-US" sz="1050">
                <a:latin typeface="Trebuchet MS" panose="020B0603020202020204" pitchFamily="34" charset="0"/>
                <a:sym typeface="Trebuchet MS" panose="020B0603020202020204" pitchFamily="34" charset="0"/>
              </a:rPr>
              <a:t>対象者</a:t>
            </a:r>
            <a:endParaRPr kumimoji="0" lang="en-US" sz="1050">
              <a:latin typeface="Trebuchet MS" panose="020B0603020202020204" pitchFamily="34" charset="0"/>
              <a:sym typeface="Trebuchet MS" panose="020B0603020202020204" pitchFamily="34" charset="0"/>
            </a:endParaRPr>
          </a:p>
        </p:txBody>
      </p:sp>
      <p:grpSp>
        <p:nvGrpSpPr>
          <p:cNvPr id="1087" name="グループ化 12"/>
          <p:cNvGrpSpPr/>
          <p:nvPr/>
        </p:nvGrpSpPr>
        <p:grpSpPr>
          <a:xfrm>
            <a:off x="4134556" y="2268215"/>
            <a:ext cx="4346568" cy="928073"/>
            <a:chOff x="995680" y="1905269"/>
            <a:chExt cx="5378311" cy="1274960"/>
          </a:xfrm>
        </p:grpSpPr>
        <p:sp>
          <p:nvSpPr>
            <p:cNvPr id="1088" name="テキスト ボックス 13"/>
            <p:cNvSpPr txBox="1"/>
            <p:nvPr/>
          </p:nvSpPr>
          <p:spPr>
            <a:xfrm>
              <a:off x="995680" y="1905269"/>
              <a:ext cx="1363975" cy="127496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defTabSz="685800" eaLnBrk="1" fontAlgn="auto" hangingPunct="1">
                <a:spcBef>
                  <a:spcPts val="0"/>
                </a:spcBef>
                <a:spcAft>
                  <a:spcPts val="0"/>
                </a:spcAft>
                <a:buFont typeface="Trebuchet MS" panose="020B0603020202020204" pitchFamily="34" charset="0"/>
                <a:buChar char="​"/>
                <a:defRPr/>
              </a:pPr>
              <a:r>
                <a:rPr lang="en-US" altLang="ja-JP" sz="1050">
                  <a:solidFill>
                    <a:srgbClr val="575757"/>
                  </a:solidFill>
                  <a:latin typeface="Meiryo UI" panose="020B0604030504040204" pitchFamily="50" charset="-128"/>
                  <a:ea typeface="Meiryo UI" panose="020B0604030504040204" pitchFamily="50" charset="-128"/>
                </a:rPr>
                <a:t>XXXX</a:t>
              </a:r>
            </a:p>
            <a:p>
              <a:pPr defTabSz="685800" eaLnBrk="1" fontAlgn="auto" hangingPunct="1">
                <a:spcBef>
                  <a:spcPts val="0"/>
                </a:spcBef>
                <a:spcAft>
                  <a:spcPts val="0"/>
                </a:spcAft>
                <a:buFont typeface="Trebuchet MS" panose="020B0603020202020204" pitchFamily="34" charset="0"/>
                <a:buChar char="​"/>
                <a:defRPr/>
              </a:pPr>
              <a:r>
                <a:rPr lang="ja-JP" altLang="en-US" sz="1050">
                  <a:solidFill>
                    <a:srgbClr val="3EAD92"/>
                  </a:solidFill>
                  <a:latin typeface="Meiryo UI" panose="020B0604030504040204" pitchFamily="50" charset="-128"/>
                  <a:ea typeface="Meiryo UI" panose="020B0604030504040204" pitchFamily="50" charset="-128"/>
                </a:rPr>
                <a:t>中山間地域に住む高齢者</a:t>
              </a:r>
              <a:endParaRPr lang="en-US" altLang="ja-JP" sz="1050">
                <a:solidFill>
                  <a:srgbClr val="3EAD92"/>
                </a:solidFill>
                <a:latin typeface="Meiryo UI" panose="020B0604030504040204" pitchFamily="50" charset="-128"/>
                <a:ea typeface="Meiryo UI" panose="020B0604030504040204" pitchFamily="50" charset="-128"/>
              </a:endParaRPr>
            </a:p>
          </p:txBody>
        </p:sp>
        <p:sp>
          <p:nvSpPr>
            <p:cNvPr id="1089" name="テキスト ボックス 20"/>
            <p:cNvSpPr txBox="1"/>
            <p:nvPr/>
          </p:nvSpPr>
          <p:spPr>
            <a:xfrm>
              <a:off x="2405379" y="1905269"/>
              <a:ext cx="3968612" cy="127496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defTabSz="685800" eaLnBrk="1" fontAlgn="auto" hangingPunct="1">
                <a:spcBef>
                  <a:spcPts val="0"/>
                </a:spcBef>
                <a:spcAft>
                  <a:spcPts val="0"/>
                </a:spcAft>
                <a:buFont typeface="Trebuchet MS" panose="020B0603020202020204" pitchFamily="34" charset="0"/>
                <a:buChar char="​"/>
                <a:defRPr/>
              </a:pPr>
              <a:r>
                <a:rPr lang="en-US" altLang="ja-JP" sz="1050">
                  <a:solidFill>
                    <a:srgbClr val="575757"/>
                  </a:solidFill>
                  <a:latin typeface="Meiryo UI" panose="020B0604030504040204" pitchFamily="50" charset="-128"/>
                  <a:ea typeface="Meiryo UI" panose="020B0604030504040204" pitchFamily="50" charset="-128"/>
                </a:rPr>
                <a:t>XXXX</a:t>
              </a:r>
            </a:p>
            <a:p>
              <a:pPr marL="243000" lvl="1" indent="-162000" defTabSz="685800" eaLnBrk="1" fontAlgn="auto" hangingPunct="1">
                <a:spcBef>
                  <a:spcPts val="0"/>
                </a:spcBef>
                <a:spcAft>
                  <a:spcPts val="0"/>
                </a:spcAft>
                <a:buClr>
                  <a:srgbClr val="FF8222"/>
                </a:buClr>
                <a:buFont typeface="Trebuchet MS" panose="020B0603020202020204" pitchFamily="34" charset="0"/>
                <a:buChar char="•"/>
                <a:defRPr/>
              </a:pPr>
              <a:r>
                <a:rPr lang="ja-JP" altLang="en-US" sz="1050">
                  <a:solidFill>
                    <a:srgbClr val="3EAD92"/>
                  </a:solidFill>
                  <a:latin typeface="Meiryo UI" panose="020B0604030504040204" pitchFamily="50" charset="-128"/>
                  <a:ea typeface="Meiryo UI" panose="020B0604030504040204" pitchFamily="50" charset="-128"/>
                </a:rPr>
                <a:t>生活に必須である買い物、病院等への外出時にバス等の公共交通が利用困難で、必要な外出ができない</a:t>
              </a:r>
              <a:endParaRPr lang="en-US" altLang="ja-JP" sz="1050">
                <a:solidFill>
                  <a:srgbClr val="3EAD92"/>
                </a:solidFill>
                <a:latin typeface="Meiryo UI" panose="020B0604030504040204" pitchFamily="50" charset="-128"/>
                <a:ea typeface="Meiryo UI" panose="020B0604030504040204" pitchFamily="50" charset="-128"/>
              </a:endParaRPr>
            </a:p>
            <a:p>
              <a:pPr marL="243000" lvl="1" indent="-162000" defTabSz="685800" eaLnBrk="1" fontAlgn="auto" hangingPunct="1">
                <a:spcBef>
                  <a:spcPts val="0"/>
                </a:spcBef>
                <a:spcAft>
                  <a:spcPts val="0"/>
                </a:spcAft>
                <a:buClr>
                  <a:srgbClr val="FF8222"/>
                </a:buClr>
                <a:buFont typeface="Trebuchet MS" panose="020B0603020202020204" pitchFamily="34" charset="0"/>
                <a:buChar char="•"/>
                <a:defRPr/>
              </a:pPr>
              <a:r>
                <a:rPr lang="en-US" altLang="ja-JP" sz="1050">
                  <a:solidFill>
                    <a:srgbClr val="3EAD92"/>
                  </a:solidFill>
                  <a:latin typeface="Meiryo UI" panose="020B0604030504040204" pitchFamily="50" charset="-128"/>
                  <a:ea typeface="Meiryo UI" panose="020B0604030504040204" pitchFamily="50" charset="-128"/>
                </a:rPr>
                <a:t>XX</a:t>
              </a:r>
              <a:r>
                <a:rPr lang="ja-JP" altLang="en-US" sz="1050">
                  <a:solidFill>
                    <a:srgbClr val="3EAD92"/>
                  </a:solidFill>
                  <a:latin typeface="Meiryo UI" panose="020B0604030504040204" pitchFamily="50" charset="-128"/>
                  <a:ea typeface="Meiryo UI" panose="020B0604030504040204" pitchFamily="50" charset="-128"/>
                </a:rPr>
                <a:t>年の市調査では、「必要な外出に困難が生じている世帯割合」が</a:t>
              </a:r>
              <a:r>
                <a:rPr lang="en-US" altLang="ja-JP" sz="1050">
                  <a:solidFill>
                    <a:srgbClr val="3EAD92"/>
                  </a:solidFill>
                  <a:latin typeface="Meiryo UI" panose="020B0604030504040204" pitchFamily="50" charset="-128"/>
                  <a:ea typeface="Meiryo UI" panose="020B0604030504040204" pitchFamily="50" charset="-128"/>
                </a:rPr>
                <a:t>XX</a:t>
              </a:r>
              <a:r>
                <a:rPr lang="ja-JP" altLang="en-US" sz="1050">
                  <a:solidFill>
                    <a:srgbClr val="3EAD92"/>
                  </a:solidFill>
                  <a:latin typeface="Meiryo UI" panose="020B0604030504040204" pitchFamily="50" charset="-128"/>
                  <a:ea typeface="Meiryo UI" panose="020B0604030504040204" pitchFamily="50" charset="-128"/>
                </a:rPr>
                <a:t>％</a:t>
              </a:r>
              <a:endParaRPr lang="en-US" altLang="ja-JP" sz="1050">
                <a:solidFill>
                  <a:srgbClr val="3EAD92"/>
                </a:solidFill>
                <a:latin typeface="Meiryo UI" panose="020B0604030504040204" pitchFamily="50" charset="-128"/>
                <a:ea typeface="Meiryo UI" panose="020B0604030504040204" pitchFamily="50" charset="-128"/>
              </a:endParaRPr>
            </a:p>
          </p:txBody>
        </p:sp>
      </p:grpSp>
      <p:sp>
        <p:nvSpPr>
          <p:cNvPr id="1090" name="Oval 20"/>
          <p:cNvSpPr>
            <a:spLocks noChangeAspect="1" noChangeArrowheads="1"/>
          </p:cNvSpPr>
          <p:nvPr/>
        </p:nvSpPr>
        <p:spPr>
          <a:xfrm>
            <a:off x="4012570" y="2317484"/>
            <a:ext cx="174564" cy="157232"/>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algn="ctr" defTabSz="685800" eaLnBrk="1" fontAlgn="auto" hangingPunct="1">
              <a:spcBef>
                <a:spcPts val="0"/>
              </a:spcBef>
              <a:spcAft>
                <a:spcPts val="0"/>
              </a:spcAft>
              <a:defRPr/>
            </a:pPr>
            <a:r>
              <a:rPr kumimoji="0" lang="en-US" sz="900">
                <a:solidFill>
                  <a:prstClr val="white"/>
                </a:solidFill>
                <a:latin typeface="Trebuchet MS" panose="020B0603020202020204" pitchFamily="34" charset="0"/>
                <a:ea typeface="+mn-ea"/>
              </a:rPr>
              <a:t>a</a:t>
            </a:r>
          </a:p>
        </p:txBody>
      </p:sp>
      <p:sp>
        <p:nvSpPr>
          <p:cNvPr id="1091" name="Oval 20"/>
          <p:cNvSpPr>
            <a:spLocks noChangeAspect="1" noChangeArrowheads="1"/>
          </p:cNvSpPr>
          <p:nvPr/>
        </p:nvSpPr>
        <p:spPr>
          <a:xfrm>
            <a:off x="4012570" y="3365636"/>
            <a:ext cx="174564" cy="157232"/>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algn="ctr" defTabSz="685800" eaLnBrk="1" fontAlgn="auto" hangingPunct="1">
              <a:spcBef>
                <a:spcPts val="0"/>
              </a:spcBef>
              <a:spcAft>
                <a:spcPts val="0"/>
              </a:spcAft>
              <a:defRPr/>
            </a:pPr>
            <a:r>
              <a:rPr kumimoji="0" lang="en-US" sz="900">
                <a:solidFill>
                  <a:prstClr val="white"/>
                </a:solidFill>
                <a:latin typeface="Trebuchet MS" panose="020B0603020202020204" pitchFamily="34" charset="0"/>
                <a:ea typeface="+mn-ea"/>
              </a:rPr>
              <a:t>b</a:t>
            </a:r>
          </a:p>
        </p:txBody>
      </p:sp>
      <p:sp>
        <p:nvSpPr>
          <p:cNvPr id="1092" name="Oval 20"/>
          <p:cNvSpPr>
            <a:spLocks noChangeAspect="1" noChangeArrowheads="1"/>
          </p:cNvSpPr>
          <p:nvPr/>
        </p:nvSpPr>
        <p:spPr>
          <a:xfrm>
            <a:off x="4012570" y="4422416"/>
            <a:ext cx="174564" cy="157232"/>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algn="ctr" defTabSz="685800" eaLnBrk="1" fontAlgn="auto" hangingPunct="1">
              <a:spcBef>
                <a:spcPts val="0"/>
              </a:spcBef>
              <a:spcAft>
                <a:spcPts val="0"/>
              </a:spcAft>
              <a:defRPr/>
            </a:pPr>
            <a:r>
              <a:rPr kumimoji="0" lang="en-US" sz="900">
                <a:solidFill>
                  <a:prstClr val="white"/>
                </a:solidFill>
                <a:latin typeface="Trebuchet MS" panose="020B0603020202020204" pitchFamily="34" charset="0"/>
                <a:ea typeface="+mn-ea"/>
              </a:rPr>
              <a:t>c</a:t>
            </a:r>
          </a:p>
        </p:txBody>
      </p:sp>
      <p:sp>
        <p:nvSpPr>
          <p:cNvPr id="1093" name="Textfeld 1"/>
          <p:cNvSpPr txBox="1"/>
          <p:nvPr>
            <p:custDataLst>
              <p:tags r:id="rId7"/>
            </p:custDataLst>
          </p:nvPr>
        </p:nvSpPr>
        <p:spPr>
          <a:xfrm>
            <a:off x="3973795" y="1675112"/>
            <a:ext cx="4493747" cy="214229"/>
          </a:xfrm>
          <a:prstGeom prst="rect">
            <a:avLst/>
          </a:prstGeom>
          <a:solidFill>
            <a:schemeClr val="tx2"/>
          </a:solidFill>
        </p:spPr>
        <p:txBody>
          <a:bodyPr vert="horz" wrap="square" lIns="27000" tIns="27000" rIns="27000" bIns="27000" rtlCol="0" anchor="b">
            <a:noAutofit/>
          </a:bodyPr>
          <a:lstStyle/>
          <a:p>
            <a:pPr defTabSz="685800" eaLnBrk="1" fontAlgn="auto" hangingPunct="1">
              <a:lnSpc>
                <a:spcPct val="90000"/>
              </a:lnSpc>
              <a:spcBef>
                <a:spcPts val="0"/>
              </a:spcBef>
              <a:spcAft>
                <a:spcPts val="450"/>
              </a:spcAft>
              <a:defRPr/>
            </a:pPr>
            <a:r>
              <a:rPr kumimoji="0" lang="ja-JP" altLang="en-US" sz="1200">
                <a:solidFill>
                  <a:srgbClr val="FFFFFF"/>
                </a:solidFill>
                <a:latin typeface="Trebuchet MS" panose="020B0603020202020204" pitchFamily="34" charset="0"/>
                <a:ea typeface="Meiryo UI" panose="020B0604030504040204" pitchFamily="50" charset="-128"/>
                <a:sym typeface="Trebuchet MS" panose="020B0603020202020204" pitchFamily="34" charset="0"/>
              </a:rPr>
              <a:t>本事業の対象とする地域課題</a:t>
            </a:r>
            <a:endParaRPr kumimoji="0" lang="en-US" sz="1200">
              <a:solidFill>
                <a:srgbClr val="FFFFFF"/>
              </a:solidFill>
              <a:latin typeface="Trebuchet MS" panose="020B0603020202020204" pitchFamily="34" charset="0"/>
              <a:ea typeface="Meiryo UI" panose="020B0604030504040204" pitchFamily="50" charset="-128"/>
              <a:sym typeface="Trebuchet MS" panose="020B0603020202020204" pitchFamily="34" charset="0"/>
            </a:endParaRPr>
          </a:p>
        </p:txBody>
      </p:sp>
      <p:sp>
        <p:nvSpPr>
          <p:cNvPr id="1094" name="Textfeld 1"/>
          <p:cNvSpPr txBox="1"/>
          <p:nvPr>
            <p:custDataLst>
              <p:tags r:id="rId8"/>
            </p:custDataLst>
          </p:nvPr>
        </p:nvSpPr>
        <p:spPr>
          <a:xfrm>
            <a:off x="5273827" y="1910532"/>
            <a:ext cx="3207297" cy="156827"/>
          </a:xfrm>
          <a:prstGeom prst="rect">
            <a:avLst/>
          </a:prstGeom>
          <a:solidFill>
            <a:schemeClr val="tx2">
              <a:lumMod val="40000"/>
              <a:lumOff val="60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7000" tIns="27000" rIns="27000" bIns="27000" numCol="1" spcCol="0" rtlCol="0" fromWordArt="0" anchor="ctr" anchorCtr="0" forceAA="0" compatLnSpc="1">
            <a:prstTxWarp prst="textNoShape">
              <a:avLst/>
            </a:prstTxWarp>
            <a:noAutofit/>
          </a:bodyPr>
          <a:lstStyle>
            <a:defPPr>
              <a:defRPr lang="en-US"/>
            </a:defPPr>
            <a:lvl1pPr>
              <a:spcAft>
                <a:spcPts val="600"/>
              </a:spcAft>
              <a:buSzPct val="100000"/>
              <a:buFont typeface="Trebuchet MS" panose="020B0603020202020204" pitchFamily="34" charset="0"/>
              <a:buNone/>
              <a:defRPr sz="1400">
                <a:solidFill>
                  <a:srgbClr val="575757"/>
                </a:solidFill>
                <a:latin typeface="Meiryo UI" panose="020B0604030504040204" pitchFamily="50" charset="-128"/>
                <a:ea typeface="Meiryo UI" panose="020B0604030504040204" pitchFamily="50" charset="-128"/>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defTabSz="685800" eaLnBrk="1" fontAlgn="auto" hangingPunct="1">
              <a:spcBef>
                <a:spcPts val="0"/>
              </a:spcBef>
              <a:spcAft>
                <a:spcPts val="450"/>
              </a:spcAft>
              <a:defRPr/>
            </a:pPr>
            <a:r>
              <a:rPr kumimoji="0" lang="ja-JP" altLang="en-US" sz="1050">
                <a:latin typeface="Trebuchet MS" panose="020B0603020202020204" pitchFamily="34" charset="0"/>
                <a:sym typeface="Trebuchet MS" panose="020B0603020202020204" pitchFamily="34" charset="0"/>
              </a:rPr>
              <a:t>内容</a:t>
            </a:r>
            <a:endParaRPr kumimoji="0" lang="en-US" sz="1050">
              <a:latin typeface="Trebuchet MS" panose="020B0603020202020204" pitchFamily="34" charset="0"/>
              <a:sym typeface="Trebuchet MS" panose="020B0603020202020204" pitchFamily="34" charset="0"/>
            </a:endParaRPr>
          </a:p>
        </p:txBody>
      </p:sp>
      <p:grpSp>
        <p:nvGrpSpPr>
          <p:cNvPr id="1095" name="グループ化 33"/>
          <p:cNvGrpSpPr/>
          <p:nvPr/>
        </p:nvGrpSpPr>
        <p:grpSpPr>
          <a:xfrm>
            <a:off x="4134556" y="3358891"/>
            <a:ext cx="4346568" cy="928073"/>
            <a:chOff x="995680" y="3403747"/>
            <a:chExt cx="5378311" cy="1274960"/>
          </a:xfrm>
        </p:grpSpPr>
        <p:sp>
          <p:nvSpPr>
            <p:cNvPr id="1096" name="テキスト ボックス 34"/>
            <p:cNvSpPr txBox="1"/>
            <p:nvPr/>
          </p:nvSpPr>
          <p:spPr>
            <a:xfrm>
              <a:off x="995680" y="3403747"/>
              <a:ext cx="1363975" cy="127496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defTabSz="685800" eaLnBrk="1" fontAlgn="auto" hangingPunct="1">
                <a:spcBef>
                  <a:spcPts val="0"/>
                </a:spcBef>
                <a:spcAft>
                  <a:spcPts val="0"/>
                </a:spcAft>
                <a:buFont typeface="Trebuchet MS" panose="020B0603020202020204" pitchFamily="34" charset="0"/>
                <a:buChar char="​"/>
                <a:defRPr/>
              </a:pPr>
              <a:r>
                <a:rPr lang="en-US" altLang="ja-JP" sz="1050">
                  <a:solidFill>
                    <a:srgbClr val="575757"/>
                  </a:solidFill>
                  <a:latin typeface="Meiryo UI" panose="020B0604030504040204" pitchFamily="50" charset="-128"/>
                  <a:ea typeface="Meiryo UI" panose="020B0604030504040204" pitchFamily="50" charset="-128"/>
                </a:rPr>
                <a:t>XXXX</a:t>
              </a:r>
            </a:p>
            <a:p>
              <a:pPr marL="243000" lvl="1" indent="-162000" defTabSz="685800" eaLnBrk="1" fontAlgn="auto" hangingPunct="1">
                <a:spcBef>
                  <a:spcPts val="0"/>
                </a:spcBef>
                <a:spcAft>
                  <a:spcPts val="0"/>
                </a:spcAft>
                <a:buClr>
                  <a:srgbClr val="FF8222"/>
                </a:buClr>
                <a:buFont typeface="Trebuchet MS" panose="020B0603020202020204" pitchFamily="34" charset="0"/>
                <a:buChar char="•"/>
                <a:defRPr/>
              </a:pPr>
              <a:endParaRPr lang="en-US" altLang="ja-JP" sz="1050">
                <a:solidFill>
                  <a:srgbClr val="575757"/>
                </a:solidFill>
                <a:latin typeface="Meiryo UI" panose="020B0604030504040204" pitchFamily="50" charset="-128"/>
                <a:ea typeface="Meiryo UI" panose="020B0604030504040204" pitchFamily="50" charset="-128"/>
              </a:endParaRPr>
            </a:p>
          </p:txBody>
        </p:sp>
        <p:sp>
          <p:nvSpPr>
            <p:cNvPr id="1097" name="テキスト ボックス 20"/>
            <p:cNvSpPr txBox="1"/>
            <p:nvPr/>
          </p:nvSpPr>
          <p:spPr>
            <a:xfrm>
              <a:off x="2405379" y="3403747"/>
              <a:ext cx="3968612" cy="127496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marL="243000" lvl="1" indent="-162000" defTabSz="685800" eaLnBrk="1" fontAlgn="auto" hangingPunct="1">
                <a:spcBef>
                  <a:spcPts val="0"/>
                </a:spcBef>
                <a:spcAft>
                  <a:spcPts val="0"/>
                </a:spcAft>
                <a:buClr>
                  <a:srgbClr val="FF8222"/>
                </a:buClr>
                <a:buFont typeface="Trebuchet MS" panose="020B0603020202020204" pitchFamily="34" charset="0"/>
                <a:buChar char="•"/>
                <a:defRPr/>
              </a:pPr>
              <a:r>
                <a:rPr lang="en-US" altLang="ja-JP" sz="1050">
                  <a:solidFill>
                    <a:srgbClr val="575757"/>
                  </a:solidFill>
                  <a:latin typeface="Meiryo UI" panose="020B0604030504040204" pitchFamily="50" charset="-128"/>
                  <a:ea typeface="Meiryo UI" panose="020B0604030504040204" pitchFamily="50" charset="-128"/>
                </a:rPr>
                <a:t>XXXX</a:t>
              </a:r>
            </a:p>
            <a:p>
              <a:pPr marL="243000" lvl="1" indent="-162000" defTabSz="685800" eaLnBrk="1" fontAlgn="auto" hangingPunct="1">
                <a:spcBef>
                  <a:spcPts val="0"/>
                </a:spcBef>
                <a:spcAft>
                  <a:spcPts val="0"/>
                </a:spcAft>
                <a:buClr>
                  <a:srgbClr val="FF8222"/>
                </a:buClr>
                <a:buFont typeface="Trebuchet MS" panose="020B0603020202020204" pitchFamily="34" charset="0"/>
                <a:buChar char="•"/>
                <a:defRPr/>
              </a:pPr>
              <a:endParaRPr lang="en-US" altLang="ja-JP" sz="1050">
                <a:solidFill>
                  <a:srgbClr val="575757"/>
                </a:solidFill>
                <a:latin typeface="Meiryo UI" panose="020B0604030504040204" pitchFamily="50" charset="-128"/>
                <a:ea typeface="Meiryo UI" panose="020B0604030504040204" pitchFamily="50" charset="-128"/>
              </a:endParaRPr>
            </a:p>
          </p:txBody>
        </p:sp>
      </p:grpSp>
      <p:grpSp>
        <p:nvGrpSpPr>
          <p:cNvPr id="1098" name="グループ化 36"/>
          <p:cNvGrpSpPr/>
          <p:nvPr/>
        </p:nvGrpSpPr>
        <p:grpSpPr>
          <a:xfrm>
            <a:off x="4134556" y="4449565"/>
            <a:ext cx="4346568" cy="928073"/>
            <a:chOff x="995680" y="4825744"/>
            <a:chExt cx="5378311" cy="1274960"/>
          </a:xfrm>
        </p:grpSpPr>
        <p:sp>
          <p:nvSpPr>
            <p:cNvPr id="1099" name="テキスト ボックス 37"/>
            <p:cNvSpPr txBox="1"/>
            <p:nvPr/>
          </p:nvSpPr>
          <p:spPr>
            <a:xfrm>
              <a:off x="995680" y="4825744"/>
              <a:ext cx="1363975" cy="127496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defTabSz="685800" eaLnBrk="1" fontAlgn="auto" hangingPunct="1">
                <a:spcBef>
                  <a:spcPts val="0"/>
                </a:spcBef>
                <a:spcAft>
                  <a:spcPts val="0"/>
                </a:spcAft>
                <a:buFont typeface="Trebuchet MS" panose="020B0603020202020204" pitchFamily="34" charset="0"/>
                <a:buChar char="​"/>
                <a:defRPr/>
              </a:pPr>
              <a:r>
                <a:rPr lang="en-US" altLang="ja-JP" sz="1050">
                  <a:solidFill>
                    <a:srgbClr val="575757"/>
                  </a:solidFill>
                  <a:latin typeface="Meiryo UI" panose="020B0604030504040204" pitchFamily="50" charset="-128"/>
                  <a:ea typeface="Meiryo UI" panose="020B0604030504040204" pitchFamily="50" charset="-128"/>
                </a:rPr>
                <a:t>XXXX</a:t>
              </a:r>
            </a:p>
            <a:p>
              <a:pPr marL="243000" lvl="1" indent="-162000" defTabSz="685800" eaLnBrk="1" fontAlgn="auto" hangingPunct="1">
                <a:spcBef>
                  <a:spcPts val="0"/>
                </a:spcBef>
                <a:spcAft>
                  <a:spcPts val="0"/>
                </a:spcAft>
                <a:buClr>
                  <a:srgbClr val="FF8222"/>
                </a:buClr>
                <a:buFont typeface="Trebuchet MS" panose="020B0603020202020204" pitchFamily="34" charset="0"/>
                <a:buChar char="•"/>
                <a:defRPr/>
              </a:pPr>
              <a:endParaRPr lang="en-US" altLang="ja-JP" sz="1050">
                <a:solidFill>
                  <a:srgbClr val="575757"/>
                </a:solidFill>
                <a:latin typeface="Meiryo UI" panose="020B0604030504040204" pitchFamily="50" charset="-128"/>
                <a:ea typeface="Meiryo UI" panose="020B0604030504040204" pitchFamily="50" charset="-128"/>
              </a:endParaRPr>
            </a:p>
          </p:txBody>
        </p:sp>
        <p:sp>
          <p:nvSpPr>
            <p:cNvPr id="1100" name="テキスト ボックス 20"/>
            <p:cNvSpPr txBox="1"/>
            <p:nvPr/>
          </p:nvSpPr>
          <p:spPr>
            <a:xfrm>
              <a:off x="2405379" y="4825744"/>
              <a:ext cx="3968612" cy="127496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marL="243000" lvl="1" indent="-162000" defTabSz="685800" eaLnBrk="1" fontAlgn="auto" hangingPunct="1">
                <a:spcBef>
                  <a:spcPts val="0"/>
                </a:spcBef>
                <a:spcAft>
                  <a:spcPts val="0"/>
                </a:spcAft>
                <a:buClr>
                  <a:srgbClr val="FF8222"/>
                </a:buClr>
                <a:buFont typeface="Trebuchet MS" panose="020B0603020202020204" pitchFamily="34" charset="0"/>
                <a:buChar char="•"/>
                <a:defRPr/>
              </a:pPr>
              <a:r>
                <a:rPr lang="en-US" altLang="ja-JP" sz="1050">
                  <a:solidFill>
                    <a:srgbClr val="575757"/>
                  </a:solidFill>
                  <a:latin typeface="Meiryo UI" panose="020B0604030504040204" pitchFamily="50" charset="-128"/>
                  <a:ea typeface="Meiryo UI" panose="020B0604030504040204" pitchFamily="50" charset="-128"/>
                </a:rPr>
                <a:t>XXXX</a:t>
              </a:r>
            </a:p>
            <a:p>
              <a:pPr marL="243000" lvl="1" indent="-162000" defTabSz="685800" eaLnBrk="1" fontAlgn="auto" hangingPunct="1">
                <a:spcBef>
                  <a:spcPts val="0"/>
                </a:spcBef>
                <a:spcAft>
                  <a:spcPts val="0"/>
                </a:spcAft>
                <a:buClr>
                  <a:srgbClr val="FF8222"/>
                </a:buClr>
                <a:buFont typeface="Trebuchet MS" panose="020B0603020202020204" pitchFamily="34" charset="0"/>
                <a:buChar char="•"/>
                <a:defRPr/>
              </a:pPr>
              <a:endParaRPr lang="en-US" altLang="ja-JP" sz="1050">
                <a:solidFill>
                  <a:srgbClr val="575757"/>
                </a:solidFill>
                <a:latin typeface="Meiryo UI" panose="020B0604030504040204" pitchFamily="50" charset="-128"/>
                <a:ea typeface="Meiryo UI" panose="020B0604030504040204" pitchFamily="50" charset="-128"/>
              </a:endParaRPr>
            </a:p>
          </p:txBody>
        </p:sp>
      </p:grpSp>
      <p:sp>
        <p:nvSpPr>
          <p:cNvPr id="1101" name="テキスト ボックス 42"/>
          <p:cNvSpPr txBox="1"/>
          <p:nvPr/>
        </p:nvSpPr>
        <p:spPr>
          <a:xfrm>
            <a:off x="432000" y="1127250"/>
            <a:ext cx="8299605" cy="138122"/>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34290" rIns="0" bIns="34290" numCol="1" spcCol="0" rtlCol="0" fromWordArt="0" anchor="ctr" anchorCtr="0" forceAA="0" compatLnSpc="1">
            <a:prstTxWarp prst="textNoShape">
              <a:avLst/>
            </a:prstTxWarp>
            <a:noAutofit/>
          </a:bodyPr>
          <a:lstStyle/>
          <a:p>
            <a:pPr defTabSz="685800" eaLnBrk="1" fontAlgn="auto" hangingPunct="1">
              <a:spcBef>
                <a:spcPts val="0"/>
              </a:spcBef>
              <a:spcAft>
                <a:spcPts val="0"/>
              </a:spcAft>
              <a:defRPr/>
            </a:pPr>
            <a:r>
              <a:rPr lang="en-US" altLang="ja-JP" sz="1050">
                <a:solidFill>
                  <a:srgbClr val="575757"/>
                </a:solidFill>
                <a:latin typeface="Trebuchet MS" panose="020B0603020202020204" pitchFamily="34" charset="0"/>
                <a:ea typeface="Meiryo UI" panose="020B0604030504040204" pitchFamily="50" charset="-128"/>
              </a:rPr>
              <a:t>Ⅰ</a:t>
            </a:r>
            <a:r>
              <a:rPr lang="ja-JP" altLang="en-US" sz="1050">
                <a:solidFill>
                  <a:srgbClr val="575757"/>
                </a:solidFill>
                <a:latin typeface="Trebuchet MS" panose="020B0603020202020204" pitchFamily="34" charset="0"/>
                <a:ea typeface="Meiryo UI" panose="020B0604030504040204" pitchFamily="50" charset="-128"/>
              </a:rPr>
              <a:t>地域の現状と課題認識</a:t>
            </a:r>
            <a:endParaRPr lang="en-US" altLang="ja-JP" sz="1050">
              <a:solidFill>
                <a:srgbClr val="575757"/>
              </a:solidFill>
              <a:latin typeface="Trebuchet MS" panose="020B0603020202020204" pitchFamily="34" charset="0"/>
              <a:ea typeface="Meiryo UI" panose="020B0604030504040204" pitchFamily="50" charset="-128"/>
            </a:endParaRPr>
          </a:p>
        </p:txBody>
      </p:sp>
      <p:sp>
        <p:nvSpPr>
          <p:cNvPr id="1102" name="Rectangle 217"/>
          <p:cNvSpPr/>
          <p:nvPr/>
        </p:nvSpPr>
        <p:spPr>
          <a:xfrm>
            <a:off x="472500" y="891322"/>
            <a:ext cx="3978342" cy="181591"/>
          </a:xfrm>
          <a:prstGeom prst="rect">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685800" eaLnBrk="1" fontAlgn="auto" hangingPunct="1">
              <a:spcBef>
                <a:spcPts val="0"/>
              </a:spcBef>
              <a:spcAft>
                <a:spcPts val="0"/>
              </a:spcAft>
              <a:buFont typeface="Trebuchet MS" panose="020B0603020202020204" pitchFamily="34" charset="0"/>
              <a:buChar char="​"/>
              <a:defRPr/>
            </a:pPr>
            <a:r>
              <a:rPr lang="ja-JP" altLang="en-US" sz="788" kern="0">
                <a:solidFill>
                  <a:srgbClr val="575757"/>
                </a:solidFill>
                <a:latin typeface="Trebuchet MS" panose="020B0603020202020204" pitchFamily="34" charset="0"/>
                <a:ea typeface="Meiryo UI" panose="020B0604030504040204" pitchFamily="50" charset="-128"/>
              </a:rPr>
              <a:t>評価の観点：地域課題に対するソリューションの適切性・妥当性</a:t>
            </a:r>
            <a:endParaRPr lang="en-US" altLang="ja-JP" sz="788" kern="0">
              <a:solidFill>
                <a:srgbClr val="575757"/>
              </a:solidFill>
              <a:latin typeface="Trebuchet MS" panose="020B0603020202020204" pitchFamily="34" charset="0"/>
              <a:ea typeface="Meiryo UI" panose="020B0604030504040204" pitchFamily="50" charset="-128"/>
            </a:endParaRPr>
          </a:p>
        </p:txBody>
      </p:sp>
      <p:sp>
        <p:nvSpPr>
          <p:cNvPr id="1103" name="吹き出し: 角を丸めた四角形 3"/>
          <p:cNvSpPr/>
          <p:nvPr/>
        </p:nvSpPr>
        <p:spPr>
          <a:xfrm>
            <a:off x="4622835" y="3596781"/>
            <a:ext cx="3768395" cy="1604106"/>
          </a:xfrm>
          <a:prstGeom prst="wedgeRectCallout">
            <a:avLst>
              <a:gd name="adj1" fmla="val 3"/>
              <a:gd name="adj2" fmla="val -57361"/>
            </a:avLst>
          </a:prstGeom>
          <a:solidFill>
            <a:srgbClr val="EEE89A"/>
          </a:solidFill>
          <a:ln w="762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Autofit/>
          </a:bodyPr>
          <a:lstStyle/>
          <a:p>
            <a:pPr marL="81000" lvl="1" defTabSz="685800" eaLnBrk="1" fontAlgn="auto" hangingPunct="1">
              <a:spcBef>
                <a:spcPts val="0"/>
              </a:spcBef>
              <a:spcAft>
                <a:spcPts val="0"/>
              </a:spcAft>
              <a:buClr>
                <a:srgbClr val="FF8222"/>
              </a:buClr>
              <a:defRPr/>
            </a:pPr>
            <a:r>
              <a:rPr lang="ja-JP" altLang="en-US" sz="1050">
                <a:solidFill>
                  <a:srgbClr val="575757"/>
                </a:solidFill>
                <a:latin typeface="Trebuchet MS" panose="020B0603020202020204" pitchFamily="34" charset="0"/>
                <a:ea typeface="Meiryo UI" panose="020B0604030504040204" pitchFamily="50" charset="-128"/>
              </a:rPr>
              <a:t>課題の内容について、以下の内容を記載すること</a:t>
            </a:r>
            <a:endParaRPr lang="en-US" altLang="ja-JP" sz="1050">
              <a:solidFill>
                <a:srgbClr val="575757"/>
              </a:solidFill>
              <a:latin typeface="Trebuchet MS" panose="020B0603020202020204" pitchFamily="34" charset="0"/>
              <a:ea typeface="Meiryo UI" panose="020B0604030504040204" pitchFamily="50" charset="-128"/>
            </a:endParaRPr>
          </a:p>
          <a:p>
            <a:pPr marL="243000" lvl="1" indent="-162000" defTabSz="685800" eaLnBrk="1" fontAlgn="auto" hangingPunct="1">
              <a:spcBef>
                <a:spcPts val="0"/>
              </a:spcBef>
              <a:spcAft>
                <a:spcPts val="0"/>
              </a:spcAft>
              <a:buClr>
                <a:srgbClr val="FF8222"/>
              </a:buClr>
              <a:buFont typeface="Trebuchet MS" panose="020B0603020202020204" pitchFamily="34" charset="0"/>
              <a:buChar char="•"/>
              <a:defRPr/>
            </a:pPr>
            <a:r>
              <a:rPr lang="ja-JP" altLang="en-US" sz="1050">
                <a:solidFill>
                  <a:srgbClr val="575757"/>
                </a:solidFill>
                <a:latin typeface="Trebuchet MS" panose="020B0603020202020204" pitchFamily="34" charset="0"/>
                <a:ea typeface="Meiryo UI" panose="020B0604030504040204" pitchFamily="50" charset="-128"/>
              </a:rPr>
              <a:t>どういった人が</a:t>
            </a:r>
            <a:endParaRPr lang="en-US" altLang="ja-JP" sz="1050">
              <a:solidFill>
                <a:srgbClr val="575757"/>
              </a:solidFill>
              <a:latin typeface="Trebuchet MS" panose="020B0603020202020204" pitchFamily="34" charset="0"/>
              <a:ea typeface="Meiryo UI" panose="020B0604030504040204" pitchFamily="50" charset="-128"/>
            </a:endParaRPr>
          </a:p>
          <a:p>
            <a:pPr marL="243000" lvl="1" indent="-162000" defTabSz="685800" eaLnBrk="1" fontAlgn="auto" hangingPunct="1">
              <a:spcBef>
                <a:spcPts val="0"/>
              </a:spcBef>
              <a:spcAft>
                <a:spcPts val="0"/>
              </a:spcAft>
              <a:buClr>
                <a:srgbClr val="FF8222"/>
              </a:buClr>
              <a:buFont typeface="Trebuchet MS" panose="020B0603020202020204" pitchFamily="34" charset="0"/>
              <a:buChar char="•"/>
              <a:defRPr/>
            </a:pPr>
            <a:r>
              <a:rPr lang="ja-JP" altLang="en-US" sz="1050">
                <a:solidFill>
                  <a:srgbClr val="575757"/>
                </a:solidFill>
                <a:latin typeface="Trebuchet MS" panose="020B0603020202020204" pitchFamily="34" charset="0"/>
                <a:ea typeface="Meiryo UI" panose="020B0604030504040204" pitchFamily="50" charset="-128"/>
              </a:rPr>
              <a:t>どこで</a:t>
            </a:r>
            <a:r>
              <a:rPr lang="en-US" altLang="ja-JP" sz="1050">
                <a:solidFill>
                  <a:srgbClr val="575757"/>
                </a:solidFill>
                <a:latin typeface="Trebuchet MS" panose="020B0603020202020204" pitchFamily="34" charset="0"/>
                <a:ea typeface="Meiryo UI" panose="020B0604030504040204" pitchFamily="50" charset="-128"/>
              </a:rPr>
              <a:t>/</a:t>
            </a:r>
            <a:r>
              <a:rPr lang="ja-JP" altLang="en-US" sz="1050">
                <a:solidFill>
                  <a:srgbClr val="575757"/>
                </a:solidFill>
                <a:latin typeface="Trebuchet MS" panose="020B0603020202020204" pitchFamily="34" charset="0"/>
                <a:ea typeface="Meiryo UI" panose="020B0604030504040204" pitchFamily="50" charset="-128"/>
              </a:rPr>
              <a:t>どのような場面において</a:t>
            </a:r>
            <a:endParaRPr lang="en-US" altLang="ja-JP" sz="1050">
              <a:solidFill>
                <a:srgbClr val="575757"/>
              </a:solidFill>
              <a:latin typeface="Trebuchet MS" panose="020B0603020202020204" pitchFamily="34" charset="0"/>
              <a:ea typeface="Meiryo UI" panose="020B0604030504040204" pitchFamily="50" charset="-128"/>
            </a:endParaRPr>
          </a:p>
          <a:p>
            <a:pPr marL="243000" lvl="1" indent="-162000" defTabSz="685800" eaLnBrk="1" fontAlgn="auto" hangingPunct="1">
              <a:spcBef>
                <a:spcPts val="0"/>
              </a:spcBef>
              <a:spcAft>
                <a:spcPts val="0"/>
              </a:spcAft>
              <a:buClr>
                <a:srgbClr val="FF8222"/>
              </a:buClr>
              <a:buFont typeface="Trebuchet MS" panose="020B0603020202020204" pitchFamily="34" charset="0"/>
              <a:buChar char="•"/>
              <a:defRPr/>
            </a:pPr>
            <a:r>
              <a:rPr lang="ja-JP" altLang="en-US" sz="1050">
                <a:solidFill>
                  <a:srgbClr val="575757"/>
                </a:solidFill>
                <a:latin typeface="Trebuchet MS" panose="020B0603020202020204" pitchFamily="34" charset="0"/>
                <a:ea typeface="Meiryo UI" panose="020B0604030504040204" pitchFamily="50" charset="-128"/>
              </a:rPr>
              <a:t>どのような問題が生じているか</a:t>
            </a:r>
            <a:endParaRPr lang="en-US" altLang="ja-JP" sz="1050">
              <a:solidFill>
                <a:srgbClr val="575757"/>
              </a:solidFill>
              <a:latin typeface="Trebuchet MS" panose="020B0603020202020204" pitchFamily="34" charset="0"/>
              <a:ea typeface="Meiryo UI" panose="020B0604030504040204" pitchFamily="50" charset="-128"/>
            </a:endParaRPr>
          </a:p>
          <a:p>
            <a:pPr marL="243000" lvl="1" indent="-162000" defTabSz="685800" eaLnBrk="1" fontAlgn="auto" hangingPunct="1">
              <a:spcBef>
                <a:spcPts val="0"/>
              </a:spcBef>
              <a:spcAft>
                <a:spcPts val="0"/>
              </a:spcAft>
              <a:buClr>
                <a:srgbClr val="FF8222"/>
              </a:buClr>
              <a:buFont typeface="Trebuchet MS" panose="020B0603020202020204" pitchFamily="34" charset="0"/>
              <a:buChar char="•"/>
              <a:defRPr/>
            </a:pPr>
            <a:r>
              <a:rPr lang="ja-JP" altLang="en-US" sz="1050">
                <a:solidFill>
                  <a:srgbClr val="575757"/>
                </a:solidFill>
                <a:latin typeface="Trebuchet MS" panose="020B0603020202020204" pitchFamily="34" charset="0"/>
                <a:ea typeface="Meiryo UI" panose="020B0604030504040204" pitchFamily="50" charset="-128"/>
              </a:rPr>
              <a:t>どの程度の大きさの課題なのか </a:t>
            </a:r>
            <a:br>
              <a:rPr lang="en-US" altLang="ja-JP" sz="1050">
                <a:solidFill>
                  <a:srgbClr val="575757"/>
                </a:solidFill>
                <a:latin typeface="Trebuchet MS" panose="020B0603020202020204" pitchFamily="34" charset="0"/>
                <a:ea typeface="Meiryo UI" panose="020B0604030504040204" pitchFamily="50" charset="-128"/>
              </a:rPr>
            </a:br>
            <a:endParaRPr lang="en-US" altLang="ja-JP" sz="1050">
              <a:solidFill>
                <a:srgbClr val="575757"/>
              </a:solidFill>
              <a:latin typeface="Trebuchet MS" panose="020B0603020202020204" pitchFamily="34" charset="0"/>
              <a:ea typeface="Meiryo UI" panose="020B0604030504040204" pitchFamily="50" charset="-128"/>
            </a:endParaRPr>
          </a:p>
          <a:p>
            <a:pPr marL="81000" lvl="1" defTabSz="685800" eaLnBrk="1" fontAlgn="auto" hangingPunct="1">
              <a:spcBef>
                <a:spcPts val="0"/>
              </a:spcBef>
              <a:spcAft>
                <a:spcPts val="0"/>
              </a:spcAft>
              <a:buClr>
                <a:srgbClr val="FF8222"/>
              </a:buClr>
              <a:defRPr/>
            </a:pPr>
            <a:r>
              <a:rPr lang="ja-JP" altLang="en-US" sz="1050">
                <a:solidFill>
                  <a:srgbClr val="575757"/>
                </a:solidFill>
                <a:latin typeface="Trebuchet MS" panose="020B0603020202020204" pitchFamily="34" charset="0"/>
                <a:ea typeface="Meiryo UI" panose="020B0604030504040204" pitchFamily="50" charset="-128"/>
              </a:rPr>
              <a:t>併せて、それらの課題の大きさ・深刻度合を客観的に示す証拠情報（＝ 展開先候補の団体が、実証・実装による強い関心を抱いていることがわかる情報）を補足頂きたい</a:t>
            </a:r>
            <a:endParaRPr lang="en-US" altLang="ja-JP" sz="1050">
              <a:solidFill>
                <a:srgbClr val="575757"/>
              </a:solidFill>
              <a:latin typeface="Trebuchet MS" panose="020B0603020202020204" pitchFamily="34" charset="0"/>
              <a:ea typeface="Meiryo UI" panose="020B0604030504040204" pitchFamily="50" charset="-128"/>
            </a:endParaRPr>
          </a:p>
        </p:txBody>
      </p:sp>
      <p:sp>
        <p:nvSpPr>
          <p:cNvPr id="2" name="正方形/長方形 5">
            <a:extLst>
              <a:ext uri="{FF2B5EF4-FFF2-40B4-BE49-F238E27FC236}">
                <a16:creationId xmlns:a16="http://schemas.microsoft.com/office/drawing/2014/main" id="{274A5F90-8BA3-4A8C-44D1-BDF502E3FF6E}"/>
              </a:ext>
            </a:extLst>
          </p:cNvPr>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総務省</a:t>
            </a:r>
          </a:p>
        </p:txBody>
      </p:sp>
      <p:sp>
        <p:nvSpPr>
          <p:cNvPr id="3" name="正方形/長方形 12">
            <a:extLst>
              <a:ext uri="{FF2B5EF4-FFF2-40B4-BE49-F238E27FC236}">
                <a16:creationId xmlns:a16="http://schemas.microsoft.com/office/drawing/2014/main" id="{7C8EA95B-88E8-0F76-C338-D5756374527F}"/>
              </a:ext>
            </a:extLst>
          </p:cNvPr>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FF3090DA-6FB9-414E-B719-C78A97C2C8C3}"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21</a:t>
            </a:fld>
            <a:endParaRPr kumimoji="1" lang="en-US" altLang="ja-JP" sz="148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102102808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09" name="think-cell data - do not delete" hidden="1"/>
          <p:cNvGraphicFramePr>
            <a:graphicFrameLocks noChangeAspect="1"/>
          </p:cNvGraphicFramePr>
          <p:nvPr/>
        </p:nvGraphicFramePr>
        <p:xfrm>
          <a:off x="1191" y="858441"/>
          <a:ext cx="1191" cy="1191"/>
        </p:xfrm>
        <a:graphic>
          <a:graphicData uri="http://schemas.openxmlformats.org/presentationml/2006/ole">
            <mc:AlternateContent xmlns:mc="http://schemas.openxmlformats.org/markup-compatibility/2006">
              <mc:Choice xmlns:v="urn:schemas-microsoft-com:vml" Requires="v">
                <p:oleObj name="think-cell スライド" r:id="rId6" imgW="395" imgH="396" progId="TCLayout.ActiveDocument.1">
                  <p:embed/>
                </p:oleObj>
              </mc:Choice>
              <mc:Fallback>
                <p:oleObj name="think-cell スライド" r:id="rId6" imgW="395" imgH="396" progId="TCLayout.ActiveDocument.1">
                  <p:embed/>
                  <p:pic>
                    <p:nvPicPr>
                      <p:cNvPr id="1109" name="think-cell data - do not delete" hidden="1"/>
                      <p:cNvPicPr>
                        <a:picLocks noChangeAspect="1"/>
                      </p:cNvPicPr>
                      <p:nvPr/>
                    </p:nvPicPr>
                    <p:blipFill>
                      <a:blip r:embed="rId7"/>
                      <a:stretch>
                        <a:fillRect/>
                      </a:stretch>
                    </p:blipFill>
                    <p:spPr>
                      <a:xfrm>
                        <a:off x="1191" y="858441"/>
                        <a:ext cx="1191" cy="1191"/>
                      </a:xfrm>
                      <a:prstGeom prst="rect">
                        <a:avLst/>
                      </a:prstGeom>
                    </p:spPr>
                  </p:pic>
                </p:oleObj>
              </mc:Fallback>
            </mc:AlternateContent>
          </a:graphicData>
        </a:graphic>
      </p:graphicFrame>
      <p:sp>
        <p:nvSpPr>
          <p:cNvPr id="1110" name="テキスト ボックス 40"/>
          <p:cNvSpPr txBox="1"/>
          <p:nvPr/>
        </p:nvSpPr>
        <p:spPr>
          <a:xfrm>
            <a:off x="4087369" y="2125292"/>
            <a:ext cx="4848302" cy="3626291"/>
          </a:xfrm>
          <a:prstGeom prst="rect">
            <a:avLst/>
          </a:prstGeom>
          <a:noFill/>
          <a:ln>
            <a:solidFill>
              <a:schemeClr val="tx2"/>
            </a:solidFill>
          </a:ln>
        </p:spPr>
        <p:txBody>
          <a:bodyPr spcFirstLastPara="1" wrap="square" lIns="27000" tIns="27000" rIns="27000" bIns="27000" anchor="ctr" anchorCtr="0">
            <a:noAutofit/>
          </a:bodyPr>
          <a:lstStyle>
            <a:defPPr>
              <a:defRPr lang="en-US"/>
            </a:defPPr>
            <a:lvl1pPr>
              <a:lnSpc>
                <a:spcPct val="90000"/>
              </a:lnSpc>
              <a:buClr>
                <a:srgbClr val="FFFFFF"/>
              </a:buClr>
              <a:buSzPts val="1600"/>
              <a:buFont typeface="Trebuchet MS" panose="020B0603020202020204" pitchFamily="34" charset="0"/>
              <a:defRPr sz="1600" b="0" i="0" normalizeH="0" baseline="0">
                <a:ln>
                  <a:noFill/>
                </a:ln>
                <a:solidFill>
                  <a:srgbClr val="FFFFFF"/>
                </a:solidFill>
                <a:effectLst/>
                <a:uLnTx/>
                <a:uFillTx/>
                <a:latin typeface="Trebuchet MS" panose="020B0603020202020204" pitchFamily="34" charset="0"/>
                <a:ea typeface="Meiryo UI" panose="020B0604030504040204" pitchFamily="50" charset="-128"/>
                <a:cs typeface="Trebuchet MS"/>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pPr defTabSz="685800" eaLnBrk="1" fontAlgn="auto" hangingPunct="1">
              <a:spcBef>
                <a:spcPts val="0"/>
              </a:spcBef>
              <a:spcAft>
                <a:spcPts val="0"/>
              </a:spcAft>
            </a:pPr>
            <a:endParaRPr kumimoji="0" lang="en-US" altLang="ja-JP" sz="1200"/>
          </a:p>
        </p:txBody>
      </p:sp>
      <p:sp>
        <p:nvSpPr>
          <p:cNvPr id="1111" name="タイトル 1"/>
          <p:cNvSpPr>
            <a:spLocks noGrp="1"/>
          </p:cNvSpPr>
          <p:nvPr>
            <p:ph type="title"/>
          </p:nvPr>
        </p:nvSpPr>
        <p:spPr/>
        <p:txBody>
          <a:bodyPr vert="horz"/>
          <a:lstStyle/>
          <a:p>
            <a:pPr>
              <a:tabLst>
                <a:tab pos="266700" algn="l"/>
              </a:tabLst>
            </a:pPr>
            <a:r>
              <a:rPr kumimoji="1" lang="en-US" altLang="ja-JP">
                <a:solidFill>
                  <a:srgbClr val="FE9341"/>
                </a:solidFill>
                <a:latin typeface="Trebuchet MS" panose="020B0603020202020204" pitchFamily="34" charset="0"/>
                <a:ea typeface="Meiryo UI" panose="020B0604030504040204" pitchFamily="50" charset="-128"/>
              </a:rPr>
              <a:t>	</a:t>
            </a:r>
            <a:r>
              <a:rPr kumimoji="1" lang="ja-JP" altLang="en-US">
                <a:solidFill>
                  <a:srgbClr val="FE9341"/>
                </a:solidFill>
                <a:latin typeface="Trebuchet MS" panose="020B0603020202020204" pitchFamily="34" charset="0"/>
                <a:ea typeface="Meiryo UI" panose="020B0604030504040204" pitchFamily="50" charset="-128"/>
              </a:rPr>
              <a:t>目指す姿と実現ステップ</a:t>
            </a:r>
            <a:endParaRPr kumimoji="1" lang="en-US">
              <a:solidFill>
                <a:srgbClr val="FE9341"/>
              </a:solidFill>
              <a:latin typeface="Trebuchet MS" panose="020B0603020202020204" pitchFamily="34" charset="0"/>
              <a:ea typeface="Meiryo UI" panose="020B0604030504040204" pitchFamily="50" charset="-128"/>
            </a:endParaRPr>
          </a:p>
        </p:txBody>
      </p:sp>
      <p:sp>
        <p:nvSpPr>
          <p:cNvPr id="1112" name="Rectangle 2"/>
          <p:cNvSpPr/>
          <p:nvPr/>
        </p:nvSpPr>
        <p:spPr>
          <a:xfrm>
            <a:off x="6746358" y="857250"/>
            <a:ext cx="2397642" cy="848642"/>
          </a:xfrm>
          <a:prstGeom prst="rect">
            <a:avLst/>
          </a:prstGeom>
          <a:solidFill>
            <a:schemeClr val="accent6">
              <a:lumMod val="20000"/>
              <a:lumOff val="80000"/>
            </a:schemeClr>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C000"/>
              </a:buClr>
              <a:defRPr/>
            </a:pPr>
            <a:r>
              <a:rPr lang="ja-JP" altLang="en-US" sz="1200">
                <a:solidFill>
                  <a:srgbClr val="575757"/>
                </a:solidFill>
                <a:latin typeface="Trebuchet MS" panose="020B0603020202020204" pitchFamily="34" charset="0"/>
                <a:ea typeface="Meiryo UI" panose="020B0604030504040204" pitchFamily="50" charset="-128"/>
              </a:rPr>
              <a:t>文章</a:t>
            </a:r>
            <a:r>
              <a:rPr lang="en-US" altLang="ja-JP" sz="1200">
                <a:solidFill>
                  <a:srgbClr val="575757"/>
                </a:solidFill>
                <a:latin typeface="Trebuchet MS" panose="020B0603020202020204" pitchFamily="34" charset="0"/>
                <a:ea typeface="Meiryo UI" panose="020B0604030504040204" pitchFamily="50" charset="-128"/>
              </a:rPr>
              <a:t>(</a:t>
            </a:r>
            <a:r>
              <a:rPr lang="ja-JP" altLang="en-US" sz="1200">
                <a:solidFill>
                  <a:srgbClr val="575757"/>
                </a:solidFill>
                <a:latin typeface="Trebuchet MS" panose="020B0603020202020204" pitchFamily="34" charset="0"/>
                <a:ea typeface="Meiryo UI" panose="020B0604030504040204" pitchFamily="50" charset="-128"/>
              </a:rPr>
              <a:t>＋必要に応じて図</a:t>
            </a:r>
            <a:r>
              <a:rPr lang="en-US" altLang="ja-JP" sz="1200">
                <a:solidFill>
                  <a:srgbClr val="575757"/>
                </a:solidFill>
                <a:latin typeface="Trebuchet MS" panose="020B0603020202020204" pitchFamily="34" charset="0"/>
                <a:ea typeface="Meiryo UI" panose="020B0604030504040204" pitchFamily="50" charset="-128"/>
              </a:rPr>
              <a:t>)</a:t>
            </a:r>
            <a:r>
              <a:rPr lang="ja-JP" altLang="en-US" sz="1200">
                <a:solidFill>
                  <a:srgbClr val="575757"/>
                </a:solidFill>
                <a:latin typeface="Trebuchet MS" panose="020B0603020202020204" pitchFamily="34" charset="0"/>
                <a:ea typeface="Meiryo UI" panose="020B0604030504040204" pitchFamily="50" charset="-128"/>
              </a:rPr>
              <a:t>を用いて</a:t>
            </a:r>
            <a:br>
              <a:rPr lang="en-US" altLang="ja-JP" sz="1200">
                <a:solidFill>
                  <a:srgbClr val="575757"/>
                </a:solidFill>
                <a:latin typeface="Trebuchet MS" panose="020B0603020202020204" pitchFamily="34" charset="0"/>
                <a:ea typeface="Meiryo UI" panose="020B0604030504040204" pitchFamily="50" charset="-128"/>
              </a:rPr>
            </a:br>
            <a:r>
              <a:rPr lang="ja-JP" altLang="en-US" sz="1200">
                <a:solidFill>
                  <a:srgbClr val="575757"/>
                </a:solidFill>
                <a:latin typeface="Trebuchet MS" panose="020B0603020202020204" pitchFamily="34" charset="0"/>
                <a:ea typeface="Meiryo UI" panose="020B0604030504040204" pitchFamily="50" charset="-128"/>
              </a:rPr>
              <a:t>各ステップの進化感を表現</a:t>
            </a:r>
          </a:p>
        </p:txBody>
      </p:sp>
      <p:sp>
        <p:nvSpPr>
          <p:cNvPr id="1113" name="Oval 20"/>
          <p:cNvSpPr>
            <a:spLocks noChangeAspect="1" noChangeArrowheads="1"/>
          </p:cNvSpPr>
          <p:nvPr/>
        </p:nvSpPr>
        <p:spPr>
          <a:xfrm>
            <a:off x="472500" y="1324350"/>
            <a:ext cx="230183" cy="230183"/>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algn="ctr" defTabSz="685800" eaLnBrk="1" fontAlgn="auto" hangingPunct="1">
              <a:spcBef>
                <a:spcPts val="0"/>
              </a:spcBef>
              <a:spcAft>
                <a:spcPts val="0"/>
              </a:spcAft>
              <a:defRPr/>
            </a:pPr>
            <a:r>
              <a:rPr kumimoji="0" lang="ja-JP" altLang="en-US" sz="1500">
                <a:solidFill>
                  <a:prstClr val="white"/>
                </a:solidFill>
                <a:latin typeface="Trebuchet MS" panose="020B0603020202020204" pitchFamily="34" charset="0"/>
                <a:ea typeface="+mn-ea"/>
              </a:rPr>
              <a:t>１</a:t>
            </a:r>
            <a:endParaRPr kumimoji="0" lang="en-US" sz="1500">
              <a:solidFill>
                <a:prstClr val="white"/>
              </a:solidFill>
              <a:latin typeface="Trebuchet MS" panose="020B0603020202020204" pitchFamily="34" charset="0"/>
              <a:ea typeface="+mn-ea"/>
            </a:endParaRPr>
          </a:p>
        </p:txBody>
      </p:sp>
      <p:sp>
        <p:nvSpPr>
          <p:cNvPr id="1114" name="テキスト ボックス 42"/>
          <p:cNvSpPr txBox="1"/>
          <p:nvPr/>
        </p:nvSpPr>
        <p:spPr>
          <a:xfrm>
            <a:off x="432000" y="1127250"/>
            <a:ext cx="8299605" cy="138122"/>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34290" rIns="0" bIns="34290" numCol="1" spcCol="0" rtlCol="0" fromWordArt="0" anchor="ctr" anchorCtr="0" forceAA="0" compatLnSpc="1">
            <a:prstTxWarp prst="textNoShape">
              <a:avLst/>
            </a:prstTxWarp>
            <a:noAutofit/>
          </a:bodyPr>
          <a:lstStyle/>
          <a:p>
            <a:pPr defTabSz="685800" eaLnBrk="1" fontAlgn="auto" hangingPunct="1">
              <a:spcBef>
                <a:spcPts val="0"/>
              </a:spcBef>
              <a:spcAft>
                <a:spcPts val="0"/>
              </a:spcAft>
              <a:defRPr/>
            </a:pPr>
            <a:r>
              <a:rPr lang="en-US" altLang="ja-JP" sz="1050">
                <a:solidFill>
                  <a:srgbClr val="575757"/>
                </a:solidFill>
                <a:latin typeface="Trebuchet MS" panose="020B0603020202020204" pitchFamily="34" charset="0"/>
                <a:ea typeface="Meiryo UI" panose="020B0604030504040204" pitchFamily="50" charset="-128"/>
              </a:rPr>
              <a:t>Ⅱ</a:t>
            </a:r>
            <a:r>
              <a:rPr lang="ja-JP" altLang="en-US" sz="1050">
                <a:solidFill>
                  <a:srgbClr val="575757"/>
                </a:solidFill>
                <a:latin typeface="Trebuchet MS" panose="020B0603020202020204" pitchFamily="34" charset="0"/>
                <a:ea typeface="Meiryo UI" panose="020B0604030504040204" pitchFamily="50" charset="-128"/>
              </a:rPr>
              <a:t>目指す姿</a:t>
            </a:r>
            <a:endParaRPr lang="en-US" altLang="ja-JP" sz="1050">
              <a:solidFill>
                <a:srgbClr val="575757"/>
              </a:solidFill>
              <a:latin typeface="Trebuchet MS" panose="020B0603020202020204" pitchFamily="34" charset="0"/>
              <a:ea typeface="Meiryo UI" panose="020B0604030504040204" pitchFamily="50" charset="-128"/>
            </a:endParaRPr>
          </a:p>
        </p:txBody>
      </p:sp>
      <p:sp>
        <p:nvSpPr>
          <p:cNvPr id="1115" name="Rectangle 44"/>
          <p:cNvSpPr/>
          <p:nvPr/>
        </p:nvSpPr>
        <p:spPr>
          <a:xfrm>
            <a:off x="5766574" y="4439270"/>
            <a:ext cx="1515680" cy="1248967"/>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7000" tIns="27000" rIns="27000" bIns="27000" numCol="1" spcCol="0" rtlCol="0" fromWordArt="0" anchor="t" anchorCtr="0" forceAA="0" compatLnSpc="1">
            <a:prstTxWarp prst="textNoShape">
              <a:avLst/>
            </a:prstTxWarp>
            <a:noAutofit/>
          </a:bodyPr>
          <a:lstStyle/>
          <a:p>
            <a:pPr marL="0" lvl="1" defTabSz="685800" eaLnBrk="1" fontAlgn="auto" hangingPunct="1">
              <a:spcBef>
                <a:spcPts val="0"/>
              </a:spcBef>
              <a:spcAft>
                <a:spcPts val="0"/>
              </a:spcAft>
              <a:buClr>
                <a:srgbClr val="FF8222"/>
              </a:buClr>
              <a:defRPr/>
            </a:pPr>
            <a:r>
              <a:rPr lang="en-US" altLang="ja-JP" sz="1050">
                <a:solidFill>
                  <a:srgbClr val="575757"/>
                </a:solidFill>
                <a:latin typeface="Meiryo UI" panose="020B0604030504040204" pitchFamily="50" charset="-128"/>
                <a:ea typeface="Meiryo UI" panose="020B0604030504040204" pitchFamily="50" charset="-128"/>
              </a:rPr>
              <a:t>XXX</a:t>
            </a:r>
          </a:p>
          <a:p>
            <a:pPr defTabSz="685800" eaLnBrk="1" fontAlgn="auto" hangingPunct="1">
              <a:spcBef>
                <a:spcPts val="0"/>
              </a:spcBef>
              <a:spcAft>
                <a:spcPts val="0"/>
              </a:spcAft>
              <a:buFont typeface="Trebuchet MS" panose="020B0603020202020204" pitchFamily="34" charset="0"/>
              <a:buChar char="​"/>
              <a:defRPr/>
            </a:pPr>
            <a:r>
              <a:rPr lang="ja-JP" altLang="en-US" sz="1050">
                <a:solidFill>
                  <a:srgbClr val="3EAD92"/>
                </a:solidFill>
                <a:latin typeface="Meiryo UI" panose="020B0604030504040204" pitchFamily="50" charset="-128"/>
                <a:ea typeface="Meiryo UI" panose="020B0604030504040204" pitchFamily="50" charset="-128"/>
              </a:rPr>
              <a:t>オンデマンドバスの</a:t>
            </a:r>
            <a:br>
              <a:rPr lang="en-US" altLang="ja-JP" sz="1050">
                <a:solidFill>
                  <a:srgbClr val="3EAD92"/>
                </a:solidFill>
                <a:latin typeface="Meiryo UI" panose="020B0604030504040204" pitchFamily="50" charset="-128"/>
                <a:ea typeface="Meiryo UI" panose="020B0604030504040204" pitchFamily="50" charset="-128"/>
              </a:rPr>
            </a:br>
            <a:r>
              <a:rPr lang="ja-JP" altLang="en-US" sz="1050">
                <a:solidFill>
                  <a:srgbClr val="3EAD92"/>
                </a:solidFill>
                <a:latin typeface="Meiryo UI" panose="020B0604030504040204" pitchFamily="50" charset="-128"/>
                <a:ea typeface="Meiryo UI" panose="020B0604030504040204" pitchFamily="50" charset="-128"/>
              </a:rPr>
              <a:t>市外導入</a:t>
            </a:r>
            <a:endParaRPr lang="en-US" altLang="ja-JP" sz="1050">
              <a:solidFill>
                <a:srgbClr val="3EAD92"/>
              </a:solidFill>
              <a:latin typeface="Meiryo UI" panose="020B0604030504040204" pitchFamily="50" charset="-128"/>
              <a:ea typeface="Meiryo UI" panose="020B0604030504040204" pitchFamily="50" charset="-128"/>
            </a:endParaRPr>
          </a:p>
          <a:p>
            <a:pPr marL="243000" lvl="1" indent="-162000" defTabSz="685800" eaLnBrk="1" fontAlgn="auto" hangingPunct="1">
              <a:spcBef>
                <a:spcPts val="0"/>
              </a:spcBef>
              <a:spcAft>
                <a:spcPts val="0"/>
              </a:spcAft>
              <a:buClr>
                <a:srgbClr val="FF8D36"/>
              </a:buClr>
              <a:buFont typeface="Trebuchet MS" panose="020B0603020202020204" pitchFamily="34" charset="0"/>
              <a:buChar char="•"/>
              <a:defRPr/>
            </a:pPr>
            <a:r>
              <a:rPr lang="ja-JP" altLang="en-US" sz="1050">
                <a:solidFill>
                  <a:srgbClr val="3EAD92"/>
                </a:solidFill>
                <a:latin typeface="Meiryo UI" panose="020B0604030504040204" pitchFamily="50" charset="-128"/>
                <a:ea typeface="Meiryo UI" panose="020B0604030504040204" pitchFamily="50" charset="-128"/>
              </a:rPr>
              <a:t>市外においても</a:t>
            </a:r>
            <a:br>
              <a:rPr lang="en-US" altLang="ja-JP" sz="1050">
                <a:solidFill>
                  <a:srgbClr val="3EAD92"/>
                </a:solidFill>
                <a:latin typeface="Meiryo UI" panose="020B0604030504040204" pitchFamily="50" charset="-128"/>
                <a:ea typeface="Meiryo UI" panose="020B0604030504040204" pitchFamily="50" charset="-128"/>
              </a:rPr>
            </a:br>
            <a:r>
              <a:rPr lang="ja-JP" altLang="en-US" sz="1050">
                <a:solidFill>
                  <a:srgbClr val="3EAD92"/>
                </a:solidFill>
                <a:latin typeface="Meiryo UI" panose="020B0604030504040204" pitchFamily="50" charset="-128"/>
                <a:ea typeface="Meiryo UI" panose="020B0604030504040204" pitchFamily="50" charset="-128"/>
              </a:rPr>
              <a:t>オンデマンド交通開始</a:t>
            </a:r>
            <a:endParaRPr lang="en-US" altLang="ja-JP" sz="1050">
              <a:solidFill>
                <a:srgbClr val="3EAD92"/>
              </a:solidFill>
              <a:latin typeface="Meiryo UI" panose="020B0604030504040204" pitchFamily="50" charset="-128"/>
              <a:ea typeface="Meiryo UI" panose="020B0604030504040204" pitchFamily="50" charset="-128"/>
            </a:endParaRPr>
          </a:p>
          <a:p>
            <a:pPr marL="81000" lvl="1" defTabSz="685800" eaLnBrk="1" fontAlgn="auto" hangingPunct="1">
              <a:spcBef>
                <a:spcPts val="0"/>
              </a:spcBef>
              <a:spcAft>
                <a:spcPts val="0"/>
              </a:spcAft>
              <a:buClr>
                <a:srgbClr val="FF8222"/>
              </a:buClr>
              <a:defRPr/>
            </a:pPr>
            <a:endParaRPr lang="en-US" altLang="ja-JP" sz="1050">
              <a:solidFill>
                <a:srgbClr val="575757"/>
              </a:solidFill>
              <a:latin typeface="Meiryo UI" panose="020B0604030504040204" pitchFamily="50" charset="-128"/>
              <a:ea typeface="Meiryo UI" panose="020B0604030504040204" pitchFamily="50" charset="-128"/>
            </a:endParaRPr>
          </a:p>
        </p:txBody>
      </p:sp>
      <p:sp>
        <p:nvSpPr>
          <p:cNvPr id="1116" name="TextBox 46"/>
          <p:cNvSpPr txBox="1"/>
          <p:nvPr/>
        </p:nvSpPr>
        <p:spPr>
          <a:xfrm>
            <a:off x="7375177" y="4439270"/>
            <a:ext cx="1515680" cy="1248967"/>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7000" tIns="27000" rIns="27000" bIns="27000" numCol="1" spcCol="0" rtlCol="0" fromWordArt="0" anchor="t" anchorCtr="0" forceAA="0" compatLnSpc="1">
            <a:prstTxWarp prst="textNoShape">
              <a:avLst/>
            </a:prstTxWarp>
            <a:noAutofit/>
          </a:bodyPr>
          <a:lstStyle>
            <a:defPPr>
              <a:defRPr lang="en-US"/>
            </a:defPPr>
            <a:lvl2pPr marL="108000" lvl="1">
              <a:buClr>
                <a:schemeClr val="tx2"/>
              </a:buClr>
              <a:defRPr kumimoji="1" sz="1600">
                <a:solidFill>
                  <a:schemeClr val="tx1"/>
                </a:solidFill>
                <a:latin typeface="Trebuchet MS" panose="020B0603020202020204" pitchFamily="34" charset="0"/>
                <a:ea typeface="Meiryo UI" panose="020B0604030504040204" pitchFamily="50" charset="-128"/>
              </a:defRPr>
            </a:lvl2pPr>
          </a:lstStyle>
          <a:p>
            <a:pPr marL="0" lvl="1" defTabSz="685800" eaLnBrk="1" fontAlgn="auto" hangingPunct="1">
              <a:spcBef>
                <a:spcPts val="0"/>
              </a:spcBef>
              <a:spcAft>
                <a:spcPts val="0"/>
              </a:spcAft>
              <a:buClr>
                <a:srgbClr val="FF8222"/>
              </a:buClr>
              <a:defRPr/>
            </a:pPr>
            <a:r>
              <a:rPr lang="en-US" altLang="ja-JP" sz="1050">
                <a:solidFill>
                  <a:srgbClr val="575757"/>
                </a:solidFill>
                <a:latin typeface="Meiryo UI" panose="020B0604030504040204" pitchFamily="50" charset="-128"/>
              </a:rPr>
              <a:t>XXX</a:t>
            </a:r>
          </a:p>
          <a:p>
            <a:pPr defTabSz="685800" eaLnBrk="1" fontAlgn="auto" hangingPunct="1">
              <a:spcBef>
                <a:spcPts val="0"/>
              </a:spcBef>
              <a:spcAft>
                <a:spcPts val="0"/>
              </a:spcAft>
              <a:buFont typeface="Trebuchet MS" panose="020B0603020202020204" pitchFamily="34" charset="0"/>
              <a:buChar char="​"/>
              <a:defRPr/>
            </a:pPr>
            <a:r>
              <a:rPr lang="ja-JP" altLang="en-US" sz="1050">
                <a:solidFill>
                  <a:srgbClr val="3EAD92"/>
                </a:solidFill>
                <a:latin typeface="Meiryo UI" panose="020B0604030504040204" pitchFamily="50" charset="-128"/>
                <a:ea typeface="Meiryo UI" panose="020B0604030504040204" pitchFamily="50" charset="-128"/>
              </a:rPr>
              <a:t>地域</a:t>
            </a:r>
            <a:r>
              <a:rPr lang="en-US" altLang="ja-JP" sz="1050">
                <a:solidFill>
                  <a:srgbClr val="3EAD92"/>
                </a:solidFill>
                <a:latin typeface="Meiryo UI" panose="020B0604030504040204" pitchFamily="50" charset="-128"/>
                <a:ea typeface="Meiryo UI" panose="020B0604030504040204" pitchFamily="50" charset="-128"/>
              </a:rPr>
              <a:t>Maas</a:t>
            </a:r>
            <a:r>
              <a:rPr lang="ja-JP" altLang="en-US" sz="1050">
                <a:solidFill>
                  <a:srgbClr val="3EAD92"/>
                </a:solidFill>
                <a:latin typeface="Meiryo UI" panose="020B0604030504040204" pitchFamily="50" charset="-128"/>
                <a:ea typeface="Meiryo UI" panose="020B0604030504040204" pitchFamily="50" charset="-128"/>
              </a:rPr>
              <a:t>の導入</a:t>
            </a:r>
            <a:endParaRPr lang="en-US" altLang="ja-JP" sz="1050">
              <a:solidFill>
                <a:srgbClr val="3EAD92"/>
              </a:solidFill>
              <a:latin typeface="Meiryo UI" panose="020B0604030504040204" pitchFamily="50" charset="-128"/>
              <a:ea typeface="Meiryo UI" panose="020B0604030504040204" pitchFamily="50" charset="-128"/>
            </a:endParaRPr>
          </a:p>
          <a:p>
            <a:pPr marL="243000" lvl="1" indent="-162000" defTabSz="685800" eaLnBrk="1" fontAlgn="auto" hangingPunct="1">
              <a:spcBef>
                <a:spcPts val="0"/>
              </a:spcBef>
              <a:spcAft>
                <a:spcPts val="0"/>
              </a:spcAft>
              <a:buClr>
                <a:srgbClr val="FF8D36"/>
              </a:buClr>
              <a:buFont typeface="Trebuchet MS" panose="020B0603020202020204" pitchFamily="34" charset="0"/>
              <a:buChar char="•"/>
              <a:defRPr/>
            </a:pPr>
            <a:r>
              <a:rPr lang="ja-JP" altLang="en-US" sz="1050">
                <a:solidFill>
                  <a:srgbClr val="3EAD92"/>
                </a:solidFill>
                <a:latin typeface="Meiryo UI" panose="020B0604030504040204" pitchFamily="50" charset="-128"/>
              </a:rPr>
              <a:t>交通機関を運行する会社の連携体制構築</a:t>
            </a:r>
            <a:endParaRPr lang="en-US" altLang="ja-JP" sz="1050">
              <a:solidFill>
                <a:srgbClr val="3EAD92"/>
              </a:solidFill>
              <a:latin typeface="Meiryo UI" panose="020B0604030504040204" pitchFamily="50" charset="-128"/>
            </a:endParaRPr>
          </a:p>
          <a:p>
            <a:pPr marL="243000" lvl="1" indent="-162000" defTabSz="685800" eaLnBrk="1" fontAlgn="auto" hangingPunct="1">
              <a:spcBef>
                <a:spcPts val="0"/>
              </a:spcBef>
              <a:spcAft>
                <a:spcPts val="0"/>
              </a:spcAft>
              <a:buClr>
                <a:srgbClr val="FF8D36"/>
              </a:buClr>
              <a:buFont typeface="Trebuchet MS" panose="020B0603020202020204" pitchFamily="34" charset="0"/>
              <a:buChar char="•"/>
              <a:defRPr/>
            </a:pPr>
            <a:r>
              <a:rPr lang="ja-JP" altLang="en-US" sz="1050">
                <a:solidFill>
                  <a:srgbClr val="3EAD92"/>
                </a:solidFill>
                <a:latin typeface="Meiryo UI" panose="020B0604030504040204" pitchFamily="50" charset="-128"/>
              </a:rPr>
              <a:t>利用者、ユースケースの確認</a:t>
            </a:r>
            <a:endParaRPr lang="en-US" altLang="ja-JP" sz="1050">
              <a:solidFill>
                <a:srgbClr val="3EAD92"/>
              </a:solidFill>
              <a:latin typeface="Meiryo UI" panose="020B0604030504040204" pitchFamily="50" charset="-128"/>
            </a:endParaRPr>
          </a:p>
        </p:txBody>
      </p:sp>
      <p:sp>
        <p:nvSpPr>
          <p:cNvPr id="1117" name="ValueChainStarter"/>
          <p:cNvSpPr>
            <a:spLocks noChangeArrowheads="1"/>
          </p:cNvSpPr>
          <p:nvPr>
            <p:custDataLst>
              <p:tags r:id="rId1"/>
            </p:custDataLst>
          </p:nvPr>
        </p:nvSpPr>
        <p:spPr bwMode="gray">
          <a:xfrm>
            <a:off x="4113157" y="2184036"/>
            <a:ext cx="1515680" cy="246239"/>
          </a:xfrm>
          <a:prstGeom prst="homePlate">
            <a:avLst>
              <a:gd name="adj" fmla="val 33279"/>
            </a:avLst>
          </a:prstGeom>
          <a:solidFill>
            <a:schemeClr val="accent1"/>
          </a:solidFill>
          <a:ln w="38100" cap="rnd" algn="ctr">
            <a:noFill/>
            <a:round/>
            <a:headEnd/>
            <a:tailEnd/>
          </a:ln>
        </p:spPr>
        <p:txBody>
          <a:bodyPr lIns="0" tIns="0" rIns="0" bIns="0" anchor="ctr" anchorCtr="0"/>
          <a:lstStyle/>
          <a:p>
            <a:pPr algn="ctr" defTabSz="685800" fontAlgn="auto">
              <a:spcBef>
                <a:spcPts val="0"/>
              </a:spcBef>
              <a:spcAft>
                <a:spcPts val="0"/>
              </a:spcAft>
              <a:defRPr/>
            </a:pPr>
            <a:r>
              <a:rPr kumimoji="0" lang="en-US" altLang="ja-JP" sz="1200">
                <a:solidFill>
                  <a:prstClr val="white"/>
                </a:solidFill>
                <a:latin typeface="Trebuchet MS" panose="020B0603020202020204" pitchFamily="34" charset="0"/>
                <a:ea typeface="Meiryo UI" panose="020B0604030504040204" pitchFamily="50" charset="-128"/>
                <a:sym typeface="Trebuchet MS" panose="020B0603020202020204" pitchFamily="34" charset="0"/>
              </a:rPr>
              <a:t>2025~202X</a:t>
            </a:r>
          </a:p>
        </p:txBody>
      </p:sp>
      <p:sp>
        <p:nvSpPr>
          <p:cNvPr id="1118" name="正方形/長方形 22"/>
          <p:cNvSpPr/>
          <p:nvPr/>
        </p:nvSpPr>
        <p:spPr>
          <a:xfrm>
            <a:off x="4113157" y="2488850"/>
            <a:ext cx="1515680" cy="246239"/>
          </a:xfrm>
          <a:prstGeom prst="rect">
            <a:avLst/>
          </a:prstGeom>
          <a:noFill/>
          <a:ln w="19050" cap="rnd" cmpd="sng" algn="ctr">
            <a:solidFill>
              <a:srgbClr val="FF8D36"/>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r>
              <a:rPr lang="ja-JP" altLang="en-US" sz="1050">
                <a:solidFill>
                  <a:srgbClr val="575757"/>
                </a:solidFill>
                <a:latin typeface="Meiryo UI" panose="020B0604030504040204" pitchFamily="50" charset="-128"/>
                <a:ea typeface="Meiryo UI" panose="020B0604030504040204" pitchFamily="50" charset="-128"/>
              </a:rPr>
              <a:t>補助事業</a:t>
            </a:r>
            <a:endParaRPr lang="en-US" altLang="zh-TW" sz="1050">
              <a:solidFill>
                <a:srgbClr val="575757"/>
              </a:solidFill>
              <a:latin typeface="Meiryo UI" panose="020B0604030504040204" pitchFamily="50" charset="-128"/>
              <a:ea typeface="Meiryo UI" panose="020B0604030504040204" pitchFamily="50" charset="-128"/>
            </a:endParaRPr>
          </a:p>
        </p:txBody>
      </p:sp>
      <p:sp>
        <p:nvSpPr>
          <p:cNvPr id="1119" name="正方形/長方形 24"/>
          <p:cNvSpPr/>
          <p:nvPr/>
        </p:nvSpPr>
        <p:spPr>
          <a:xfrm>
            <a:off x="7375177" y="2488850"/>
            <a:ext cx="1515680" cy="246239"/>
          </a:xfrm>
          <a:prstGeom prst="rect">
            <a:avLst/>
          </a:prstGeom>
          <a:noFill/>
          <a:ln w="19050" cap="rnd" cmpd="sng" algn="ctr">
            <a:solidFill>
              <a:srgbClr val="FF8D36"/>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r>
              <a:rPr lang="ja-JP" altLang="en-US" sz="1050">
                <a:solidFill>
                  <a:srgbClr val="575757"/>
                </a:solidFill>
                <a:latin typeface="Meiryo UI" panose="020B0604030504040204" pitchFamily="50" charset="-128"/>
                <a:ea typeface="Meiryo UI" panose="020B0604030504040204" pitchFamily="50" charset="-128"/>
              </a:rPr>
              <a:t>最終的なゴール</a:t>
            </a:r>
          </a:p>
        </p:txBody>
      </p:sp>
      <p:sp>
        <p:nvSpPr>
          <p:cNvPr id="1120" name="正方形/長方形 12"/>
          <p:cNvSpPr/>
          <p:nvPr/>
        </p:nvSpPr>
        <p:spPr>
          <a:xfrm>
            <a:off x="5766574" y="2488850"/>
            <a:ext cx="1515680" cy="246239"/>
          </a:xfrm>
          <a:prstGeom prst="rect">
            <a:avLst/>
          </a:prstGeom>
          <a:noFill/>
          <a:ln w="19050" cap="rnd" cmpd="sng" algn="ctr">
            <a:solidFill>
              <a:srgbClr val="FF8D36"/>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r>
              <a:rPr lang="ja-JP" altLang="en-US" sz="1050">
                <a:solidFill>
                  <a:srgbClr val="575757"/>
                </a:solidFill>
                <a:latin typeface="Meiryo UI" panose="020B0604030504040204" pitchFamily="50" charset="-128"/>
                <a:ea typeface="Meiryo UI" panose="020B0604030504040204" pitchFamily="50" charset="-128"/>
              </a:rPr>
              <a:t>横展開</a:t>
            </a:r>
            <a:endParaRPr lang="en-US" altLang="zh-TW" sz="1050">
              <a:solidFill>
                <a:srgbClr val="575757"/>
              </a:solidFill>
              <a:latin typeface="Meiryo UI" panose="020B0604030504040204" pitchFamily="50" charset="-128"/>
              <a:ea typeface="Meiryo UI" panose="020B0604030504040204" pitchFamily="50" charset="-128"/>
            </a:endParaRPr>
          </a:p>
        </p:txBody>
      </p:sp>
      <p:sp>
        <p:nvSpPr>
          <p:cNvPr id="1121" name="Rectangle 44"/>
          <p:cNvSpPr/>
          <p:nvPr/>
        </p:nvSpPr>
        <p:spPr>
          <a:xfrm>
            <a:off x="4113157" y="4439270"/>
            <a:ext cx="1515680" cy="1248967"/>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7000" tIns="27000" rIns="27000" bIns="27000" numCol="1" spcCol="0" rtlCol="0" fromWordArt="0" anchor="t" anchorCtr="0" forceAA="0" compatLnSpc="1">
            <a:prstTxWarp prst="textNoShape">
              <a:avLst/>
            </a:prstTxWarp>
            <a:noAutofit/>
          </a:bodyPr>
          <a:lstStyle/>
          <a:p>
            <a:pPr marL="0" lvl="1" defTabSz="685800" eaLnBrk="1" fontAlgn="auto" hangingPunct="1">
              <a:spcBef>
                <a:spcPts val="0"/>
              </a:spcBef>
              <a:spcAft>
                <a:spcPts val="0"/>
              </a:spcAft>
              <a:buClr>
                <a:srgbClr val="FF8222"/>
              </a:buClr>
              <a:defRPr/>
            </a:pPr>
            <a:r>
              <a:rPr lang="en-US" altLang="ja-JP" sz="1050">
                <a:solidFill>
                  <a:srgbClr val="575757"/>
                </a:solidFill>
                <a:latin typeface="Meiryo UI" panose="020B0604030504040204" pitchFamily="50" charset="-128"/>
                <a:ea typeface="Meiryo UI" panose="020B0604030504040204" pitchFamily="50" charset="-128"/>
              </a:rPr>
              <a:t>XXX</a:t>
            </a:r>
          </a:p>
          <a:p>
            <a:pPr defTabSz="685800" eaLnBrk="1" fontAlgn="auto" hangingPunct="1">
              <a:spcBef>
                <a:spcPts val="0"/>
              </a:spcBef>
              <a:spcAft>
                <a:spcPts val="0"/>
              </a:spcAft>
              <a:buFont typeface="Trebuchet MS" panose="020B0603020202020204" pitchFamily="34" charset="0"/>
              <a:buChar char="​"/>
              <a:defRPr/>
            </a:pPr>
            <a:r>
              <a:rPr lang="ja-JP" altLang="en-US" sz="1050">
                <a:solidFill>
                  <a:srgbClr val="3EAD92"/>
                </a:solidFill>
                <a:latin typeface="Meiryo UI" panose="020B0604030504040204" pitchFamily="50" charset="-128"/>
                <a:ea typeface="Meiryo UI" panose="020B0604030504040204" pitchFamily="50" charset="-128"/>
              </a:rPr>
              <a:t>オンデマンドバスの</a:t>
            </a:r>
            <a:br>
              <a:rPr lang="en-US" altLang="ja-JP" sz="1050">
                <a:solidFill>
                  <a:srgbClr val="3EAD92"/>
                </a:solidFill>
                <a:latin typeface="Meiryo UI" panose="020B0604030504040204" pitchFamily="50" charset="-128"/>
                <a:ea typeface="Meiryo UI" panose="020B0604030504040204" pitchFamily="50" charset="-128"/>
              </a:rPr>
            </a:br>
            <a:r>
              <a:rPr lang="ja-JP" altLang="en-US" sz="1050">
                <a:solidFill>
                  <a:srgbClr val="3EAD92"/>
                </a:solidFill>
                <a:latin typeface="Meiryo UI" panose="020B0604030504040204" pitchFamily="50" charset="-128"/>
                <a:ea typeface="Meiryo UI" panose="020B0604030504040204" pitchFamily="50" charset="-128"/>
              </a:rPr>
              <a:t>市内全域での実装</a:t>
            </a:r>
            <a:endParaRPr lang="en-US" altLang="ja-JP" sz="1050">
              <a:solidFill>
                <a:srgbClr val="3EAD92"/>
              </a:solidFill>
              <a:latin typeface="Meiryo UI" panose="020B0604030504040204" pitchFamily="50" charset="-128"/>
              <a:ea typeface="Meiryo UI" panose="020B0604030504040204" pitchFamily="50" charset="-128"/>
            </a:endParaRPr>
          </a:p>
          <a:p>
            <a:pPr marL="243000" lvl="1" indent="-162000" defTabSz="685800" eaLnBrk="1" fontAlgn="auto" hangingPunct="1">
              <a:spcBef>
                <a:spcPts val="0"/>
              </a:spcBef>
              <a:spcAft>
                <a:spcPts val="0"/>
              </a:spcAft>
              <a:buClr>
                <a:srgbClr val="FF8D36"/>
              </a:buClr>
              <a:buFont typeface="Trebuchet MS" panose="020B0603020202020204" pitchFamily="34" charset="0"/>
              <a:buChar char="•"/>
              <a:defRPr/>
            </a:pPr>
            <a:r>
              <a:rPr lang="ja-JP" altLang="en-US" sz="1050">
                <a:solidFill>
                  <a:srgbClr val="3EAD92"/>
                </a:solidFill>
                <a:latin typeface="Meiryo UI" panose="020B0604030504040204" pitchFamily="50" charset="-128"/>
                <a:ea typeface="Meiryo UI" panose="020B0604030504040204" pitchFamily="50" charset="-128"/>
              </a:rPr>
              <a:t>運行主体会社 </a:t>
            </a:r>
            <a:r>
              <a:rPr lang="en-US" altLang="ja-JP" sz="1050">
                <a:solidFill>
                  <a:srgbClr val="3EAD92"/>
                </a:solidFill>
                <a:latin typeface="Meiryo UI" panose="020B0604030504040204" pitchFamily="50" charset="-128"/>
                <a:ea typeface="Meiryo UI" panose="020B0604030504040204" pitchFamily="50" charset="-128"/>
              </a:rPr>
              <a:t>(</a:t>
            </a:r>
            <a:r>
              <a:rPr lang="ja-JP" altLang="en-US" sz="1050">
                <a:solidFill>
                  <a:srgbClr val="3EAD92"/>
                </a:solidFill>
                <a:latin typeface="Meiryo UI" panose="020B0604030504040204" pitchFamily="50" charset="-128"/>
                <a:ea typeface="Meiryo UI" panose="020B0604030504040204" pitchFamily="50" charset="-128"/>
              </a:rPr>
              <a:t>市と</a:t>
            </a:r>
            <a:r>
              <a:rPr lang="en-US" altLang="ja-JP" sz="1050">
                <a:solidFill>
                  <a:srgbClr val="3EAD92"/>
                </a:solidFill>
                <a:latin typeface="Meiryo UI" panose="020B0604030504040204" pitchFamily="50" charset="-128"/>
                <a:ea typeface="Meiryo UI" panose="020B0604030504040204" pitchFamily="50" charset="-128"/>
              </a:rPr>
              <a:t>XX</a:t>
            </a:r>
            <a:r>
              <a:rPr lang="ja-JP" altLang="en-US" sz="1050">
                <a:solidFill>
                  <a:srgbClr val="3EAD92"/>
                </a:solidFill>
                <a:latin typeface="Meiryo UI" panose="020B0604030504040204" pitchFamily="50" charset="-128"/>
                <a:ea typeface="Meiryo UI" panose="020B0604030504040204" pitchFamily="50" charset="-128"/>
              </a:rPr>
              <a:t>が出資</a:t>
            </a:r>
            <a:r>
              <a:rPr lang="en-US" altLang="ja-JP" sz="1050">
                <a:solidFill>
                  <a:srgbClr val="3EAD92"/>
                </a:solidFill>
                <a:latin typeface="Meiryo UI" panose="020B0604030504040204" pitchFamily="50" charset="-128"/>
                <a:ea typeface="Meiryo UI" panose="020B0604030504040204" pitchFamily="50" charset="-128"/>
              </a:rPr>
              <a:t>)</a:t>
            </a:r>
            <a:r>
              <a:rPr lang="ja-JP" altLang="en-US" sz="1050">
                <a:solidFill>
                  <a:srgbClr val="3EAD92"/>
                </a:solidFill>
                <a:latin typeface="Meiryo UI" panose="020B0604030504040204" pitchFamily="50" charset="-128"/>
                <a:ea typeface="Meiryo UI" panose="020B0604030504040204" pitchFamily="50" charset="-128"/>
              </a:rPr>
              <a:t> 設立</a:t>
            </a:r>
            <a:endParaRPr lang="en-US" altLang="ja-JP" sz="1050">
              <a:solidFill>
                <a:srgbClr val="3EAD92"/>
              </a:solidFill>
              <a:latin typeface="Meiryo UI" panose="020B0604030504040204" pitchFamily="50" charset="-128"/>
              <a:ea typeface="Meiryo UI" panose="020B0604030504040204" pitchFamily="50" charset="-128"/>
            </a:endParaRPr>
          </a:p>
          <a:p>
            <a:pPr marL="243000" lvl="1" indent="-162000" defTabSz="685800" eaLnBrk="1" fontAlgn="auto" hangingPunct="1">
              <a:spcBef>
                <a:spcPts val="0"/>
              </a:spcBef>
              <a:spcAft>
                <a:spcPts val="0"/>
              </a:spcAft>
              <a:buClr>
                <a:srgbClr val="FF8D36"/>
              </a:buClr>
              <a:buFont typeface="Trebuchet MS" panose="020B0603020202020204" pitchFamily="34" charset="0"/>
              <a:buChar char="•"/>
              <a:defRPr/>
            </a:pPr>
            <a:r>
              <a:rPr lang="ja-JP" altLang="en-US" sz="1050">
                <a:solidFill>
                  <a:srgbClr val="3EAD92"/>
                </a:solidFill>
                <a:latin typeface="Meiryo UI" panose="020B0604030504040204" pitchFamily="50" charset="-128"/>
                <a:ea typeface="Meiryo UI" panose="020B0604030504040204" pitchFamily="50" charset="-128"/>
              </a:rPr>
              <a:t>市内全域でオンデマンド交通開始</a:t>
            </a:r>
            <a:endParaRPr lang="en-US" altLang="ja-JP" sz="1050">
              <a:solidFill>
                <a:srgbClr val="3EAD92"/>
              </a:solidFill>
              <a:latin typeface="Meiryo UI" panose="020B0604030504040204" pitchFamily="50" charset="-128"/>
              <a:ea typeface="Meiryo UI" panose="020B0604030504040204" pitchFamily="50" charset="-128"/>
            </a:endParaRPr>
          </a:p>
          <a:p>
            <a:pPr marL="81000" lvl="1" defTabSz="685800" eaLnBrk="1" fontAlgn="auto" hangingPunct="1">
              <a:spcBef>
                <a:spcPts val="0"/>
              </a:spcBef>
              <a:spcAft>
                <a:spcPts val="0"/>
              </a:spcAft>
              <a:buClr>
                <a:srgbClr val="FF8222"/>
              </a:buClr>
              <a:defRPr/>
            </a:pPr>
            <a:endParaRPr lang="en-US" altLang="ja-JP" sz="1050">
              <a:solidFill>
                <a:srgbClr val="575757"/>
              </a:solidFill>
              <a:latin typeface="Meiryo UI" panose="020B0604030504040204" pitchFamily="50" charset="-128"/>
              <a:ea typeface="Meiryo UI" panose="020B0604030504040204" pitchFamily="50" charset="-128"/>
            </a:endParaRPr>
          </a:p>
        </p:txBody>
      </p:sp>
      <p:sp>
        <p:nvSpPr>
          <p:cNvPr id="1122" name="Rectangle 2"/>
          <p:cNvSpPr/>
          <p:nvPr/>
        </p:nvSpPr>
        <p:spPr>
          <a:xfrm>
            <a:off x="4113157" y="2793664"/>
            <a:ext cx="1515680" cy="1521578"/>
          </a:xfrm>
          <a:prstGeom prst="rect">
            <a:avLst/>
          </a:prstGeom>
          <a:noFill/>
          <a:ln w="9525" cap="flat" cmpd="sng" algn="ctr">
            <a:solidFill>
              <a:schemeClr val="accent5"/>
            </a:solidFill>
            <a:prstDash val="sysDot"/>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27000" tIns="27000" rIns="27000" bIns="27000" rtlCol="0" anchor="ctr"/>
          <a:lstStyle/>
          <a:p>
            <a:pPr algn="ctr" defTabSz="685800" eaLnBrk="1" fontAlgn="auto" hangingPunct="1">
              <a:spcBef>
                <a:spcPts val="0"/>
              </a:spcBef>
              <a:spcAft>
                <a:spcPts val="0"/>
              </a:spcAft>
              <a:buFont typeface="Trebuchet MS" panose="020B0603020202020204" pitchFamily="34" charset="0"/>
              <a:buChar char="​"/>
              <a:defRPr/>
            </a:pPr>
            <a:endParaRPr lang="en-US" altLang="ja-JP" sz="1200" kern="0">
              <a:solidFill>
                <a:srgbClr val="575757"/>
              </a:solidFill>
              <a:latin typeface="Trebuchet MS" panose="020B0603020202020204" pitchFamily="34" charset="0"/>
              <a:ea typeface="Meiryo UI" panose="020B0604030504040204" pitchFamily="50" charset="-128"/>
            </a:endParaRPr>
          </a:p>
        </p:txBody>
      </p:sp>
      <p:sp>
        <p:nvSpPr>
          <p:cNvPr id="1123" name="Rectangle 2"/>
          <p:cNvSpPr/>
          <p:nvPr/>
        </p:nvSpPr>
        <p:spPr>
          <a:xfrm>
            <a:off x="4150993" y="2852406"/>
            <a:ext cx="1440005" cy="1404093"/>
          </a:xfrm>
          <a:prstGeom prst="rect">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27000" tIns="27000" rIns="27000" bIns="27000" rtlCol="0" anchor="ctr"/>
          <a:lstStyle/>
          <a:p>
            <a:pPr algn="ctr" defTabSz="685800" eaLnBrk="1" fontAlgn="auto" hangingPunct="1">
              <a:spcBef>
                <a:spcPts val="0"/>
              </a:spcBef>
              <a:spcAft>
                <a:spcPts val="0"/>
              </a:spcAft>
              <a:buFont typeface="Trebuchet MS" panose="020B0603020202020204" pitchFamily="34" charset="0"/>
              <a:buChar char="​"/>
              <a:defRPr/>
            </a:pPr>
            <a:r>
              <a:rPr lang="en-US" altLang="ja-JP" sz="1050">
                <a:solidFill>
                  <a:srgbClr val="575757"/>
                </a:solidFill>
                <a:latin typeface="Trebuchet MS" panose="020B0603020202020204" pitchFamily="34" charset="0"/>
                <a:ea typeface="Meiryo UI" panose="020B0604030504040204" pitchFamily="50" charset="-128"/>
              </a:rPr>
              <a:t>(</a:t>
            </a:r>
            <a:r>
              <a:rPr lang="ja-JP" altLang="en-US" sz="1050">
                <a:solidFill>
                  <a:srgbClr val="575757"/>
                </a:solidFill>
                <a:latin typeface="Trebuchet MS" panose="020B0603020202020204" pitchFamily="34" charset="0"/>
                <a:ea typeface="Meiryo UI" panose="020B0604030504040204" pitchFamily="50" charset="-128"/>
              </a:rPr>
              <a:t>必要に応じて</a:t>
            </a:r>
            <a:r>
              <a:rPr lang="en-US" altLang="ja-JP" sz="1050">
                <a:solidFill>
                  <a:srgbClr val="575757"/>
                </a:solidFill>
                <a:latin typeface="Trebuchet MS" panose="020B0603020202020204" pitchFamily="34" charset="0"/>
                <a:ea typeface="Meiryo UI" panose="020B0604030504040204" pitchFamily="50" charset="-128"/>
              </a:rPr>
              <a:t>)</a:t>
            </a:r>
            <a:br>
              <a:rPr lang="en-US" altLang="ja-JP" sz="1050">
                <a:solidFill>
                  <a:srgbClr val="575757"/>
                </a:solidFill>
                <a:latin typeface="Trebuchet MS" panose="020B0603020202020204" pitchFamily="34" charset="0"/>
                <a:ea typeface="Meiryo UI" panose="020B0604030504040204" pitchFamily="50" charset="-128"/>
              </a:rPr>
            </a:br>
            <a:r>
              <a:rPr lang="ja-JP" altLang="en-US" sz="1050">
                <a:solidFill>
                  <a:srgbClr val="575757"/>
                </a:solidFill>
                <a:latin typeface="Trebuchet MS" panose="020B0603020202020204" pitchFamily="34" charset="0"/>
                <a:ea typeface="Meiryo UI" panose="020B0604030504040204" pitchFamily="50" charset="-128"/>
              </a:rPr>
              <a:t>視覚的にイメージできる</a:t>
            </a:r>
            <a:br>
              <a:rPr lang="en-US" altLang="ja-JP" sz="1050">
                <a:solidFill>
                  <a:srgbClr val="575757"/>
                </a:solidFill>
                <a:latin typeface="Trebuchet MS" panose="020B0603020202020204" pitchFamily="34" charset="0"/>
                <a:ea typeface="Meiryo UI" panose="020B0604030504040204" pitchFamily="50" charset="-128"/>
              </a:rPr>
            </a:br>
            <a:r>
              <a:rPr lang="ja-JP" altLang="en-US" sz="1050">
                <a:solidFill>
                  <a:srgbClr val="575757"/>
                </a:solidFill>
                <a:latin typeface="Trebuchet MS" panose="020B0603020202020204" pitchFamily="34" charset="0"/>
                <a:ea typeface="Meiryo UI" panose="020B0604030504040204" pitchFamily="50" charset="-128"/>
              </a:rPr>
              <a:t>図等を挿入</a:t>
            </a:r>
            <a:br>
              <a:rPr lang="en-US" altLang="ja-JP" sz="1050">
                <a:solidFill>
                  <a:srgbClr val="575757"/>
                </a:solidFill>
                <a:latin typeface="Trebuchet MS" panose="020B0603020202020204" pitchFamily="34" charset="0"/>
                <a:ea typeface="Meiryo UI" panose="020B0604030504040204" pitchFamily="50" charset="-128"/>
              </a:rPr>
            </a:br>
            <a:r>
              <a:rPr lang="ja-JP" altLang="en-US" sz="1050">
                <a:solidFill>
                  <a:srgbClr val="575757"/>
                </a:solidFill>
                <a:latin typeface="Trebuchet MS" panose="020B0603020202020204" pitchFamily="34" charset="0"/>
                <a:ea typeface="Meiryo UI" panose="020B0604030504040204" pitchFamily="50" charset="-128"/>
              </a:rPr>
              <a:t>（</a:t>
            </a:r>
            <a:r>
              <a:rPr lang="en-US" altLang="ja-JP" sz="1050">
                <a:solidFill>
                  <a:srgbClr val="575757"/>
                </a:solidFill>
                <a:latin typeface="Trebuchet MS" panose="020B0603020202020204" pitchFamily="34" charset="0"/>
                <a:ea typeface="Meiryo UI" panose="020B0604030504040204" pitchFamily="50" charset="-128"/>
              </a:rPr>
              <a:t> ※</a:t>
            </a:r>
            <a:r>
              <a:rPr lang="ja-JP" altLang="en-US" sz="1050">
                <a:solidFill>
                  <a:srgbClr val="575757"/>
                </a:solidFill>
                <a:latin typeface="Trebuchet MS" panose="020B0603020202020204" pitchFamily="34" charset="0"/>
                <a:ea typeface="Meiryo UI" panose="020B0604030504040204" pitchFamily="50" charset="-128"/>
              </a:rPr>
              <a:t>図はなしでも問題ございません）</a:t>
            </a:r>
            <a:endParaRPr lang="en-US" altLang="ja-JP" sz="1050" kern="0">
              <a:solidFill>
                <a:srgbClr val="575757"/>
              </a:solidFill>
              <a:latin typeface="Trebuchet MS" panose="020B0603020202020204" pitchFamily="34" charset="0"/>
              <a:ea typeface="Meiryo UI" panose="020B0604030504040204" pitchFamily="50" charset="-128"/>
            </a:endParaRPr>
          </a:p>
        </p:txBody>
      </p:sp>
      <p:sp>
        <p:nvSpPr>
          <p:cNvPr id="1124" name="Rectangle 2"/>
          <p:cNvSpPr/>
          <p:nvPr/>
        </p:nvSpPr>
        <p:spPr>
          <a:xfrm>
            <a:off x="5766574" y="2793664"/>
            <a:ext cx="1515680" cy="1521578"/>
          </a:xfrm>
          <a:prstGeom prst="rect">
            <a:avLst/>
          </a:prstGeom>
          <a:noFill/>
          <a:ln w="9525" cap="flat" cmpd="sng" algn="ctr">
            <a:solidFill>
              <a:schemeClr val="accent5"/>
            </a:solidFill>
            <a:prstDash val="sysDot"/>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27000" tIns="27000" rIns="27000" bIns="27000" rtlCol="0" anchor="ctr"/>
          <a:lstStyle/>
          <a:p>
            <a:pPr algn="ctr" defTabSz="685800" eaLnBrk="1" fontAlgn="auto" hangingPunct="1">
              <a:spcBef>
                <a:spcPts val="0"/>
              </a:spcBef>
              <a:spcAft>
                <a:spcPts val="0"/>
              </a:spcAft>
              <a:buFont typeface="Trebuchet MS" panose="020B0603020202020204" pitchFamily="34" charset="0"/>
              <a:buChar char="​"/>
              <a:defRPr/>
            </a:pPr>
            <a:endParaRPr lang="en-US" altLang="ja-JP" sz="1200" kern="0">
              <a:solidFill>
                <a:srgbClr val="575757"/>
              </a:solidFill>
              <a:latin typeface="Trebuchet MS" panose="020B0603020202020204" pitchFamily="34" charset="0"/>
              <a:ea typeface="Meiryo UI" panose="020B0604030504040204" pitchFamily="50" charset="-128"/>
            </a:endParaRPr>
          </a:p>
        </p:txBody>
      </p:sp>
      <p:sp>
        <p:nvSpPr>
          <p:cNvPr id="1125" name="Rectangle 2"/>
          <p:cNvSpPr/>
          <p:nvPr/>
        </p:nvSpPr>
        <p:spPr>
          <a:xfrm>
            <a:off x="7375177" y="2793664"/>
            <a:ext cx="1515680" cy="1521578"/>
          </a:xfrm>
          <a:prstGeom prst="rect">
            <a:avLst/>
          </a:prstGeom>
          <a:noFill/>
          <a:ln w="9525" cap="flat" cmpd="sng" algn="ctr">
            <a:solidFill>
              <a:schemeClr val="accent5"/>
            </a:solidFill>
            <a:prstDash val="sysDot"/>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27000" tIns="27000" rIns="27000" bIns="27000" rtlCol="0" anchor="ctr"/>
          <a:lstStyle/>
          <a:p>
            <a:pPr algn="ctr" defTabSz="685800" eaLnBrk="1" fontAlgn="auto" hangingPunct="1">
              <a:spcBef>
                <a:spcPts val="0"/>
              </a:spcBef>
              <a:spcAft>
                <a:spcPts val="0"/>
              </a:spcAft>
              <a:buFont typeface="Trebuchet MS" panose="020B0603020202020204" pitchFamily="34" charset="0"/>
              <a:buChar char="​"/>
              <a:defRPr/>
            </a:pPr>
            <a:endParaRPr lang="en-US" altLang="ja-JP" sz="1200" kern="0">
              <a:solidFill>
                <a:srgbClr val="575757"/>
              </a:solidFill>
              <a:latin typeface="Trebuchet MS" panose="020B0603020202020204" pitchFamily="34" charset="0"/>
              <a:ea typeface="Meiryo UI" panose="020B0604030504040204" pitchFamily="50" charset="-128"/>
            </a:endParaRPr>
          </a:p>
        </p:txBody>
      </p:sp>
      <p:cxnSp>
        <p:nvCxnSpPr>
          <p:cNvPr id="1126" name="Straight Connector 19"/>
          <p:cNvCxnSpPr/>
          <p:nvPr/>
        </p:nvCxnSpPr>
        <p:spPr>
          <a:xfrm>
            <a:off x="4113157" y="4436726"/>
            <a:ext cx="482251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1127" name="Rectangle 2"/>
          <p:cNvSpPr/>
          <p:nvPr/>
        </p:nvSpPr>
        <p:spPr>
          <a:xfrm>
            <a:off x="5828759" y="2852406"/>
            <a:ext cx="1440005" cy="1404093"/>
          </a:xfrm>
          <a:prstGeom prst="rect">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27000" tIns="27000" rIns="27000" bIns="27000" rtlCol="0" anchor="ctr"/>
          <a:lstStyle/>
          <a:p>
            <a:pPr algn="ctr" defTabSz="685800" eaLnBrk="1" fontAlgn="auto" hangingPunct="1">
              <a:spcBef>
                <a:spcPts val="0"/>
              </a:spcBef>
              <a:spcAft>
                <a:spcPts val="0"/>
              </a:spcAft>
              <a:buFont typeface="Trebuchet MS" panose="020B0603020202020204" pitchFamily="34" charset="0"/>
              <a:buChar char="​"/>
              <a:defRPr/>
            </a:pPr>
            <a:r>
              <a:rPr lang="ja-JP" altLang="en-US" sz="1050">
                <a:solidFill>
                  <a:srgbClr val="575757"/>
                </a:solidFill>
                <a:latin typeface="Trebuchet MS" panose="020B0603020202020204" pitchFamily="34" charset="0"/>
                <a:ea typeface="Meiryo UI" panose="020B0604030504040204" pitchFamily="50" charset="-128"/>
              </a:rPr>
              <a:t>左記同様</a:t>
            </a:r>
            <a:endParaRPr lang="en-US" altLang="ja-JP" sz="1050" kern="0">
              <a:solidFill>
                <a:srgbClr val="575757"/>
              </a:solidFill>
              <a:latin typeface="Trebuchet MS" panose="020B0603020202020204" pitchFamily="34" charset="0"/>
              <a:ea typeface="Meiryo UI" panose="020B0604030504040204" pitchFamily="50" charset="-128"/>
            </a:endParaRPr>
          </a:p>
        </p:txBody>
      </p:sp>
      <p:sp>
        <p:nvSpPr>
          <p:cNvPr id="1128" name="ValueChainStarter"/>
          <p:cNvSpPr>
            <a:spLocks noChangeArrowheads="1"/>
          </p:cNvSpPr>
          <p:nvPr>
            <p:custDataLst>
              <p:tags r:id="rId2"/>
            </p:custDataLst>
          </p:nvPr>
        </p:nvSpPr>
        <p:spPr bwMode="gray">
          <a:xfrm>
            <a:off x="5753084" y="2184036"/>
            <a:ext cx="1515680" cy="246239"/>
          </a:xfrm>
          <a:prstGeom prst="homePlate">
            <a:avLst>
              <a:gd name="adj" fmla="val 33279"/>
            </a:avLst>
          </a:prstGeom>
          <a:solidFill>
            <a:schemeClr val="accent1"/>
          </a:solidFill>
          <a:ln w="38100" cap="rnd" algn="ctr">
            <a:noFill/>
            <a:round/>
            <a:headEnd/>
            <a:tailEnd/>
          </a:ln>
        </p:spPr>
        <p:txBody>
          <a:bodyPr lIns="0" tIns="0" rIns="0" bIns="0" anchor="ctr" anchorCtr="0"/>
          <a:lstStyle/>
          <a:p>
            <a:pPr algn="ctr" defTabSz="685800" fontAlgn="auto">
              <a:spcBef>
                <a:spcPts val="0"/>
              </a:spcBef>
              <a:spcAft>
                <a:spcPts val="0"/>
              </a:spcAft>
              <a:defRPr/>
            </a:pPr>
            <a:r>
              <a:rPr kumimoji="0" lang="en-US" altLang="ja-JP" sz="1200">
                <a:solidFill>
                  <a:prstClr val="white"/>
                </a:solidFill>
                <a:latin typeface="Trebuchet MS" panose="020B0603020202020204" pitchFamily="34" charset="0"/>
                <a:ea typeface="Meiryo UI" panose="020B0604030504040204" pitchFamily="50" charset="-128"/>
                <a:sym typeface="Trebuchet MS" panose="020B0603020202020204" pitchFamily="34" charset="0"/>
              </a:rPr>
              <a:t>202X~202X</a:t>
            </a:r>
          </a:p>
        </p:txBody>
      </p:sp>
      <p:sp>
        <p:nvSpPr>
          <p:cNvPr id="1129" name="ValueChainStarter"/>
          <p:cNvSpPr>
            <a:spLocks noChangeArrowheads="1"/>
          </p:cNvSpPr>
          <p:nvPr>
            <p:custDataLst>
              <p:tags r:id="rId3"/>
            </p:custDataLst>
          </p:nvPr>
        </p:nvSpPr>
        <p:spPr bwMode="gray">
          <a:xfrm>
            <a:off x="7375177" y="2184036"/>
            <a:ext cx="1515680" cy="246239"/>
          </a:xfrm>
          <a:prstGeom prst="homePlate">
            <a:avLst>
              <a:gd name="adj" fmla="val 33279"/>
            </a:avLst>
          </a:prstGeom>
          <a:solidFill>
            <a:schemeClr val="accent1"/>
          </a:solidFill>
          <a:ln w="38100" cap="rnd" algn="ctr">
            <a:noFill/>
            <a:round/>
            <a:headEnd/>
            <a:tailEnd/>
          </a:ln>
        </p:spPr>
        <p:txBody>
          <a:bodyPr lIns="0" tIns="0" rIns="0" bIns="0" anchor="ctr" anchorCtr="0"/>
          <a:lstStyle/>
          <a:p>
            <a:pPr algn="ctr" defTabSz="685800" fontAlgn="auto">
              <a:spcBef>
                <a:spcPts val="0"/>
              </a:spcBef>
              <a:spcAft>
                <a:spcPts val="0"/>
              </a:spcAft>
              <a:defRPr/>
            </a:pPr>
            <a:r>
              <a:rPr kumimoji="0" lang="en-US" altLang="ja-JP" sz="1200">
                <a:solidFill>
                  <a:prstClr val="white"/>
                </a:solidFill>
                <a:latin typeface="Trebuchet MS" panose="020B0603020202020204" pitchFamily="34" charset="0"/>
                <a:ea typeface="Meiryo UI" panose="020B0604030504040204" pitchFamily="50" charset="-128"/>
                <a:sym typeface="Trebuchet MS" panose="020B0603020202020204" pitchFamily="34" charset="0"/>
              </a:rPr>
              <a:t>202X~202X</a:t>
            </a:r>
          </a:p>
        </p:txBody>
      </p:sp>
      <p:sp>
        <p:nvSpPr>
          <p:cNvPr id="1130" name="Rectangle 2"/>
          <p:cNvSpPr/>
          <p:nvPr/>
        </p:nvSpPr>
        <p:spPr>
          <a:xfrm>
            <a:off x="7419991" y="2852406"/>
            <a:ext cx="1440005" cy="1404093"/>
          </a:xfrm>
          <a:prstGeom prst="rect">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27000" tIns="27000" rIns="27000" bIns="27000" rtlCol="0" anchor="ctr"/>
          <a:lstStyle/>
          <a:p>
            <a:pPr algn="ctr" defTabSz="685800" eaLnBrk="1" fontAlgn="auto" hangingPunct="1">
              <a:spcBef>
                <a:spcPts val="0"/>
              </a:spcBef>
              <a:spcAft>
                <a:spcPts val="0"/>
              </a:spcAft>
              <a:buFont typeface="Trebuchet MS" panose="020B0603020202020204" pitchFamily="34" charset="0"/>
              <a:buChar char="​"/>
              <a:defRPr/>
            </a:pPr>
            <a:r>
              <a:rPr lang="ja-JP" altLang="en-US" sz="1050">
                <a:solidFill>
                  <a:srgbClr val="575757"/>
                </a:solidFill>
                <a:latin typeface="Trebuchet MS" panose="020B0603020202020204" pitchFamily="34" charset="0"/>
                <a:ea typeface="Meiryo UI" panose="020B0604030504040204" pitchFamily="50" charset="-128"/>
              </a:rPr>
              <a:t>左記同様</a:t>
            </a:r>
            <a:endParaRPr lang="en-US" altLang="ja-JP" sz="1050" kern="0">
              <a:solidFill>
                <a:srgbClr val="575757"/>
              </a:solidFill>
              <a:latin typeface="Trebuchet MS" panose="020B0603020202020204" pitchFamily="34" charset="0"/>
              <a:ea typeface="Meiryo UI" panose="020B0604030504040204" pitchFamily="50" charset="-128"/>
            </a:endParaRPr>
          </a:p>
        </p:txBody>
      </p:sp>
      <p:sp>
        <p:nvSpPr>
          <p:cNvPr id="1131" name="テキスト ボックス 26"/>
          <p:cNvSpPr txBox="1"/>
          <p:nvPr/>
        </p:nvSpPr>
        <p:spPr>
          <a:xfrm>
            <a:off x="448379" y="2094826"/>
            <a:ext cx="3263882" cy="1888396"/>
          </a:xfrm>
          <a:prstGeom prst="rect">
            <a:avLst/>
          </a:prstGeom>
          <a:noFill/>
          <a:ln w="12700" cap="rnd">
            <a:solidFill>
              <a:srgbClr val="FF8D36"/>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defTabSz="685800" eaLnBrk="1" fontAlgn="auto" hangingPunct="1">
              <a:spcBef>
                <a:spcPts val="0"/>
              </a:spcBef>
              <a:spcAft>
                <a:spcPts val="0"/>
              </a:spcAft>
              <a:defRPr/>
            </a:pPr>
            <a:endParaRPr lang="en-US" altLang="ja-JP" sz="1050">
              <a:solidFill>
                <a:srgbClr val="575757"/>
              </a:solidFill>
              <a:latin typeface="Trebuchet MS" panose="020B0603020202020204" pitchFamily="34" charset="0"/>
              <a:ea typeface="Meiryo UI" panose="020B0604030504040204" pitchFamily="50" charset="-128"/>
            </a:endParaRPr>
          </a:p>
        </p:txBody>
      </p:sp>
      <p:sp>
        <p:nvSpPr>
          <p:cNvPr id="1132" name="テキスト ボックス 27"/>
          <p:cNvSpPr txBox="1"/>
          <p:nvPr/>
        </p:nvSpPr>
        <p:spPr>
          <a:xfrm>
            <a:off x="448379" y="2094826"/>
            <a:ext cx="3263882" cy="1888396"/>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defTabSz="685800" eaLnBrk="1" fontAlgn="auto" hangingPunct="1">
              <a:spcBef>
                <a:spcPts val="0"/>
              </a:spcBef>
              <a:spcAft>
                <a:spcPts val="0"/>
              </a:spcAft>
              <a:defRPr/>
            </a:pPr>
            <a:r>
              <a:rPr lang="en-US" altLang="ja-JP" sz="1200">
                <a:solidFill>
                  <a:srgbClr val="575757"/>
                </a:solidFill>
                <a:latin typeface="Meiryo UI" panose="020B0604030504040204" pitchFamily="50" charset="-128"/>
                <a:ea typeface="Meiryo UI" panose="020B0604030504040204" pitchFamily="50" charset="-128"/>
              </a:rPr>
              <a:t>XXX</a:t>
            </a:r>
          </a:p>
          <a:p>
            <a:pPr marL="243000" lvl="1" indent="-162000" defTabSz="685800" eaLnBrk="1" fontAlgn="auto" hangingPunct="1">
              <a:spcBef>
                <a:spcPts val="0"/>
              </a:spcBef>
              <a:spcAft>
                <a:spcPts val="0"/>
              </a:spcAft>
              <a:buClr>
                <a:srgbClr val="FE9341"/>
              </a:buClr>
              <a:buFont typeface="Trebuchet MS" panose="020B0603020202020204" pitchFamily="34" charset="0"/>
              <a:buChar char="•"/>
              <a:defRPr/>
            </a:pPr>
            <a:r>
              <a:rPr lang="en-US" altLang="ja-JP" sz="1200">
                <a:solidFill>
                  <a:srgbClr val="3EAD92"/>
                </a:solidFill>
                <a:latin typeface="Trebuchet MS" panose="020B0603020202020204" pitchFamily="34" charset="0"/>
                <a:ea typeface="Meiryo UI" panose="020B0604030504040204" pitchFamily="50" charset="-128"/>
              </a:rPr>
              <a:t>("</a:t>
            </a:r>
            <a:r>
              <a:rPr lang="ja-JP" altLang="en-US" sz="1200">
                <a:solidFill>
                  <a:srgbClr val="3EAD92"/>
                </a:solidFill>
                <a:latin typeface="Trebuchet MS" panose="020B0603020202020204" pitchFamily="34" charset="0"/>
                <a:ea typeface="Meiryo UI" panose="020B0604030504040204" pitchFamily="50" charset="-128"/>
              </a:rPr>
              <a:t>実装</a:t>
            </a:r>
            <a:r>
              <a:rPr lang="en-US" altLang="ja-JP" sz="1200">
                <a:solidFill>
                  <a:srgbClr val="3EAD92"/>
                </a:solidFill>
                <a:latin typeface="Trebuchet MS" panose="020B0603020202020204" pitchFamily="34" charset="0"/>
                <a:ea typeface="Meiryo UI" panose="020B0604030504040204" pitchFamily="50" charset="-128"/>
              </a:rPr>
              <a:t>"</a:t>
            </a:r>
            <a:r>
              <a:rPr lang="ja-JP" altLang="en-US" sz="1200">
                <a:solidFill>
                  <a:srgbClr val="3EAD92"/>
                </a:solidFill>
                <a:latin typeface="Trebuchet MS" panose="020B0603020202020204" pitchFamily="34" charset="0"/>
                <a:ea typeface="Meiryo UI" panose="020B0604030504040204" pitchFamily="50" charset="-128"/>
              </a:rPr>
              <a:t> が目指す姿の場合</a:t>
            </a:r>
            <a:r>
              <a:rPr lang="en-US" altLang="ja-JP" sz="1200">
                <a:solidFill>
                  <a:srgbClr val="3EAD92"/>
                </a:solidFill>
                <a:latin typeface="Trebuchet MS" panose="020B0603020202020204" pitchFamily="34" charset="0"/>
                <a:ea typeface="Meiryo UI" panose="020B0604030504040204" pitchFamily="50" charset="-128"/>
              </a:rPr>
              <a:t>)</a:t>
            </a:r>
            <a:r>
              <a:rPr lang="ja-JP" altLang="en-US" sz="1200">
                <a:solidFill>
                  <a:srgbClr val="3EAD92"/>
                </a:solidFill>
                <a:latin typeface="Trebuchet MS" panose="020B0603020202020204" pitchFamily="34" charset="0"/>
                <a:ea typeface="Meiryo UI" panose="020B0604030504040204" pitchFamily="50" charset="-128"/>
              </a:rPr>
              <a:t>高齢者の地域内移動の利便性を高めるオンデマンド交通網の構築</a:t>
            </a:r>
            <a:endParaRPr lang="en-US" altLang="ja-JP" sz="1200">
              <a:solidFill>
                <a:srgbClr val="3EAD92"/>
              </a:solidFill>
              <a:latin typeface="Trebuchet MS" panose="020B0603020202020204" pitchFamily="34" charset="0"/>
              <a:ea typeface="Meiryo UI" panose="020B0604030504040204" pitchFamily="50" charset="-128"/>
            </a:endParaRPr>
          </a:p>
          <a:p>
            <a:pPr marL="243000" lvl="1" indent="-162000" defTabSz="685800" eaLnBrk="1" fontAlgn="auto" hangingPunct="1">
              <a:spcBef>
                <a:spcPts val="0"/>
              </a:spcBef>
              <a:spcAft>
                <a:spcPts val="0"/>
              </a:spcAft>
              <a:buClr>
                <a:srgbClr val="FE9341"/>
              </a:buClr>
              <a:buFont typeface="Trebuchet MS" panose="020B0603020202020204" pitchFamily="34" charset="0"/>
              <a:buChar char="•"/>
              <a:defRPr/>
            </a:pPr>
            <a:r>
              <a:rPr lang="en-US" altLang="ja-JP" sz="1200">
                <a:solidFill>
                  <a:srgbClr val="3EAD92"/>
                </a:solidFill>
                <a:latin typeface="Trebuchet MS" panose="020B0603020202020204" pitchFamily="34" charset="0"/>
                <a:ea typeface="Meiryo UI" panose="020B0604030504040204" pitchFamily="50" charset="-128"/>
              </a:rPr>
              <a:t>("</a:t>
            </a:r>
            <a:r>
              <a:rPr lang="ja-JP" altLang="en-US" sz="1200">
                <a:solidFill>
                  <a:srgbClr val="3EAD92"/>
                </a:solidFill>
                <a:latin typeface="Trebuchet MS" panose="020B0603020202020204" pitchFamily="34" charset="0"/>
                <a:ea typeface="Meiryo UI" panose="020B0604030504040204" pitchFamily="50" charset="-128"/>
              </a:rPr>
              <a:t>地域</a:t>
            </a:r>
            <a:r>
              <a:rPr lang="en-US" altLang="ja-JP" sz="1200">
                <a:solidFill>
                  <a:srgbClr val="3EAD92"/>
                </a:solidFill>
                <a:latin typeface="Trebuchet MS" panose="020B0603020202020204" pitchFamily="34" charset="0"/>
                <a:ea typeface="Meiryo UI" panose="020B0604030504040204" pitchFamily="50" charset="-128"/>
              </a:rPr>
              <a:t>Maas</a:t>
            </a:r>
            <a:r>
              <a:rPr lang="ja-JP" altLang="en-US" sz="1200">
                <a:solidFill>
                  <a:srgbClr val="3EAD92"/>
                </a:solidFill>
                <a:latin typeface="Trebuchet MS" panose="020B0603020202020204" pitchFamily="34" charset="0"/>
                <a:ea typeface="Meiryo UI" panose="020B0604030504040204" pitchFamily="50" charset="-128"/>
              </a:rPr>
              <a:t>構想の実現</a:t>
            </a:r>
            <a:r>
              <a:rPr lang="en-US" altLang="ja-JP" sz="1200">
                <a:solidFill>
                  <a:srgbClr val="3EAD92"/>
                </a:solidFill>
                <a:latin typeface="Trebuchet MS" panose="020B0603020202020204" pitchFamily="34" charset="0"/>
                <a:ea typeface="Meiryo UI" panose="020B0604030504040204" pitchFamily="50" charset="-128"/>
              </a:rPr>
              <a:t>"</a:t>
            </a:r>
            <a:r>
              <a:rPr lang="ja-JP" altLang="en-US" sz="1200">
                <a:solidFill>
                  <a:srgbClr val="3EAD92"/>
                </a:solidFill>
                <a:latin typeface="Trebuchet MS" panose="020B0603020202020204" pitchFamily="34" charset="0"/>
                <a:ea typeface="Meiryo UI" panose="020B0604030504040204" pitchFamily="50" charset="-128"/>
              </a:rPr>
              <a:t> が目指す姿の場合</a:t>
            </a:r>
            <a:r>
              <a:rPr lang="en-US" altLang="ja-JP" sz="1200">
                <a:solidFill>
                  <a:srgbClr val="3EAD92"/>
                </a:solidFill>
                <a:latin typeface="Trebuchet MS" panose="020B0603020202020204" pitchFamily="34" charset="0"/>
                <a:ea typeface="Meiryo UI" panose="020B0604030504040204" pitchFamily="50" charset="-128"/>
              </a:rPr>
              <a:t>)</a:t>
            </a:r>
            <a:r>
              <a:rPr lang="ja-JP" altLang="en-US" sz="1200">
                <a:solidFill>
                  <a:srgbClr val="3EAD92"/>
                </a:solidFill>
                <a:latin typeface="Trebuchet MS" panose="020B0603020202020204" pitchFamily="34" charset="0"/>
                <a:ea typeface="Meiryo UI" panose="020B0604030504040204" pitchFamily="50" charset="-128"/>
              </a:rPr>
              <a:t>地域交通 </a:t>
            </a:r>
            <a:r>
              <a:rPr lang="en-US" altLang="ja-JP" sz="1200">
                <a:solidFill>
                  <a:srgbClr val="3EAD92"/>
                </a:solidFill>
                <a:latin typeface="Trebuchet MS" panose="020B0603020202020204" pitchFamily="34" charset="0"/>
                <a:ea typeface="Meiryo UI" panose="020B0604030504040204" pitchFamily="50" charset="-128"/>
              </a:rPr>
              <a:t>(</a:t>
            </a:r>
            <a:r>
              <a:rPr lang="ja-JP" altLang="en-US" sz="1200">
                <a:solidFill>
                  <a:srgbClr val="3EAD92"/>
                </a:solidFill>
                <a:latin typeface="Trebuchet MS" panose="020B0603020202020204" pitchFamily="34" charset="0"/>
                <a:ea typeface="Meiryo UI" panose="020B0604030504040204" pitchFamily="50" charset="-128"/>
              </a:rPr>
              <a:t>鉄道、バス、オンデマンド交通を連携した</a:t>
            </a:r>
            <a:r>
              <a:rPr lang="en-US" altLang="ja-JP" sz="1200" err="1">
                <a:solidFill>
                  <a:srgbClr val="3EAD92"/>
                </a:solidFill>
                <a:latin typeface="Trebuchet MS" panose="020B0603020202020204" pitchFamily="34" charset="0"/>
                <a:ea typeface="Meiryo UI" panose="020B0604030504040204" pitchFamily="50" charset="-128"/>
              </a:rPr>
              <a:t>MaaS</a:t>
            </a:r>
            <a:r>
              <a:rPr lang="ja-JP" altLang="en-US" sz="1200">
                <a:solidFill>
                  <a:srgbClr val="3EAD92"/>
                </a:solidFill>
                <a:latin typeface="Trebuchet MS" panose="020B0603020202020204" pitchFamily="34" charset="0"/>
                <a:ea typeface="Meiryo UI" panose="020B0604030504040204" pitchFamily="50" charset="-128"/>
              </a:rPr>
              <a:t>の実現</a:t>
            </a:r>
            <a:endParaRPr lang="en-US" altLang="ja-JP" sz="1200">
              <a:solidFill>
                <a:srgbClr val="3EAD92"/>
              </a:solidFill>
              <a:latin typeface="Trebuchet MS" panose="020B0603020202020204" pitchFamily="34" charset="0"/>
              <a:ea typeface="Meiryo UI" panose="020B0604030504040204" pitchFamily="50" charset="-128"/>
            </a:endParaRPr>
          </a:p>
        </p:txBody>
      </p:sp>
      <p:sp>
        <p:nvSpPr>
          <p:cNvPr id="1133" name="テキスト ボックス 28"/>
          <p:cNvSpPr txBox="1"/>
          <p:nvPr/>
        </p:nvSpPr>
        <p:spPr>
          <a:xfrm>
            <a:off x="448379" y="3983222"/>
            <a:ext cx="3263882" cy="1768361"/>
          </a:xfrm>
          <a:prstGeom prst="rect">
            <a:avLst/>
          </a:prstGeom>
          <a:noFill/>
          <a:ln w="12700" cap="rnd">
            <a:solidFill>
              <a:srgbClr val="FF8D36"/>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defTabSz="685800" eaLnBrk="1" fontAlgn="auto" hangingPunct="1">
              <a:spcBef>
                <a:spcPts val="0"/>
              </a:spcBef>
              <a:spcAft>
                <a:spcPts val="0"/>
              </a:spcAft>
              <a:defRPr/>
            </a:pPr>
            <a:endParaRPr lang="en-US" altLang="ja-JP" sz="1050">
              <a:solidFill>
                <a:srgbClr val="575757"/>
              </a:solidFill>
              <a:latin typeface="Trebuchet MS" panose="020B0603020202020204" pitchFamily="34" charset="0"/>
              <a:ea typeface="Meiryo UI" panose="020B0604030504040204" pitchFamily="50" charset="-128"/>
            </a:endParaRPr>
          </a:p>
        </p:txBody>
      </p:sp>
      <p:sp>
        <p:nvSpPr>
          <p:cNvPr id="1134" name="Rectangle 2"/>
          <p:cNvSpPr/>
          <p:nvPr/>
        </p:nvSpPr>
        <p:spPr>
          <a:xfrm>
            <a:off x="506181" y="4165591"/>
            <a:ext cx="3157851" cy="1463505"/>
          </a:xfrm>
          <a:prstGeom prst="rect">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27000" tIns="27000" rIns="27000" bIns="27000" rtlCol="0" anchor="ctr"/>
          <a:lstStyle/>
          <a:p>
            <a:pPr defTabSz="685800" eaLnBrk="1" fontAlgn="auto" hangingPunct="1">
              <a:spcBef>
                <a:spcPts val="0"/>
              </a:spcBef>
              <a:spcAft>
                <a:spcPts val="0"/>
              </a:spcAft>
              <a:buFont typeface="Trebuchet MS" panose="020B0603020202020204" pitchFamily="34" charset="0"/>
              <a:buChar char="​"/>
              <a:defRPr/>
            </a:pPr>
            <a:r>
              <a:rPr lang="en-US" altLang="ja-JP" sz="1050">
                <a:solidFill>
                  <a:srgbClr val="575757"/>
                </a:solidFill>
                <a:latin typeface="Trebuchet MS" panose="020B0603020202020204" pitchFamily="34" charset="0"/>
                <a:ea typeface="Meiryo UI" panose="020B0604030504040204" pitchFamily="50" charset="-128"/>
              </a:rPr>
              <a:t>(</a:t>
            </a:r>
            <a:r>
              <a:rPr lang="ja-JP" altLang="en-US" sz="1050">
                <a:solidFill>
                  <a:srgbClr val="575757"/>
                </a:solidFill>
                <a:latin typeface="Trebuchet MS" panose="020B0603020202020204" pitchFamily="34" charset="0"/>
                <a:ea typeface="Meiryo UI" panose="020B0604030504040204" pitchFamily="50" charset="-128"/>
              </a:rPr>
              <a:t>必要に応じて</a:t>
            </a:r>
            <a:r>
              <a:rPr lang="en-US" altLang="ja-JP" sz="1050">
                <a:solidFill>
                  <a:srgbClr val="575757"/>
                </a:solidFill>
                <a:latin typeface="Trebuchet MS" panose="020B0603020202020204" pitchFamily="34" charset="0"/>
                <a:ea typeface="Meiryo UI" panose="020B0604030504040204" pitchFamily="50" charset="-128"/>
              </a:rPr>
              <a:t>) </a:t>
            </a:r>
            <a:r>
              <a:rPr lang="ja-JP" altLang="en-US" sz="1050">
                <a:solidFill>
                  <a:srgbClr val="575757"/>
                </a:solidFill>
                <a:latin typeface="Trebuchet MS" panose="020B0603020202020204" pitchFamily="34" charset="0"/>
                <a:ea typeface="Meiryo UI" panose="020B0604030504040204" pitchFamily="50" charset="-128"/>
              </a:rPr>
              <a:t>視覚的にイメージできる図等を必要に応じて挿入すること</a:t>
            </a:r>
            <a:r>
              <a:rPr lang="en-US" altLang="ja-JP" sz="1050">
                <a:solidFill>
                  <a:srgbClr val="575757"/>
                </a:solidFill>
                <a:latin typeface="Trebuchet MS" panose="020B0603020202020204" pitchFamily="34" charset="0"/>
                <a:ea typeface="Meiryo UI" panose="020B0604030504040204" pitchFamily="50" charset="-128"/>
              </a:rPr>
              <a:t>※</a:t>
            </a:r>
            <a:r>
              <a:rPr lang="ja-JP" altLang="en-US" sz="1050">
                <a:solidFill>
                  <a:srgbClr val="575757"/>
                </a:solidFill>
                <a:latin typeface="Trebuchet MS" panose="020B0603020202020204" pitchFamily="34" charset="0"/>
                <a:ea typeface="Meiryo UI" panose="020B0604030504040204" pitchFamily="50" charset="-128"/>
              </a:rPr>
              <a:t>図はなしでも問題ございません</a:t>
            </a:r>
            <a:endParaRPr lang="en-US" altLang="ja-JP" sz="1050">
              <a:solidFill>
                <a:srgbClr val="575757"/>
              </a:solidFill>
              <a:latin typeface="Trebuchet MS" panose="020B0603020202020204" pitchFamily="34" charset="0"/>
              <a:ea typeface="Meiryo UI" panose="020B0604030504040204" pitchFamily="50" charset="-128"/>
            </a:endParaRPr>
          </a:p>
          <a:p>
            <a:pPr marL="295313" lvl="1" indent="-214313" defTabSz="685800" eaLnBrk="1" fontAlgn="auto" hangingPunct="1">
              <a:spcBef>
                <a:spcPts val="0"/>
              </a:spcBef>
              <a:spcAft>
                <a:spcPts val="0"/>
              </a:spcAft>
              <a:buClr>
                <a:srgbClr val="FE9341"/>
              </a:buClr>
              <a:buFont typeface="Arial" panose="020B0604020202020204" pitchFamily="34" charset="0"/>
              <a:buChar char="•"/>
              <a:defRPr/>
            </a:pPr>
            <a:r>
              <a:rPr lang="ja-JP" altLang="en-US" sz="1050" kern="0">
                <a:solidFill>
                  <a:srgbClr val="575757"/>
                </a:solidFill>
                <a:latin typeface="Trebuchet MS" panose="020B0603020202020204" pitchFamily="34" charset="0"/>
                <a:ea typeface="Meiryo UI" panose="020B0604030504040204" pitchFamily="50" charset="-128"/>
              </a:rPr>
              <a:t>課題が解決された状態</a:t>
            </a:r>
            <a:br>
              <a:rPr lang="en-US" altLang="ja-JP" sz="1050" kern="0">
                <a:solidFill>
                  <a:srgbClr val="575757"/>
                </a:solidFill>
                <a:latin typeface="Trebuchet MS" panose="020B0603020202020204" pitchFamily="34" charset="0"/>
                <a:ea typeface="Meiryo UI" panose="020B0604030504040204" pitchFamily="50" charset="-128"/>
              </a:rPr>
            </a:br>
            <a:r>
              <a:rPr lang="en-US" altLang="ja-JP" sz="1050" kern="0">
                <a:solidFill>
                  <a:srgbClr val="575757"/>
                </a:solidFill>
                <a:latin typeface="Trebuchet MS" panose="020B0603020202020204" pitchFamily="34" charset="0"/>
                <a:ea typeface="Meiryo UI" panose="020B0604030504040204" pitchFamily="50" charset="-128"/>
              </a:rPr>
              <a:t>(</a:t>
            </a:r>
            <a:r>
              <a:rPr lang="ja-JP" altLang="en-US" sz="1050" kern="0">
                <a:solidFill>
                  <a:srgbClr val="575757"/>
                </a:solidFill>
                <a:latin typeface="Trebuchet MS" panose="020B0603020202020204" pitchFamily="34" charset="0"/>
                <a:ea typeface="Meiryo UI" panose="020B0604030504040204" pitchFamily="50" charset="-128"/>
              </a:rPr>
              <a:t>受益者、ステークホルダーの状況</a:t>
            </a:r>
            <a:r>
              <a:rPr lang="en-US" altLang="ja-JP" sz="1050" kern="0">
                <a:solidFill>
                  <a:srgbClr val="575757"/>
                </a:solidFill>
                <a:latin typeface="Trebuchet MS" panose="020B0603020202020204" pitchFamily="34" charset="0"/>
                <a:ea typeface="Meiryo UI" panose="020B0604030504040204" pitchFamily="50" charset="-128"/>
              </a:rPr>
              <a:t>) </a:t>
            </a:r>
          </a:p>
          <a:p>
            <a:pPr marL="295313" lvl="1" indent="-214313" defTabSz="685800" eaLnBrk="1" fontAlgn="auto" hangingPunct="1">
              <a:spcBef>
                <a:spcPts val="0"/>
              </a:spcBef>
              <a:spcAft>
                <a:spcPts val="0"/>
              </a:spcAft>
              <a:buClr>
                <a:srgbClr val="FE9341"/>
              </a:buClr>
              <a:buFont typeface="Arial" panose="020B0604020202020204" pitchFamily="34" charset="0"/>
              <a:buChar char="•"/>
              <a:defRPr/>
            </a:pPr>
            <a:r>
              <a:rPr lang="ja-JP" altLang="en-US" sz="1050" kern="0">
                <a:solidFill>
                  <a:srgbClr val="575757"/>
                </a:solidFill>
                <a:latin typeface="Trebuchet MS" panose="020B0603020202020204" pitchFamily="34" charset="0"/>
                <a:ea typeface="Meiryo UI" panose="020B0604030504040204" pitchFamily="50" charset="-128"/>
              </a:rPr>
              <a:t>ソリューションの展開状況 </a:t>
            </a:r>
            <a:r>
              <a:rPr lang="en-US" altLang="ja-JP" sz="1050" kern="0">
                <a:solidFill>
                  <a:srgbClr val="575757"/>
                </a:solidFill>
                <a:latin typeface="Trebuchet MS" panose="020B0603020202020204" pitchFamily="34" charset="0"/>
                <a:ea typeface="Meiryo UI" panose="020B0604030504040204" pitchFamily="50" charset="-128"/>
              </a:rPr>
              <a:t>(</a:t>
            </a:r>
            <a:r>
              <a:rPr lang="ja-JP" altLang="en-US" sz="1050" kern="0">
                <a:solidFill>
                  <a:srgbClr val="575757"/>
                </a:solidFill>
                <a:latin typeface="Trebuchet MS" panose="020B0603020202020204" pitchFamily="34" charset="0"/>
                <a:ea typeface="Meiryo UI" panose="020B0604030504040204" pitchFamily="50" charset="-128"/>
              </a:rPr>
              <a:t>実装後</a:t>
            </a:r>
            <a:r>
              <a:rPr lang="en-US" altLang="ja-JP" sz="1050" kern="0">
                <a:solidFill>
                  <a:srgbClr val="575757"/>
                </a:solidFill>
                <a:latin typeface="Trebuchet MS" panose="020B0603020202020204" pitchFamily="34" charset="0"/>
                <a:ea typeface="Meiryo UI" panose="020B0604030504040204" pitchFamily="50" charset="-128"/>
              </a:rPr>
              <a:t>/</a:t>
            </a:r>
            <a:r>
              <a:rPr lang="ja-JP" altLang="en-US" sz="1050" kern="0">
                <a:solidFill>
                  <a:srgbClr val="575757"/>
                </a:solidFill>
                <a:latin typeface="Trebuchet MS" panose="020B0603020202020204" pitchFamily="34" charset="0"/>
                <a:ea typeface="Meiryo UI" panose="020B0604030504040204" pitchFamily="50" charset="-128"/>
              </a:rPr>
              <a:t>その後のフェーズも含めたもの</a:t>
            </a:r>
            <a:r>
              <a:rPr lang="en-US" altLang="ja-JP" sz="1050" kern="0">
                <a:solidFill>
                  <a:srgbClr val="575757"/>
                </a:solidFill>
                <a:latin typeface="Trebuchet MS" panose="020B0603020202020204" pitchFamily="34" charset="0"/>
                <a:ea typeface="Meiryo UI" panose="020B0604030504040204" pitchFamily="50" charset="-128"/>
              </a:rPr>
              <a:t>)</a:t>
            </a:r>
          </a:p>
          <a:p>
            <a:pPr marL="295313" lvl="1" indent="-214313" defTabSz="685800" eaLnBrk="1" fontAlgn="auto" hangingPunct="1">
              <a:spcBef>
                <a:spcPts val="0"/>
              </a:spcBef>
              <a:spcAft>
                <a:spcPts val="0"/>
              </a:spcAft>
              <a:buClr>
                <a:srgbClr val="FE9341"/>
              </a:buClr>
              <a:buFont typeface="Arial" panose="020B0604020202020204" pitchFamily="34" charset="0"/>
              <a:buChar char="•"/>
              <a:defRPr/>
            </a:pPr>
            <a:endParaRPr lang="en-US" altLang="ja-JP" sz="1050" kern="0">
              <a:solidFill>
                <a:srgbClr val="575757"/>
              </a:solidFill>
              <a:latin typeface="Trebuchet MS" panose="020B0603020202020204" pitchFamily="34" charset="0"/>
              <a:ea typeface="Meiryo UI" panose="020B0604030504040204" pitchFamily="50" charset="-128"/>
            </a:endParaRPr>
          </a:p>
        </p:txBody>
      </p:sp>
      <p:sp>
        <p:nvSpPr>
          <p:cNvPr id="1135" name="テキスト ボックス 33"/>
          <p:cNvSpPr txBox="1"/>
          <p:nvPr/>
        </p:nvSpPr>
        <p:spPr>
          <a:xfrm>
            <a:off x="448379" y="1831663"/>
            <a:ext cx="3263882" cy="282280"/>
          </a:xfrm>
          <a:prstGeom prst="rect">
            <a:avLst/>
          </a:prstGeom>
          <a:solidFill>
            <a:srgbClr val="FF8222"/>
          </a:solidFill>
          <a:ln>
            <a:solidFill>
              <a:schemeClr val="tx2"/>
            </a:solidFill>
          </a:ln>
        </p:spPr>
        <p:txBody>
          <a:bodyPr spcFirstLastPara="1" wrap="square" lIns="27000" tIns="27000" rIns="27000" bIns="27000" anchor="ctr" anchorCtr="0">
            <a:noAutofit/>
          </a:bodyPr>
          <a:lstStyle>
            <a:defPPr>
              <a:defRPr lang="en-US"/>
            </a:defPPr>
            <a:lvl1pPr>
              <a:lnSpc>
                <a:spcPct val="90000"/>
              </a:lnSpc>
              <a:buClr>
                <a:srgbClr val="FFFFFF"/>
              </a:buClr>
              <a:buSzPts val="1600"/>
              <a:buFont typeface="Trebuchet MS" panose="020B0603020202020204" pitchFamily="34" charset="0"/>
              <a:defRPr sz="1600" b="0" i="0" normalizeH="0" baseline="0">
                <a:ln>
                  <a:noFill/>
                </a:ln>
                <a:solidFill>
                  <a:srgbClr val="FFFFFF"/>
                </a:solidFill>
                <a:effectLst/>
                <a:uLnTx/>
                <a:uFillTx/>
                <a:latin typeface="Trebuchet MS" panose="020B0603020202020204" pitchFamily="34" charset="0"/>
                <a:ea typeface="Meiryo UI" panose="020B0604030504040204" pitchFamily="50" charset="-128"/>
                <a:cs typeface="Trebuchet MS"/>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pPr defTabSz="685800" eaLnBrk="1" fontAlgn="auto" hangingPunct="1">
              <a:spcBef>
                <a:spcPts val="0"/>
              </a:spcBef>
              <a:spcAft>
                <a:spcPts val="0"/>
              </a:spcAft>
            </a:pPr>
            <a:r>
              <a:rPr kumimoji="0" lang="ja-JP" altLang="en-US" sz="1200"/>
              <a:t>目指す姿</a:t>
            </a:r>
            <a:endParaRPr kumimoji="0" lang="en-US" altLang="ja-JP" sz="1200"/>
          </a:p>
        </p:txBody>
      </p:sp>
      <p:sp>
        <p:nvSpPr>
          <p:cNvPr id="1136" name="テキスト ボックス 36"/>
          <p:cNvSpPr txBox="1"/>
          <p:nvPr/>
        </p:nvSpPr>
        <p:spPr>
          <a:xfrm>
            <a:off x="4087369" y="1831663"/>
            <a:ext cx="4848302" cy="282280"/>
          </a:xfrm>
          <a:prstGeom prst="rect">
            <a:avLst/>
          </a:prstGeom>
          <a:solidFill>
            <a:srgbClr val="FF8222"/>
          </a:solidFill>
          <a:ln>
            <a:solidFill>
              <a:schemeClr val="tx2"/>
            </a:solidFill>
          </a:ln>
        </p:spPr>
        <p:txBody>
          <a:bodyPr spcFirstLastPara="1" wrap="square" lIns="27000" tIns="27000" rIns="27000" bIns="27000" anchor="ctr" anchorCtr="0">
            <a:noAutofit/>
          </a:bodyPr>
          <a:lstStyle>
            <a:defPPr>
              <a:defRPr lang="en-US"/>
            </a:defPPr>
            <a:lvl1pPr>
              <a:lnSpc>
                <a:spcPct val="90000"/>
              </a:lnSpc>
              <a:buClr>
                <a:srgbClr val="FFFFFF"/>
              </a:buClr>
              <a:buSzPts val="1600"/>
              <a:buFont typeface="Trebuchet MS" panose="020B0603020202020204" pitchFamily="34" charset="0"/>
              <a:defRPr sz="1600" b="0" i="0" normalizeH="0" baseline="0">
                <a:ln>
                  <a:noFill/>
                </a:ln>
                <a:solidFill>
                  <a:srgbClr val="FFFFFF"/>
                </a:solidFill>
                <a:effectLst/>
                <a:uLnTx/>
                <a:uFillTx/>
                <a:latin typeface="Trebuchet MS" panose="020B0603020202020204" pitchFamily="34" charset="0"/>
                <a:ea typeface="Meiryo UI" panose="020B0604030504040204" pitchFamily="50" charset="-128"/>
                <a:cs typeface="Trebuchet MS"/>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pPr defTabSz="685800" eaLnBrk="1" fontAlgn="auto" hangingPunct="1">
              <a:spcBef>
                <a:spcPts val="0"/>
              </a:spcBef>
              <a:spcAft>
                <a:spcPts val="0"/>
              </a:spcAft>
            </a:pPr>
            <a:r>
              <a:rPr kumimoji="0" lang="ja-JP" altLang="en-US" sz="1200"/>
              <a:t>目指す姿に向けた実現ステップ</a:t>
            </a:r>
            <a:endParaRPr kumimoji="0" lang="en-US" altLang="ja-JP" sz="1200"/>
          </a:p>
        </p:txBody>
      </p:sp>
      <p:sp>
        <p:nvSpPr>
          <p:cNvPr id="1137" name="Rectangle 2"/>
          <p:cNvSpPr/>
          <p:nvPr/>
        </p:nvSpPr>
        <p:spPr>
          <a:xfrm>
            <a:off x="6377585" y="1886942"/>
            <a:ext cx="1995184" cy="225021"/>
          </a:xfrm>
          <a:prstGeom prst="wedgeRectCallout">
            <a:avLst>
              <a:gd name="adj1" fmla="val -22597"/>
              <a:gd name="adj2" fmla="val 105840"/>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endParaRPr lang="en-US" altLang="ja-JP" sz="1050">
              <a:solidFill>
                <a:srgbClr val="575757"/>
              </a:solidFill>
              <a:latin typeface="Trebuchet MS" panose="020B0603020202020204" pitchFamily="34" charset="0"/>
              <a:ea typeface="Meiryo UI" panose="020B0604030504040204" pitchFamily="50" charset="-128"/>
            </a:endParaRPr>
          </a:p>
        </p:txBody>
      </p:sp>
      <p:sp>
        <p:nvSpPr>
          <p:cNvPr id="1138" name="Rectangle 2"/>
          <p:cNvSpPr/>
          <p:nvPr/>
        </p:nvSpPr>
        <p:spPr>
          <a:xfrm>
            <a:off x="6377584" y="1886942"/>
            <a:ext cx="1995184" cy="225021"/>
          </a:xfrm>
          <a:prstGeom prst="wedgeRectCallout">
            <a:avLst>
              <a:gd name="adj1" fmla="val 36814"/>
              <a:gd name="adj2" fmla="val 93531"/>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ja-JP" altLang="en-US" sz="1050">
                <a:solidFill>
                  <a:srgbClr val="575757"/>
                </a:solidFill>
                <a:latin typeface="Trebuchet MS" panose="020B0603020202020204" pitchFamily="34" charset="0"/>
                <a:ea typeface="Meiryo UI" panose="020B0604030504040204" pitchFamily="50" charset="-128"/>
              </a:rPr>
              <a:t>該当する年度を記載すること</a:t>
            </a:r>
            <a:endParaRPr lang="en-US" altLang="ja-JP" sz="1050">
              <a:solidFill>
                <a:srgbClr val="575757"/>
              </a:solidFill>
              <a:latin typeface="Trebuchet MS" panose="020B0603020202020204" pitchFamily="34" charset="0"/>
              <a:ea typeface="Meiryo UI" panose="020B0604030504040204" pitchFamily="50" charset="-128"/>
            </a:endParaRPr>
          </a:p>
        </p:txBody>
      </p:sp>
      <p:sp>
        <p:nvSpPr>
          <p:cNvPr id="1139" name="Rectangle 217"/>
          <p:cNvSpPr/>
          <p:nvPr/>
        </p:nvSpPr>
        <p:spPr>
          <a:xfrm>
            <a:off x="479358" y="891322"/>
            <a:ext cx="4321242" cy="181591"/>
          </a:xfrm>
          <a:prstGeom prst="rect">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685800" eaLnBrk="1" fontAlgn="auto" hangingPunct="1">
              <a:spcBef>
                <a:spcPts val="0"/>
              </a:spcBef>
              <a:spcAft>
                <a:spcPts val="0"/>
              </a:spcAft>
              <a:buFont typeface="Trebuchet MS" panose="020B0603020202020204" pitchFamily="34" charset="0"/>
              <a:buChar char="​"/>
              <a:defRPr/>
            </a:pPr>
            <a:r>
              <a:rPr lang="ja-JP" altLang="en-US" sz="788" kern="0">
                <a:solidFill>
                  <a:srgbClr val="575757"/>
                </a:solidFill>
                <a:latin typeface="Trebuchet MS" panose="020B0603020202020204" pitchFamily="34" charset="0"/>
                <a:ea typeface="Meiryo UI" panose="020B0604030504040204" pitchFamily="50" charset="-128"/>
              </a:rPr>
              <a:t>評価の観点：地域課題に対するソリューションの適切性・妥当性</a:t>
            </a:r>
            <a:endParaRPr lang="en-US" altLang="ja-JP" sz="788" kern="0">
              <a:solidFill>
                <a:srgbClr val="575757"/>
              </a:solidFill>
              <a:latin typeface="Trebuchet MS" panose="020B0603020202020204" pitchFamily="34" charset="0"/>
              <a:ea typeface="Meiryo UI" panose="020B0604030504040204" pitchFamily="50" charset="-128"/>
            </a:endParaRPr>
          </a:p>
        </p:txBody>
      </p:sp>
      <p:sp>
        <p:nvSpPr>
          <p:cNvPr id="1140" name="吹き出し: 角を丸めた四角形 11"/>
          <p:cNvSpPr/>
          <p:nvPr/>
        </p:nvSpPr>
        <p:spPr>
          <a:xfrm>
            <a:off x="2085107" y="3258713"/>
            <a:ext cx="1764892" cy="724509"/>
          </a:xfrm>
          <a:prstGeom prst="wedgeRectCallout">
            <a:avLst>
              <a:gd name="adj1" fmla="val -59654"/>
              <a:gd name="adj2" fmla="val -40844"/>
            </a:avLst>
          </a:prstGeom>
          <a:solidFill>
            <a:srgbClr val="EEE89A"/>
          </a:solidFill>
          <a:ln w="762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ja-JP" altLang="en-US" sz="1200">
                <a:solidFill>
                  <a:srgbClr val="575757"/>
                </a:solidFill>
                <a:latin typeface="Trebuchet MS" panose="020B0603020202020204" pitchFamily="34" charset="0"/>
                <a:ea typeface="Meiryo UI" panose="020B0604030504040204" pitchFamily="50" charset="-128"/>
              </a:rPr>
              <a:t>「本事業の対象とする地域課題」を解決することでの</a:t>
            </a:r>
            <a:endParaRPr lang="en-US" altLang="ja-JP" sz="1200">
              <a:solidFill>
                <a:srgbClr val="575757"/>
              </a:solidFill>
              <a:latin typeface="Trebuchet MS" panose="020B0603020202020204" pitchFamily="34" charset="0"/>
              <a:ea typeface="Meiryo UI" panose="020B0604030504040204" pitchFamily="50" charset="-128"/>
            </a:endParaRPr>
          </a:p>
          <a:p>
            <a:pPr marL="81000" lvl="1" defTabSz="685800" eaLnBrk="1" fontAlgn="auto" hangingPunct="1">
              <a:spcBef>
                <a:spcPts val="0"/>
              </a:spcBef>
              <a:spcAft>
                <a:spcPts val="0"/>
              </a:spcAft>
              <a:buClr>
                <a:srgbClr val="FF8222"/>
              </a:buClr>
              <a:defRPr/>
            </a:pPr>
            <a:r>
              <a:rPr lang="ja-JP" altLang="en-US" sz="1200">
                <a:solidFill>
                  <a:srgbClr val="575757"/>
                </a:solidFill>
                <a:latin typeface="Trebuchet MS" panose="020B0603020202020204" pitchFamily="34" charset="0"/>
                <a:ea typeface="Meiryo UI" panose="020B0604030504040204" pitchFamily="50" charset="-128"/>
              </a:rPr>
              <a:t>目指す姿を言葉で表現したものを記載すること</a:t>
            </a:r>
            <a:endParaRPr lang="en-US" altLang="ja-JP" sz="1200">
              <a:solidFill>
                <a:srgbClr val="575757"/>
              </a:solidFill>
              <a:latin typeface="Trebuchet MS" panose="020B0603020202020204" pitchFamily="34" charset="0"/>
              <a:ea typeface="Meiryo UI" panose="020B0604030504040204" pitchFamily="50" charset="-128"/>
            </a:endParaRPr>
          </a:p>
        </p:txBody>
      </p:sp>
      <p:sp>
        <p:nvSpPr>
          <p:cNvPr id="2" name="正方形/長方形 5">
            <a:extLst>
              <a:ext uri="{FF2B5EF4-FFF2-40B4-BE49-F238E27FC236}">
                <a16:creationId xmlns:a16="http://schemas.microsoft.com/office/drawing/2014/main" id="{507E8229-D7DE-DECA-AF07-CEFA022F15C5}"/>
              </a:ext>
            </a:extLst>
          </p:cNvPr>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総務省</a:t>
            </a:r>
          </a:p>
        </p:txBody>
      </p:sp>
      <p:sp>
        <p:nvSpPr>
          <p:cNvPr id="3" name="正方形/長方形 12">
            <a:extLst>
              <a:ext uri="{FF2B5EF4-FFF2-40B4-BE49-F238E27FC236}">
                <a16:creationId xmlns:a16="http://schemas.microsoft.com/office/drawing/2014/main" id="{EEF34A1C-9BDC-E945-859E-8DC014520726}"/>
              </a:ext>
            </a:extLst>
          </p:cNvPr>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FF3090DA-6FB9-414E-B719-C78A97C2C8C3}"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22</a:t>
            </a:fld>
            <a:endParaRPr kumimoji="1" lang="en-US" altLang="ja-JP" sz="148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181911759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46" name="think-cell data - do not delete" hidden="1"/>
          <p:cNvGraphicFramePr>
            <a:graphicFrameLocks noChangeAspect="1"/>
          </p:cNvGraphicFramePr>
          <p:nvPr/>
        </p:nvGraphicFramePr>
        <p:xfrm>
          <a:off x="1191" y="858441"/>
          <a:ext cx="1191" cy="1191"/>
        </p:xfrm>
        <a:graphic>
          <a:graphicData uri="http://schemas.openxmlformats.org/presentationml/2006/ole">
            <mc:AlternateContent xmlns:mc="http://schemas.openxmlformats.org/markup-compatibility/2006">
              <mc:Choice xmlns:v="urn:schemas-microsoft-com:vml" Requires="v">
                <p:oleObj name="think-cell スライド" r:id="rId6" imgW="395" imgH="396" progId="TCLayout.ActiveDocument.1">
                  <p:embed/>
                </p:oleObj>
              </mc:Choice>
              <mc:Fallback>
                <p:oleObj name="think-cell スライド" r:id="rId6" imgW="395" imgH="396" progId="TCLayout.ActiveDocument.1">
                  <p:embed/>
                  <p:pic>
                    <p:nvPicPr>
                      <p:cNvPr id="1146" name="think-cell data - do not delete" hidden="1"/>
                      <p:cNvPicPr>
                        <a:picLocks noChangeAspect="1"/>
                      </p:cNvPicPr>
                      <p:nvPr/>
                    </p:nvPicPr>
                    <p:blipFill>
                      <a:blip r:embed="rId7"/>
                      <a:stretch>
                        <a:fillRect/>
                      </a:stretch>
                    </p:blipFill>
                    <p:spPr>
                      <a:xfrm>
                        <a:off x="1191" y="858441"/>
                        <a:ext cx="1191" cy="1191"/>
                      </a:xfrm>
                      <a:prstGeom prst="rect">
                        <a:avLst/>
                      </a:prstGeom>
                    </p:spPr>
                  </p:pic>
                </p:oleObj>
              </mc:Fallback>
            </mc:AlternateContent>
          </a:graphicData>
        </a:graphic>
      </p:graphicFrame>
      <p:sp>
        <p:nvSpPr>
          <p:cNvPr id="1147" name="Rectangle 25"/>
          <p:cNvSpPr/>
          <p:nvPr/>
        </p:nvSpPr>
        <p:spPr>
          <a:xfrm>
            <a:off x="2526944" y="2655570"/>
            <a:ext cx="6145568" cy="2954655"/>
          </a:xfrm>
          <a:prstGeom prst="rect">
            <a:avLst/>
          </a:prstGeom>
          <a:solidFill>
            <a:srgbClr val="F2F2F2"/>
          </a:solidFill>
          <a:ln w="3175" cap="flat" cmpd="sng" algn="ctr">
            <a:noFill/>
            <a:prstDash val="solid"/>
          </a:ln>
          <a:effectLst/>
        </p:spPr>
        <p:txBody>
          <a:bodyPr lIns="0" tIns="0" rIns="0" bIns="0" rtlCol="0" anchor="ctr"/>
          <a:lstStyle/>
          <a:p>
            <a:pPr algn="ctr" defTabSz="685800" eaLnBrk="1" fontAlgn="auto" hangingPunct="1">
              <a:lnSpc>
                <a:spcPct val="95000"/>
              </a:lnSpc>
              <a:spcBef>
                <a:spcPts val="0"/>
              </a:spcBef>
              <a:spcAft>
                <a:spcPts val="0"/>
              </a:spcAft>
              <a:defRPr/>
            </a:pPr>
            <a:endParaRPr lang="en-US" sz="1500" kern="0">
              <a:solidFill>
                <a:srgbClr val="575757"/>
              </a:solidFill>
              <a:latin typeface="Trebuchet MS" panose="020B0603020202020204" pitchFamily="34" charset="0"/>
              <a:ea typeface="Meiryo UI" panose="020B0604030504040204" pitchFamily="50" charset="-128"/>
            </a:endParaRPr>
          </a:p>
        </p:txBody>
      </p:sp>
      <p:sp>
        <p:nvSpPr>
          <p:cNvPr id="1148" name="タイトル 1"/>
          <p:cNvSpPr>
            <a:spLocks noGrp="1"/>
          </p:cNvSpPr>
          <p:nvPr>
            <p:ph type="title"/>
          </p:nvPr>
        </p:nvSpPr>
        <p:spPr>
          <a:xfrm>
            <a:off x="472500" y="1324350"/>
            <a:ext cx="8200013" cy="415498"/>
          </a:xfrm>
        </p:spPr>
        <p:txBody>
          <a:bodyPr vert="horz"/>
          <a:lstStyle/>
          <a:p>
            <a:pPr>
              <a:tabLst>
                <a:tab pos="266700" algn="l"/>
              </a:tabLst>
            </a:pPr>
            <a:r>
              <a:rPr kumimoji="1" lang="en-US" altLang="ja-JP">
                <a:solidFill>
                  <a:srgbClr val="FE9341"/>
                </a:solidFill>
                <a:latin typeface="Trebuchet MS" panose="020B0603020202020204" pitchFamily="34" charset="0"/>
                <a:ea typeface="Meiryo UI" panose="020B0604030504040204" pitchFamily="50" charset="-128"/>
              </a:rPr>
              <a:t>	</a:t>
            </a:r>
            <a:r>
              <a:rPr kumimoji="1" lang="ja-JP" altLang="en-US">
                <a:solidFill>
                  <a:srgbClr val="FE9341"/>
                </a:solidFill>
                <a:latin typeface="Trebuchet MS" panose="020B0603020202020204" pitchFamily="34" charset="0"/>
                <a:ea typeface="Meiryo UI" panose="020B0604030504040204" pitchFamily="50" charset="-128"/>
              </a:rPr>
              <a:t>成果 </a:t>
            </a:r>
            <a:r>
              <a:rPr kumimoji="1" lang="en-US" altLang="ja-JP">
                <a:solidFill>
                  <a:srgbClr val="FE9341"/>
                </a:solidFill>
                <a:latin typeface="Trebuchet MS" panose="020B0603020202020204" pitchFamily="34" charset="0"/>
                <a:ea typeface="Meiryo UI" panose="020B0604030504040204" pitchFamily="50" charset="-128"/>
              </a:rPr>
              <a:t>(</a:t>
            </a:r>
            <a:r>
              <a:rPr kumimoji="1" lang="ja-JP" altLang="en-US">
                <a:solidFill>
                  <a:srgbClr val="FE9341"/>
                </a:solidFill>
                <a:latin typeface="Trebuchet MS" panose="020B0603020202020204" pitchFamily="34" charset="0"/>
                <a:ea typeface="Meiryo UI" panose="020B0604030504040204" pitchFamily="50" charset="-128"/>
              </a:rPr>
              <a:t>アウトカム</a:t>
            </a:r>
            <a:r>
              <a:rPr kumimoji="1" lang="en-US" altLang="ja-JP">
                <a:solidFill>
                  <a:srgbClr val="FE9341"/>
                </a:solidFill>
                <a:latin typeface="Trebuchet MS" panose="020B0603020202020204" pitchFamily="34" charset="0"/>
                <a:ea typeface="Meiryo UI" panose="020B0604030504040204" pitchFamily="50" charset="-128"/>
              </a:rPr>
              <a:t>) </a:t>
            </a:r>
            <a:r>
              <a:rPr kumimoji="1" lang="ja-JP" altLang="en-US">
                <a:solidFill>
                  <a:srgbClr val="FE9341"/>
                </a:solidFill>
                <a:latin typeface="Trebuchet MS" panose="020B0603020202020204" pitchFamily="34" charset="0"/>
                <a:ea typeface="Meiryo UI" panose="020B0604030504040204" pitchFamily="50" charset="-128"/>
              </a:rPr>
              <a:t>指標</a:t>
            </a:r>
            <a:br>
              <a:rPr kumimoji="1" lang="en-US" altLang="ja-JP">
                <a:solidFill>
                  <a:srgbClr val="FE9341"/>
                </a:solidFill>
                <a:latin typeface="Trebuchet MS" panose="020B0603020202020204" pitchFamily="34" charset="0"/>
                <a:ea typeface="Meiryo UI" panose="020B0604030504040204" pitchFamily="50" charset="-128"/>
              </a:rPr>
            </a:br>
            <a:r>
              <a:rPr kumimoji="1" lang="en-US" altLang="ja-JP" sz="1200">
                <a:solidFill>
                  <a:schemeClr val="tx1"/>
                </a:solidFill>
                <a:latin typeface="Trebuchet MS" panose="020B0603020202020204" pitchFamily="34" charset="0"/>
                <a:ea typeface="Meiryo UI" panose="020B0604030504040204" pitchFamily="50" charset="-128"/>
              </a:rPr>
              <a:t>a. </a:t>
            </a:r>
            <a:r>
              <a:rPr kumimoji="1" lang="ja-JP" altLang="en-US" sz="1200">
                <a:solidFill>
                  <a:schemeClr val="tx1"/>
                </a:solidFill>
                <a:latin typeface="Trebuchet MS" panose="020B0603020202020204" pitchFamily="34" charset="0"/>
                <a:ea typeface="Meiryo UI" panose="020B0604030504040204" pitchFamily="50" charset="-128"/>
              </a:rPr>
              <a:t>ロジックツリー</a:t>
            </a:r>
            <a:endParaRPr kumimoji="1" lang="en-US">
              <a:solidFill>
                <a:schemeClr val="tx1"/>
              </a:solidFill>
              <a:latin typeface="Trebuchet MS" panose="020B0603020202020204" pitchFamily="34" charset="0"/>
              <a:ea typeface="Meiryo UI" panose="020B0604030504040204" pitchFamily="50" charset="-128"/>
            </a:endParaRPr>
          </a:p>
        </p:txBody>
      </p:sp>
      <p:sp>
        <p:nvSpPr>
          <p:cNvPr id="1149" name="Rectangle 2"/>
          <p:cNvSpPr/>
          <p:nvPr/>
        </p:nvSpPr>
        <p:spPr>
          <a:xfrm>
            <a:off x="3970090" y="849630"/>
            <a:ext cx="5173910" cy="912658"/>
          </a:xfrm>
          <a:prstGeom prst="rect">
            <a:avLst/>
          </a:prstGeom>
          <a:solidFill>
            <a:schemeClr val="accent6">
              <a:lumMod val="20000"/>
              <a:lumOff val="80000"/>
            </a:schemeClr>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defTabSz="685800" eaLnBrk="1" fontAlgn="auto" hangingPunct="1">
              <a:spcBef>
                <a:spcPts val="0"/>
              </a:spcBef>
              <a:spcAft>
                <a:spcPts val="0"/>
              </a:spcAft>
              <a:buFont typeface="Trebuchet MS" panose="020B0603020202020204" pitchFamily="34" charset="0"/>
              <a:buChar char="​"/>
              <a:defRPr/>
            </a:pPr>
            <a:r>
              <a:rPr lang="ja-JP" altLang="en-US" sz="1050">
                <a:solidFill>
                  <a:srgbClr val="575757"/>
                </a:solidFill>
                <a:latin typeface="Trebuchet MS" panose="020B0603020202020204" pitchFamily="34" charset="0"/>
                <a:ea typeface="Meiryo UI" panose="020B0604030504040204" pitchFamily="50" charset="-128"/>
              </a:rPr>
              <a:t>目指す姿の実現に向け、定量</a:t>
            </a:r>
            <a:r>
              <a:rPr lang="en-US" altLang="ja-JP" sz="1050">
                <a:solidFill>
                  <a:srgbClr val="575757"/>
                </a:solidFill>
                <a:latin typeface="Trebuchet MS" panose="020B0603020202020204" pitchFamily="34" charset="0"/>
                <a:ea typeface="Meiryo UI" panose="020B0604030504040204" pitchFamily="50" charset="-128"/>
              </a:rPr>
              <a:t>/</a:t>
            </a:r>
            <a:r>
              <a:rPr lang="ja-JP" altLang="en-US" sz="1050">
                <a:solidFill>
                  <a:srgbClr val="575757"/>
                </a:solidFill>
                <a:latin typeface="Trebuchet MS" panose="020B0603020202020204" pitchFamily="34" charset="0"/>
                <a:ea typeface="Meiryo UI" panose="020B0604030504040204" pitchFamily="50" charset="-128"/>
              </a:rPr>
              <a:t>定性の成果 </a:t>
            </a:r>
            <a:r>
              <a:rPr lang="en-US" altLang="ja-JP" sz="1050">
                <a:solidFill>
                  <a:srgbClr val="575757"/>
                </a:solidFill>
                <a:latin typeface="Trebuchet MS" panose="020B0603020202020204" pitchFamily="34" charset="0"/>
                <a:ea typeface="Meiryo UI" panose="020B0604030504040204" pitchFamily="50" charset="-128"/>
              </a:rPr>
              <a:t>(</a:t>
            </a:r>
            <a:r>
              <a:rPr lang="ja-JP" altLang="en-US" sz="1050">
                <a:solidFill>
                  <a:srgbClr val="575757"/>
                </a:solidFill>
                <a:latin typeface="Trebuchet MS" panose="020B0603020202020204" pitchFamily="34" charset="0"/>
                <a:ea typeface="Meiryo UI" panose="020B0604030504040204" pitchFamily="50" charset="-128"/>
              </a:rPr>
              <a:t>アウトカム</a:t>
            </a:r>
            <a:r>
              <a:rPr lang="en-US" altLang="ja-JP" sz="1050">
                <a:solidFill>
                  <a:srgbClr val="575757"/>
                </a:solidFill>
                <a:latin typeface="Trebuchet MS" panose="020B0603020202020204" pitchFamily="34" charset="0"/>
                <a:ea typeface="Meiryo UI" panose="020B0604030504040204" pitchFamily="50" charset="-128"/>
              </a:rPr>
              <a:t>) </a:t>
            </a:r>
            <a:r>
              <a:rPr lang="ja-JP" altLang="en-US" sz="1050">
                <a:solidFill>
                  <a:srgbClr val="575757"/>
                </a:solidFill>
                <a:latin typeface="Trebuchet MS" panose="020B0603020202020204" pitchFamily="34" charset="0"/>
                <a:ea typeface="Meiryo UI" panose="020B0604030504040204" pitchFamily="50" charset="-128"/>
              </a:rPr>
              <a:t>指標間で因果関係のつながりを整理。</a:t>
            </a:r>
            <a:endParaRPr lang="en-US" altLang="ja-JP" sz="1050">
              <a:solidFill>
                <a:srgbClr val="575757"/>
              </a:solidFill>
              <a:latin typeface="Trebuchet MS" panose="020B0603020202020204" pitchFamily="34" charset="0"/>
              <a:ea typeface="Meiryo UI" panose="020B0604030504040204" pitchFamily="50" charset="-128"/>
            </a:endParaRPr>
          </a:p>
          <a:p>
            <a:pPr defTabSz="685800" eaLnBrk="1" fontAlgn="auto" hangingPunct="1">
              <a:spcBef>
                <a:spcPts val="0"/>
              </a:spcBef>
              <a:spcAft>
                <a:spcPts val="0"/>
              </a:spcAft>
              <a:buFont typeface="Trebuchet MS" panose="020B0603020202020204" pitchFamily="34" charset="0"/>
              <a:buChar char="​"/>
              <a:defRPr/>
            </a:pPr>
            <a:r>
              <a:rPr lang="ja-JP" altLang="en-US" sz="1050">
                <a:solidFill>
                  <a:srgbClr val="575757"/>
                </a:solidFill>
                <a:latin typeface="Trebuchet MS" panose="020B0603020202020204" pitchFamily="34" charset="0"/>
                <a:ea typeface="Meiryo UI" panose="020B0604030504040204" pitchFamily="50" charset="-128"/>
              </a:rPr>
              <a:t>アウトカムは可能な限り、定量的に測定できるものを記載すること</a:t>
            </a:r>
            <a:endParaRPr lang="en-US" altLang="ja-JP" sz="1050">
              <a:solidFill>
                <a:srgbClr val="575757"/>
              </a:solidFill>
              <a:latin typeface="Trebuchet MS" panose="020B0603020202020204" pitchFamily="34" charset="0"/>
              <a:ea typeface="Meiryo UI" panose="020B0604030504040204" pitchFamily="50" charset="-128"/>
            </a:endParaRPr>
          </a:p>
          <a:p>
            <a:pPr marL="243000" lvl="1" indent="-162000" defTabSz="685800" eaLnBrk="1" fontAlgn="auto" hangingPunct="1">
              <a:spcBef>
                <a:spcPts val="0"/>
              </a:spcBef>
              <a:spcAft>
                <a:spcPts val="0"/>
              </a:spcAft>
              <a:buClr>
                <a:srgbClr val="FE9341"/>
              </a:buClr>
              <a:buFont typeface="Trebuchet MS" panose="020B0603020202020204" pitchFamily="34" charset="0"/>
              <a:buChar char="•"/>
              <a:defRPr/>
            </a:pPr>
            <a:r>
              <a:rPr lang="ja-JP" altLang="en-US" sz="1050" kern="0">
                <a:solidFill>
                  <a:srgbClr val="575757"/>
                </a:solidFill>
                <a:latin typeface="Trebuchet MS" panose="020B0603020202020204" pitchFamily="34" charset="0"/>
                <a:ea typeface="Meiryo UI" panose="020B0604030504040204" pitchFamily="50" charset="-128"/>
              </a:rPr>
              <a:t>中間アウトカム</a:t>
            </a:r>
            <a:r>
              <a:rPr lang="en-US" altLang="ja-JP" sz="1050" kern="0">
                <a:solidFill>
                  <a:srgbClr val="575757"/>
                </a:solidFill>
                <a:latin typeface="Trebuchet MS" panose="020B0603020202020204" pitchFamily="34" charset="0"/>
                <a:ea typeface="Meiryo UI" panose="020B0604030504040204" pitchFamily="50" charset="-128"/>
              </a:rPr>
              <a:t>:</a:t>
            </a:r>
            <a:r>
              <a:rPr lang="ja-JP" altLang="en-US" sz="1050" kern="0">
                <a:solidFill>
                  <a:srgbClr val="575757"/>
                </a:solidFill>
                <a:latin typeface="Trebuchet MS" panose="020B0603020202020204" pitchFamily="34" charset="0"/>
                <a:ea typeface="Meiryo UI" panose="020B0604030504040204" pitchFamily="50" charset="-128"/>
              </a:rPr>
              <a:t>最終的なゴールに論理的につながる中間的な成果指標</a:t>
            </a:r>
            <a:endParaRPr lang="en-US" altLang="ja-JP" sz="1050" kern="0">
              <a:solidFill>
                <a:srgbClr val="575757"/>
              </a:solidFill>
              <a:latin typeface="Trebuchet MS" panose="020B0603020202020204" pitchFamily="34" charset="0"/>
              <a:ea typeface="Meiryo UI" panose="020B0604030504040204" pitchFamily="50" charset="-128"/>
            </a:endParaRPr>
          </a:p>
          <a:p>
            <a:pPr marL="243000" lvl="1" indent="-162000" defTabSz="685800" eaLnBrk="1" fontAlgn="auto" hangingPunct="1">
              <a:spcBef>
                <a:spcPts val="0"/>
              </a:spcBef>
              <a:spcAft>
                <a:spcPts val="0"/>
              </a:spcAft>
              <a:buClr>
                <a:srgbClr val="FE9341"/>
              </a:buClr>
              <a:buFont typeface="Trebuchet MS" panose="020B0603020202020204" pitchFamily="34" charset="0"/>
              <a:buChar char="•"/>
              <a:defRPr/>
            </a:pPr>
            <a:r>
              <a:rPr lang="ja-JP" altLang="en-US" sz="1050" kern="0">
                <a:solidFill>
                  <a:srgbClr val="575757"/>
                </a:solidFill>
                <a:latin typeface="Trebuchet MS" panose="020B0603020202020204" pitchFamily="34" charset="0"/>
                <a:ea typeface="Meiryo UI" panose="020B0604030504040204" pitchFamily="50" charset="-128"/>
              </a:rPr>
              <a:t>最終アウトカム</a:t>
            </a:r>
            <a:r>
              <a:rPr lang="en-US" altLang="ja-JP" sz="1050" kern="0">
                <a:solidFill>
                  <a:srgbClr val="575757"/>
                </a:solidFill>
                <a:latin typeface="Trebuchet MS" panose="020B0603020202020204" pitchFamily="34" charset="0"/>
                <a:ea typeface="Meiryo UI" panose="020B0604030504040204" pitchFamily="50" charset="-128"/>
              </a:rPr>
              <a:t>:</a:t>
            </a:r>
            <a:r>
              <a:rPr lang="ja-JP" altLang="en-US" sz="1050" kern="0">
                <a:solidFill>
                  <a:srgbClr val="575757"/>
                </a:solidFill>
                <a:latin typeface="Trebuchet MS" panose="020B0603020202020204" pitchFamily="34" charset="0"/>
                <a:ea typeface="Meiryo UI" panose="020B0604030504040204" pitchFamily="50" charset="-128"/>
              </a:rPr>
              <a:t>最終的なゴールとして期待される成果指標</a:t>
            </a:r>
            <a:endParaRPr lang="en-US" altLang="ja-JP" sz="1050" kern="0">
              <a:solidFill>
                <a:srgbClr val="575757"/>
              </a:solidFill>
              <a:latin typeface="Trebuchet MS" panose="020B0603020202020204" pitchFamily="34" charset="0"/>
              <a:ea typeface="Meiryo UI" panose="020B0604030504040204" pitchFamily="50" charset="-128"/>
            </a:endParaRPr>
          </a:p>
          <a:p>
            <a:pPr marL="243000" lvl="1" indent="-162000" defTabSz="685800" eaLnBrk="1" fontAlgn="auto" hangingPunct="1">
              <a:spcBef>
                <a:spcPts val="0"/>
              </a:spcBef>
              <a:spcAft>
                <a:spcPts val="0"/>
              </a:spcAft>
              <a:buClr>
                <a:srgbClr val="FE9341"/>
              </a:buClr>
              <a:buFont typeface="Trebuchet MS" panose="020B0603020202020204" pitchFamily="34" charset="0"/>
              <a:buChar char="•"/>
              <a:defRPr/>
            </a:pPr>
            <a:r>
              <a:rPr lang="ja-JP" altLang="en-US" sz="1050" kern="0">
                <a:solidFill>
                  <a:srgbClr val="575757"/>
                </a:solidFill>
                <a:latin typeface="Trebuchet MS" panose="020B0603020202020204" pitchFamily="34" charset="0"/>
                <a:ea typeface="Meiryo UI" panose="020B0604030504040204" pitchFamily="50" charset="-128"/>
              </a:rPr>
              <a:t>尚、アウトカム同士のつながりを意識して各項目を記載すること</a:t>
            </a:r>
            <a:r>
              <a:rPr lang="en-US" altLang="ja-JP" sz="1050" kern="0">
                <a:solidFill>
                  <a:srgbClr val="575757"/>
                </a:solidFill>
                <a:latin typeface="Trebuchet MS" panose="020B0603020202020204" pitchFamily="34" charset="0"/>
                <a:ea typeface="Meiryo UI" panose="020B0604030504040204" pitchFamily="50" charset="-128"/>
              </a:rPr>
              <a:t>(</a:t>
            </a:r>
            <a:r>
              <a:rPr lang="ja-JP" altLang="en-US" sz="1050" kern="0">
                <a:solidFill>
                  <a:srgbClr val="575757"/>
                </a:solidFill>
                <a:latin typeface="Trebuchet MS" panose="020B0603020202020204" pitchFamily="34" charset="0"/>
                <a:ea typeface="Meiryo UI" panose="020B0604030504040204" pitchFamily="50" charset="-128"/>
              </a:rPr>
              <a:t>例</a:t>
            </a:r>
            <a:r>
              <a:rPr lang="en-US" altLang="ja-JP" sz="1050" kern="0">
                <a:solidFill>
                  <a:srgbClr val="575757"/>
                </a:solidFill>
                <a:latin typeface="Trebuchet MS" panose="020B0603020202020204" pitchFamily="34" charset="0"/>
                <a:ea typeface="Meiryo UI" panose="020B0604030504040204" pitchFamily="50" charset="-128"/>
              </a:rPr>
              <a:t>: </a:t>
            </a:r>
            <a:r>
              <a:rPr lang="ja-JP" altLang="en-US" sz="1050" kern="0">
                <a:solidFill>
                  <a:srgbClr val="575757"/>
                </a:solidFill>
                <a:latin typeface="Trebuchet MS" panose="020B0603020202020204" pitchFamily="34" charset="0"/>
                <a:ea typeface="Meiryo UI" panose="020B0604030504040204" pitchFamily="50" charset="-128"/>
              </a:rPr>
              <a:t>オンデマンドバスの利用が広がることで外出困難な高齢者数が少なり、結果として高齢者の健康寿命の向上につながる</a:t>
            </a:r>
            <a:r>
              <a:rPr lang="en-US" altLang="ja-JP" sz="1050" kern="0">
                <a:solidFill>
                  <a:srgbClr val="575757"/>
                </a:solidFill>
                <a:latin typeface="Trebuchet MS" panose="020B0603020202020204" pitchFamily="34" charset="0"/>
                <a:ea typeface="Meiryo UI" panose="020B0604030504040204" pitchFamily="50" charset="-128"/>
              </a:rPr>
              <a:t>)</a:t>
            </a:r>
          </a:p>
        </p:txBody>
      </p:sp>
      <p:sp>
        <p:nvSpPr>
          <p:cNvPr id="1150" name="Textfeld 1"/>
          <p:cNvSpPr txBox="1"/>
          <p:nvPr>
            <p:custDataLst>
              <p:tags r:id="rId1"/>
            </p:custDataLst>
          </p:nvPr>
        </p:nvSpPr>
        <p:spPr>
          <a:xfrm>
            <a:off x="448379" y="2434843"/>
            <a:ext cx="1937325" cy="220727"/>
          </a:xfrm>
          <a:prstGeom prst="rect">
            <a:avLst/>
          </a:prstGeom>
          <a:solidFill>
            <a:srgbClr val="FF8222"/>
          </a:solidFill>
        </p:spPr>
        <p:txBody>
          <a:bodyPr vert="horz" wrap="square" lIns="27000" tIns="27000" rIns="27000" bIns="27000" rtlCol="0" anchor="b">
            <a:noAutofit/>
          </a:bodyPr>
          <a:lstStyle/>
          <a:p>
            <a:pPr defTabSz="685800" eaLnBrk="1" fontAlgn="auto" hangingPunct="1">
              <a:lnSpc>
                <a:spcPct val="90000"/>
              </a:lnSpc>
              <a:spcBef>
                <a:spcPts val="0"/>
              </a:spcBef>
              <a:spcAft>
                <a:spcPts val="450"/>
              </a:spcAft>
              <a:defRPr/>
            </a:pPr>
            <a:r>
              <a:rPr kumimoji="0" lang="ja-JP" altLang="en-US" sz="1200" kern="0">
                <a:solidFill>
                  <a:srgbClr val="FFFFFF"/>
                </a:solidFill>
                <a:latin typeface="Trebuchet MS" panose="020B0603020202020204" pitchFamily="34" charset="0"/>
                <a:ea typeface="Meiryo UI" panose="020B0604030504040204" pitchFamily="50" charset="-128"/>
                <a:sym typeface="Trebuchet MS" panose="020B0603020202020204" pitchFamily="34" charset="0"/>
              </a:rPr>
              <a:t>最終アウトカム</a:t>
            </a:r>
          </a:p>
        </p:txBody>
      </p:sp>
      <p:cxnSp>
        <p:nvCxnSpPr>
          <p:cNvPr id="1151" name="Straight Arrow Connector 5"/>
          <p:cNvCxnSpPr>
            <a:cxnSpLocks/>
            <a:stCxn id="1167" idx="1"/>
            <a:endCxn id="1155" idx="3"/>
          </p:cNvCxnSpPr>
          <p:nvPr/>
        </p:nvCxnSpPr>
        <p:spPr>
          <a:xfrm rot="10800000">
            <a:off x="2159697" y="3108211"/>
            <a:ext cx="585383" cy="2075655"/>
          </a:xfrm>
          <a:prstGeom prst="bentConnector3">
            <a:avLst>
              <a:gd name="adj1" fmla="val 50000"/>
            </a:avLst>
          </a:prstGeom>
          <a:noFill/>
          <a:ln w="19050" cap="rnd" cmpd="sng" algn="ctr">
            <a:solidFill>
              <a:srgbClr val="6E6F73"/>
            </a:solidFill>
            <a:prstDash val="solid"/>
            <a:round/>
            <a:headEnd type="none" w="med" len="med"/>
            <a:tailEnd type="triangle" w="med" len="med"/>
          </a:ln>
          <a:effectLst/>
        </p:spPr>
      </p:cxnSp>
      <p:cxnSp>
        <p:nvCxnSpPr>
          <p:cNvPr id="1152" name="Straight Arrow Connector 5"/>
          <p:cNvCxnSpPr>
            <a:cxnSpLocks/>
            <a:stCxn id="1165" idx="1"/>
            <a:endCxn id="1155" idx="3"/>
          </p:cNvCxnSpPr>
          <p:nvPr>
            <p:custDataLst>
              <p:tags r:id="rId2"/>
            </p:custDataLst>
          </p:nvPr>
        </p:nvCxnSpPr>
        <p:spPr>
          <a:xfrm rot="10800000">
            <a:off x="2159697" y="3108212"/>
            <a:ext cx="585383" cy="691885"/>
          </a:xfrm>
          <a:prstGeom prst="bentConnector3">
            <a:avLst>
              <a:gd name="adj1" fmla="val 50000"/>
            </a:avLst>
          </a:prstGeom>
          <a:noFill/>
          <a:ln w="19050" cap="rnd" cmpd="sng" algn="ctr">
            <a:solidFill>
              <a:srgbClr val="6E6F73"/>
            </a:solidFill>
            <a:prstDash val="solid"/>
            <a:round/>
            <a:headEnd type="none" w="med" len="med"/>
            <a:tailEnd type="triangle" w="med" len="med"/>
          </a:ln>
          <a:effectLst/>
        </p:spPr>
      </p:cxnSp>
      <p:sp>
        <p:nvSpPr>
          <p:cNvPr id="1153" name="テキスト ボックス 42"/>
          <p:cNvSpPr txBox="1"/>
          <p:nvPr/>
        </p:nvSpPr>
        <p:spPr>
          <a:xfrm>
            <a:off x="432000" y="1127250"/>
            <a:ext cx="8224134" cy="138122"/>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34290" rIns="0" bIns="34290" numCol="1" spcCol="0" rtlCol="0" fromWordArt="0" anchor="ctr" anchorCtr="0" forceAA="0" compatLnSpc="1">
            <a:prstTxWarp prst="textNoShape">
              <a:avLst/>
            </a:prstTxWarp>
            <a:noAutofit/>
          </a:bodyPr>
          <a:lstStyle/>
          <a:p>
            <a:pPr defTabSz="685800" eaLnBrk="1" fontAlgn="auto" hangingPunct="1">
              <a:spcBef>
                <a:spcPts val="0"/>
              </a:spcBef>
              <a:spcAft>
                <a:spcPts val="0"/>
              </a:spcAft>
              <a:defRPr/>
            </a:pPr>
            <a:r>
              <a:rPr lang="en-US" altLang="ja-JP" sz="1050">
                <a:solidFill>
                  <a:srgbClr val="575757"/>
                </a:solidFill>
                <a:latin typeface="Trebuchet MS" panose="020B0603020202020204" pitchFamily="34" charset="0"/>
                <a:ea typeface="Meiryo UI" panose="020B0604030504040204" pitchFamily="50" charset="-128"/>
              </a:rPr>
              <a:t>Ⅱ</a:t>
            </a:r>
            <a:r>
              <a:rPr lang="ja-JP" altLang="en-US" sz="1050">
                <a:solidFill>
                  <a:srgbClr val="575757"/>
                </a:solidFill>
                <a:latin typeface="Trebuchet MS" panose="020B0603020202020204" pitchFamily="34" charset="0"/>
                <a:ea typeface="Meiryo UI" panose="020B0604030504040204" pitchFamily="50" charset="-128"/>
              </a:rPr>
              <a:t>目指す姿</a:t>
            </a:r>
            <a:endParaRPr lang="en-US" altLang="ja-JP" sz="1050">
              <a:solidFill>
                <a:srgbClr val="575757"/>
              </a:solidFill>
              <a:latin typeface="Trebuchet MS" panose="020B0603020202020204" pitchFamily="34" charset="0"/>
              <a:ea typeface="Meiryo UI" panose="020B0604030504040204" pitchFamily="50" charset="-128"/>
            </a:endParaRPr>
          </a:p>
        </p:txBody>
      </p:sp>
      <p:sp>
        <p:nvSpPr>
          <p:cNvPr id="1154" name="Rectangle 25"/>
          <p:cNvSpPr/>
          <p:nvPr/>
        </p:nvSpPr>
        <p:spPr>
          <a:xfrm>
            <a:off x="448379" y="2655570"/>
            <a:ext cx="1937325" cy="2954655"/>
          </a:xfrm>
          <a:prstGeom prst="rect">
            <a:avLst/>
          </a:prstGeom>
          <a:solidFill>
            <a:srgbClr val="F2F2F2"/>
          </a:solidFill>
          <a:ln w="3175" cap="flat" cmpd="sng" algn="ctr">
            <a:noFill/>
            <a:prstDash val="solid"/>
          </a:ln>
          <a:effectLst/>
        </p:spPr>
        <p:txBody>
          <a:bodyPr lIns="0" tIns="0" rIns="0" bIns="0" rtlCol="0" anchor="ctr"/>
          <a:lstStyle/>
          <a:p>
            <a:pPr algn="ctr" defTabSz="685800" eaLnBrk="1" fontAlgn="auto" hangingPunct="1">
              <a:lnSpc>
                <a:spcPct val="95000"/>
              </a:lnSpc>
              <a:spcBef>
                <a:spcPts val="0"/>
              </a:spcBef>
              <a:spcAft>
                <a:spcPts val="0"/>
              </a:spcAft>
              <a:defRPr/>
            </a:pPr>
            <a:endParaRPr lang="en-US" sz="1500" kern="0">
              <a:solidFill>
                <a:srgbClr val="575757"/>
              </a:solidFill>
              <a:latin typeface="Trebuchet MS" panose="020B0603020202020204" pitchFamily="34" charset="0"/>
              <a:ea typeface="Meiryo UI" panose="020B0604030504040204" pitchFamily="50" charset="-128"/>
            </a:endParaRPr>
          </a:p>
        </p:txBody>
      </p:sp>
      <p:sp>
        <p:nvSpPr>
          <p:cNvPr id="1155" name="正方形/長方形 31"/>
          <p:cNvSpPr/>
          <p:nvPr/>
        </p:nvSpPr>
        <p:spPr>
          <a:xfrm>
            <a:off x="668889" y="2838211"/>
            <a:ext cx="1490808" cy="540000"/>
          </a:xfrm>
          <a:prstGeom prst="rect">
            <a:avLst/>
          </a:prstGeom>
          <a:solidFill>
            <a:srgbClr val="FFFFFF"/>
          </a:solidFill>
          <a:ln w="28575" cap="rnd" cmpd="sng" algn="ctr">
            <a:solidFill>
              <a:schemeClr val="bg1">
                <a:lumMod val="50000"/>
              </a:schemeClr>
            </a:solidFill>
            <a:prstDash val="solid"/>
            <a:round/>
            <a:headEnd type="none" w="med" len="med"/>
            <a:tailEnd type="none" w="med" len="med"/>
          </a:ln>
          <a:effectLst/>
        </p:spPr>
        <p:txBody>
          <a:bodyPr rot="0" spcFirstLastPara="0" vertOverflow="overflow" horzOverflow="overflow" vert="horz" wrap="none" lIns="27000" tIns="27000" rIns="27000" bIns="2700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en-US" altLang="ja-JP" sz="1050" kern="0">
              <a:solidFill>
                <a:srgbClr val="575757"/>
              </a:solidFill>
              <a:latin typeface="Trebuchet MS" panose="020B0603020202020204" pitchFamily="34" charset="0"/>
              <a:ea typeface="Meiryo UI" panose="020B0604030504040204" pitchFamily="50" charset="-128"/>
            </a:endParaRPr>
          </a:p>
        </p:txBody>
      </p:sp>
      <p:sp>
        <p:nvSpPr>
          <p:cNvPr id="1156" name="Oval 20"/>
          <p:cNvSpPr>
            <a:spLocks noChangeAspect="1" noChangeArrowheads="1"/>
          </p:cNvSpPr>
          <p:nvPr/>
        </p:nvSpPr>
        <p:spPr>
          <a:xfrm>
            <a:off x="472500" y="1324350"/>
            <a:ext cx="230183" cy="230183"/>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algn="ctr" defTabSz="685800" eaLnBrk="1" fontAlgn="auto" hangingPunct="1">
              <a:spcBef>
                <a:spcPts val="0"/>
              </a:spcBef>
              <a:spcAft>
                <a:spcPts val="0"/>
              </a:spcAft>
              <a:defRPr/>
            </a:pPr>
            <a:r>
              <a:rPr kumimoji="0" lang="ja-JP" altLang="en-US" sz="1500">
                <a:solidFill>
                  <a:prstClr val="white"/>
                </a:solidFill>
                <a:latin typeface="Trebuchet MS" panose="020B0603020202020204" pitchFamily="34" charset="0"/>
                <a:ea typeface="+mn-ea"/>
              </a:rPr>
              <a:t>２</a:t>
            </a:r>
            <a:endParaRPr kumimoji="0" lang="en-US" sz="1500">
              <a:solidFill>
                <a:prstClr val="white"/>
              </a:solidFill>
              <a:latin typeface="Trebuchet MS" panose="020B0603020202020204" pitchFamily="34" charset="0"/>
              <a:ea typeface="+mn-ea"/>
            </a:endParaRPr>
          </a:p>
        </p:txBody>
      </p:sp>
      <p:cxnSp>
        <p:nvCxnSpPr>
          <p:cNvPr id="1157" name="Straight Arrow Connector 18"/>
          <p:cNvCxnSpPr>
            <a:cxnSpLocks/>
            <a:stCxn id="1166" idx="1"/>
            <a:endCxn id="1155" idx="3"/>
          </p:cNvCxnSpPr>
          <p:nvPr/>
        </p:nvCxnSpPr>
        <p:spPr>
          <a:xfrm flipH="1">
            <a:off x="2159697" y="3108211"/>
            <a:ext cx="585383" cy="0"/>
          </a:xfrm>
          <a:prstGeom prst="straightConnector1">
            <a:avLst/>
          </a:prstGeom>
          <a:noFill/>
          <a:ln w="19050" cap="rnd" cmpd="sng" algn="ctr">
            <a:solidFill>
              <a:srgbClr val="6E6F73"/>
            </a:solidFill>
            <a:prstDash val="solid"/>
            <a:round/>
            <a:headEnd type="none" w="med" len="med"/>
            <a:tailEnd type="triangle" w="med" len="med"/>
          </a:ln>
          <a:effectLst/>
        </p:spPr>
      </p:cxnSp>
      <p:sp>
        <p:nvSpPr>
          <p:cNvPr id="1158" name="Textfeld 1"/>
          <p:cNvSpPr txBox="1"/>
          <p:nvPr>
            <p:custDataLst>
              <p:tags r:id="rId3"/>
            </p:custDataLst>
          </p:nvPr>
        </p:nvSpPr>
        <p:spPr>
          <a:xfrm>
            <a:off x="2526944" y="2434843"/>
            <a:ext cx="6145568" cy="220727"/>
          </a:xfrm>
          <a:prstGeom prst="rect">
            <a:avLst/>
          </a:prstGeom>
          <a:solidFill>
            <a:srgbClr val="FF8222"/>
          </a:solidFill>
        </p:spPr>
        <p:txBody>
          <a:bodyPr vert="horz" wrap="square" lIns="27000" tIns="27000" rIns="27000" bIns="27000" rtlCol="0" anchor="b">
            <a:noAutofit/>
          </a:bodyPr>
          <a:lstStyle/>
          <a:p>
            <a:pPr defTabSz="685800" eaLnBrk="1" fontAlgn="auto" hangingPunct="1">
              <a:lnSpc>
                <a:spcPct val="90000"/>
              </a:lnSpc>
              <a:spcBef>
                <a:spcPts val="0"/>
              </a:spcBef>
              <a:spcAft>
                <a:spcPts val="450"/>
              </a:spcAft>
              <a:defRPr/>
            </a:pPr>
            <a:r>
              <a:rPr kumimoji="0" lang="ja-JP" altLang="en-US" sz="1200" kern="0">
                <a:solidFill>
                  <a:srgbClr val="FFFFFF"/>
                </a:solidFill>
                <a:latin typeface="Trebuchet MS" panose="020B0603020202020204" pitchFamily="34" charset="0"/>
                <a:ea typeface="Meiryo UI" panose="020B0604030504040204" pitchFamily="50" charset="-128"/>
                <a:sym typeface="Trebuchet MS" panose="020B0603020202020204" pitchFamily="34" charset="0"/>
              </a:rPr>
              <a:t>中間アウトカム</a:t>
            </a:r>
          </a:p>
        </p:txBody>
      </p:sp>
      <p:cxnSp>
        <p:nvCxnSpPr>
          <p:cNvPr id="1159" name="Straight Arrow Connector 80"/>
          <p:cNvCxnSpPr>
            <a:cxnSpLocks/>
            <a:stCxn id="1169" idx="1"/>
          </p:cNvCxnSpPr>
          <p:nvPr/>
        </p:nvCxnSpPr>
        <p:spPr>
          <a:xfrm flipH="1">
            <a:off x="4298594" y="3108211"/>
            <a:ext cx="535880" cy="0"/>
          </a:xfrm>
          <a:prstGeom prst="straightConnector1">
            <a:avLst/>
          </a:prstGeom>
          <a:noFill/>
          <a:ln w="19050" cap="rnd" cmpd="sng" algn="ctr">
            <a:solidFill>
              <a:srgbClr val="6E6F73"/>
            </a:solidFill>
            <a:prstDash val="solid"/>
            <a:round/>
            <a:headEnd type="none" w="med" len="med"/>
            <a:tailEnd type="triangle" w="med" len="med"/>
          </a:ln>
          <a:effectLst/>
        </p:spPr>
      </p:cxnSp>
      <p:cxnSp>
        <p:nvCxnSpPr>
          <p:cNvPr id="1160" name="Straight Arrow Connector 18"/>
          <p:cNvCxnSpPr>
            <a:cxnSpLocks/>
            <a:stCxn id="1170" idx="1"/>
            <a:endCxn id="1165" idx="3"/>
          </p:cNvCxnSpPr>
          <p:nvPr/>
        </p:nvCxnSpPr>
        <p:spPr>
          <a:xfrm flipH="1">
            <a:off x="4285556" y="3800096"/>
            <a:ext cx="548918" cy="0"/>
          </a:xfrm>
          <a:prstGeom prst="straightConnector1">
            <a:avLst/>
          </a:prstGeom>
          <a:noFill/>
          <a:ln w="19050" cap="rnd" cmpd="sng" algn="ctr">
            <a:solidFill>
              <a:srgbClr val="6E6F73"/>
            </a:solidFill>
            <a:prstDash val="solid"/>
            <a:round/>
            <a:headEnd type="none" w="med" len="med"/>
            <a:tailEnd type="triangle" w="med" len="med"/>
          </a:ln>
          <a:effectLst/>
        </p:spPr>
      </p:cxnSp>
      <p:cxnSp>
        <p:nvCxnSpPr>
          <p:cNvPr id="1161" name="Straight Arrow Connector 18"/>
          <p:cNvCxnSpPr>
            <a:cxnSpLocks/>
            <a:stCxn id="1171" idx="1"/>
            <a:endCxn id="1167" idx="3"/>
          </p:cNvCxnSpPr>
          <p:nvPr/>
        </p:nvCxnSpPr>
        <p:spPr>
          <a:xfrm flipH="1">
            <a:off x="4285556" y="5183866"/>
            <a:ext cx="548918" cy="0"/>
          </a:xfrm>
          <a:prstGeom prst="straightConnector1">
            <a:avLst/>
          </a:prstGeom>
          <a:noFill/>
          <a:ln w="19050" cap="rnd" cmpd="sng" algn="ctr">
            <a:solidFill>
              <a:srgbClr val="6E6F73"/>
            </a:solidFill>
            <a:prstDash val="solid"/>
            <a:round/>
            <a:headEnd type="none" w="med" len="med"/>
            <a:tailEnd type="triangle" w="med" len="med"/>
          </a:ln>
          <a:effectLst/>
        </p:spPr>
      </p:cxnSp>
      <p:cxnSp>
        <p:nvCxnSpPr>
          <p:cNvPr id="1162" name="Straight Arrow Connector 80"/>
          <p:cNvCxnSpPr>
            <a:cxnSpLocks/>
          </p:cNvCxnSpPr>
          <p:nvPr/>
        </p:nvCxnSpPr>
        <p:spPr>
          <a:xfrm flipH="1">
            <a:off x="6374951" y="3108211"/>
            <a:ext cx="605073" cy="0"/>
          </a:xfrm>
          <a:prstGeom prst="straightConnector1">
            <a:avLst/>
          </a:prstGeom>
          <a:noFill/>
          <a:ln w="19050" cap="rnd" cmpd="sng" algn="ctr">
            <a:solidFill>
              <a:srgbClr val="6E6F73"/>
            </a:solidFill>
            <a:prstDash val="solid"/>
            <a:round/>
            <a:headEnd type="none" w="med" len="med"/>
            <a:tailEnd type="triangle" w="med" len="med"/>
          </a:ln>
          <a:effectLst/>
        </p:spPr>
      </p:cxnSp>
      <p:cxnSp>
        <p:nvCxnSpPr>
          <p:cNvPr id="1163" name="Straight Arrow Connector 18"/>
          <p:cNvCxnSpPr>
            <a:cxnSpLocks/>
          </p:cNvCxnSpPr>
          <p:nvPr/>
        </p:nvCxnSpPr>
        <p:spPr>
          <a:xfrm flipH="1">
            <a:off x="6374951" y="3800096"/>
            <a:ext cx="605073" cy="0"/>
          </a:xfrm>
          <a:prstGeom prst="straightConnector1">
            <a:avLst/>
          </a:prstGeom>
          <a:noFill/>
          <a:ln w="19050" cap="rnd" cmpd="sng" algn="ctr">
            <a:solidFill>
              <a:srgbClr val="6E6F73"/>
            </a:solidFill>
            <a:prstDash val="solid"/>
            <a:round/>
            <a:headEnd type="none" w="med" len="med"/>
            <a:tailEnd type="triangle" w="med" len="med"/>
          </a:ln>
          <a:effectLst/>
        </p:spPr>
      </p:cxnSp>
      <p:cxnSp>
        <p:nvCxnSpPr>
          <p:cNvPr id="1164" name="Straight Arrow Connector 18"/>
          <p:cNvCxnSpPr>
            <a:cxnSpLocks/>
          </p:cNvCxnSpPr>
          <p:nvPr/>
        </p:nvCxnSpPr>
        <p:spPr>
          <a:xfrm flipH="1">
            <a:off x="6374951" y="5183866"/>
            <a:ext cx="605073" cy="0"/>
          </a:xfrm>
          <a:prstGeom prst="straightConnector1">
            <a:avLst/>
          </a:prstGeom>
          <a:noFill/>
          <a:ln w="19050" cap="rnd" cmpd="sng" algn="ctr">
            <a:solidFill>
              <a:srgbClr val="6E6F73"/>
            </a:solidFill>
            <a:prstDash val="solid"/>
            <a:round/>
            <a:headEnd type="none" w="med" len="med"/>
            <a:tailEnd type="triangle" w="med" len="med"/>
          </a:ln>
          <a:effectLst/>
        </p:spPr>
      </p:cxnSp>
      <p:sp>
        <p:nvSpPr>
          <p:cNvPr id="1165" name="正方形/長方形 31"/>
          <p:cNvSpPr/>
          <p:nvPr/>
        </p:nvSpPr>
        <p:spPr>
          <a:xfrm>
            <a:off x="2745080" y="3530096"/>
            <a:ext cx="1540477" cy="540000"/>
          </a:xfrm>
          <a:prstGeom prst="rect">
            <a:avLst/>
          </a:prstGeom>
          <a:solidFill>
            <a:srgbClr val="FFFFFF"/>
          </a:solidFill>
          <a:ln w="28575" cap="rnd" cmpd="sng" algn="ctr">
            <a:solidFill>
              <a:srgbClr val="F494AF"/>
            </a:solidFill>
            <a:prstDash val="solid"/>
            <a:round/>
            <a:headEnd type="none" w="med" len="med"/>
            <a:tailEnd type="none" w="med" len="med"/>
          </a:ln>
          <a:effectLst/>
        </p:spPr>
        <p:txBody>
          <a:bodyPr rot="0" spcFirstLastPara="0" vertOverflow="overflow" horzOverflow="overflow" vert="horz" wrap="none" lIns="27000" tIns="27000" rIns="27000" bIns="2700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r>
              <a:rPr lang="en-US" altLang="ja-JP" sz="1050" kern="0">
                <a:solidFill>
                  <a:srgbClr val="575757"/>
                </a:solidFill>
                <a:latin typeface="Meiryo UI" panose="020B0604030504040204" pitchFamily="50" charset="-128"/>
                <a:ea typeface="Meiryo UI" panose="020B0604030504040204" pitchFamily="50" charset="-128"/>
              </a:rPr>
              <a:t>XX</a:t>
            </a:r>
          </a:p>
          <a:p>
            <a:pPr algn="ctr" defTabSz="685800" eaLnBrk="1" fontAlgn="auto" hangingPunct="1">
              <a:spcBef>
                <a:spcPts val="0"/>
              </a:spcBef>
              <a:spcAft>
                <a:spcPts val="0"/>
              </a:spcAft>
              <a:defRPr/>
            </a:pPr>
            <a:r>
              <a:rPr lang="ja-JP" altLang="en-US" sz="1050" kern="0">
                <a:solidFill>
                  <a:srgbClr val="3EAD92"/>
                </a:solidFill>
                <a:latin typeface="Meiryo UI" panose="020B0604030504040204" pitchFamily="50" charset="-128"/>
                <a:ea typeface="Meiryo UI" panose="020B0604030504040204" pitchFamily="50" charset="-128"/>
              </a:rPr>
              <a:t> 地域内交通への満足度</a:t>
            </a:r>
            <a:endParaRPr lang="en-US" altLang="ja-JP" sz="1050" kern="0">
              <a:solidFill>
                <a:srgbClr val="3EAD92"/>
              </a:solidFill>
              <a:latin typeface="Meiryo UI" panose="020B0604030504040204" pitchFamily="50" charset="-128"/>
              <a:ea typeface="Meiryo UI" panose="020B0604030504040204" pitchFamily="50" charset="-128"/>
            </a:endParaRPr>
          </a:p>
        </p:txBody>
      </p:sp>
      <p:sp>
        <p:nvSpPr>
          <p:cNvPr id="1166" name="正方形/長方形 31"/>
          <p:cNvSpPr/>
          <p:nvPr/>
        </p:nvSpPr>
        <p:spPr>
          <a:xfrm>
            <a:off x="2745080" y="2838211"/>
            <a:ext cx="1540477" cy="540000"/>
          </a:xfrm>
          <a:prstGeom prst="rect">
            <a:avLst/>
          </a:prstGeom>
          <a:solidFill>
            <a:srgbClr val="FFFFFF"/>
          </a:solidFill>
          <a:ln w="28575" cap="rnd" cmpd="sng" algn="ctr">
            <a:solidFill>
              <a:srgbClr val="F494AF"/>
            </a:solidFill>
            <a:prstDash val="solid"/>
            <a:round/>
            <a:headEnd type="none" w="med" len="med"/>
            <a:tailEnd type="none" w="med" len="med"/>
          </a:ln>
          <a:effectLst/>
        </p:spPr>
        <p:txBody>
          <a:bodyPr rot="0" spcFirstLastPara="0" vertOverflow="overflow" horzOverflow="overflow" vert="horz" wrap="none" lIns="27000" tIns="27000" rIns="27000" bIns="2700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r>
              <a:rPr lang="en-US" altLang="ja-JP" sz="1050" kern="0">
                <a:solidFill>
                  <a:srgbClr val="575757"/>
                </a:solidFill>
                <a:latin typeface="Meiryo UI" panose="020B0604030504040204" pitchFamily="50" charset="-128"/>
                <a:ea typeface="Meiryo UI" panose="020B0604030504040204" pitchFamily="50" charset="-128"/>
              </a:rPr>
              <a:t>XX</a:t>
            </a:r>
          </a:p>
          <a:p>
            <a:pPr algn="ctr" defTabSz="685800" eaLnBrk="1" fontAlgn="auto" hangingPunct="1">
              <a:spcBef>
                <a:spcPts val="0"/>
              </a:spcBef>
              <a:spcAft>
                <a:spcPts val="0"/>
              </a:spcAft>
              <a:defRPr/>
            </a:pPr>
            <a:r>
              <a:rPr lang="ja-JP" altLang="en-US" sz="1050" kern="0">
                <a:solidFill>
                  <a:srgbClr val="3EAD92"/>
                </a:solidFill>
                <a:latin typeface="Meiryo UI" panose="020B0604030504040204" pitchFamily="50" charset="-128"/>
                <a:ea typeface="Meiryo UI" panose="020B0604030504040204" pitchFamily="50" charset="-128"/>
              </a:rPr>
              <a:t> 高齢者の健康寿命</a:t>
            </a:r>
            <a:br>
              <a:rPr lang="en-US" altLang="ja-JP" sz="1050" kern="0">
                <a:solidFill>
                  <a:srgbClr val="575757"/>
                </a:solidFill>
                <a:latin typeface="Meiryo UI" panose="020B0604030504040204" pitchFamily="50" charset="-128"/>
                <a:ea typeface="Meiryo UI" panose="020B0604030504040204" pitchFamily="50" charset="-128"/>
              </a:rPr>
            </a:br>
            <a:endParaRPr lang="en-US" altLang="ja-JP" sz="1050" kern="0">
              <a:solidFill>
                <a:srgbClr val="3EAD92"/>
              </a:solidFill>
              <a:latin typeface="Meiryo UI" panose="020B0604030504040204" pitchFamily="50" charset="-128"/>
              <a:ea typeface="Meiryo UI" panose="020B0604030504040204" pitchFamily="50" charset="-128"/>
            </a:endParaRPr>
          </a:p>
        </p:txBody>
      </p:sp>
      <p:sp>
        <p:nvSpPr>
          <p:cNvPr id="1167" name="正方形/長方形 31"/>
          <p:cNvSpPr/>
          <p:nvPr/>
        </p:nvSpPr>
        <p:spPr>
          <a:xfrm>
            <a:off x="2745080" y="4913866"/>
            <a:ext cx="1540477" cy="540000"/>
          </a:xfrm>
          <a:prstGeom prst="rect">
            <a:avLst/>
          </a:prstGeom>
          <a:solidFill>
            <a:srgbClr val="FFFFFF"/>
          </a:solidFill>
          <a:ln w="28575" cap="rnd" cmpd="sng" algn="ctr">
            <a:solidFill>
              <a:schemeClr val="bg1">
                <a:lumMod val="50000"/>
              </a:schemeClr>
            </a:solidFill>
            <a:prstDash val="solid"/>
            <a:round/>
            <a:headEnd type="none" w="med" len="med"/>
            <a:tailEnd type="none" w="med" len="med"/>
          </a:ln>
          <a:effectLst/>
        </p:spPr>
        <p:txBody>
          <a:bodyPr rot="0" spcFirstLastPara="0" vertOverflow="overflow" horzOverflow="overflow" vert="horz" wrap="none" lIns="27000" tIns="27000" rIns="27000" bIns="2700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r>
              <a:rPr lang="en-US" altLang="ja-JP" sz="1050" kern="0">
                <a:solidFill>
                  <a:srgbClr val="575757"/>
                </a:solidFill>
                <a:latin typeface="Meiryo UI" panose="020B0604030504040204" pitchFamily="50" charset="-128"/>
                <a:ea typeface="Meiryo UI" panose="020B0604030504040204" pitchFamily="50" charset="-128"/>
              </a:rPr>
              <a:t>XX</a:t>
            </a:r>
          </a:p>
        </p:txBody>
      </p:sp>
      <p:grpSp>
        <p:nvGrpSpPr>
          <p:cNvPr id="1168" name="Group 62"/>
          <p:cNvGrpSpPr/>
          <p:nvPr/>
        </p:nvGrpSpPr>
        <p:grpSpPr>
          <a:xfrm>
            <a:off x="4834474" y="2838211"/>
            <a:ext cx="1540477" cy="2615655"/>
            <a:chOff x="6293981" y="2641281"/>
            <a:chExt cx="2053969" cy="3487540"/>
          </a:xfrm>
        </p:grpSpPr>
        <p:sp>
          <p:nvSpPr>
            <p:cNvPr id="1169" name="正方形/長方形 31"/>
            <p:cNvSpPr/>
            <p:nvPr/>
          </p:nvSpPr>
          <p:spPr>
            <a:xfrm>
              <a:off x="6293981" y="2641281"/>
              <a:ext cx="2053969" cy="720000"/>
            </a:xfrm>
            <a:prstGeom prst="rect">
              <a:avLst/>
            </a:prstGeom>
            <a:solidFill>
              <a:srgbClr val="FFFFFF"/>
            </a:solidFill>
            <a:ln w="28575" cap="rnd" cmpd="sng" algn="ctr">
              <a:solidFill>
                <a:srgbClr val="F494AF"/>
              </a:solidFill>
              <a:prstDash val="solid"/>
              <a:round/>
              <a:headEnd type="none" w="med" len="med"/>
              <a:tailEnd type="none" w="med" len="med"/>
            </a:ln>
            <a:effectLst/>
          </p:spPr>
          <p:txBody>
            <a:bodyPr rot="0" spcFirstLastPara="0" vertOverflow="overflow" horzOverflow="overflow" vert="horz" wrap="none" lIns="27000" tIns="27000" rIns="27000" bIns="2700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r>
                <a:rPr lang="en-US" altLang="ja-JP" sz="1050" kern="0">
                  <a:solidFill>
                    <a:srgbClr val="575757"/>
                  </a:solidFill>
                  <a:latin typeface="Meiryo UI" panose="020B0604030504040204" pitchFamily="50" charset="-128"/>
                  <a:ea typeface="Meiryo UI" panose="020B0604030504040204" pitchFamily="50" charset="-128"/>
                </a:rPr>
                <a:t>XX</a:t>
              </a:r>
              <a:br>
                <a:rPr lang="en-US" altLang="ja-JP" sz="1050" kern="0">
                  <a:solidFill>
                    <a:srgbClr val="575757"/>
                  </a:solidFill>
                  <a:latin typeface="Meiryo UI" panose="020B0604030504040204" pitchFamily="50" charset="-128"/>
                  <a:ea typeface="Meiryo UI" panose="020B0604030504040204" pitchFamily="50" charset="-128"/>
                </a:rPr>
              </a:br>
              <a:r>
                <a:rPr lang="ja-JP" altLang="en-US" sz="1050" kern="0">
                  <a:solidFill>
                    <a:srgbClr val="3EAD92"/>
                  </a:solidFill>
                  <a:latin typeface="Meiryo UI" panose="020B0604030504040204" pitchFamily="50" charset="-128"/>
                  <a:ea typeface="Meiryo UI" panose="020B0604030504040204" pitchFamily="50" charset="-128"/>
                </a:rPr>
                <a:t>外出困難な</a:t>
              </a:r>
              <a:r>
                <a:rPr lang="ja-JP" altLang="en-US" sz="1050">
                  <a:solidFill>
                    <a:srgbClr val="3EAD92"/>
                  </a:solidFill>
                  <a:latin typeface="Meiryo UI" panose="020B0604030504040204" pitchFamily="50" charset="-128"/>
                  <a:ea typeface="Meiryo UI" panose="020B0604030504040204" pitchFamily="50" charset="-128"/>
                </a:rPr>
                <a:t>高齢者数</a:t>
              </a:r>
              <a:endParaRPr lang="en-US" altLang="ja-JP" sz="1050" kern="0">
                <a:solidFill>
                  <a:srgbClr val="3EAD92"/>
                </a:solidFill>
                <a:latin typeface="Meiryo UI" panose="020B0604030504040204" pitchFamily="50" charset="-128"/>
                <a:ea typeface="Meiryo UI" panose="020B0604030504040204" pitchFamily="50" charset="-128"/>
              </a:endParaRPr>
            </a:p>
          </p:txBody>
        </p:sp>
        <p:sp>
          <p:nvSpPr>
            <p:cNvPr id="1170" name="正方形/長方形 31"/>
            <p:cNvSpPr/>
            <p:nvPr/>
          </p:nvSpPr>
          <p:spPr>
            <a:xfrm>
              <a:off x="6293981" y="3563794"/>
              <a:ext cx="2053969" cy="720000"/>
            </a:xfrm>
            <a:prstGeom prst="rect">
              <a:avLst/>
            </a:prstGeom>
            <a:solidFill>
              <a:srgbClr val="FFFFFF"/>
            </a:solidFill>
            <a:ln w="28575" cap="rnd" cmpd="sng" algn="ctr">
              <a:solidFill>
                <a:schemeClr val="bg1">
                  <a:lumMod val="50000"/>
                </a:schemeClr>
              </a:solidFill>
              <a:prstDash val="solid"/>
              <a:round/>
              <a:headEnd type="none" w="med" len="med"/>
              <a:tailEnd type="none" w="med" len="med"/>
            </a:ln>
            <a:effectLst/>
          </p:spPr>
          <p:txBody>
            <a:bodyPr rot="0" spcFirstLastPara="0" vertOverflow="overflow" horzOverflow="overflow" vert="horz" wrap="none" lIns="27000" tIns="27000" rIns="27000" bIns="2700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r>
                <a:rPr lang="en-US" altLang="ja-JP" sz="1050" kern="0">
                  <a:solidFill>
                    <a:srgbClr val="575757"/>
                  </a:solidFill>
                  <a:latin typeface="Meiryo UI" panose="020B0604030504040204" pitchFamily="50" charset="-128"/>
                  <a:ea typeface="Meiryo UI" panose="020B0604030504040204" pitchFamily="50" charset="-128"/>
                </a:rPr>
                <a:t>XX</a:t>
              </a:r>
            </a:p>
          </p:txBody>
        </p:sp>
        <p:sp>
          <p:nvSpPr>
            <p:cNvPr id="1171" name="正方形/長方形 31"/>
            <p:cNvSpPr/>
            <p:nvPr/>
          </p:nvSpPr>
          <p:spPr>
            <a:xfrm>
              <a:off x="6293981" y="5408821"/>
              <a:ext cx="2053969" cy="720000"/>
            </a:xfrm>
            <a:prstGeom prst="rect">
              <a:avLst/>
            </a:prstGeom>
            <a:solidFill>
              <a:srgbClr val="FFFFFF"/>
            </a:solidFill>
            <a:ln w="28575" cap="rnd" cmpd="sng" algn="ctr">
              <a:solidFill>
                <a:schemeClr val="bg1">
                  <a:lumMod val="50000"/>
                </a:schemeClr>
              </a:solidFill>
              <a:prstDash val="solid"/>
              <a:round/>
              <a:headEnd type="none" w="med" len="med"/>
              <a:tailEnd type="none" w="med" len="med"/>
            </a:ln>
            <a:effectLst/>
          </p:spPr>
          <p:txBody>
            <a:bodyPr rot="0" spcFirstLastPara="0" vertOverflow="overflow" horzOverflow="overflow" vert="horz" wrap="none" lIns="27000" tIns="27000" rIns="27000" bIns="2700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r>
                <a:rPr lang="en-US" altLang="ja-JP" sz="1050" kern="0">
                  <a:solidFill>
                    <a:srgbClr val="575757"/>
                  </a:solidFill>
                  <a:latin typeface="Meiryo UI" panose="020B0604030504040204" pitchFamily="50" charset="-128"/>
                  <a:ea typeface="Meiryo UI" panose="020B0604030504040204" pitchFamily="50" charset="-128"/>
                </a:rPr>
                <a:t>XX</a:t>
              </a:r>
            </a:p>
          </p:txBody>
        </p:sp>
        <p:sp>
          <p:nvSpPr>
            <p:cNvPr id="1172" name="正方形/長方形 31"/>
            <p:cNvSpPr/>
            <p:nvPr/>
          </p:nvSpPr>
          <p:spPr>
            <a:xfrm>
              <a:off x="6293981" y="4486307"/>
              <a:ext cx="2053969" cy="720000"/>
            </a:xfrm>
            <a:prstGeom prst="rect">
              <a:avLst/>
            </a:prstGeom>
            <a:solidFill>
              <a:srgbClr val="FFFFFF"/>
            </a:solidFill>
            <a:ln w="28575" cap="rnd" cmpd="sng" algn="ctr">
              <a:solidFill>
                <a:srgbClr val="959595"/>
              </a:solidFill>
              <a:prstDash val="solid"/>
              <a:round/>
              <a:headEnd type="none" w="med" len="med"/>
              <a:tailEnd type="none" w="med" len="med"/>
            </a:ln>
            <a:effectLst/>
          </p:spPr>
          <p:txBody>
            <a:bodyPr rot="0" spcFirstLastPara="0" vertOverflow="overflow" horzOverflow="overflow" vert="horz" wrap="none" lIns="27000" tIns="27000" rIns="27000" bIns="2700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r>
                <a:rPr lang="en-US" altLang="ja-JP" sz="1050" kern="0">
                  <a:solidFill>
                    <a:srgbClr val="575757"/>
                  </a:solidFill>
                  <a:latin typeface="Meiryo UI" panose="020B0604030504040204" pitchFamily="50" charset="-128"/>
                  <a:ea typeface="Meiryo UI" panose="020B0604030504040204" pitchFamily="50" charset="-128"/>
                </a:rPr>
                <a:t>XX</a:t>
              </a:r>
            </a:p>
          </p:txBody>
        </p:sp>
      </p:grpSp>
      <p:grpSp>
        <p:nvGrpSpPr>
          <p:cNvPr id="1173" name="Group 127"/>
          <p:cNvGrpSpPr/>
          <p:nvPr/>
        </p:nvGrpSpPr>
        <p:grpSpPr>
          <a:xfrm>
            <a:off x="6923868" y="2838211"/>
            <a:ext cx="1540477" cy="2615655"/>
            <a:chOff x="9290240" y="2641281"/>
            <a:chExt cx="2053969" cy="3487540"/>
          </a:xfrm>
        </p:grpSpPr>
        <p:sp>
          <p:nvSpPr>
            <p:cNvPr id="1174" name="正方形/長方形 31"/>
            <p:cNvSpPr/>
            <p:nvPr/>
          </p:nvSpPr>
          <p:spPr>
            <a:xfrm>
              <a:off x="9290240" y="2641281"/>
              <a:ext cx="2053969" cy="720000"/>
            </a:xfrm>
            <a:prstGeom prst="rect">
              <a:avLst/>
            </a:prstGeom>
            <a:solidFill>
              <a:srgbClr val="FFFFFF"/>
            </a:solidFill>
            <a:ln w="28575" cap="rnd" cmpd="sng" algn="ctr">
              <a:solidFill>
                <a:schemeClr val="accent6">
                  <a:lumMod val="60000"/>
                  <a:lumOff val="40000"/>
                </a:schemeClr>
              </a:solidFill>
              <a:prstDash val="solid"/>
              <a:round/>
              <a:headEnd type="none" w="med" len="med"/>
              <a:tailEnd type="none" w="med" len="med"/>
            </a:ln>
            <a:effectLst/>
          </p:spPr>
          <p:txBody>
            <a:bodyPr rot="0" spcFirstLastPara="0" vertOverflow="overflow" horzOverflow="overflow" vert="horz" wrap="none" lIns="27000" tIns="27000" rIns="27000" bIns="2700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r>
                <a:rPr lang="en-US" altLang="ja-JP" sz="1050" kern="0">
                  <a:solidFill>
                    <a:srgbClr val="575757"/>
                  </a:solidFill>
                  <a:latin typeface="Meiryo UI" panose="020B0604030504040204" pitchFamily="50" charset="-128"/>
                  <a:ea typeface="Meiryo UI" panose="020B0604030504040204" pitchFamily="50" charset="-128"/>
                </a:rPr>
                <a:t>XX</a:t>
              </a:r>
              <a:br>
                <a:rPr lang="en-US" altLang="ja-JP" sz="1050" kern="0">
                  <a:solidFill>
                    <a:srgbClr val="575757"/>
                  </a:solidFill>
                  <a:latin typeface="Meiryo UI" panose="020B0604030504040204" pitchFamily="50" charset="-128"/>
                  <a:ea typeface="Meiryo UI" panose="020B0604030504040204" pitchFamily="50" charset="-128"/>
                </a:rPr>
              </a:br>
              <a:r>
                <a:rPr lang="ja-JP" altLang="en-US" sz="1050" kern="0">
                  <a:solidFill>
                    <a:srgbClr val="3EAD92"/>
                  </a:solidFill>
                  <a:latin typeface="Meiryo UI" panose="020B0604030504040204" pitchFamily="50" charset="-128"/>
                  <a:ea typeface="Meiryo UI" panose="020B0604030504040204" pitchFamily="50" charset="-128"/>
                </a:rPr>
                <a:t>高齢者のオンデマンドバス</a:t>
              </a:r>
              <a:br>
                <a:rPr lang="en-US" altLang="ja-JP" sz="1050" kern="0">
                  <a:solidFill>
                    <a:srgbClr val="3EAD92"/>
                  </a:solidFill>
                  <a:latin typeface="Meiryo UI" panose="020B0604030504040204" pitchFamily="50" charset="-128"/>
                  <a:ea typeface="Meiryo UI" panose="020B0604030504040204" pitchFamily="50" charset="-128"/>
                </a:rPr>
              </a:br>
              <a:r>
                <a:rPr lang="ja-JP" altLang="en-US" sz="1050" kern="0">
                  <a:solidFill>
                    <a:srgbClr val="3EAD92"/>
                  </a:solidFill>
                  <a:latin typeface="Meiryo UI" panose="020B0604030504040204" pitchFamily="50" charset="-128"/>
                  <a:ea typeface="Meiryo UI" panose="020B0604030504040204" pitchFamily="50" charset="-128"/>
                </a:rPr>
                <a:t>利用者</a:t>
              </a:r>
              <a:r>
                <a:rPr lang="ja-JP" altLang="en-US" sz="1050">
                  <a:solidFill>
                    <a:srgbClr val="3EAD92"/>
                  </a:solidFill>
                  <a:latin typeface="Meiryo UI" panose="020B0604030504040204" pitchFamily="50" charset="-128"/>
                  <a:ea typeface="Meiryo UI" panose="020B0604030504040204" pitchFamily="50" charset="-128"/>
                </a:rPr>
                <a:t>数</a:t>
              </a:r>
              <a:endParaRPr lang="en-US" altLang="ja-JP" sz="1050" kern="0">
                <a:solidFill>
                  <a:srgbClr val="3EAD92"/>
                </a:solidFill>
                <a:latin typeface="Meiryo UI" panose="020B0604030504040204" pitchFamily="50" charset="-128"/>
                <a:ea typeface="Meiryo UI" panose="020B0604030504040204" pitchFamily="50" charset="-128"/>
              </a:endParaRPr>
            </a:p>
          </p:txBody>
        </p:sp>
        <p:sp>
          <p:nvSpPr>
            <p:cNvPr id="1175" name="正方形/長方形 31"/>
            <p:cNvSpPr/>
            <p:nvPr/>
          </p:nvSpPr>
          <p:spPr>
            <a:xfrm>
              <a:off x="9290240" y="3563794"/>
              <a:ext cx="2053969" cy="720000"/>
            </a:xfrm>
            <a:prstGeom prst="rect">
              <a:avLst/>
            </a:prstGeom>
            <a:solidFill>
              <a:srgbClr val="FFFFFF"/>
            </a:solidFill>
            <a:ln w="28575" cap="rnd" cmpd="sng" algn="ctr">
              <a:solidFill>
                <a:srgbClr val="959595"/>
              </a:solidFill>
              <a:prstDash val="solid"/>
              <a:round/>
              <a:headEnd type="none" w="med" len="med"/>
              <a:tailEnd type="none" w="med" len="med"/>
            </a:ln>
            <a:effectLst/>
          </p:spPr>
          <p:txBody>
            <a:bodyPr rot="0" spcFirstLastPara="0" vertOverflow="overflow" horzOverflow="overflow" vert="horz" wrap="none" lIns="27000" tIns="27000" rIns="27000" bIns="2700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r>
                <a:rPr lang="en-US" altLang="ja-JP" sz="1050" kern="0">
                  <a:solidFill>
                    <a:srgbClr val="575757"/>
                  </a:solidFill>
                  <a:latin typeface="Meiryo UI" panose="020B0604030504040204" pitchFamily="50" charset="-128"/>
                  <a:ea typeface="Meiryo UI" panose="020B0604030504040204" pitchFamily="50" charset="-128"/>
                </a:rPr>
                <a:t>XX</a:t>
              </a:r>
            </a:p>
          </p:txBody>
        </p:sp>
        <p:sp>
          <p:nvSpPr>
            <p:cNvPr id="1176" name="正方形/長方形 31"/>
            <p:cNvSpPr/>
            <p:nvPr/>
          </p:nvSpPr>
          <p:spPr>
            <a:xfrm>
              <a:off x="9290240" y="5408821"/>
              <a:ext cx="2053969" cy="720000"/>
            </a:xfrm>
            <a:prstGeom prst="rect">
              <a:avLst/>
            </a:prstGeom>
            <a:solidFill>
              <a:srgbClr val="FFFFFF"/>
            </a:solidFill>
            <a:ln w="28575" cap="rnd" cmpd="sng" algn="ctr">
              <a:solidFill>
                <a:schemeClr val="bg1">
                  <a:lumMod val="50000"/>
                </a:schemeClr>
              </a:solidFill>
              <a:prstDash val="solid"/>
              <a:round/>
              <a:headEnd type="none" w="med" len="med"/>
              <a:tailEnd type="none" w="med" len="med"/>
            </a:ln>
            <a:effectLst/>
          </p:spPr>
          <p:txBody>
            <a:bodyPr rot="0" spcFirstLastPara="0" vertOverflow="overflow" horzOverflow="overflow" vert="horz" wrap="none" lIns="27000" tIns="27000" rIns="27000" bIns="2700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r>
                <a:rPr lang="en-US" altLang="ja-JP" sz="1050" kern="0">
                  <a:solidFill>
                    <a:srgbClr val="575757"/>
                  </a:solidFill>
                  <a:latin typeface="Meiryo UI" panose="020B0604030504040204" pitchFamily="50" charset="-128"/>
                  <a:ea typeface="Meiryo UI" panose="020B0604030504040204" pitchFamily="50" charset="-128"/>
                </a:rPr>
                <a:t>XX</a:t>
              </a:r>
            </a:p>
          </p:txBody>
        </p:sp>
        <p:sp>
          <p:nvSpPr>
            <p:cNvPr id="1177" name="正方形/長方形 31"/>
            <p:cNvSpPr/>
            <p:nvPr/>
          </p:nvSpPr>
          <p:spPr>
            <a:xfrm>
              <a:off x="9290240" y="4486307"/>
              <a:ext cx="2053969" cy="720000"/>
            </a:xfrm>
            <a:prstGeom prst="rect">
              <a:avLst/>
            </a:prstGeom>
            <a:solidFill>
              <a:srgbClr val="FFFFFF"/>
            </a:solidFill>
            <a:ln w="28575" cap="rnd" cmpd="sng" algn="ctr">
              <a:solidFill>
                <a:schemeClr val="accent6">
                  <a:lumMod val="60000"/>
                  <a:lumOff val="40000"/>
                </a:schemeClr>
              </a:solidFill>
              <a:prstDash val="solid"/>
              <a:round/>
              <a:headEnd type="none" w="med" len="med"/>
              <a:tailEnd type="none" w="med" len="med"/>
            </a:ln>
            <a:effectLst/>
          </p:spPr>
          <p:txBody>
            <a:bodyPr rot="0" spcFirstLastPara="0" vertOverflow="overflow" horzOverflow="overflow" vert="horz" wrap="none" lIns="27000" tIns="27000" rIns="27000" bIns="2700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r>
                <a:rPr lang="en-US" altLang="ja-JP" sz="1050" kern="0">
                  <a:solidFill>
                    <a:srgbClr val="575757"/>
                  </a:solidFill>
                  <a:latin typeface="Meiryo UI" panose="020B0604030504040204" pitchFamily="50" charset="-128"/>
                  <a:ea typeface="Meiryo UI" panose="020B0604030504040204" pitchFamily="50" charset="-128"/>
                </a:rPr>
                <a:t>XX</a:t>
              </a:r>
            </a:p>
          </p:txBody>
        </p:sp>
      </p:grpSp>
      <p:cxnSp>
        <p:nvCxnSpPr>
          <p:cNvPr id="1178" name="Straight Arrow Connector 18"/>
          <p:cNvCxnSpPr>
            <a:cxnSpLocks/>
          </p:cNvCxnSpPr>
          <p:nvPr/>
        </p:nvCxnSpPr>
        <p:spPr>
          <a:xfrm flipH="1">
            <a:off x="6374951" y="4491980"/>
            <a:ext cx="548918" cy="0"/>
          </a:xfrm>
          <a:prstGeom prst="straightConnector1">
            <a:avLst/>
          </a:prstGeom>
          <a:noFill/>
          <a:ln w="19050" cap="rnd" cmpd="sng" algn="ctr">
            <a:solidFill>
              <a:srgbClr val="6E6F73"/>
            </a:solidFill>
            <a:prstDash val="solid"/>
            <a:round/>
            <a:headEnd type="none" w="med" len="med"/>
            <a:tailEnd type="triangle" w="med" len="med"/>
          </a:ln>
          <a:effectLst/>
        </p:spPr>
      </p:cxnSp>
      <p:cxnSp>
        <p:nvCxnSpPr>
          <p:cNvPr id="1179" name="Straight Arrow Connector 18"/>
          <p:cNvCxnSpPr>
            <a:cxnSpLocks/>
            <a:stCxn id="1172" idx="1"/>
            <a:endCxn id="1165" idx="3"/>
          </p:cNvCxnSpPr>
          <p:nvPr/>
        </p:nvCxnSpPr>
        <p:spPr>
          <a:xfrm rot="10800000">
            <a:off x="4285556" y="3800097"/>
            <a:ext cx="548918" cy="691885"/>
          </a:xfrm>
          <a:prstGeom prst="bentConnector3">
            <a:avLst>
              <a:gd name="adj1" fmla="val 50000"/>
            </a:avLst>
          </a:prstGeom>
          <a:noFill/>
          <a:ln w="19050" cap="rnd" cmpd="sng" algn="ctr">
            <a:solidFill>
              <a:srgbClr val="6E6F73"/>
            </a:solidFill>
            <a:prstDash val="solid"/>
            <a:round/>
            <a:headEnd type="none" w="med" len="med"/>
            <a:tailEnd type="none" w="med" len="med"/>
          </a:ln>
          <a:effectLst/>
        </p:spPr>
      </p:cxnSp>
      <p:grpSp>
        <p:nvGrpSpPr>
          <p:cNvPr id="1180" name="Group 141"/>
          <p:cNvGrpSpPr/>
          <p:nvPr/>
        </p:nvGrpSpPr>
        <p:grpSpPr>
          <a:xfrm>
            <a:off x="4133057" y="3266986"/>
            <a:ext cx="216000" cy="216000"/>
            <a:chOff x="5202893" y="3174538"/>
            <a:chExt cx="288000" cy="288000"/>
          </a:xfrm>
        </p:grpSpPr>
        <p:sp>
          <p:nvSpPr>
            <p:cNvPr id="1181" name="Oval 445"/>
            <p:cNvSpPr/>
            <p:nvPr/>
          </p:nvSpPr>
          <p:spPr>
            <a:xfrm>
              <a:off x="5202893" y="3174538"/>
              <a:ext cx="288000" cy="288000"/>
            </a:xfrm>
            <a:prstGeom prst="ellipse">
              <a:avLst/>
            </a:prstGeom>
            <a:solidFill>
              <a:srgbClr val="C9E7CA"/>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en-US" sz="900">
                <a:solidFill>
                  <a:srgbClr val="FFFFFF"/>
                </a:solidFill>
                <a:latin typeface="Trebuchet MS" panose="020B0603020202020204" pitchFamily="34" charset="0"/>
              </a:endParaRPr>
            </a:p>
          </p:txBody>
        </p:sp>
        <p:sp>
          <p:nvSpPr>
            <p:cNvPr id="1182" name="Arrow: Right 446"/>
            <p:cNvSpPr/>
            <p:nvPr/>
          </p:nvSpPr>
          <p:spPr>
            <a:xfrm rot="19149717">
              <a:off x="5256893" y="3247812"/>
              <a:ext cx="180000" cy="141452"/>
            </a:xfrm>
            <a:prstGeom prst="rightArrow">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en-US" sz="900">
                <a:solidFill>
                  <a:srgbClr val="FFFFFF"/>
                </a:solidFill>
                <a:latin typeface="Trebuchet MS" panose="020B0603020202020204" pitchFamily="34" charset="0"/>
              </a:endParaRPr>
            </a:p>
          </p:txBody>
        </p:sp>
      </p:grpSp>
      <p:grpSp>
        <p:nvGrpSpPr>
          <p:cNvPr id="1183" name="Group 142"/>
          <p:cNvGrpSpPr/>
          <p:nvPr/>
        </p:nvGrpSpPr>
        <p:grpSpPr>
          <a:xfrm flipV="1">
            <a:off x="6222452" y="3266986"/>
            <a:ext cx="216000" cy="216000"/>
            <a:chOff x="5202893" y="3174538"/>
            <a:chExt cx="288000" cy="288000"/>
          </a:xfrm>
        </p:grpSpPr>
        <p:sp>
          <p:nvSpPr>
            <p:cNvPr id="1184" name="Oval 445"/>
            <p:cNvSpPr/>
            <p:nvPr/>
          </p:nvSpPr>
          <p:spPr>
            <a:xfrm>
              <a:off x="5202893" y="3174538"/>
              <a:ext cx="288000" cy="288000"/>
            </a:xfrm>
            <a:prstGeom prst="ellipse">
              <a:avLst/>
            </a:prstGeom>
            <a:solidFill>
              <a:srgbClr val="EBC5D0"/>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en-US" sz="900">
                <a:solidFill>
                  <a:srgbClr val="FFFFFF"/>
                </a:solidFill>
                <a:latin typeface="Trebuchet MS" panose="020B0603020202020204" pitchFamily="34" charset="0"/>
              </a:endParaRPr>
            </a:p>
          </p:txBody>
        </p:sp>
        <p:sp>
          <p:nvSpPr>
            <p:cNvPr id="1185" name="Arrow: Right 446"/>
            <p:cNvSpPr/>
            <p:nvPr/>
          </p:nvSpPr>
          <p:spPr>
            <a:xfrm rot="19149717">
              <a:off x="5256893" y="3247812"/>
              <a:ext cx="180000" cy="141452"/>
            </a:xfrm>
            <a:prstGeom prst="rightArrow">
              <a:avLst/>
            </a:prstGeom>
            <a:solidFill>
              <a:srgbClr val="E71C57"/>
            </a:solidFill>
            <a:ln w="9525" cap="rnd" cmpd="sng" algn="ctr">
              <a:solidFill>
                <a:srgbClr val="E71C57"/>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en-US" sz="900">
                <a:solidFill>
                  <a:srgbClr val="FFFFFF"/>
                </a:solidFill>
                <a:latin typeface="Trebuchet MS" panose="020B0603020202020204" pitchFamily="34" charset="0"/>
              </a:endParaRPr>
            </a:p>
          </p:txBody>
        </p:sp>
      </p:grpSp>
      <p:grpSp>
        <p:nvGrpSpPr>
          <p:cNvPr id="1186" name="Group 148"/>
          <p:cNvGrpSpPr/>
          <p:nvPr/>
        </p:nvGrpSpPr>
        <p:grpSpPr>
          <a:xfrm>
            <a:off x="4133057" y="3958871"/>
            <a:ext cx="216000" cy="216000"/>
            <a:chOff x="5409617" y="3305772"/>
            <a:chExt cx="288000" cy="288000"/>
          </a:xfrm>
        </p:grpSpPr>
        <p:sp>
          <p:nvSpPr>
            <p:cNvPr id="1187" name="Oval 445"/>
            <p:cNvSpPr/>
            <p:nvPr/>
          </p:nvSpPr>
          <p:spPr>
            <a:xfrm>
              <a:off x="5409617" y="3305772"/>
              <a:ext cx="288000" cy="288000"/>
            </a:xfrm>
            <a:prstGeom prst="ellipse">
              <a:avLst/>
            </a:prstGeom>
            <a:solidFill>
              <a:srgbClr val="C9E7CA"/>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en-US" sz="900">
                <a:solidFill>
                  <a:srgbClr val="FFFFFF"/>
                </a:solidFill>
                <a:latin typeface="Trebuchet MS" panose="020B0603020202020204" pitchFamily="34" charset="0"/>
              </a:endParaRPr>
            </a:p>
          </p:txBody>
        </p:sp>
        <p:sp>
          <p:nvSpPr>
            <p:cNvPr id="1188" name="Arrow: Right 446"/>
            <p:cNvSpPr/>
            <p:nvPr/>
          </p:nvSpPr>
          <p:spPr>
            <a:xfrm rot="19149717">
              <a:off x="5463617" y="3379046"/>
              <a:ext cx="180000" cy="141452"/>
            </a:xfrm>
            <a:prstGeom prst="rightArrow">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en-US" sz="900">
                <a:solidFill>
                  <a:srgbClr val="FFFFFF"/>
                </a:solidFill>
                <a:latin typeface="Trebuchet MS" panose="020B0603020202020204" pitchFamily="34" charset="0"/>
              </a:endParaRPr>
            </a:p>
          </p:txBody>
        </p:sp>
      </p:grpSp>
      <p:grpSp>
        <p:nvGrpSpPr>
          <p:cNvPr id="1189" name="Group 178"/>
          <p:cNvGrpSpPr/>
          <p:nvPr/>
        </p:nvGrpSpPr>
        <p:grpSpPr>
          <a:xfrm>
            <a:off x="5379722" y="1874951"/>
            <a:ext cx="3292791" cy="433532"/>
            <a:chOff x="7172961" y="1356934"/>
            <a:chExt cx="4390388" cy="578043"/>
          </a:xfrm>
        </p:grpSpPr>
        <p:sp>
          <p:nvSpPr>
            <p:cNvPr id="1190" name="Rectangle 2"/>
            <p:cNvSpPr/>
            <p:nvPr/>
          </p:nvSpPr>
          <p:spPr>
            <a:xfrm>
              <a:off x="7172961" y="1356934"/>
              <a:ext cx="4390388" cy="578043"/>
            </a:xfrm>
            <a:prstGeom prst="rect">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ja-JP" altLang="en-US" sz="1050" kern="0">
                  <a:solidFill>
                    <a:srgbClr val="575757"/>
                  </a:solidFill>
                  <a:latin typeface="Trebuchet MS" panose="020B0603020202020204" pitchFamily="34" charset="0"/>
                  <a:ea typeface="Meiryo UI" panose="020B0604030504040204" pitchFamily="50" charset="-128"/>
                </a:rPr>
                <a:t>目標の方向性 </a:t>
              </a:r>
              <a:r>
                <a:rPr lang="en-US" altLang="ja-JP" sz="1050" kern="0">
                  <a:solidFill>
                    <a:srgbClr val="575757"/>
                  </a:solidFill>
                  <a:latin typeface="Trebuchet MS" panose="020B0603020202020204" pitchFamily="34" charset="0"/>
                  <a:ea typeface="Meiryo UI" panose="020B0604030504040204" pitchFamily="50" charset="-128"/>
                </a:rPr>
                <a:t>(</a:t>
              </a:r>
              <a:r>
                <a:rPr lang="ja-JP" altLang="en-US" sz="1050" kern="0">
                  <a:solidFill>
                    <a:srgbClr val="575757"/>
                  </a:solidFill>
                  <a:latin typeface="Trebuchet MS" panose="020B0603020202020204" pitchFamily="34" charset="0"/>
                  <a:ea typeface="Meiryo UI" panose="020B0604030504040204" pitchFamily="50" charset="-128"/>
                </a:rPr>
                <a:t>増減</a:t>
              </a:r>
              <a:r>
                <a:rPr lang="en-US" altLang="ja-JP" sz="1050" kern="0">
                  <a:solidFill>
                    <a:srgbClr val="575757"/>
                  </a:solidFill>
                  <a:latin typeface="Trebuchet MS" panose="020B0603020202020204" pitchFamily="34" charset="0"/>
                  <a:ea typeface="Meiryo UI" panose="020B0604030504040204" pitchFamily="50" charset="-128"/>
                </a:rPr>
                <a:t>)</a:t>
              </a:r>
              <a:r>
                <a:rPr lang="ja-JP" altLang="en-US" sz="1050" kern="0">
                  <a:solidFill>
                    <a:srgbClr val="575757"/>
                  </a:solidFill>
                  <a:latin typeface="Trebuchet MS" panose="020B0603020202020204" pitchFamily="34" charset="0"/>
                  <a:ea typeface="Meiryo UI" panose="020B0604030504040204" pitchFamily="50" charset="-128"/>
                </a:rPr>
                <a:t> は矢印で記載すること</a:t>
              </a:r>
              <a:endParaRPr lang="en-US" altLang="ja-JP" sz="1050" kern="0">
                <a:solidFill>
                  <a:srgbClr val="575757"/>
                </a:solidFill>
                <a:latin typeface="Trebuchet MS" panose="020B0603020202020204" pitchFamily="34" charset="0"/>
                <a:ea typeface="Meiryo UI" panose="020B0604030504040204" pitchFamily="50" charset="-128"/>
              </a:endParaRPr>
            </a:p>
          </p:txBody>
        </p:sp>
        <p:grpSp>
          <p:nvGrpSpPr>
            <p:cNvPr id="1191" name="Group 177"/>
            <p:cNvGrpSpPr/>
            <p:nvPr/>
          </p:nvGrpSpPr>
          <p:grpSpPr>
            <a:xfrm>
              <a:off x="10498084" y="1501955"/>
              <a:ext cx="945340" cy="288000"/>
              <a:chOff x="10462524" y="1501955"/>
              <a:chExt cx="945340" cy="288000"/>
            </a:xfrm>
          </p:grpSpPr>
          <p:grpSp>
            <p:nvGrpSpPr>
              <p:cNvPr id="1192" name="Group 170"/>
              <p:cNvGrpSpPr/>
              <p:nvPr/>
            </p:nvGrpSpPr>
            <p:grpSpPr>
              <a:xfrm>
                <a:off x="10462524" y="1501955"/>
                <a:ext cx="288000" cy="288000"/>
                <a:chOff x="10462524" y="1501955"/>
                <a:chExt cx="288000" cy="288000"/>
              </a:xfrm>
            </p:grpSpPr>
            <p:sp>
              <p:nvSpPr>
                <p:cNvPr id="1193" name="Oval 445"/>
                <p:cNvSpPr/>
                <p:nvPr/>
              </p:nvSpPr>
              <p:spPr>
                <a:xfrm>
                  <a:off x="10462524" y="1501955"/>
                  <a:ext cx="288000" cy="288000"/>
                </a:xfrm>
                <a:prstGeom prst="ellipse">
                  <a:avLst/>
                </a:prstGeom>
                <a:solidFill>
                  <a:srgbClr val="C9E7CA"/>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en-US" sz="900">
                    <a:solidFill>
                      <a:srgbClr val="FFFFFF"/>
                    </a:solidFill>
                    <a:latin typeface="Trebuchet MS" panose="020B0603020202020204" pitchFamily="34" charset="0"/>
                  </a:endParaRPr>
                </a:p>
              </p:txBody>
            </p:sp>
            <p:sp>
              <p:nvSpPr>
                <p:cNvPr id="1194" name="Arrow: Right 446"/>
                <p:cNvSpPr/>
                <p:nvPr/>
              </p:nvSpPr>
              <p:spPr>
                <a:xfrm rot="19149717">
                  <a:off x="10516524" y="1575229"/>
                  <a:ext cx="180000" cy="141452"/>
                </a:xfrm>
                <a:prstGeom prst="rightArrow">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en-US" sz="900">
                    <a:solidFill>
                      <a:srgbClr val="FFFFFF"/>
                    </a:solidFill>
                    <a:latin typeface="Trebuchet MS" panose="020B0603020202020204" pitchFamily="34" charset="0"/>
                  </a:endParaRPr>
                </a:p>
              </p:txBody>
            </p:sp>
          </p:grpSp>
          <p:grpSp>
            <p:nvGrpSpPr>
              <p:cNvPr id="1195" name="Group 168"/>
              <p:cNvGrpSpPr/>
              <p:nvPr/>
            </p:nvGrpSpPr>
            <p:grpSpPr>
              <a:xfrm>
                <a:off x="10791194" y="1501955"/>
                <a:ext cx="288000" cy="288000"/>
                <a:chOff x="10791194" y="1501955"/>
                <a:chExt cx="288000" cy="288000"/>
              </a:xfrm>
            </p:grpSpPr>
            <p:sp>
              <p:nvSpPr>
                <p:cNvPr id="1196" name="Oval 445"/>
                <p:cNvSpPr/>
                <p:nvPr/>
              </p:nvSpPr>
              <p:spPr>
                <a:xfrm flipV="1">
                  <a:off x="10791194" y="1501955"/>
                  <a:ext cx="288000" cy="288000"/>
                </a:xfrm>
                <a:prstGeom prst="ellipse">
                  <a:avLst/>
                </a:prstGeom>
                <a:solidFill>
                  <a:srgbClr val="EBC5D0"/>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en-US" sz="900">
                    <a:solidFill>
                      <a:srgbClr val="FFFFFF"/>
                    </a:solidFill>
                    <a:latin typeface="Trebuchet MS" panose="020B0603020202020204" pitchFamily="34" charset="0"/>
                  </a:endParaRPr>
                </a:p>
              </p:txBody>
            </p:sp>
            <p:sp>
              <p:nvSpPr>
                <p:cNvPr id="1197" name="Arrow: Right 446"/>
                <p:cNvSpPr/>
                <p:nvPr/>
              </p:nvSpPr>
              <p:spPr>
                <a:xfrm rot="2450283" flipV="1">
                  <a:off x="10845194" y="1575229"/>
                  <a:ext cx="180000" cy="141452"/>
                </a:xfrm>
                <a:prstGeom prst="rightArrow">
                  <a:avLst/>
                </a:prstGeom>
                <a:solidFill>
                  <a:srgbClr val="E71C57"/>
                </a:solidFill>
                <a:ln w="9525" cap="rnd" cmpd="sng" algn="ctr">
                  <a:solidFill>
                    <a:srgbClr val="E71C57"/>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en-US" sz="900">
                    <a:solidFill>
                      <a:srgbClr val="FFFFFF"/>
                    </a:solidFill>
                    <a:latin typeface="Trebuchet MS" panose="020B0603020202020204" pitchFamily="34" charset="0"/>
                  </a:endParaRPr>
                </a:p>
              </p:txBody>
            </p:sp>
          </p:grpSp>
          <p:grpSp>
            <p:nvGrpSpPr>
              <p:cNvPr id="1198" name="Group 167"/>
              <p:cNvGrpSpPr/>
              <p:nvPr/>
            </p:nvGrpSpPr>
            <p:grpSpPr>
              <a:xfrm>
                <a:off x="11119864" y="1501955"/>
                <a:ext cx="288000" cy="288000"/>
                <a:chOff x="11119864" y="1501955"/>
                <a:chExt cx="288000" cy="288000"/>
              </a:xfrm>
            </p:grpSpPr>
            <p:sp>
              <p:nvSpPr>
                <p:cNvPr id="1199" name="Oval 445"/>
                <p:cNvSpPr/>
                <p:nvPr/>
              </p:nvSpPr>
              <p:spPr>
                <a:xfrm flipV="1">
                  <a:off x="11119864" y="1501955"/>
                  <a:ext cx="288000" cy="288000"/>
                </a:xfrm>
                <a:prstGeom prst="ellipse">
                  <a:avLst/>
                </a:prstGeom>
                <a:solidFill>
                  <a:srgbClr val="C8C8C8"/>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en-US" sz="900">
                    <a:solidFill>
                      <a:srgbClr val="FFFFFF"/>
                    </a:solidFill>
                    <a:latin typeface="Trebuchet MS" panose="020B0603020202020204" pitchFamily="34" charset="0"/>
                  </a:endParaRPr>
                </a:p>
              </p:txBody>
            </p:sp>
            <p:sp>
              <p:nvSpPr>
                <p:cNvPr id="1200" name="Arrow: Right 446"/>
                <p:cNvSpPr/>
                <p:nvPr/>
              </p:nvSpPr>
              <p:spPr>
                <a:xfrm flipV="1">
                  <a:off x="11173864" y="1575229"/>
                  <a:ext cx="180000" cy="141452"/>
                </a:xfrm>
                <a:prstGeom prst="rightArrow">
                  <a:avLst/>
                </a:prstGeom>
                <a:solidFill>
                  <a:srgbClr val="6E6F73"/>
                </a:solidFill>
                <a:ln w="9525" cap="rnd" cmpd="sng" algn="ctr">
                  <a:solidFill>
                    <a:srgbClr val="6E6F73"/>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en-US" sz="900">
                    <a:solidFill>
                      <a:srgbClr val="FFFFFF"/>
                    </a:solidFill>
                    <a:latin typeface="Trebuchet MS" panose="020B0603020202020204" pitchFamily="34" charset="0"/>
                  </a:endParaRPr>
                </a:p>
              </p:txBody>
            </p:sp>
          </p:grpSp>
        </p:grpSp>
      </p:grpSp>
      <p:grpSp>
        <p:nvGrpSpPr>
          <p:cNvPr id="1201" name="グループ化 26"/>
          <p:cNvGrpSpPr/>
          <p:nvPr/>
        </p:nvGrpSpPr>
        <p:grpSpPr>
          <a:xfrm>
            <a:off x="448379" y="1874951"/>
            <a:ext cx="4724340" cy="433532"/>
            <a:chOff x="630000" y="1356934"/>
            <a:chExt cx="6299120" cy="578043"/>
          </a:xfrm>
        </p:grpSpPr>
        <p:sp>
          <p:nvSpPr>
            <p:cNvPr id="1202" name="Rectangle 2"/>
            <p:cNvSpPr/>
            <p:nvPr/>
          </p:nvSpPr>
          <p:spPr>
            <a:xfrm>
              <a:off x="630000" y="1356934"/>
              <a:ext cx="6299120" cy="578043"/>
            </a:xfrm>
            <a:prstGeom prst="rect">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ja-JP" altLang="en-US" sz="1050" kern="0">
                  <a:solidFill>
                    <a:srgbClr val="575757"/>
                  </a:solidFill>
                  <a:latin typeface="Trebuchet MS" panose="020B0603020202020204" pitchFamily="34" charset="0"/>
                  <a:ea typeface="Meiryo UI" panose="020B0604030504040204" pitchFamily="50" charset="-128"/>
                </a:rPr>
                <a:t>①横展開、②補助事業の</a:t>
              </a:r>
              <a:r>
                <a:rPr lang="ja-JP" altLang="en-US" sz="1050" u="sng" kern="0">
                  <a:solidFill>
                    <a:srgbClr val="575757"/>
                  </a:solidFill>
                  <a:latin typeface="Trebuchet MS" panose="020B0603020202020204" pitchFamily="34" charset="0"/>
                  <a:ea typeface="Meiryo UI" panose="020B0604030504040204" pitchFamily="50" charset="-128"/>
                </a:rPr>
                <a:t>成果 </a:t>
              </a:r>
              <a:r>
                <a:rPr lang="en-US" altLang="ja-JP" sz="1050" u="sng" kern="0">
                  <a:solidFill>
                    <a:srgbClr val="575757"/>
                  </a:solidFill>
                  <a:latin typeface="Trebuchet MS" panose="020B0603020202020204" pitchFamily="34" charset="0"/>
                  <a:ea typeface="Meiryo UI" panose="020B0604030504040204" pitchFamily="50" charset="-128"/>
                </a:rPr>
                <a:t>(</a:t>
              </a:r>
              <a:r>
                <a:rPr lang="ja-JP" altLang="en-US" sz="1050" u="sng" kern="0">
                  <a:solidFill>
                    <a:srgbClr val="575757"/>
                  </a:solidFill>
                  <a:latin typeface="Trebuchet MS" panose="020B0603020202020204" pitchFamily="34" charset="0"/>
                  <a:ea typeface="Meiryo UI" panose="020B0604030504040204" pitchFamily="50" charset="-128"/>
                </a:rPr>
                <a:t>アウトカム</a:t>
              </a:r>
              <a:r>
                <a:rPr lang="en-US" altLang="ja-JP" sz="1050" u="sng" kern="0">
                  <a:solidFill>
                    <a:srgbClr val="575757"/>
                  </a:solidFill>
                  <a:latin typeface="Trebuchet MS" panose="020B0603020202020204" pitchFamily="34" charset="0"/>
                  <a:ea typeface="Meiryo UI" panose="020B0604030504040204" pitchFamily="50" charset="-128"/>
                </a:rPr>
                <a:t>)</a:t>
              </a:r>
              <a:r>
                <a:rPr lang="ja-JP" altLang="en-US" sz="1050" u="sng" kern="0">
                  <a:solidFill>
                    <a:srgbClr val="575757"/>
                  </a:solidFill>
                  <a:latin typeface="Trebuchet MS" panose="020B0603020202020204" pitchFamily="34" charset="0"/>
                  <a:ea typeface="Meiryo UI" panose="020B0604030504040204" pitchFamily="50" charset="-128"/>
                </a:rPr>
                <a:t> 指標として</a:t>
              </a:r>
              <a:br>
                <a:rPr lang="en-US" altLang="ja-JP" sz="1050" u="sng" kern="0">
                  <a:solidFill>
                    <a:srgbClr val="575757"/>
                  </a:solidFill>
                  <a:latin typeface="Trebuchet MS" panose="020B0603020202020204" pitchFamily="34" charset="0"/>
                  <a:ea typeface="Meiryo UI" panose="020B0604030504040204" pitchFamily="50" charset="-128"/>
                </a:rPr>
              </a:br>
              <a:r>
                <a:rPr lang="ja-JP" altLang="en-US" sz="1050" u="sng" kern="0">
                  <a:solidFill>
                    <a:srgbClr val="575757"/>
                  </a:solidFill>
                  <a:latin typeface="Trebuchet MS" panose="020B0603020202020204" pitchFamily="34" charset="0"/>
                  <a:ea typeface="Meiryo UI" panose="020B0604030504040204" pitchFamily="50" charset="-128"/>
                </a:rPr>
                <a:t>定量的かつ今後測定していく指標を色枠でハイライト</a:t>
              </a:r>
              <a:endParaRPr lang="en-US" altLang="ja-JP" sz="1050" kern="0">
                <a:solidFill>
                  <a:srgbClr val="575757"/>
                </a:solidFill>
                <a:latin typeface="Trebuchet MS" panose="020B0603020202020204" pitchFamily="34" charset="0"/>
                <a:ea typeface="Meiryo UI" panose="020B0604030504040204" pitchFamily="50" charset="-128"/>
              </a:endParaRPr>
            </a:p>
          </p:txBody>
        </p:sp>
        <p:grpSp>
          <p:nvGrpSpPr>
            <p:cNvPr id="1203" name="Group 184"/>
            <p:cNvGrpSpPr/>
            <p:nvPr/>
          </p:nvGrpSpPr>
          <p:grpSpPr>
            <a:xfrm>
              <a:off x="4807779" y="1409231"/>
              <a:ext cx="2080232" cy="202917"/>
              <a:chOff x="4807779" y="1409231"/>
              <a:chExt cx="2080232" cy="202917"/>
            </a:xfrm>
          </p:grpSpPr>
          <p:sp>
            <p:nvSpPr>
              <p:cNvPr id="1204" name="テキスト ボックス 6"/>
              <p:cNvSpPr txBox="1"/>
              <p:nvPr/>
            </p:nvSpPr>
            <p:spPr>
              <a:xfrm>
                <a:off x="5160011" y="1409231"/>
                <a:ext cx="1728000" cy="202917"/>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defTabSz="685800" eaLnBrk="1" fontAlgn="auto" hangingPunct="1">
                  <a:spcBef>
                    <a:spcPts val="0"/>
                  </a:spcBef>
                  <a:spcAft>
                    <a:spcPts val="0"/>
                  </a:spcAft>
                  <a:defRPr/>
                </a:pPr>
                <a:r>
                  <a:rPr lang="en-US" altLang="ja-JP" sz="900">
                    <a:solidFill>
                      <a:srgbClr val="575757"/>
                    </a:solidFill>
                    <a:latin typeface="Trebuchet MS" panose="020B0603020202020204" pitchFamily="34" charset="0"/>
                    <a:ea typeface="Meiryo UI" panose="020B0604030504040204" pitchFamily="50" charset="-128"/>
                  </a:rPr>
                  <a:t>:</a:t>
                </a:r>
                <a:r>
                  <a:rPr lang="ja-JP" altLang="en-US" sz="900" u="sng">
                    <a:solidFill>
                      <a:srgbClr val="575757"/>
                    </a:solidFill>
                    <a:latin typeface="Trebuchet MS" panose="020B0603020202020204" pitchFamily="34" charset="0"/>
                    <a:ea typeface="Meiryo UI" panose="020B0604030504040204" pitchFamily="50" charset="-128"/>
                  </a:rPr>
                  <a:t>横展開</a:t>
                </a:r>
                <a:r>
                  <a:rPr lang="ja-JP" altLang="en-US" sz="900">
                    <a:solidFill>
                      <a:srgbClr val="575757"/>
                    </a:solidFill>
                    <a:latin typeface="Trebuchet MS" panose="020B0603020202020204" pitchFamily="34" charset="0"/>
                    <a:ea typeface="Meiryo UI" panose="020B0604030504040204" pitchFamily="50" charset="-128"/>
                  </a:rPr>
                  <a:t>の成果指標</a:t>
                </a:r>
                <a:endParaRPr lang="en-US" sz="900">
                  <a:solidFill>
                    <a:srgbClr val="575757"/>
                  </a:solidFill>
                  <a:latin typeface="Trebuchet MS" panose="020B0603020202020204" pitchFamily="34" charset="0"/>
                  <a:ea typeface="Meiryo UI" panose="020B0604030504040204" pitchFamily="50" charset="-128"/>
                </a:endParaRPr>
              </a:p>
            </p:txBody>
          </p:sp>
          <p:sp>
            <p:nvSpPr>
              <p:cNvPr id="1205" name="正方形/長方形 31"/>
              <p:cNvSpPr/>
              <p:nvPr/>
            </p:nvSpPr>
            <p:spPr>
              <a:xfrm>
                <a:off x="4807779" y="1427586"/>
                <a:ext cx="306511" cy="166206"/>
              </a:xfrm>
              <a:prstGeom prst="rect">
                <a:avLst/>
              </a:prstGeom>
              <a:solidFill>
                <a:srgbClr val="FFFFFF"/>
              </a:solidFill>
              <a:ln w="28575" cap="rnd" cmpd="sng" algn="ctr">
                <a:solidFill>
                  <a:srgbClr val="F494AF"/>
                </a:solidFill>
                <a:prstDash val="solid"/>
                <a:round/>
                <a:headEnd type="none" w="med" len="med"/>
                <a:tailEnd type="none" w="med" len="med"/>
              </a:ln>
              <a:effectLst/>
            </p:spPr>
            <p:txBody>
              <a:bodyPr rot="0" spcFirstLastPara="0" vertOverflow="overflow" horzOverflow="overflow" vert="horz" wrap="none" lIns="27000" tIns="27000" rIns="27000" bIns="2700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en-US" altLang="ja-JP" sz="1050" kern="0">
                  <a:solidFill>
                    <a:srgbClr val="575757"/>
                  </a:solidFill>
                  <a:latin typeface="Trebuchet MS" panose="020B0603020202020204" pitchFamily="34" charset="0"/>
                  <a:ea typeface="Meiryo UI" panose="020B0604030504040204" pitchFamily="50" charset="-128"/>
                </a:endParaRPr>
              </a:p>
            </p:txBody>
          </p:sp>
        </p:grpSp>
        <p:grpSp>
          <p:nvGrpSpPr>
            <p:cNvPr id="1206" name="Group 183"/>
            <p:cNvGrpSpPr/>
            <p:nvPr/>
          </p:nvGrpSpPr>
          <p:grpSpPr>
            <a:xfrm>
              <a:off x="4807779" y="1659038"/>
              <a:ext cx="2080232" cy="202917"/>
              <a:chOff x="4807779" y="1659038"/>
              <a:chExt cx="2080232" cy="202917"/>
            </a:xfrm>
          </p:grpSpPr>
          <p:sp>
            <p:nvSpPr>
              <p:cNvPr id="1207" name="正方形/長方形 31"/>
              <p:cNvSpPr/>
              <p:nvPr/>
            </p:nvSpPr>
            <p:spPr>
              <a:xfrm>
                <a:off x="4807779" y="1677394"/>
                <a:ext cx="306511" cy="166206"/>
              </a:xfrm>
              <a:prstGeom prst="rect">
                <a:avLst/>
              </a:prstGeom>
              <a:solidFill>
                <a:srgbClr val="FFFFFF"/>
              </a:solidFill>
              <a:ln w="28575" cap="rnd" cmpd="sng" algn="ctr">
                <a:solidFill>
                  <a:srgbClr val="64A5CC"/>
                </a:solidFill>
                <a:prstDash val="solid"/>
                <a:round/>
                <a:headEnd type="none" w="med" len="med"/>
                <a:tailEnd type="none" w="med" len="med"/>
              </a:ln>
              <a:effectLst/>
            </p:spPr>
            <p:txBody>
              <a:bodyPr rot="0" spcFirstLastPara="0" vertOverflow="overflow" horzOverflow="overflow" vert="horz" wrap="none" lIns="27000" tIns="27000" rIns="27000" bIns="2700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en-US" altLang="ja-JP" sz="1050" kern="0">
                  <a:solidFill>
                    <a:srgbClr val="575757"/>
                  </a:solidFill>
                  <a:latin typeface="Trebuchet MS" panose="020B0603020202020204" pitchFamily="34" charset="0"/>
                  <a:ea typeface="Meiryo UI" panose="020B0604030504040204" pitchFamily="50" charset="-128"/>
                </a:endParaRPr>
              </a:p>
            </p:txBody>
          </p:sp>
          <p:sp>
            <p:nvSpPr>
              <p:cNvPr id="1208" name="テキスト ボックス 15"/>
              <p:cNvSpPr txBox="1"/>
              <p:nvPr/>
            </p:nvSpPr>
            <p:spPr>
              <a:xfrm>
                <a:off x="5160011" y="1659038"/>
                <a:ext cx="1728000" cy="202917"/>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defTabSz="685800" eaLnBrk="1" fontAlgn="auto" hangingPunct="1">
                  <a:spcBef>
                    <a:spcPts val="0"/>
                  </a:spcBef>
                  <a:spcAft>
                    <a:spcPts val="0"/>
                  </a:spcAft>
                  <a:defRPr/>
                </a:pPr>
                <a:r>
                  <a:rPr lang="en-US" altLang="ja-JP" sz="900">
                    <a:solidFill>
                      <a:srgbClr val="575757"/>
                    </a:solidFill>
                    <a:latin typeface="Trebuchet MS" panose="020B0603020202020204" pitchFamily="34" charset="0"/>
                    <a:ea typeface="Meiryo UI" panose="020B0604030504040204" pitchFamily="50" charset="-128"/>
                  </a:rPr>
                  <a:t>:</a:t>
                </a:r>
                <a:r>
                  <a:rPr lang="ja-JP" altLang="en-US" sz="900" u="sng">
                    <a:solidFill>
                      <a:srgbClr val="575757"/>
                    </a:solidFill>
                    <a:latin typeface="Trebuchet MS" panose="020B0603020202020204" pitchFamily="34" charset="0"/>
                    <a:ea typeface="Meiryo UI" panose="020B0604030504040204" pitchFamily="50" charset="-128"/>
                  </a:rPr>
                  <a:t>補助事業</a:t>
                </a:r>
                <a:r>
                  <a:rPr lang="ja-JP" altLang="en-US" sz="900">
                    <a:solidFill>
                      <a:srgbClr val="575757"/>
                    </a:solidFill>
                    <a:latin typeface="Trebuchet MS" panose="020B0603020202020204" pitchFamily="34" charset="0"/>
                    <a:ea typeface="Meiryo UI" panose="020B0604030504040204" pitchFamily="50" charset="-128"/>
                  </a:rPr>
                  <a:t>の成果指標</a:t>
                </a:r>
                <a:endParaRPr lang="en-US" sz="900">
                  <a:solidFill>
                    <a:srgbClr val="575757"/>
                  </a:solidFill>
                  <a:latin typeface="Trebuchet MS" panose="020B0603020202020204" pitchFamily="34" charset="0"/>
                  <a:ea typeface="Meiryo UI" panose="020B0604030504040204" pitchFamily="50" charset="-128"/>
                </a:endParaRPr>
              </a:p>
            </p:txBody>
          </p:sp>
        </p:grpSp>
      </p:grpSp>
      <p:sp>
        <p:nvSpPr>
          <p:cNvPr id="1209" name="Rectangle 217"/>
          <p:cNvSpPr/>
          <p:nvPr/>
        </p:nvSpPr>
        <p:spPr>
          <a:xfrm>
            <a:off x="472500" y="891322"/>
            <a:ext cx="2990790" cy="181591"/>
          </a:xfrm>
          <a:prstGeom prst="rect">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685800" eaLnBrk="1" fontAlgn="auto" hangingPunct="1">
              <a:spcBef>
                <a:spcPts val="0"/>
              </a:spcBef>
              <a:spcAft>
                <a:spcPts val="0"/>
              </a:spcAft>
              <a:buFont typeface="Trebuchet MS" panose="020B0603020202020204" pitchFamily="34" charset="0"/>
              <a:buChar char="​"/>
              <a:defRPr/>
            </a:pPr>
            <a:r>
              <a:rPr lang="ja-JP" altLang="en-US" sz="788" kern="0">
                <a:solidFill>
                  <a:srgbClr val="575757"/>
                </a:solidFill>
                <a:latin typeface="Trebuchet MS" panose="020B0603020202020204" pitchFamily="34" charset="0"/>
                <a:ea typeface="Meiryo UI" panose="020B0604030504040204" pitchFamily="50" charset="-128"/>
              </a:rPr>
              <a:t>評価の観点：地域課題に対するソリューションの適切性・妥当性</a:t>
            </a:r>
            <a:endParaRPr lang="en-US" altLang="ja-JP" sz="788" kern="0">
              <a:solidFill>
                <a:srgbClr val="575757"/>
              </a:solidFill>
              <a:latin typeface="Trebuchet MS" panose="020B0603020202020204" pitchFamily="34" charset="0"/>
              <a:ea typeface="Meiryo UI" panose="020B0604030504040204" pitchFamily="50" charset="-128"/>
            </a:endParaRPr>
          </a:p>
        </p:txBody>
      </p:sp>
      <p:sp>
        <p:nvSpPr>
          <p:cNvPr id="1210" name="Rectangle 2"/>
          <p:cNvSpPr/>
          <p:nvPr/>
        </p:nvSpPr>
        <p:spPr>
          <a:xfrm>
            <a:off x="448379" y="3454191"/>
            <a:ext cx="1937325" cy="767788"/>
          </a:xfrm>
          <a:prstGeom prst="rect">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27000" tIns="27000" rIns="27000" bIns="27000" rtlCol="0" anchor="ctr">
            <a:noAutofit/>
          </a:bodyPr>
          <a:lstStyle/>
          <a:p>
            <a:pPr defTabSz="685800" eaLnBrk="1" fontAlgn="auto" hangingPunct="1">
              <a:spcBef>
                <a:spcPts val="0"/>
              </a:spcBef>
              <a:spcAft>
                <a:spcPts val="0"/>
              </a:spcAft>
              <a:buFont typeface="Trebuchet MS" panose="020B0603020202020204" pitchFamily="34" charset="0"/>
              <a:buChar char="​"/>
              <a:defRPr/>
            </a:pPr>
            <a:r>
              <a:rPr lang="ja-JP" altLang="en-US" sz="1050">
                <a:solidFill>
                  <a:srgbClr val="575757"/>
                </a:solidFill>
                <a:latin typeface="Trebuchet MS" panose="020B0603020202020204" pitchFamily="34" charset="0"/>
                <a:ea typeface="Meiryo UI" panose="020B0604030504040204" pitchFamily="50" charset="-128"/>
              </a:rPr>
              <a:t>最終アウトカムは目指す姿の実現度合を測れる指標として記載する</a:t>
            </a:r>
          </a:p>
          <a:p>
            <a:pPr defTabSz="685800" eaLnBrk="1" fontAlgn="auto" hangingPunct="1">
              <a:spcBef>
                <a:spcPts val="0"/>
              </a:spcBef>
              <a:spcAft>
                <a:spcPts val="0"/>
              </a:spcAft>
              <a:buFont typeface="Trebuchet MS" panose="020B0603020202020204" pitchFamily="34" charset="0"/>
              <a:buChar char="​"/>
              <a:defRPr/>
            </a:pPr>
            <a:r>
              <a:rPr lang="ja-JP" altLang="en-US" sz="1050">
                <a:solidFill>
                  <a:srgbClr val="575757"/>
                </a:solidFill>
                <a:latin typeface="Trebuchet MS" panose="020B0603020202020204" pitchFamily="34" charset="0"/>
                <a:ea typeface="Meiryo UI" panose="020B0604030504040204" pitchFamily="50" charset="-128"/>
              </a:rPr>
              <a:t>・例</a:t>
            </a:r>
            <a:r>
              <a:rPr lang="en-US" altLang="ja-JP" sz="1050">
                <a:solidFill>
                  <a:srgbClr val="575757"/>
                </a:solidFill>
                <a:latin typeface="Trebuchet MS" panose="020B0603020202020204" pitchFamily="34" charset="0"/>
                <a:ea typeface="Meiryo UI" panose="020B0604030504040204" pitchFamily="50" charset="-128"/>
              </a:rPr>
              <a:t>: </a:t>
            </a:r>
            <a:r>
              <a:rPr lang="ja-JP" altLang="en-US" sz="1050">
                <a:solidFill>
                  <a:srgbClr val="575757"/>
                </a:solidFill>
                <a:latin typeface="Trebuchet MS" panose="020B0603020202020204" pitchFamily="34" charset="0"/>
                <a:ea typeface="Meiryo UI" panose="020B0604030504040204" pitchFamily="50" charset="-128"/>
              </a:rPr>
              <a:t>域内での交通網のカバー率</a:t>
            </a:r>
            <a:endParaRPr lang="en-US" altLang="ja-JP" sz="1050">
              <a:solidFill>
                <a:srgbClr val="575757"/>
              </a:solidFill>
              <a:latin typeface="Trebuchet MS" panose="020B0603020202020204" pitchFamily="34" charset="0"/>
              <a:ea typeface="Meiryo UI" panose="020B0604030504040204" pitchFamily="50" charset="-128"/>
            </a:endParaRPr>
          </a:p>
        </p:txBody>
      </p:sp>
      <p:sp>
        <p:nvSpPr>
          <p:cNvPr id="2" name="正方形/長方形 5">
            <a:extLst>
              <a:ext uri="{FF2B5EF4-FFF2-40B4-BE49-F238E27FC236}">
                <a16:creationId xmlns:a16="http://schemas.microsoft.com/office/drawing/2014/main" id="{4209037D-F72A-DE54-721F-0B379FD338B8}"/>
              </a:ext>
            </a:extLst>
          </p:cNvPr>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総務省</a:t>
            </a:r>
          </a:p>
        </p:txBody>
      </p:sp>
      <p:sp>
        <p:nvSpPr>
          <p:cNvPr id="3" name="正方形/長方形 12">
            <a:extLst>
              <a:ext uri="{FF2B5EF4-FFF2-40B4-BE49-F238E27FC236}">
                <a16:creationId xmlns:a16="http://schemas.microsoft.com/office/drawing/2014/main" id="{43CAAE80-0818-C9FC-BFFB-C93BC62DE6BB}"/>
              </a:ext>
            </a:extLst>
          </p:cNvPr>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FF3090DA-6FB9-414E-B719-C78A97C2C8C3}"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23</a:t>
            </a:fld>
            <a:endParaRPr kumimoji="1" lang="en-US" altLang="ja-JP" sz="148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208360565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05" name="think-cell data - do not delete" hidden="1"/>
          <p:cNvGraphicFramePr>
            <a:graphicFrameLocks noChangeAspect="1"/>
          </p:cNvGraphicFramePr>
          <p:nvPr/>
        </p:nvGraphicFramePr>
        <p:xfrm>
          <a:off x="1191" y="858441"/>
          <a:ext cx="1191" cy="1191"/>
        </p:xfrm>
        <a:graphic>
          <a:graphicData uri="http://schemas.openxmlformats.org/presentationml/2006/ole">
            <mc:AlternateContent xmlns:mc="http://schemas.openxmlformats.org/markup-compatibility/2006">
              <mc:Choice xmlns:v="urn:schemas-microsoft-com:vml" Requires="v">
                <p:oleObj name="think-cell スライド" r:id="rId19" imgW="395" imgH="396" progId="TCLayout.ActiveDocument.1">
                  <p:embed/>
                </p:oleObj>
              </mc:Choice>
              <mc:Fallback>
                <p:oleObj name="think-cell スライド" r:id="rId19" imgW="395" imgH="396" progId="TCLayout.ActiveDocument.1">
                  <p:embed/>
                  <p:pic>
                    <p:nvPicPr>
                      <p:cNvPr id="1305" name="think-cell data - do not delete" hidden="1"/>
                      <p:cNvPicPr>
                        <a:picLocks noChangeAspect="1"/>
                      </p:cNvPicPr>
                      <p:nvPr/>
                    </p:nvPicPr>
                    <p:blipFill>
                      <a:blip r:embed="rId20"/>
                      <a:stretch>
                        <a:fillRect/>
                      </a:stretch>
                    </p:blipFill>
                    <p:spPr>
                      <a:xfrm>
                        <a:off x="1191" y="858441"/>
                        <a:ext cx="1191" cy="1191"/>
                      </a:xfrm>
                      <a:prstGeom prst="rect">
                        <a:avLst/>
                      </a:prstGeom>
                    </p:spPr>
                  </p:pic>
                </p:oleObj>
              </mc:Fallback>
            </mc:AlternateContent>
          </a:graphicData>
        </a:graphic>
      </p:graphicFrame>
      <p:sp>
        <p:nvSpPr>
          <p:cNvPr id="1306" name="タイトル 1"/>
          <p:cNvSpPr>
            <a:spLocks noGrp="1"/>
          </p:cNvSpPr>
          <p:nvPr>
            <p:ph type="title"/>
          </p:nvPr>
        </p:nvSpPr>
        <p:spPr>
          <a:xfrm>
            <a:off x="472500" y="1324350"/>
            <a:ext cx="8200013" cy="415498"/>
          </a:xfrm>
        </p:spPr>
        <p:txBody>
          <a:bodyPr vert="horz"/>
          <a:lstStyle/>
          <a:p>
            <a:pPr>
              <a:tabLst>
                <a:tab pos="266700" algn="l"/>
              </a:tabLst>
            </a:pPr>
            <a:r>
              <a:rPr kumimoji="1" lang="en-US" altLang="ja-JP">
                <a:solidFill>
                  <a:srgbClr val="FE9341"/>
                </a:solidFill>
                <a:latin typeface="Trebuchet MS" panose="020B0603020202020204" pitchFamily="34" charset="0"/>
                <a:ea typeface="Meiryo UI" panose="020B0604030504040204" pitchFamily="50" charset="-128"/>
              </a:rPr>
              <a:t>	</a:t>
            </a:r>
            <a:r>
              <a:rPr kumimoji="1" lang="ja-JP" altLang="en-US">
                <a:solidFill>
                  <a:srgbClr val="FE9341"/>
                </a:solidFill>
                <a:latin typeface="Trebuchet MS" panose="020B0603020202020204" pitchFamily="34" charset="0"/>
                <a:ea typeface="Meiryo UI" panose="020B0604030504040204" pitchFamily="50" charset="-128"/>
              </a:rPr>
              <a:t>成果 </a:t>
            </a:r>
            <a:r>
              <a:rPr kumimoji="1" lang="en-US" altLang="ja-JP">
                <a:solidFill>
                  <a:srgbClr val="FE9341"/>
                </a:solidFill>
                <a:latin typeface="Trebuchet MS" panose="020B0603020202020204" pitchFamily="34" charset="0"/>
                <a:ea typeface="Meiryo UI" panose="020B0604030504040204" pitchFamily="50" charset="-128"/>
              </a:rPr>
              <a:t>(</a:t>
            </a:r>
            <a:r>
              <a:rPr kumimoji="1" lang="ja-JP" altLang="en-US">
                <a:solidFill>
                  <a:srgbClr val="FE9341"/>
                </a:solidFill>
                <a:latin typeface="Trebuchet MS" panose="020B0603020202020204" pitchFamily="34" charset="0"/>
                <a:ea typeface="Meiryo UI" panose="020B0604030504040204" pitchFamily="50" charset="-128"/>
              </a:rPr>
              <a:t>アウトカム</a:t>
            </a:r>
            <a:r>
              <a:rPr kumimoji="1" lang="en-US" altLang="ja-JP">
                <a:solidFill>
                  <a:srgbClr val="FE9341"/>
                </a:solidFill>
                <a:latin typeface="Trebuchet MS" panose="020B0603020202020204" pitchFamily="34" charset="0"/>
                <a:ea typeface="Meiryo UI" panose="020B0604030504040204" pitchFamily="50" charset="-128"/>
              </a:rPr>
              <a:t>) </a:t>
            </a:r>
            <a:r>
              <a:rPr kumimoji="1" lang="ja-JP" altLang="en-US">
                <a:solidFill>
                  <a:srgbClr val="FE9341"/>
                </a:solidFill>
                <a:latin typeface="Trebuchet MS" panose="020B0603020202020204" pitchFamily="34" charset="0"/>
                <a:ea typeface="Meiryo UI" panose="020B0604030504040204" pitchFamily="50" charset="-128"/>
              </a:rPr>
              <a:t>指標</a:t>
            </a:r>
            <a:br>
              <a:rPr kumimoji="1" lang="en-US" altLang="ja-JP">
                <a:solidFill>
                  <a:srgbClr val="FE9341"/>
                </a:solidFill>
                <a:latin typeface="Trebuchet MS" panose="020B0603020202020204" pitchFamily="34" charset="0"/>
                <a:ea typeface="Meiryo UI" panose="020B0604030504040204" pitchFamily="50" charset="-128"/>
              </a:rPr>
            </a:br>
            <a:r>
              <a:rPr kumimoji="1" lang="en-US" altLang="ja-JP" sz="1200">
                <a:solidFill>
                  <a:schemeClr val="tx1"/>
                </a:solidFill>
                <a:latin typeface="Trebuchet MS" panose="020B0603020202020204" pitchFamily="34" charset="0"/>
                <a:ea typeface="Meiryo UI" panose="020B0604030504040204" pitchFamily="50" charset="-128"/>
              </a:rPr>
              <a:t>a. </a:t>
            </a:r>
            <a:r>
              <a:rPr kumimoji="1" lang="ja-JP" altLang="en-US" sz="1200">
                <a:solidFill>
                  <a:schemeClr val="tx1"/>
                </a:solidFill>
                <a:latin typeface="Trebuchet MS" panose="020B0603020202020204" pitchFamily="34" charset="0"/>
                <a:ea typeface="Meiryo UI" panose="020B0604030504040204" pitchFamily="50" charset="-128"/>
              </a:rPr>
              <a:t>ロジックツリー</a:t>
            </a:r>
            <a:endParaRPr kumimoji="1" lang="en-US">
              <a:solidFill>
                <a:schemeClr val="tx1"/>
              </a:solidFill>
              <a:latin typeface="Trebuchet MS" panose="020B0603020202020204" pitchFamily="34" charset="0"/>
              <a:ea typeface="Meiryo UI" panose="020B0604030504040204" pitchFamily="50" charset="-128"/>
            </a:endParaRPr>
          </a:p>
        </p:txBody>
      </p:sp>
      <p:sp>
        <p:nvSpPr>
          <p:cNvPr id="1307" name="テキスト ボックス 42"/>
          <p:cNvSpPr txBox="1"/>
          <p:nvPr/>
        </p:nvSpPr>
        <p:spPr>
          <a:xfrm>
            <a:off x="432000" y="1127250"/>
            <a:ext cx="8224134" cy="138122"/>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34290" rIns="0" bIns="34290" numCol="1" spcCol="0" rtlCol="0" fromWordArt="0" anchor="ctr" anchorCtr="0" forceAA="0" compatLnSpc="1">
            <a:prstTxWarp prst="textNoShape">
              <a:avLst/>
            </a:prstTxWarp>
            <a:noAutofit/>
          </a:bodyPr>
          <a:lstStyle/>
          <a:p>
            <a:pPr defTabSz="685800" eaLnBrk="1" fontAlgn="auto" hangingPunct="1">
              <a:spcBef>
                <a:spcPts val="0"/>
              </a:spcBef>
              <a:spcAft>
                <a:spcPts val="0"/>
              </a:spcAft>
              <a:defRPr/>
            </a:pPr>
            <a:r>
              <a:rPr lang="en-US" altLang="ja-JP" sz="1050">
                <a:solidFill>
                  <a:srgbClr val="575757"/>
                </a:solidFill>
                <a:latin typeface="Trebuchet MS" panose="020B0603020202020204" pitchFamily="34" charset="0"/>
                <a:ea typeface="Meiryo UI" panose="020B0604030504040204" pitchFamily="50" charset="-128"/>
              </a:rPr>
              <a:t>Ⅱ</a:t>
            </a:r>
            <a:r>
              <a:rPr lang="ja-JP" altLang="en-US" sz="1050">
                <a:solidFill>
                  <a:srgbClr val="575757"/>
                </a:solidFill>
                <a:latin typeface="Trebuchet MS" panose="020B0603020202020204" pitchFamily="34" charset="0"/>
                <a:ea typeface="Meiryo UI" panose="020B0604030504040204" pitchFamily="50" charset="-128"/>
              </a:rPr>
              <a:t>目指す姿</a:t>
            </a:r>
            <a:endParaRPr lang="en-US" altLang="ja-JP" sz="1050">
              <a:solidFill>
                <a:srgbClr val="575757"/>
              </a:solidFill>
              <a:latin typeface="Trebuchet MS" panose="020B0603020202020204" pitchFamily="34" charset="0"/>
              <a:ea typeface="Meiryo UI" panose="020B0604030504040204" pitchFamily="50" charset="-128"/>
            </a:endParaRPr>
          </a:p>
        </p:txBody>
      </p:sp>
      <p:sp>
        <p:nvSpPr>
          <p:cNvPr id="1308" name="Oval 20"/>
          <p:cNvSpPr>
            <a:spLocks noChangeAspect="1" noChangeArrowheads="1"/>
          </p:cNvSpPr>
          <p:nvPr/>
        </p:nvSpPr>
        <p:spPr>
          <a:xfrm>
            <a:off x="472500" y="1324350"/>
            <a:ext cx="230183" cy="230183"/>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algn="ctr" defTabSz="685800" eaLnBrk="1" fontAlgn="auto" hangingPunct="1">
              <a:spcBef>
                <a:spcPts val="0"/>
              </a:spcBef>
              <a:spcAft>
                <a:spcPts val="0"/>
              </a:spcAft>
              <a:defRPr/>
            </a:pPr>
            <a:r>
              <a:rPr kumimoji="0" lang="ja-JP" altLang="en-US" sz="1500">
                <a:solidFill>
                  <a:prstClr val="white"/>
                </a:solidFill>
                <a:latin typeface="Trebuchet MS" panose="020B0603020202020204" pitchFamily="34" charset="0"/>
                <a:ea typeface="+mn-ea"/>
              </a:rPr>
              <a:t>２</a:t>
            </a:r>
            <a:endParaRPr kumimoji="0" lang="en-US" sz="1500">
              <a:solidFill>
                <a:prstClr val="white"/>
              </a:solidFill>
              <a:latin typeface="Trebuchet MS" panose="020B0603020202020204" pitchFamily="34" charset="0"/>
              <a:ea typeface="+mn-ea"/>
            </a:endParaRPr>
          </a:p>
        </p:txBody>
      </p:sp>
      <p:sp>
        <p:nvSpPr>
          <p:cNvPr id="1309" name="Google Shape;264;p8"/>
          <p:cNvSpPr/>
          <p:nvPr/>
        </p:nvSpPr>
        <p:spPr>
          <a:xfrm>
            <a:off x="1739697" y="2232642"/>
            <a:ext cx="6932816" cy="3433381"/>
          </a:xfrm>
          <a:prstGeom prst="rect">
            <a:avLst/>
          </a:prstGeom>
          <a:solidFill>
            <a:srgbClr val="F2F2F2"/>
          </a:solidFill>
          <a:ln>
            <a:noFill/>
          </a:ln>
        </p:spPr>
        <p:txBody>
          <a:bodyPr spcFirstLastPara="1" wrap="square" lIns="0" tIns="0" rIns="0" bIns="0" anchor="ctr" anchorCtr="0">
            <a:noAutofit/>
          </a:bodyPr>
          <a:lstStyle/>
          <a:p>
            <a:pPr algn="ctr" defTabSz="685800" eaLnBrk="1" fontAlgn="auto" hangingPunct="1">
              <a:lnSpc>
                <a:spcPct val="95000"/>
              </a:lnSpc>
              <a:spcBef>
                <a:spcPts val="0"/>
              </a:spcBef>
              <a:spcAft>
                <a:spcPts val="0"/>
              </a:spcAft>
              <a:buClr>
                <a:srgbClr val="575757"/>
              </a:buClr>
              <a:buSzPts val="2000"/>
              <a:defRPr/>
            </a:pPr>
            <a:endParaRPr kumimoji="0" sz="1200">
              <a:solidFill>
                <a:srgbClr val="575757"/>
              </a:solidFill>
              <a:latin typeface="Trebuchet MS" panose="020B0603020202020204" pitchFamily="34" charset="0"/>
              <a:ea typeface="Meiryo UI" panose="020B0604030504040204" pitchFamily="50" charset="-128"/>
              <a:cs typeface="Trebuchet MS"/>
              <a:sym typeface="Trebuchet MS"/>
            </a:endParaRPr>
          </a:p>
        </p:txBody>
      </p:sp>
      <p:sp>
        <p:nvSpPr>
          <p:cNvPr id="1310" name="Google Shape;253;p8"/>
          <p:cNvSpPr txBox="1"/>
          <p:nvPr/>
        </p:nvSpPr>
        <p:spPr>
          <a:xfrm>
            <a:off x="363165" y="2025406"/>
            <a:ext cx="1316832" cy="220727"/>
          </a:xfrm>
          <a:prstGeom prst="rect">
            <a:avLst/>
          </a:prstGeom>
          <a:solidFill>
            <a:srgbClr val="FF8222"/>
          </a:solidFill>
          <a:ln>
            <a:noFill/>
          </a:ln>
        </p:spPr>
        <p:txBody>
          <a:bodyPr spcFirstLastPara="1" wrap="square" lIns="27000" tIns="27000" rIns="27000" bIns="27000" anchor="b" anchorCtr="0">
            <a:noAutofit/>
          </a:bodyPr>
          <a:lstStyle/>
          <a:p>
            <a:pPr defTabSz="685800" eaLnBrk="1" fontAlgn="auto" hangingPunct="1">
              <a:lnSpc>
                <a:spcPct val="90000"/>
              </a:lnSpc>
              <a:spcBef>
                <a:spcPts val="0"/>
              </a:spcBef>
              <a:spcAft>
                <a:spcPts val="0"/>
              </a:spcAft>
              <a:buClr>
                <a:srgbClr val="FFFFFF"/>
              </a:buClr>
              <a:buSzPts val="1600"/>
              <a:defRPr/>
            </a:pPr>
            <a:r>
              <a:rPr kumimoji="0" lang="en-US" sz="1200" err="1">
                <a:solidFill>
                  <a:srgbClr val="FFFFFF"/>
                </a:solidFill>
                <a:latin typeface="Trebuchet MS" panose="020B0603020202020204" pitchFamily="34" charset="0"/>
                <a:ea typeface="Meiryo UI" panose="020B0604030504040204" pitchFamily="50" charset="-128"/>
                <a:cs typeface="Trebuchet MS"/>
                <a:sym typeface="Trebuchet MS"/>
              </a:rPr>
              <a:t>最終アウトカム</a:t>
            </a:r>
            <a:endParaRPr kumimoji="0" sz="1050">
              <a:solidFill>
                <a:srgbClr val="000000"/>
              </a:solidFill>
              <a:latin typeface="Trebuchet MS" panose="020B0603020202020204" pitchFamily="34" charset="0"/>
              <a:ea typeface="Meiryo UI" panose="020B0604030504040204" pitchFamily="50" charset="-128"/>
              <a:cs typeface="Arial"/>
              <a:sym typeface="Arial"/>
            </a:endParaRPr>
          </a:p>
        </p:txBody>
      </p:sp>
      <p:sp>
        <p:nvSpPr>
          <p:cNvPr id="1311" name="Google Shape;260;p8"/>
          <p:cNvSpPr/>
          <p:nvPr/>
        </p:nvSpPr>
        <p:spPr>
          <a:xfrm>
            <a:off x="355137" y="2232642"/>
            <a:ext cx="1332888" cy="3433380"/>
          </a:xfrm>
          <a:prstGeom prst="rect">
            <a:avLst/>
          </a:prstGeom>
          <a:solidFill>
            <a:srgbClr val="F2F2F2"/>
          </a:solidFill>
          <a:ln>
            <a:noFill/>
          </a:ln>
        </p:spPr>
        <p:txBody>
          <a:bodyPr spcFirstLastPara="1" wrap="square" lIns="0" tIns="0" rIns="0" bIns="0" anchor="ctr" anchorCtr="0">
            <a:noAutofit/>
          </a:bodyPr>
          <a:lstStyle/>
          <a:p>
            <a:pPr algn="ctr" defTabSz="685800" eaLnBrk="1" fontAlgn="auto" hangingPunct="1">
              <a:lnSpc>
                <a:spcPct val="95000"/>
              </a:lnSpc>
              <a:spcBef>
                <a:spcPts val="0"/>
              </a:spcBef>
              <a:spcAft>
                <a:spcPts val="0"/>
              </a:spcAft>
              <a:buClr>
                <a:srgbClr val="575757"/>
              </a:buClr>
              <a:buSzPts val="2000"/>
              <a:defRPr/>
            </a:pPr>
            <a:endParaRPr kumimoji="0" sz="1200">
              <a:solidFill>
                <a:srgbClr val="575757"/>
              </a:solidFill>
              <a:latin typeface="Trebuchet MS" panose="020B0603020202020204" pitchFamily="34" charset="0"/>
              <a:ea typeface="Meiryo UI" panose="020B0604030504040204" pitchFamily="50" charset="-128"/>
              <a:cs typeface="Trebuchet MS"/>
              <a:sym typeface="Trebuchet MS"/>
            </a:endParaRPr>
          </a:p>
        </p:txBody>
      </p:sp>
      <p:sp>
        <p:nvSpPr>
          <p:cNvPr id="1312" name="Google Shape;265;p8"/>
          <p:cNvSpPr txBox="1"/>
          <p:nvPr/>
        </p:nvSpPr>
        <p:spPr>
          <a:xfrm>
            <a:off x="1747813" y="2025406"/>
            <a:ext cx="6925154" cy="220727"/>
          </a:xfrm>
          <a:prstGeom prst="rect">
            <a:avLst/>
          </a:prstGeom>
          <a:solidFill>
            <a:srgbClr val="FF8222"/>
          </a:solidFill>
          <a:ln>
            <a:noFill/>
          </a:ln>
        </p:spPr>
        <p:txBody>
          <a:bodyPr spcFirstLastPara="1" wrap="square" lIns="27000" tIns="27000" rIns="27000" bIns="27000" anchor="b" anchorCtr="0">
            <a:noAutofit/>
          </a:bodyPr>
          <a:lstStyle/>
          <a:p>
            <a:pPr defTabSz="685800" eaLnBrk="1" fontAlgn="auto" hangingPunct="1">
              <a:lnSpc>
                <a:spcPct val="90000"/>
              </a:lnSpc>
              <a:spcBef>
                <a:spcPts val="0"/>
              </a:spcBef>
              <a:spcAft>
                <a:spcPts val="0"/>
              </a:spcAft>
              <a:buClr>
                <a:srgbClr val="FFFFFF"/>
              </a:buClr>
              <a:buSzPts val="1600"/>
              <a:defRPr/>
            </a:pPr>
            <a:r>
              <a:rPr kumimoji="0" lang="en-US" sz="1200" err="1">
                <a:solidFill>
                  <a:srgbClr val="FFFFFF"/>
                </a:solidFill>
                <a:latin typeface="Trebuchet MS" panose="020B0603020202020204" pitchFamily="34" charset="0"/>
                <a:ea typeface="Meiryo UI" panose="020B0604030504040204" pitchFamily="50" charset="-128"/>
                <a:cs typeface="Trebuchet MS"/>
                <a:sym typeface="Trebuchet MS"/>
              </a:rPr>
              <a:t>中間アウトカム</a:t>
            </a:r>
            <a:endParaRPr kumimoji="0" sz="1050">
              <a:solidFill>
                <a:srgbClr val="000000"/>
              </a:solidFill>
              <a:latin typeface="Trebuchet MS" panose="020B0603020202020204" pitchFamily="34" charset="0"/>
              <a:ea typeface="Meiryo UI" panose="020B0604030504040204" pitchFamily="50" charset="-128"/>
              <a:cs typeface="Arial"/>
              <a:sym typeface="Arial"/>
            </a:endParaRPr>
          </a:p>
        </p:txBody>
      </p:sp>
      <p:grpSp>
        <p:nvGrpSpPr>
          <p:cNvPr id="1313" name="Google Shape;303;p8"/>
          <p:cNvGrpSpPr/>
          <p:nvPr/>
        </p:nvGrpSpPr>
        <p:grpSpPr>
          <a:xfrm>
            <a:off x="7051322" y="1662455"/>
            <a:ext cx="1792094" cy="339543"/>
            <a:chOff x="4807779" y="1409231"/>
            <a:chExt cx="2080232" cy="452724"/>
          </a:xfrm>
        </p:grpSpPr>
        <p:grpSp>
          <p:nvGrpSpPr>
            <p:cNvPr id="1314" name="Google Shape;304;p8"/>
            <p:cNvGrpSpPr/>
            <p:nvPr/>
          </p:nvGrpSpPr>
          <p:grpSpPr>
            <a:xfrm>
              <a:off x="4807779" y="1409231"/>
              <a:ext cx="2080232" cy="202917"/>
              <a:chOff x="4807779" y="1409231"/>
              <a:chExt cx="2080232" cy="202917"/>
            </a:xfrm>
          </p:grpSpPr>
          <p:sp>
            <p:nvSpPr>
              <p:cNvPr id="1315" name="Google Shape;305;p8"/>
              <p:cNvSpPr txBox="1"/>
              <p:nvPr/>
            </p:nvSpPr>
            <p:spPr>
              <a:xfrm>
                <a:off x="5160011" y="1409231"/>
                <a:ext cx="1728000" cy="202917"/>
              </a:xfrm>
              <a:prstGeom prst="rect">
                <a:avLst/>
              </a:prstGeom>
              <a:noFill/>
              <a:ln>
                <a:noFill/>
              </a:ln>
            </p:spPr>
            <p:txBody>
              <a:bodyPr spcFirstLastPara="1" wrap="square" lIns="0" tIns="0" rIns="0" bIns="0" anchor="ctr" anchorCtr="0">
                <a:noAutofit/>
              </a:bodyPr>
              <a:lstStyle/>
              <a:p>
                <a:pPr defTabSz="685800" eaLnBrk="1" fontAlgn="auto" hangingPunct="1">
                  <a:spcBef>
                    <a:spcPts val="0"/>
                  </a:spcBef>
                  <a:spcAft>
                    <a:spcPts val="0"/>
                  </a:spcAft>
                  <a:buClr>
                    <a:srgbClr val="575757"/>
                  </a:buClr>
                  <a:buSzPts val="1200"/>
                  <a:defRPr/>
                </a:pPr>
                <a:r>
                  <a:rPr kumimoji="0" lang="en-US" sz="788">
                    <a:solidFill>
                      <a:srgbClr val="575757"/>
                    </a:solidFill>
                    <a:latin typeface="Trebuchet MS" panose="020B0603020202020204" pitchFamily="34" charset="0"/>
                    <a:ea typeface="Meiryo UI" panose="020B0604030504040204" pitchFamily="50" charset="-128"/>
                    <a:cs typeface="Trebuchet MS"/>
                    <a:sym typeface="Trebuchet MS"/>
                  </a:rPr>
                  <a:t>:</a:t>
                </a:r>
                <a:r>
                  <a:rPr kumimoji="0" lang="en-US" sz="788" u="sng" err="1">
                    <a:solidFill>
                      <a:srgbClr val="575757"/>
                    </a:solidFill>
                    <a:latin typeface="Trebuchet MS" panose="020B0603020202020204" pitchFamily="34" charset="0"/>
                    <a:ea typeface="Meiryo UI" panose="020B0604030504040204" pitchFamily="50" charset="-128"/>
                    <a:cs typeface="Trebuchet MS"/>
                    <a:sym typeface="Trebuchet MS"/>
                  </a:rPr>
                  <a:t>横展開</a:t>
                </a:r>
                <a:r>
                  <a:rPr kumimoji="0" lang="en-US" sz="788" err="1">
                    <a:solidFill>
                      <a:srgbClr val="575757"/>
                    </a:solidFill>
                    <a:latin typeface="Trebuchet MS" panose="020B0603020202020204" pitchFamily="34" charset="0"/>
                    <a:ea typeface="Meiryo UI" panose="020B0604030504040204" pitchFamily="50" charset="-128"/>
                    <a:cs typeface="Trebuchet MS"/>
                    <a:sym typeface="Trebuchet MS"/>
                  </a:rPr>
                  <a:t>の成果指標</a:t>
                </a:r>
                <a:endParaRPr kumimoji="0" sz="788">
                  <a:solidFill>
                    <a:srgbClr val="575757"/>
                  </a:solidFill>
                  <a:latin typeface="Trebuchet MS" panose="020B0603020202020204" pitchFamily="34" charset="0"/>
                  <a:ea typeface="Meiryo UI" panose="020B0604030504040204" pitchFamily="50" charset="-128"/>
                  <a:cs typeface="Trebuchet MS"/>
                  <a:sym typeface="Trebuchet MS"/>
                </a:endParaRPr>
              </a:p>
            </p:txBody>
          </p:sp>
          <p:sp>
            <p:nvSpPr>
              <p:cNvPr id="1316" name="Google Shape;306;p8"/>
              <p:cNvSpPr/>
              <p:nvPr/>
            </p:nvSpPr>
            <p:spPr>
              <a:xfrm>
                <a:off x="4807779" y="1427586"/>
                <a:ext cx="306511" cy="166206"/>
              </a:xfrm>
              <a:prstGeom prst="rect">
                <a:avLst/>
              </a:prstGeom>
              <a:solidFill>
                <a:srgbClr val="FFFFFF"/>
              </a:solidFill>
              <a:ln w="28575" cap="rnd" cmpd="sng">
                <a:solidFill>
                  <a:srgbClr val="F494AF"/>
                </a:solidFill>
                <a:prstDash val="solid"/>
                <a:round/>
                <a:headEnd type="none" w="sm" len="sm"/>
                <a:tailEnd type="none" w="sm" len="sm"/>
              </a:ln>
            </p:spPr>
            <p:txBody>
              <a:bodyPr spcFirstLastPara="1" wrap="square" lIns="27000" tIns="27000" rIns="27000" bIns="27000" anchor="ctr" anchorCtr="0">
                <a:noAutofit/>
              </a:bodyPr>
              <a:lstStyle/>
              <a:p>
                <a:pPr algn="ctr" defTabSz="685800" eaLnBrk="1" fontAlgn="auto" hangingPunct="1">
                  <a:spcBef>
                    <a:spcPts val="0"/>
                  </a:spcBef>
                  <a:spcAft>
                    <a:spcPts val="0"/>
                  </a:spcAft>
                  <a:buClr>
                    <a:srgbClr val="575757"/>
                  </a:buClr>
                  <a:buSzPts val="1400"/>
                  <a:defRPr/>
                </a:pPr>
                <a:endParaRPr kumimoji="0" sz="825">
                  <a:solidFill>
                    <a:srgbClr val="575757"/>
                  </a:solidFill>
                  <a:latin typeface="Trebuchet MS" panose="020B0603020202020204" pitchFamily="34" charset="0"/>
                  <a:ea typeface="Meiryo UI" panose="020B0604030504040204" pitchFamily="50" charset="-128"/>
                  <a:cs typeface="Trebuchet MS"/>
                  <a:sym typeface="Trebuchet MS"/>
                </a:endParaRPr>
              </a:p>
            </p:txBody>
          </p:sp>
        </p:grpSp>
        <p:grpSp>
          <p:nvGrpSpPr>
            <p:cNvPr id="1317" name="Google Shape;307;p8"/>
            <p:cNvGrpSpPr/>
            <p:nvPr/>
          </p:nvGrpSpPr>
          <p:grpSpPr>
            <a:xfrm>
              <a:off x="4807779" y="1659038"/>
              <a:ext cx="2080232" cy="202917"/>
              <a:chOff x="4807779" y="1659038"/>
              <a:chExt cx="2080232" cy="202917"/>
            </a:xfrm>
          </p:grpSpPr>
          <p:sp>
            <p:nvSpPr>
              <p:cNvPr id="1318" name="Google Shape;308;p8"/>
              <p:cNvSpPr/>
              <p:nvPr/>
            </p:nvSpPr>
            <p:spPr>
              <a:xfrm>
                <a:off x="4807779" y="1677394"/>
                <a:ext cx="306511" cy="166206"/>
              </a:xfrm>
              <a:prstGeom prst="rect">
                <a:avLst/>
              </a:prstGeom>
              <a:solidFill>
                <a:srgbClr val="FFFFFF"/>
              </a:solidFill>
              <a:ln w="28575" cap="rnd" cmpd="sng">
                <a:solidFill>
                  <a:srgbClr val="64A5CC"/>
                </a:solidFill>
                <a:prstDash val="solid"/>
                <a:round/>
                <a:headEnd type="none" w="sm" len="sm"/>
                <a:tailEnd type="none" w="sm" len="sm"/>
              </a:ln>
            </p:spPr>
            <p:txBody>
              <a:bodyPr spcFirstLastPara="1" wrap="square" lIns="27000" tIns="27000" rIns="27000" bIns="27000" anchor="ctr" anchorCtr="0">
                <a:noAutofit/>
              </a:bodyPr>
              <a:lstStyle/>
              <a:p>
                <a:pPr algn="ctr" defTabSz="685800" eaLnBrk="1" fontAlgn="auto" hangingPunct="1">
                  <a:spcBef>
                    <a:spcPts val="0"/>
                  </a:spcBef>
                  <a:spcAft>
                    <a:spcPts val="0"/>
                  </a:spcAft>
                  <a:buClr>
                    <a:srgbClr val="575757"/>
                  </a:buClr>
                  <a:buSzPts val="1400"/>
                  <a:defRPr/>
                </a:pPr>
                <a:endParaRPr kumimoji="0" sz="825">
                  <a:solidFill>
                    <a:srgbClr val="575757"/>
                  </a:solidFill>
                  <a:latin typeface="Trebuchet MS" panose="020B0603020202020204" pitchFamily="34" charset="0"/>
                  <a:ea typeface="Meiryo UI" panose="020B0604030504040204" pitchFamily="50" charset="-128"/>
                  <a:cs typeface="Trebuchet MS"/>
                  <a:sym typeface="Trebuchet MS"/>
                </a:endParaRPr>
              </a:p>
            </p:txBody>
          </p:sp>
          <p:sp>
            <p:nvSpPr>
              <p:cNvPr id="1319" name="Google Shape;309;p8"/>
              <p:cNvSpPr txBox="1"/>
              <p:nvPr/>
            </p:nvSpPr>
            <p:spPr>
              <a:xfrm>
                <a:off x="5160011" y="1659038"/>
                <a:ext cx="1728000" cy="202917"/>
              </a:xfrm>
              <a:prstGeom prst="rect">
                <a:avLst/>
              </a:prstGeom>
              <a:noFill/>
              <a:ln>
                <a:noFill/>
              </a:ln>
            </p:spPr>
            <p:txBody>
              <a:bodyPr spcFirstLastPara="1" wrap="square" lIns="0" tIns="0" rIns="0" bIns="0" anchor="ctr" anchorCtr="0">
                <a:noAutofit/>
              </a:bodyPr>
              <a:lstStyle/>
              <a:p>
                <a:pPr defTabSz="685800" eaLnBrk="1" fontAlgn="auto" hangingPunct="1">
                  <a:spcBef>
                    <a:spcPts val="0"/>
                  </a:spcBef>
                  <a:spcAft>
                    <a:spcPts val="0"/>
                  </a:spcAft>
                  <a:buClr>
                    <a:srgbClr val="575757"/>
                  </a:buClr>
                  <a:buSzPts val="1200"/>
                  <a:defRPr/>
                </a:pPr>
                <a:r>
                  <a:rPr kumimoji="0" lang="en-US" sz="788">
                    <a:solidFill>
                      <a:srgbClr val="575757"/>
                    </a:solidFill>
                    <a:latin typeface="Trebuchet MS" panose="020B0603020202020204" pitchFamily="34" charset="0"/>
                    <a:ea typeface="Meiryo UI" panose="020B0604030504040204" pitchFamily="50" charset="-128"/>
                    <a:cs typeface="Trebuchet MS"/>
                    <a:sym typeface="Trebuchet MS"/>
                  </a:rPr>
                  <a:t>:</a:t>
                </a:r>
                <a:r>
                  <a:rPr kumimoji="0" lang="ja-JP" altLang="en-US" sz="788" u="sng">
                    <a:solidFill>
                      <a:srgbClr val="575757"/>
                    </a:solidFill>
                    <a:latin typeface="Trebuchet MS" panose="020B0603020202020204" pitchFamily="34" charset="0"/>
                    <a:ea typeface="Meiryo UI" panose="020B0604030504040204" pitchFamily="50" charset="-128"/>
                    <a:cs typeface="Trebuchet MS"/>
                    <a:sym typeface="Trebuchet MS"/>
                  </a:rPr>
                  <a:t>補助事業</a:t>
                </a:r>
                <a:r>
                  <a:rPr kumimoji="0" lang="en-US" sz="788" err="1">
                    <a:solidFill>
                      <a:srgbClr val="575757"/>
                    </a:solidFill>
                    <a:latin typeface="Trebuchet MS" panose="020B0603020202020204" pitchFamily="34" charset="0"/>
                    <a:ea typeface="Meiryo UI" panose="020B0604030504040204" pitchFamily="50" charset="-128"/>
                    <a:cs typeface="Trebuchet MS"/>
                    <a:sym typeface="Trebuchet MS"/>
                  </a:rPr>
                  <a:t>の成果指標</a:t>
                </a:r>
                <a:endParaRPr kumimoji="0" sz="788">
                  <a:solidFill>
                    <a:srgbClr val="575757"/>
                  </a:solidFill>
                  <a:latin typeface="Trebuchet MS" panose="020B0603020202020204" pitchFamily="34" charset="0"/>
                  <a:ea typeface="Meiryo UI" panose="020B0604030504040204" pitchFamily="50" charset="-128"/>
                  <a:cs typeface="Trebuchet MS"/>
                  <a:sym typeface="Trebuchet MS"/>
                </a:endParaRPr>
              </a:p>
            </p:txBody>
          </p:sp>
        </p:grpSp>
      </p:grpSp>
      <p:sp>
        <p:nvSpPr>
          <p:cNvPr id="1320" name="Google Shape;256;p8"/>
          <p:cNvSpPr/>
          <p:nvPr/>
        </p:nvSpPr>
        <p:spPr>
          <a:xfrm>
            <a:off x="427906" y="3647483"/>
            <a:ext cx="1025582" cy="346548"/>
          </a:xfrm>
          <a:prstGeom prst="rect">
            <a:avLst/>
          </a:prstGeom>
          <a:solidFill>
            <a:srgbClr val="FFFFFF"/>
          </a:solidFill>
          <a:ln w="28575" cap="rnd" cmpd="sng" algn="ctr">
            <a:solidFill>
              <a:srgbClr val="6E6F73"/>
            </a:solidFill>
            <a:prstDash val="solid"/>
            <a:round/>
            <a:headEnd type="none" w="sm" len="sm"/>
            <a:tailEnd type="none" w="sm" len="sm"/>
          </a:ln>
        </p:spPr>
        <p:txBody>
          <a:bodyPr spcFirstLastPara="1" wrap="square" lIns="27000" tIns="27000" rIns="27000" bIns="27000" anchor="ctr" anchorCtr="0">
            <a:noAutofit/>
          </a:bodyPr>
          <a:lstStyle/>
          <a:p>
            <a:pPr algn="ctr" defTabSz="685800" eaLnBrk="1" fontAlgn="auto" hangingPunct="1">
              <a:spcBef>
                <a:spcPts val="0"/>
              </a:spcBef>
              <a:spcAft>
                <a:spcPts val="0"/>
              </a:spcAft>
              <a:buClr>
                <a:srgbClr val="575757"/>
              </a:buClr>
              <a:buSzPts val="1400"/>
              <a:defRPr/>
            </a:pPr>
            <a:r>
              <a:rPr kumimoji="0" lang="en-US" sz="825">
                <a:solidFill>
                  <a:srgbClr val="575757"/>
                </a:solidFill>
                <a:latin typeface="Trebuchet MS" panose="020B0603020202020204" pitchFamily="34" charset="0"/>
                <a:ea typeface="Meiryo UI" panose="020B0604030504040204" pitchFamily="50" charset="-128"/>
                <a:cs typeface="Trebuchet MS"/>
                <a:sym typeface="Trebuchet MS"/>
              </a:rPr>
              <a:t>経済価値の実現</a:t>
            </a:r>
          </a:p>
        </p:txBody>
      </p:sp>
      <p:sp>
        <p:nvSpPr>
          <p:cNvPr id="1321" name="Google Shape;308;p8"/>
          <p:cNvSpPr/>
          <p:nvPr/>
        </p:nvSpPr>
        <p:spPr>
          <a:xfrm>
            <a:off x="4613016" y="2665802"/>
            <a:ext cx="264056" cy="82742"/>
          </a:xfrm>
          <a:prstGeom prst="rect">
            <a:avLst/>
          </a:prstGeom>
          <a:solidFill>
            <a:srgbClr val="FFFFFF"/>
          </a:solidFill>
          <a:ln w="28575" cap="rnd" cmpd="sng">
            <a:solidFill>
              <a:srgbClr val="64A5CC"/>
            </a:solidFill>
            <a:prstDash val="solid"/>
            <a:round/>
            <a:headEnd type="none" w="sm" len="sm"/>
            <a:tailEnd type="none" w="sm" len="sm"/>
          </a:ln>
        </p:spPr>
        <p:txBody>
          <a:bodyPr spcFirstLastPara="1" wrap="square" lIns="27000" tIns="27000" rIns="27000" bIns="27000" anchor="ctr" anchorCtr="0">
            <a:noAutofit/>
          </a:bodyPr>
          <a:lstStyle/>
          <a:p>
            <a:pPr algn="ctr" defTabSz="685800" eaLnBrk="1" fontAlgn="auto" hangingPunct="1">
              <a:spcBef>
                <a:spcPts val="0"/>
              </a:spcBef>
              <a:spcAft>
                <a:spcPts val="0"/>
              </a:spcAft>
              <a:buClr>
                <a:srgbClr val="575757"/>
              </a:buClr>
              <a:buSzPts val="1400"/>
              <a:defRPr/>
            </a:pPr>
            <a:endParaRPr kumimoji="0" sz="825">
              <a:solidFill>
                <a:srgbClr val="575757"/>
              </a:solidFill>
              <a:latin typeface="Trebuchet MS" panose="020B0603020202020204" pitchFamily="34" charset="0"/>
              <a:ea typeface="Meiryo UI" panose="020B0604030504040204" pitchFamily="50" charset="-128"/>
              <a:cs typeface="Trebuchet MS"/>
              <a:sym typeface="Trebuchet MS"/>
            </a:endParaRPr>
          </a:p>
        </p:txBody>
      </p:sp>
      <p:sp>
        <p:nvSpPr>
          <p:cNvPr id="1322" name="Google Shape;256;p8"/>
          <p:cNvSpPr/>
          <p:nvPr/>
        </p:nvSpPr>
        <p:spPr>
          <a:xfrm>
            <a:off x="3554572" y="2710955"/>
            <a:ext cx="718208" cy="540141"/>
          </a:xfrm>
          <a:prstGeom prst="rect">
            <a:avLst/>
          </a:prstGeom>
          <a:solidFill>
            <a:srgbClr val="FFFFFF"/>
          </a:solidFill>
          <a:ln w="28575" cap="rnd" cmpd="sng">
            <a:solidFill>
              <a:srgbClr val="F494AF"/>
            </a:solidFill>
            <a:prstDash val="solid"/>
            <a:round/>
            <a:headEnd type="none" w="sm" len="sm"/>
            <a:tailEnd type="none" w="sm" len="sm"/>
          </a:ln>
        </p:spPr>
        <p:txBody>
          <a:bodyPr spcFirstLastPara="1" wrap="square" lIns="27000" tIns="27000" rIns="27000" bIns="27000" anchor="ctr" anchorCtr="0">
            <a:noAutofit/>
          </a:bodyPr>
          <a:lstStyle/>
          <a:p>
            <a:pPr algn="ctr" defTabSz="685800" eaLnBrk="1" fontAlgn="auto" hangingPunct="1">
              <a:spcBef>
                <a:spcPts val="0"/>
              </a:spcBef>
              <a:spcAft>
                <a:spcPts val="0"/>
              </a:spcAft>
              <a:buClr>
                <a:srgbClr val="575757"/>
              </a:buClr>
              <a:buSzPts val="1400"/>
              <a:defRPr/>
            </a:pPr>
            <a:r>
              <a:rPr kumimoji="0" lang="en-US" altLang="ja-JP" sz="1050">
                <a:solidFill>
                  <a:srgbClr val="575757"/>
                </a:solidFill>
                <a:latin typeface="Trebuchet MS" panose="020B0603020202020204" pitchFamily="34" charset="0"/>
                <a:ea typeface="Meiryo UI" panose="020B0604030504040204" pitchFamily="50" charset="-128"/>
                <a:sym typeface="Trebuchet MS"/>
              </a:rPr>
              <a:t>XX</a:t>
            </a:r>
            <a:r>
              <a:rPr kumimoji="0" lang="ja-JP" altLang="en-US" sz="1050">
                <a:solidFill>
                  <a:srgbClr val="575757"/>
                </a:solidFill>
                <a:latin typeface="Trebuchet MS" panose="020B0603020202020204" pitchFamily="34" charset="0"/>
                <a:ea typeface="Meiryo UI" panose="020B0604030504040204" pitchFamily="50" charset="-128"/>
                <a:sym typeface="Trebuchet MS"/>
              </a:rPr>
              <a:t>に</a:t>
            </a:r>
            <a:br>
              <a:rPr kumimoji="0" lang="en-US" altLang="ja-JP" sz="1050">
                <a:solidFill>
                  <a:srgbClr val="575757"/>
                </a:solidFill>
                <a:latin typeface="Trebuchet MS" panose="020B0603020202020204" pitchFamily="34" charset="0"/>
                <a:ea typeface="Meiryo UI" panose="020B0604030504040204" pitchFamily="50" charset="-128"/>
                <a:sym typeface="Trebuchet MS"/>
              </a:rPr>
            </a:br>
            <a:r>
              <a:rPr kumimoji="0" lang="ja-JP" altLang="en-US" sz="1050">
                <a:solidFill>
                  <a:srgbClr val="575757"/>
                </a:solidFill>
                <a:latin typeface="Trebuchet MS" panose="020B0603020202020204" pitchFamily="34" charset="0"/>
                <a:ea typeface="Meiryo UI" panose="020B0604030504040204" pitchFamily="50" charset="-128"/>
                <a:sym typeface="Trebuchet MS"/>
              </a:rPr>
              <a:t>要する</a:t>
            </a:r>
            <a:endParaRPr kumimoji="0" lang="en-US" altLang="ja-JP" sz="1050">
              <a:solidFill>
                <a:srgbClr val="575757"/>
              </a:solidFill>
              <a:latin typeface="Trebuchet MS" panose="020B0603020202020204" pitchFamily="34" charset="0"/>
              <a:ea typeface="Meiryo UI" panose="020B0604030504040204" pitchFamily="50" charset="-128"/>
              <a:sym typeface="Trebuchet MS"/>
            </a:endParaRPr>
          </a:p>
          <a:p>
            <a:pPr algn="ctr" defTabSz="685800" eaLnBrk="1" fontAlgn="auto" hangingPunct="1">
              <a:spcBef>
                <a:spcPts val="0"/>
              </a:spcBef>
              <a:spcAft>
                <a:spcPts val="0"/>
              </a:spcAft>
              <a:buClr>
                <a:srgbClr val="575757"/>
              </a:buClr>
              <a:buSzPts val="1400"/>
              <a:defRPr/>
            </a:pPr>
            <a:r>
              <a:rPr kumimoji="0" lang="ja-JP" altLang="en-US" sz="1050">
                <a:solidFill>
                  <a:srgbClr val="575757"/>
                </a:solidFill>
                <a:latin typeface="Trebuchet MS" panose="020B0603020202020204" pitchFamily="34" charset="0"/>
                <a:ea typeface="Meiryo UI" panose="020B0604030504040204" pitchFamily="50" charset="-128"/>
                <a:sym typeface="Trebuchet MS"/>
              </a:rPr>
              <a:t>管理工数</a:t>
            </a:r>
            <a:endParaRPr kumimoji="0" sz="1050">
              <a:solidFill>
                <a:srgbClr val="575757"/>
              </a:solidFill>
              <a:latin typeface="Trebuchet MS" panose="020B0603020202020204" pitchFamily="34" charset="0"/>
              <a:ea typeface="Meiryo UI" panose="020B0604030504040204" pitchFamily="50" charset="-128"/>
              <a:sym typeface="Trebuchet MS"/>
            </a:endParaRPr>
          </a:p>
        </p:txBody>
      </p:sp>
      <p:sp>
        <p:nvSpPr>
          <p:cNvPr id="1323" name="Google Shape;256;p8"/>
          <p:cNvSpPr/>
          <p:nvPr/>
        </p:nvSpPr>
        <p:spPr>
          <a:xfrm>
            <a:off x="4610906" y="2492312"/>
            <a:ext cx="978522" cy="358438"/>
          </a:xfrm>
          <a:prstGeom prst="rect">
            <a:avLst/>
          </a:prstGeom>
          <a:solidFill>
            <a:srgbClr val="FFFFFF"/>
          </a:solidFill>
          <a:ln w="28575" cap="rnd" cmpd="sng">
            <a:solidFill>
              <a:schemeClr val="accent6">
                <a:lumMod val="60000"/>
                <a:lumOff val="40000"/>
              </a:schemeClr>
            </a:solidFill>
            <a:prstDash val="solid"/>
            <a:round/>
            <a:headEnd type="none" w="sm" len="sm"/>
            <a:tailEnd type="none" w="sm" len="sm"/>
          </a:ln>
        </p:spPr>
        <p:txBody>
          <a:bodyPr spcFirstLastPara="1" wrap="square" lIns="27000" tIns="27000" rIns="27000" bIns="27000" anchor="ctr" anchorCtr="0">
            <a:noAutofit/>
          </a:bodyPr>
          <a:lstStyle/>
          <a:p>
            <a:pPr algn="ctr" defTabSz="685800" eaLnBrk="1" fontAlgn="auto" hangingPunct="1">
              <a:spcBef>
                <a:spcPts val="0"/>
              </a:spcBef>
              <a:spcAft>
                <a:spcPts val="0"/>
              </a:spcAft>
              <a:buClr>
                <a:srgbClr val="575757"/>
              </a:buClr>
              <a:buSzPts val="1400"/>
              <a:defRPr/>
            </a:pPr>
            <a:r>
              <a:rPr kumimoji="0" lang="en-US" altLang="ja-JP" sz="1050">
                <a:solidFill>
                  <a:srgbClr val="575757"/>
                </a:solidFill>
                <a:latin typeface="Trebuchet MS" panose="020B0603020202020204" pitchFamily="34" charset="0"/>
                <a:ea typeface="Meiryo UI" panose="020B0604030504040204" pitchFamily="50" charset="-128"/>
                <a:sym typeface="Trebuchet MS"/>
              </a:rPr>
              <a:t>XX</a:t>
            </a:r>
            <a:r>
              <a:rPr kumimoji="0" lang="ja-JP" altLang="en-US" sz="1050">
                <a:solidFill>
                  <a:srgbClr val="575757"/>
                </a:solidFill>
                <a:latin typeface="Trebuchet MS" panose="020B0603020202020204" pitchFamily="34" charset="0"/>
                <a:ea typeface="Meiryo UI" panose="020B0604030504040204" pitchFamily="50" charset="-128"/>
                <a:sym typeface="Trebuchet MS"/>
              </a:rPr>
              <a:t>チェック工数</a:t>
            </a:r>
            <a:endParaRPr kumimoji="0" sz="1050">
              <a:solidFill>
                <a:srgbClr val="575757"/>
              </a:solidFill>
              <a:latin typeface="Trebuchet MS" panose="020B0603020202020204" pitchFamily="34" charset="0"/>
              <a:ea typeface="Meiryo UI" panose="020B0604030504040204" pitchFamily="50" charset="-128"/>
              <a:sym typeface="Trebuchet MS"/>
            </a:endParaRPr>
          </a:p>
        </p:txBody>
      </p:sp>
      <p:sp>
        <p:nvSpPr>
          <p:cNvPr id="1324" name="Google Shape;256;p8"/>
          <p:cNvSpPr/>
          <p:nvPr/>
        </p:nvSpPr>
        <p:spPr>
          <a:xfrm>
            <a:off x="4610906" y="3138377"/>
            <a:ext cx="978522" cy="352169"/>
          </a:xfrm>
          <a:prstGeom prst="rect">
            <a:avLst/>
          </a:prstGeom>
          <a:solidFill>
            <a:srgbClr val="FFFFFF"/>
          </a:solidFill>
          <a:ln w="28575" cap="rnd" cmpd="sng">
            <a:solidFill>
              <a:schemeClr val="accent6">
                <a:lumMod val="60000"/>
                <a:lumOff val="40000"/>
              </a:schemeClr>
            </a:solidFill>
            <a:prstDash val="solid"/>
            <a:round/>
            <a:headEnd type="none" w="sm" len="sm"/>
            <a:tailEnd type="none" w="sm" len="sm"/>
          </a:ln>
        </p:spPr>
        <p:txBody>
          <a:bodyPr spcFirstLastPara="1" wrap="square" lIns="27000" tIns="27000" rIns="27000" bIns="27000" anchor="ctr" anchorCtr="0">
            <a:noAutofit/>
          </a:bodyPr>
          <a:lstStyle/>
          <a:p>
            <a:pPr algn="ctr" defTabSz="685800" eaLnBrk="1" fontAlgn="auto" hangingPunct="1">
              <a:spcBef>
                <a:spcPts val="0"/>
              </a:spcBef>
              <a:spcAft>
                <a:spcPts val="0"/>
              </a:spcAft>
              <a:buClr>
                <a:srgbClr val="575757"/>
              </a:buClr>
              <a:buSzPts val="1400"/>
              <a:defRPr/>
            </a:pPr>
            <a:r>
              <a:rPr kumimoji="0" lang="en-US" altLang="ja-JP" sz="1050">
                <a:solidFill>
                  <a:srgbClr val="575757"/>
                </a:solidFill>
                <a:latin typeface="Trebuchet MS" panose="020B0603020202020204" pitchFamily="34" charset="0"/>
                <a:ea typeface="Meiryo UI" panose="020B0604030504040204" pitchFamily="50" charset="-128"/>
                <a:sym typeface="Trebuchet MS"/>
              </a:rPr>
              <a:t>XXX</a:t>
            </a:r>
            <a:r>
              <a:rPr kumimoji="0" lang="ja-JP" altLang="en-US" sz="1050">
                <a:solidFill>
                  <a:srgbClr val="575757"/>
                </a:solidFill>
                <a:latin typeface="Trebuchet MS" panose="020B0603020202020204" pitchFamily="34" charset="0"/>
                <a:ea typeface="Meiryo UI" panose="020B0604030504040204" pitchFamily="50" charset="-128"/>
                <a:sym typeface="Trebuchet MS"/>
              </a:rPr>
              <a:t>に係る</a:t>
            </a:r>
            <a:br>
              <a:rPr kumimoji="0" lang="en-US" altLang="ja-JP" sz="1050">
                <a:solidFill>
                  <a:srgbClr val="575757"/>
                </a:solidFill>
                <a:latin typeface="Trebuchet MS" panose="020B0603020202020204" pitchFamily="34" charset="0"/>
                <a:ea typeface="Meiryo UI" panose="020B0604030504040204" pitchFamily="50" charset="-128"/>
                <a:sym typeface="Trebuchet MS"/>
              </a:rPr>
            </a:br>
            <a:r>
              <a:rPr kumimoji="0" lang="ja-JP" altLang="en-US" sz="1050">
                <a:solidFill>
                  <a:srgbClr val="575757"/>
                </a:solidFill>
                <a:latin typeface="Trebuchet MS" panose="020B0603020202020204" pitchFamily="34" charset="0"/>
                <a:ea typeface="Meiryo UI" panose="020B0604030504040204" pitchFamily="50" charset="-128"/>
                <a:sym typeface="Trebuchet MS"/>
              </a:rPr>
              <a:t>チェック工数</a:t>
            </a:r>
            <a:endParaRPr kumimoji="0" sz="1050">
              <a:solidFill>
                <a:srgbClr val="575757"/>
              </a:solidFill>
              <a:latin typeface="Trebuchet MS" panose="020B0603020202020204" pitchFamily="34" charset="0"/>
              <a:ea typeface="Meiryo UI" panose="020B0604030504040204" pitchFamily="50" charset="-128"/>
              <a:sym typeface="Trebuchet MS"/>
            </a:endParaRPr>
          </a:p>
        </p:txBody>
      </p:sp>
      <p:sp>
        <p:nvSpPr>
          <p:cNvPr id="1325" name="Google Shape;256;p8"/>
          <p:cNvSpPr/>
          <p:nvPr/>
        </p:nvSpPr>
        <p:spPr>
          <a:xfrm>
            <a:off x="5989851" y="2308045"/>
            <a:ext cx="1364915" cy="358438"/>
          </a:xfrm>
          <a:prstGeom prst="rect">
            <a:avLst/>
          </a:prstGeom>
          <a:solidFill>
            <a:srgbClr val="FFFFFF"/>
          </a:solidFill>
          <a:ln w="28575" cap="rnd" cmpd="sng">
            <a:solidFill>
              <a:srgbClr val="64A5CC"/>
            </a:solidFill>
            <a:prstDash val="solid"/>
            <a:round/>
            <a:headEnd type="none" w="sm" len="sm"/>
            <a:tailEnd type="none" w="sm" len="sm"/>
          </a:ln>
        </p:spPr>
        <p:txBody>
          <a:bodyPr spcFirstLastPara="1" wrap="square" lIns="27000" tIns="27000" rIns="27000" bIns="27000" anchor="ctr" anchorCtr="0">
            <a:noAutofit/>
          </a:bodyPr>
          <a:lstStyle/>
          <a:p>
            <a:pPr algn="ctr" defTabSz="685800" eaLnBrk="1" fontAlgn="auto" hangingPunct="1">
              <a:spcBef>
                <a:spcPts val="0"/>
              </a:spcBef>
              <a:spcAft>
                <a:spcPts val="0"/>
              </a:spcAft>
              <a:buClr>
                <a:srgbClr val="575757"/>
              </a:buClr>
              <a:buSzPts val="1400"/>
              <a:defRPr/>
            </a:pPr>
            <a:r>
              <a:rPr kumimoji="0" lang="ja-JP" altLang="en-US" sz="1050">
                <a:solidFill>
                  <a:srgbClr val="575757"/>
                </a:solidFill>
                <a:latin typeface="Trebuchet MS" panose="020B0603020202020204" pitchFamily="34" charset="0"/>
                <a:ea typeface="Meiryo UI" panose="020B0604030504040204" pitchFamily="50" charset="-128"/>
                <a:sym typeface="Trebuchet MS"/>
              </a:rPr>
              <a:t>センサーによる</a:t>
            </a:r>
            <a:br>
              <a:rPr kumimoji="0" lang="en-US" altLang="ja-JP" sz="1050">
                <a:solidFill>
                  <a:srgbClr val="575757"/>
                </a:solidFill>
                <a:latin typeface="Trebuchet MS" panose="020B0603020202020204" pitchFamily="34" charset="0"/>
                <a:ea typeface="Meiryo UI" panose="020B0604030504040204" pitchFamily="50" charset="-128"/>
                <a:sym typeface="Trebuchet MS"/>
              </a:rPr>
            </a:br>
            <a:r>
              <a:rPr kumimoji="0" lang="en-US" altLang="ja-JP" sz="1050">
                <a:solidFill>
                  <a:srgbClr val="575757"/>
                </a:solidFill>
                <a:latin typeface="Trebuchet MS" panose="020B0603020202020204" pitchFamily="34" charset="0"/>
                <a:ea typeface="Meiryo UI" panose="020B0604030504040204" pitchFamily="50" charset="-128"/>
                <a:sym typeface="Trebuchet MS"/>
              </a:rPr>
              <a:t>XX</a:t>
            </a:r>
            <a:r>
              <a:rPr kumimoji="0" lang="ja-JP" altLang="en-US" sz="1050">
                <a:solidFill>
                  <a:srgbClr val="575757"/>
                </a:solidFill>
                <a:latin typeface="Trebuchet MS" panose="020B0603020202020204" pitchFamily="34" charset="0"/>
                <a:ea typeface="Meiryo UI" panose="020B0604030504040204" pitchFamily="50" charset="-128"/>
                <a:sym typeface="Trebuchet MS"/>
              </a:rPr>
              <a:t>測定精度</a:t>
            </a:r>
            <a:endParaRPr kumimoji="0" sz="1050">
              <a:solidFill>
                <a:srgbClr val="575757"/>
              </a:solidFill>
              <a:latin typeface="Trebuchet MS" panose="020B0603020202020204" pitchFamily="34" charset="0"/>
              <a:ea typeface="Meiryo UI" panose="020B0604030504040204" pitchFamily="50" charset="-128"/>
              <a:sym typeface="Trebuchet MS"/>
            </a:endParaRPr>
          </a:p>
        </p:txBody>
      </p:sp>
      <p:sp>
        <p:nvSpPr>
          <p:cNvPr id="1326" name="Google Shape;256;p8"/>
          <p:cNvSpPr/>
          <p:nvPr/>
        </p:nvSpPr>
        <p:spPr>
          <a:xfrm>
            <a:off x="5991591" y="3522472"/>
            <a:ext cx="1364916" cy="358438"/>
          </a:xfrm>
          <a:prstGeom prst="rect">
            <a:avLst/>
          </a:prstGeom>
          <a:solidFill>
            <a:srgbClr val="FFFFFF"/>
          </a:solidFill>
          <a:ln w="28575" cap="rnd" cmpd="sng">
            <a:solidFill>
              <a:srgbClr val="64A5CC"/>
            </a:solidFill>
            <a:prstDash val="solid"/>
            <a:round/>
            <a:headEnd type="none" w="sm" len="sm"/>
            <a:tailEnd type="none" w="sm" len="sm"/>
          </a:ln>
        </p:spPr>
        <p:txBody>
          <a:bodyPr spcFirstLastPara="1" wrap="square" lIns="27000" tIns="27000" rIns="27000" bIns="27000" anchor="ctr" anchorCtr="0">
            <a:noAutofit/>
          </a:bodyPr>
          <a:lstStyle/>
          <a:p>
            <a:pPr algn="ctr" defTabSz="685800" eaLnBrk="1" fontAlgn="auto" hangingPunct="1">
              <a:spcBef>
                <a:spcPts val="0"/>
              </a:spcBef>
              <a:spcAft>
                <a:spcPts val="0"/>
              </a:spcAft>
              <a:buClr>
                <a:srgbClr val="575757"/>
              </a:buClr>
              <a:buSzPts val="1400"/>
              <a:defRPr/>
            </a:pPr>
            <a:r>
              <a:rPr kumimoji="0" lang="en-US" altLang="ja-JP" sz="1050">
                <a:solidFill>
                  <a:srgbClr val="575757"/>
                </a:solidFill>
                <a:latin typeface="Trebuchet MS" panose="020B0603020202020204" pitchFamily="34" charset="0"/>
                <a:ea typeface="Meiryo UI" panose="020B0604030504040204" pitchFamily="50" charset="-128"/>
                <a:sym typeface="Trebuchet MS"/>
              </a:rPr>
              <a:t>AI</a:t>
            </a:r>
            <a:r>
              <a:rPr kumimoji="0" lang="ja-JP" altLang="en-US" sz="1050">
                <a:solidFill>
                  <a:srgbClr val="575757"/>
                </a:solidFill>
                <a:latin typeface="Trebuchet MS" panose="020B0603020202020204" pitchFamily="34" charset="0"/>
                <a:ea typeface="Meiryo UI" panose="020B0604030504040204" pitchFamily="50" charset="-128"/>
                <a:sym typeface="Trebuchet MS"/>
              </a:rPr>
              <a:t>画像認識による</a:t>
            </a:r>
            <a:br>
              <a:rPr kumimoji="0" lang="en-US" altLang="ja-JP" sz="1050">
                <a:solidFill>
                  <a:srgbClr val="575757"/>
                </a:solidFill>
                <a:latin typeface="Trebuchet MS" panose="020B0603020202020204" pitchFamily="34" charset="0"/>
                <a:ea typeface="Meiryo UI" panose="020B0604030504040204" pitchFamily="50" charset="-128"/>
                <a:sym typeface="Trebuchet MS"/>
              </a:rPr>
            </a:br>
            <a:r>
              <a:rPr kumimoji="0" lang="ja-JP" altLang="en-US" sz="1050">
                <a:solidFill>
                  <a:srgbClr val="575757"/>
                </a:solidFill>
                <a:latin typeface="Trebuchet MS" panose="020B0603020202020204" pitchFamily="34" charset="0"/>
                <a:ea typeface="Meiryo UI" panose="020B0604030504040204" pitchFamily="50" charset="-128"/>
                <a:sym typeface="Trebuchet MS"/>
              </a:rPr>
              <a:t>品質計測の精度</a:t>
            </a:r>
          </a:p>
        </p:txBody>
      </p:sp>
      <p:sp>
        <p:nvSpPr>
          <p:cNvPr id="1327" name="Google Shape;256;p8"/>
          <p:cNvSpPr/>
          <p:nvPr/>
        </p:nvSpPr>
        <p:spPr>
          <a:xfrm>
            <a:off x="1760795" y="4543773"/>
            <a:ext cx="1109087" cy="358716"/>
          </a:xfrm>
          <a:prstGeom prst="rect">
            <a:avLst/>
          </a:prstGeom>
          <a:solidFill>
            <a:srgbClr val="FFFFFF"/>
          </a:solidFill>
          <a:ln w="28575" cap="rnd" cmpd="sng">
            <a:solidFill>
              <a:srgbClr val="7F7F7F"/>
            </a:solidFill>
            <a:prstDash val="solid"/>
            <a:round/>
            <a:headEnd type="none" w="sm" len="sm"/>
            <a:tailEnd type="none" w="sm" len="sm"/>
          </a:ln>
        </p:spPr>
        <p:txBody>
          <a:bodyPr spcFirstLastPara="1" wrap="square" lIns="27000" tIns="27000" rIns="27000" bIns="27000" anchor="ctr" anchorCtr="0">
            <a:noAutofit/>
          </a:bodyPr>
          <a:lstStyle/>
          <a:p>
            <a:pPr algn="ctr" defTabSz="685800" eaLnBrk="1" fontAlgn="auto" hangingPunct="1">
              <a:spcBef>
                <a:spcPts val="0"/>
              </a:spcBef>
              <a:spcAft>
                <a:spcPts val="0"/>
              </a:spcAft>
              <a:buClr>
                <a:srgbClr val="575757"/>
              </a:buClr>
              <a:buSzPts val="1400"/>
              <a:defRPr/>
            </a:pPr>
            <a:r>
              <a:rPr kumimoji="0" lang="en-US" altLang="ja-JP" sz="825">
                <a:solidFill>
                  <a:srgbClr val="575757"/>
                </a:solidFill>
                <a:latin typeface="Trebuchet MS" panose="020B0603020202020204" pitchFamily="34" charset="0"/>
                <a:ea typeface="Meiryo UI" panose="020B0604030504040204" pitchFamily="50" charset="-128"/>
                <a:cs typeface="Trebuchet MS"/>
                <a:sym typeface="Trebuchet MS"/>
              </a:rPr>
              <a:t>XX</a:t>
            </a:r>
            <a:r>
              <a:rPr kumimoji="0" lang="ja-JP" altLang="en-US" sz="825">
                <a:solidFill>
                  <a:srgbClr val="575757"/>
                </a:solidFill>
                <a:latin typeface="Trebuchet MS" panose="020B0603020202020204" pitchFamily="34" charset="0"/>
                <a:ea typeface="Meiryo UI" panose="020B0604030504040204" pitchFamily="50" charset="-128"/>
                <a:cs typeface="Trebuchet MS"/>
                <a:sym typeface="Trebuchet MS"/>
              </a:rPr>
              <a:t>による</a:t>
            </a:r>
            <a:endParaRPr kumimoji="0" lang="en-US" altLang="ja-JP" sz="825">
              <a:solidFill>
                <a:srgbClr val="575757"/>
              </a:solidFill>
              <a:latin typeface="Trebuchet MS" panose="020B0603020202020204" pitchFamily="34" charset="0"/>
              <a:ea typeface="Meiryo UI" panose="020B0604030504040204" pitchFamily="50" charset="-128"/>
              <a:cs typeface="Trebuchet MS"/>
              <a:sym typeface="Trebuchet MS"/>
            </a:endParaRPr>
          </a:p>
          <a:p>
            <a:pPr algn="ctr" defTabSz="685800" eaLnBrk="1" fontAlgn="auto" hangingPunct="1">
              <a:spcBef>
                <a:spcPts val="0"/>
              </a:spcBef>
              <a:spcAft>
                <a:spcPts val="0"/>
              </a:spcAft>
              <a:buClr>
                <a:srgbClr val="575757"/>
              </a:buClr>
              <a:buSzPts val="1400"/>
              <a:defRPr/>
            </a:pPr>
            <a:r>
              <a:rPr kumimoji="0" lang="ja-JP" altLang="en-US" sz="1050">
                <a:solidFill>
                  <a:srgbClr val="575757"/>
                </a:solidFill>
                <a:latin typeface="Trebuchet MS" panose="020B0603020202020204" pitchFamily="34" charset="0"/>
                <a:ea typeface="Meiryo UI" panose="020B0604030504040204" pitchFamily="50" charset="-128"/>
                <a:cs typeface="Trebuchet MS"/>
                <a:sym typeface="Trebuchet MS"/>
              </a:rPr>
              <a:t>被害額</a:t>
            </a:r>
            <a:endParaRPr kumimoji="0" sz="825">
              <a:solidFill>
                <a:srgbClr val="575757"/>
              </a:solidFill>
              <a:latin typeface="Trebuchet MS" panose="020B0603020202020204" pitchFamily="34" charset="0"/>
              <a:ea typeface="Meiryo UI" panose="020B0604030504040204" pitchFamily="50" charset="-128"/>
              <a:cs typeface="Trebuchet MS"/>
              <a:sym typeface="Trebuchet MS"/>
            </a:endParaRPr>
          </a:p>
        </p:txBody>
      </p:sp>
      <p:sp>
        <p:nvSpPr>
          <p:cNvPr id="1328" name="Google Shape;256;p8"/>
          <p:cNvSpPr/>
          <p:nvPr/>
        </p:nvSpPr>
        <p:spPr>
          <a:xfrm>
            <a:off x="3245383" y="4980037"/>
            <a:ext cx="1027397" cy="358438"/>
          </a:xfrm>
          <a:prstGeom prst="rect">
            <a:avLst/>
          </a:prstGeom>
          <a:solidFill>
            <a:srgbClr val="FFFFFF"/>
          </a:solidFill>
          <a:ln w="28575" cap="rnd" cmpd="sng">
            <a:solidFill>
              <a:srgbClr val="7F7F7F"/>
            </a:solidFill>
            <a:prstDash val="solid"/>
            <a:round/>
            <a:headEnd type="none" w="sm" len="sm"/>
            <a:tailEnd type="none" w="sm" len="sm"/>
          </a:ln>
        </p:spPr>
        <p:txBody>
          <a:bodyPr spcFirstLastPara="1" wrap="square" lIns="27000" tIns="27000" rIns="27000" bIns="27000" anchor="ctr" anchorCtr="0">
            <a:noAutofit/>
          </a:bodyPr>
          <a:lstStyle/>
          <a:p>
            <a:pPr algn="ctr" defTabSz="685800" eaLnBrk="1" fontAlgn="auto" hangingPunct="1">
              <a:spcBef>
                <a:spcPts val="0"/>
              </a:spcBef>
              <a:spcAft>
                <a:spcPts val="0"/>
              </a:spcAft>
              <a:buClr>
                <a:srgbClr val="575757"/>
              </a:buClr>
              <a:buSzPts val="1400"/>
              <a:defRPr/>
            </a:pPr>
            <a:r>
              <a:rPr kumimoji="0" lang="en-US" altLang="ja-JP" sz="825">
                <a:solidFill>
                  <a:srgbClr val="575757"/>
                </a:solidFill>
                <a:latin typeface="Trebuchet MS" panose="020B0603020202020204" pitchFamily="34" charset="0"/>
                <a:ea typeface="Meiryo UI" panose="020B0604030504040204" pitchFamily="50" charset="-128"/>
                <a:cs typeface="Trebuchet MS"/>
                <a:sym typeface="Trebuchet MS"/>
              </a:rPr>
              <a:t>XX</a:t>
            </a:r>
            <a:r>
              <a:rPr kumimoji="0" lang="ja-JP" altLang="en-US" sz="825">
                <a:solidFill>
                  <a:srgbClr val="575757"/>
                </a:solidFill>
                <a:latin typeface="Trebuchet MS" panose="020B0603020202020204" pitchFamily="34" charset="0"/>
                <a:ea typeface="Meiryo UI" panose="020B0604030504040204" pitchFamily="50" charset="-128"/>
                <a:cs typeface="Trebuchet MS"/>
                <a:sym typeface="Trebuchet MS"/>
              </a:rPr>
              <a:t>の</a:t>
            </a:r>
            <a:endParaRPr kumimoji="0" lang="en-US" altLang="ja-JP" sz="825">
              <a:solidFill>
                <a:srgbClr val="575757"/>
              </a:solidFill>
              <a:latin typeface="Trebuchet MS" panose="020B0603020202020204" pitchFamily="34" charset="0"/>
              <a:ea typeface="Meiryo UI" panose="020B0604030504040204" pitchFamily="50" charset="-128"/>
              <a:cs typeface="Trebuchet MS"/>
              <a:sym typeface="Trebuchet MS"/>
            </a:endParaRPr>
          </a:p>
          <a:p>
            <a:pPr algn="ctr" defTabSz="685800" eaLnBrk="1" fontAlgn="auto" hangingPunct="1">
              <a:spcBef>
                <a:spcPts val="0"/>
              </a:spcBef>
              <a:spcAft>
                <a:spcPts val="0"/>
              </a:spcAft>
              <a:buClr>
                <a:srgbClr val="575757"/>
              </a:buClr>
              <a:buSzPts val="1400"/>
              <a:defRPr/>
            </a:pPr>
            <a:r>
              <a:rPr kumimoji="0" lang="ja-JP" altLang="en-US" sz="825">
                <a:solidFill>
                  <a:srgbClr val="575757"/>
                </a:solidFill>
                <a:latin typeface="Trebuchet MS" panose="020B0603020202020204" pitchFamily="34" charset="0"/>
                <a:ea typeface="Meiryo UI" panose="020B0604030504040204" pitchFamily="50" charset="-128"/>
                <a:cs typeface="Trebuchet MS"/>
                <a:sym typeface="Trebuchet MS"/>
              </a:rPr>
              <a:t>発生頻度</a:t>
            </a:r>
            <a:endParaRPr kumimoji="0" sz="825">
              <a:solidFill>
                <a:srgbClr val="575757"/>
              </a:solidFill>
              <a:latin typeface="Trebuchet MS" panose="020B0603020202020204" pitchFamily="34" charset="0"/>
              <a:ea typeface="Meiryo UI" panose="020B0604030504040204" pitchFamily="50" charset="-128"/>
              <a:cs typeface="Trebuchet MS"/>
              <a:sym typeface="Trebuchet MS"/>
            </a:endParaRPr>
          </a:p>
        </p:txBody>
      </p:sp>
      <p:sp>
        <p:nvSpPr>
          <p:cNvPr id="1329" name="Google Shape;256;p8"/>
          <p:cNvSpPr/>
          <p:nvPr/>
        </p:nvSpPr>
        <p:spPr>
          <a:xfrm>
            <a:off x="3245383" y="4161788"/>
            <a:ext cx="1027397" cy="358438"/>
          </a:xfrm>
          <a:prstGeom prst="rect">
            <a:avLst/>
          </a:prstGeom>
          <a:solidFill>
            <a:srgbClr val="FFFFFF"/>
          </a:solidFill>
          <a:ln w="28575" cap="rnd" cmpd="sng">
            <a:solidFill>
              <a:srgbClr val="F494AF"/>
            </a:solidFill>
            <a:prstDash val="solid"/>
            <a:round/>
            <a:headEnd type="none" w="sm" len="sm"/>
            <a:tailEnd type="none" w="sm" len="sm"/>
          </a:ln>
        </p:spPr>
        <p:txBody>
          <a:bodyPr spcFirstLastPara="1" wrap="square" lIns="27000" tIns="27000" rIns="27000" bIns="27000" anchor="ctr" anchorCtr="0">
            <a:noAutofit/>
          </a:bodyPr>
          <a:lstStyle/>
          <a:p>
            <a:pPr algn="ctr" defTabSz="685800" eaLnBrk="1" fontAlgn="auto" hangingPunct="1">
              <a:spcBef>
                <a:spcPts val="0"/>
              </a:spcBef>
              <a:spcAft>
                <a:spcPts val="0"/>
              </a:spcAft>
              <a:buClr>
                <a:srgbClr val="575757"/>
              </a:buClr>
              <a:buSzPts val="1400"/>
              <a:defRPr/>
            </a:pPr>
            <a:r>
              <a:rPr kumimoji="0" lang="en-US" altLang="ja-JP" sz="1050">
                <a:solidFill>
                  <a:srgbClr val="575757"/>
                </a:solidFill>
                <a:latin typeface="Trebuchet MS" panose="020B0603020202020204" pitchFamily="34" charset="0"/>
                <a:ea typeface="Meiryo UI" panose="020B0604030504040204" pitchFamily="50" charset="-128"/>
                <a:sym typeface="Trebuchet MS"/>
              </a:rPr>
              <a:t>1</a:t>
            </a:r>
            <a:r>
              <a:rPr kumimoji="0" lang="ja-JP" altLang="en-US" sz="1050">
                <a:solidFill>
                  <a:srgbClr val="575757"/>
                </a:solidFill>
                <a:latin typeface="Trebuchet MS" panose="020B0603020202020204" pitchFamily="34" charset="0"/>
                <a:ea typeface="Meiryo UI" panose="020B0604030504040204" pitchFamily="50" charset="-128"/>
                <a:sym typeface="Trebuchet MS"/>
              </a:rPr>
              <a:t>回あたりの</a:t>
            </a:r>
            <a:br>
              <a:rPr kumimoji="0" lang="en-US" altLang="ja-JP" sz="1050">
                <a:solidFill>
                  <a:srgbClr val="575757"/>
                </a:solidFill>
                <a:latin typeface="Trebuchet MS" panose="020B0603020202020204" pitchFamily="34" charset="0"/>
                <a:ea typeface="Meiryo UI" panose="020B0604030504040204" pitchFamily="50" charset="-128"/>
                <a:sym typeface="Trebuchet MS"/>
              </a:rPr>
            </a:br>
            <a:r>
              <a:rPr kumimoji="0" lang="en-US" altLang="ja-JP" sz="1050">
                <a:solidFill>
                  <a:srgbClr val="575757"/>
                </a:solidFill>
                <a:latin typeface="Trebuchet MS" panose="020B0603020202020204" pitchFamily="34" charset="0"/>
                <a:ea typeface="Meiryo UI" panose="020B0604030504040204" pitchFamily="50" charset="-128"/>
                <a:sym typeface="Trebuchet MS"/>
              </a:rPr>
              <a:t>XX</a:t>
            </a:r>
            <a:r>
              <a:rPr kumimoji="0" lang="ja-JP" altLang="en-US" sz="1050">
                <a:solidFill>
                  <a:srgbClr val="575757"/>
                </a:solidFill>
                <a:latin typeface="Trebuchet MS" panose="020B0603020202020204" pitchFamily="34" charset="0"/>
                <a:ea typeface="Meiryo UI" panose="020B0604030504040204" pitchFamily="50" charset="-128"/>
                <a:sym typeface="Trebuchet MS"/>
              </a:rPr>
              <a:t>の被害額</a:t>
            </a:r>
            <a:endParaRPr kumimoji="0" sz="1050">
              <a:solidFill>
                <a:srgbClr val="575757"/>
              </a:solidFill>
              <a:latin typeface="Trebuchet MS" panose="020B0603020202020204" pitchFamily="34" charset="0"/>
              <a:ea typeface="Meiryo UI" panose="020B0604030504040204" pitchFamily="50" charset="-128"/>
              <a:sym typeface="Trebuchet MS"/>
            </a:endParaRPr>
          </a:p>
        </p:txBody>
      </p:sp>
      <p:sp>
        <p:nvSpPr>
          <p:cNvPr id="1330" name="Google Shape;256;p8"/>
          <p:cNvSpPr/>
          <p:nvPr/>
        </p:nvSpPr>
        <p:spPr>
          <a:xfrm>
            <a:off x="4610906" y="4161788"/>
            <a:ext cx="978522" cy="358438"/>
          </a:xfrm>
          <a:prstGeom prst="rect">
            <a:avLst/>
          </a:prstGeom>
          <a:solidFill>
            <a:srgbClr val="FFFFFF"/>
          </a:solidFill>
          <a:ln w="28575" cap="rnd" cmpd="sng">
            <a:solidFill>
              <a:srgbClr val="F494AF"/>
            </a:solidFill>
            <a:prstDash val="solid"/>
            <a:round/>
            <a:headEnd type="none" w="sm" len="sm"/>
            <a:tailEnd type="none" w="sm" len="sm"/>
          </a:ln>
        </p:spPr>
        <p:txBody>
          <a:bodyPr spcFirstLastPara="1" wrap="square" lIns="27000" tIns="27000" rIns="27000" bIns="27000" anchor="ctr" anchorCtr="0">
            <a:noAutofit/>
          </a:bodyPr>
          <a:lstStyle/>
          <a:p>
            <a:pPr algn="ctr" defTabSz="685800" eaLnBrk="1" fontAlgn="auto" hangingPunct="1">
              <a:spcBef>
                <a:spcPts val="0"/>
              </a:spcBef>
              <a:spcAft>
                <a:spcPts val="0"/>
              </a:spcAft>
              <a:buClr>
                <a:srgbClr val="575757"/>
              </a:buClr>
              <a:buSzPts val="1400"/>
              <a:defRPr/>
            </a:pPr>
            <a:r>
              <a:rPr kumimoji="0" lang="en-US" altLang="ja-JP" sz="1050">
                <a:solidFill>
                  <a:srgbClr val="575757"/>
                </a:solidFill>
                <a:latin typeface="Trebuchet MS" panose="020B0603020202020204" pitchFamily="34" charset="0"/>
                <a:ea typeface="Meiryo UI" panose="020B0604030504040204" pitchFamily="50" charset="-128"/>
                <a:sym typeface="Trebuchet MS"/>
              </a:rPr>
              <a:t>XX</a:t>
            </a:r>
            <a:r>
              <a:rPr kumimoji="0" lang="ja-JP" altLang="en-US" sz="1050">
                <a:solidFill>
                  <a:srgbClr val="575757"/>
                </a:solidFill>
                <a:latin typeface="Trebuchet MS" panose="020B0603020202020204" pitchFamily="34" charset="0"/>
                <a:ea typeface="Meiryo UI" panose="020B0604030504040204" pitchFamily="50" charset="-128"/>
                <a:sym typeface="Trebuchet MS"/>
              </a:rPr>
              <a:t>による</a:t>
            </a:r>
            <a:endParaRPr kumimoji="0" lang="en-US" altLang="ja-JP" sz="1050">
              <a:solidFill>
                <a:srgbClr val="575757"/>
              </a:solidFill>
              <a:latin typeface="Trebuchet MS" panose="020B0603020202020204" pitchFamily="34" charset="0"/>
              <a:ea typeface="Meiryo UI" panose="020B0604030504040204" pitchFamily="50" charset="-128"/>
              <a:sym typeface="Trebuchet MS"/>
            </a:endParaRPr>
          </a:p>
          <a:p>
            <a:pPr algn="ctr" defTabSz="685800" eaLnBrk="1" fontAlgn="auto" hangingPunct="1">
              <a:spcBef>
                <a:spcPts val="0"/>
              </a:spcBef>
              <a:spcAft>
                <a:spcPts val="0"/>
              </a:spcAft>
              <a:buClr>
                <a:srgbClr val="575757"/>
              </a:buClr>
              <a:buSzPts val="1400"/>
              <a:defRPr/>
            </a:pPr>
            <a:r>
              <a:rPr kumimoji="0" lang="en-US" altLang="ja-JP" sz="1050">
                <a:solidFill>
                  <a:srgbClr val="575757"/>
                </a:solidFill>
                <a:latin typeface="Trebuchet MS" panose="020B0603020202020204" pitchFamily="34" charset="0"/>
                <a:ea typeface="Meiryo UI" panose="020B0604030504040204" pitchFamily="50" charset="-128"/>
                <a:sym typeface="Trebuchet MS"/>
              </a:rPr>
              <a:t>XX</a:t>
            </a:r>
            <a:r>
              <a:rPr kumimoji="0" lang="ja-JP" altLang="en-US" sz="1050">
                <a:solidFill>
                  <a:srgbClr val="575757"/>
                </a:solidFill>
                <a:latin typeface="Trebuchet MS" panose="020B0603020202020204" pitchFamily="34" charset="0"/>
                <a:ea typeface="Meiryo UI" panose="020B0604030504040204" pitchFamily="50" charset="-128"/>
                <a:sym typeface="Trebuchet MS"/>
              </a:rPr>
              <a:t>数</a:t>
            </a:r>
            <a:endParaRPr kumimoji="0" sz="1050">
              <a:solidFill>
                <a:srgbClr val="575757"/>
              </a:solidFill>
              <a:latin typeface="Trebuchet MS" panose="020B0603020202020204" pitchFamily="34" charset="0"/>
              <a:ea typeface="Meiryo UI" panose="020B0604030504040204" pitchFamily="50" charset="-128"/>
              <a:sym typeface="Trebuchet MS"/>
            </a:endParaRPr>
          </a:p>
        </p:txBody>
      </p:sp>
      <p:sp>
        <p:nvSpPr>
          <p:cNvPr id="1331" name="Google Shape;256;p8"/>
          <p:cNvSpPr/>
          <p:nvPr/>
        </p:nvSpPr>
        <p:spPr>
          <a:xfrm>
            <a:off x="4616563" y="4980037"/>
            <a:ext cx="978522" cy="358438"/>
          </a:xfrm>
          <a:prstGeom prst="rect">
            <a:avLst/>
          </a:prstGeom>
          <a:solidFill>
            <a:srgbClr val="FFFFFF"/>
          </a:solidFill>
          <a:ln w="28575" cap="rnd" cmpd="sng">
            <a:solidFill>
              <a:srgbClr val="7F7F7F"/>
            </a:solidFill>
            <a:prstDash val="solid"/>
            <a:round/>
            <a:headEnd type="none" w="sm" len="sm"/>
            <a:tailEnd type="none" w="sm" len="sm"/>
          </a:ln>
        </p:spPr>
        <p:txBody>
          <a:bodyPr spcFirstLastPara="1" wrap="square" lIns="27000" tIns="27000" rIns="27000" bIns="27000" anchor="ctr" anchorCtr="0">
            <a:noAutofit/>
          </a:bodyPr>
          <a:lstStyle/>
          <a:p>
            <a:pPr algn="ctr" defTabSz="685800" eaLnBrk="1" fontAlgn="auto" hangingPunct="1">
              <a:spcBef>
                <a:spcPts val="0"/>
              </a:spcBef>
              <a:spcAft>
                <a:spcPts val="0"/>
              </a:spcAft>
              <a:buClr>
                <a:srgbClr val="575757"/>
              </a:buClr>
              <a:buSzPts val="1400"/>
              <a:defRPr/>
            </a:pPr>
            <a:r>
              <a:rPr kumimoji="0" lang="en-US" altLang="ja-JP" sz="825">
                <a:solidFill>
                  <a:srgbClr val="575757"/>
                </a:solidFill>
                <a:latin typeface="Trebuchet MS" panose="020B0603020202020204" pitchFamily="34" charset="0"/>
                <a:ea typeface="Meiryo UI" panose="020B0604030504040204" pitchFamily="50" charset="-128"/>
                <a:cs typeface="Trebuchet MS"/>
                <a:sym typeface="Trebuchet MS"/>
              </a:rPr>
              <a:t>XX</a:t>
            </a:r>
            <a:r>
              <a:rPr kumimoji="0" lang="ja-JP" altLang="en-US" sz="825">
                <a:solidFill>
                  <a:srgbClr val="575757"/>
                </a:solidFill>
                <a:latin typeface="Trebuchet MS" panose="020B0603020202020204" pitchFamily="34" charset="0"/>
                <a:ea typeface="Meiryo UI" panose="020B0604030504040204" pitchFamily="50" charset="-128"/>
                <a:cs typeface="Trebuchet MS"/>
                <a:sym typeface="Trebuchet MS"/>
              </a:rPr>
              <a:t>の単価</a:t>
            </a:r>
            <a:endParaRPr kumimoji="0" sz="825">
              <a:solidFill>
                <a:srgbClr val="575757"/>
              </a:solidFill>
              <a:latin typeface="Trebuchet MS" panose="020B0603020202020204" pitchFamily="34" charset="0"/>
              <a:ea typeface="Meiryo UI" panose="020B0604030504040204" pitchFamily="50" charset="-128"/>
              <a:cs typeface="Trebuchet MS"/>
              <a:sym typeface="Trebuchet MS"/>
            </a:endParaRPr>
          </a:p>
        </p:txBody>
      </p:sp>
      <p:sp>
        <p:nvSpPr>
          <p:cNvPr id="1332" name="Google Shape;256;p8"/>
          <p:cNvSpPr/>
          <p:nvPr/>
        </p:nvSpPr>
        <p:spPr>
          <a:xfrm>
            <a:off x="5989851" y="4162589"/>
            <a:ext cx="1364916" cy="358438"/>
          </a:xfrm>
          <a:prstGeom prst="rect">
            <a:avLst/>
          </a:prstGeom>
          <a:solidFill>
            <a:srgbClr val="FFFFFF"/>
          </a:solidFill>
          <a:ln w="28575" cap="rnd" cmpd="sng">
            <a:solidFill>
              <a:srgbClr val="64A5CC"/>
            </a:solidFill>
            <a:prstDash val="solid"/>
            <a:round/>
            <a:headEnd type="none" w="sm" len="sm"/>
            <a:tailEnd type="none" w="sm" len="sm"/>
          </a:ln>
        </p:spPr>
        <p:txBody>
          <a:bodyPr spcFirstLastPara="1" wrap="square" lIns="27000" tIns="27000" rIns="27000" bIns="27000" anchor="ctr" anchorCtr="0">
            <a:noAutofit/>
          </a:bodyPr>
          <a:lstStyle/>
          <a:p>
            <a:pPr algn="ctr" defTabSz="685800" eaLnBrk="1" fontAlgn="auto" hangingPunct="1">
              <a:spcBef>
                <a:spcPts val="0"/>
              </a:spcBef>
              <a:spcAft>
                <a:spcPts val="0"/>
              </a:spcAft>
              <a:buClr>
                <a:srgbClr val="575757"/>
              </a:buClr>
              <a:buSzPts val="1400"/>
              <a:defRPr/>
            </a:pPr>
            <a:r>
              <a:rPr kumimoji="0" lang="en-US" altLang="ja-JP" sz="1050">
                <a:solidFill>
                  <a:srgbClr val="575757"/>
                </a:solidFill>
                <a:latin typeface="Trebuchet MS" panose="020B0603020202020204" pitchFamily="34" charset="0"/>
                <a:ea typeface="Meiryo UI" panose="020B0604030504040204" pitchFamily="50" charset="-128"/>
                <a:sym typeface="Trebuchet MS"/>
              </a:rPr>
              <a:t>XX</a:t>
            </a:r>
            <a:r>
              <a:rPr kumimoji="0" lang="ja-JP" altLang="en-US" sz="1050">
                <a:solidFill>
                  <a:srgbClr val="575757"/>
                </a:solidFill>
                <a:latin typeface="Trebuchet MS" panose="020B0603020202020204" pitchFamily="34" charset="0"/>
                <a:ea typeface="Meiryo UI" panose="020B0604030504040204" pitchFamily="50" charset="-128"/>
                <a:sym typeface="Trebuchet MS"/>
              </a:rPr>
              <a:t>の</a:t>
            </a:r>
            <a:br>
              <a:rPr kumimoji="0" lang="en-US" altLang="ja-JP" sz="1050">
                <a:solidFill>
                  <a:srgbClr val="575757"/>
                </a:solidFill>
                <a:latin typeface="Trebuchet MS" panose="020B0603020202020204" pitchFamily="34" charset="0"/>
                <a:ea typeface="Meiryo UI" panose="020B0604030504040204" pitchFamily="50" charset="-128"/>
                <a:sym typeface="Trebuchet MS"/>
              </a:rPr>
            </a:br>
            <a:r>
              <a:rPr kumimoji="0" lang="ja-JP" altLang="en-US" sz="1050">
                <a:solidFill>
                  <a:srgbClr val="575757"/>
                </a:solidFill>
                <a:latin typeface="Trebuchet MS" panose="020B0603020202020204" pitchFamily="34" charset="0"/>
                <a:ea typeface="Meiryo UI" panose="020B0604030504040204" pitchFamily="50" charset="-128"/>
                <a:sym typeface="Trebuchet MS"/>
              </a:rPr>
              <a:t>発生検知精度</a:t>
            </a:r>
            <a:endParaRPr kumimoji="0" sz="1050">
              <a:solidFill>
                <a:srgbClr val="575757"/>
              </a:solidFill>
              <a:latin typeface="Trebuchet MS" panose="020B0603020202020204" pitchFamily="34" charset="0"/>
              <a:ea typeface="Meiryo UI" panose="020B0604030504040204" pitchFamily="50" charset="-128"/>
              <a:sym typeface="Trebuchet MS"/>
            </a:endParaRPr>
          </a:p>
        </p:txBody>
      </p:sp>
      <p:sp>
        <p:nvSpPr>
          <p:cNvPr id="1333" name="Google Shape;256;p8"/>
          <p:cNvSpPr/>
          <p:nvPr/>
        </p:nvSpPr>
        <p:spPr>
          <a:xfrm>
            <a:off x="5975656" y="4699290"/>
            <a:ext cx="1364916" cy="358438"/>
          </a:xfrm>
          <a:prstGeom prst="rect">
            <a:avLst/>
          </a:prstGeom>
          <a:solidFill>
            <a:srgbClr val="FFFFFF"/>
          </a:solidFill>
          <a:ln w="28575" cap="rnd" cmpd="sng">
            <a:solidFill>
              <a:srgbClr val="64A5CC"/>
            </a:solidFill>
            <a:prstDash val="solid"/>
            <a:round/>
            <a:headEnd type="none" w="sm" len="sm"/>
            <a:tailEnd type="none" w="sm" len="sm"/>
          </a:ln>
        </p:spPr>
        <p:txBody>
          <a:bodyPr spcFirstLastPara="1" wrap="square" lIns="27000" tIns="27000" rIns="27000" bIns="27000" anchor="ctr" anchorCtr="0">
            <a:noAutofit/>
          </a:bodyPr>
          <a:lstStyle/>
          <a:p>
            <a:pPr algn="ctr" defTabSz="685800" eaLnBrk="1" fontAlgn="auto" hangingPunct="1">
              <a:spcBef>
                <a:spcPts val="0"/>
              </a:spcBef>
              <a:spcAft>
                <a:spcPts val="0"/>
              </a:spcAft>
              <a:buClr>
                <a:srgbClr val="575757"/>
              </a:buClr>
              <a:buSzPts val="1400"/>
              <a:defRPr/>
            </a:pPr>
            <a:r>
              <a:rPr kumimoji="0" lang="ja-JP" altLang="en-US" sz="1050">
                <a:solidFill>
                  <a:srgbClr val="575757"/>
                </a:solidFill>
                <a:latin typeface="Trebuchet MS" panose="020B0603020202020204" pitchFamily="34" charset="0"/>
                <a:ea typeface="Meiryo UI" panose="020B0604030504040204" pitchFamily="50" charset="-128"/>
                <a:sym typeface="Trebuchet MS"/>
              </a:rPr>
              <a:t>監視</a:t>
            </a:r>
            <a:r>
              <a:rPr kumimoji="0" lang="en-US" altLang="ja-JP" sz="1050">
                <a:solidFill>
                  <a:srgbClr val="575757"/>
                </a:solidFill>
                <a:latin typeface="Trebuchet MS" panose="020B0603020202020204" pitchFamily="34" charset="0"/>
                <a:ea typeface="Meiryo UI" panose="020B0604030504040204" pitchFamily="50" charset="-128"/>
                <a:sym typeface="Trebuchet MS"/>
              </a:rPr>
              <a:t>(</a:t>
            </a:r>
            <a:r>
              <a:rPr kumimoji="0" lang="ja-JP" altLang="en-US" sz="1050">
                <a:solidFill>
                  <a:srgbClr val="575757"/>
                </a:solidFill>
                <a:latin typeface="Trebuchet MS" panose="020B0603020202020204" pitchFamily="34" charset="0"/>
                <a:ea typeface="Meiryo UI" panose="020B0604030504040204" pitchFamily="50" charset="-128"/>
                <a:sym typeface="Trebuchet MS"/>
              </a:rPr>
              <a:t>見回り</a:t>
            </a:r>
            <a:r>
              <a:rPr kumimoji="0" lang="en-US" altLang="ja-JP" sz="1050">
                <a:solidFill>
                  <a:srgbClr val="575757"/>
                </a:solidFill>
                <a:latin typeface="Trebuchet MS" panose="020B0603020202020204" pitchFamily="34" charset="0"/>
                <a:ea typeface="Meiryo UI" panose="020B0604030504040204" pitchFamily="50" charset="-128"/>
                <a:sym typeface="Trebuchet MS"/>
              </a:rPr>
              <a:t>)</a:t>
            </a:r>
            <a:br>
              <a:rPr kumimoji="0" lang="en-US" altLang="ja-JP" sz="1050">
                <a:solidFill>
                  <a:srgbClr val="575757"/>
                </a:solidFill>
                <a:latin typeface="Trebuchet MS" panose="020B0603020202020204" pitchFamily="34" charset="0"/>
                <a:ea typeface="Meiryo UI" panose="020B0604030504040204" pitchFamily="50" charset="-128"/>
                <a:sym typeface="Trebuchet MS"/>
              </a:rPr>
            </a:br>
            <a:r>
              <a:rPr kumimoji="0" lang="ja-JP" altLang="en-US" sz="1050">
                <a:solidFill>
                  <a:srgbClr val="575757"/>
                </a:solidFill>
                <a:latin typeface="Trebuchet MS" panose="020B0603020202020204" pitchFamily="34" charset="0"/>
                <a:ea typeface="Meiryo UI" panose="020B0604030504040204" pitchFamily="50" charset="-128"/>
                <a:sym typeface="Trebuchet MS"/>
              </a:rPr>
              <a:t>工数</a:t>
            </a:r>
            <a:endParaRPr kumimoji="0" sz="1050">
              <a:solidFill>
                <a:srgbClr val="575757"/>
              </a:solidFill>
              <a:latin typeface="Trebuchet MS" panose="020B0603020202020204" pitchFamily="34" charset="0"/>
              <a:ea typeface="Meiryo UI" panose="020B0604030504040204" pitchFamily="50" charset="-128"/>
              <a:sym typeface="Trebuchet MS"/>
            </a:endParaRPr>
          </a:p>
        </p:txBody>
      </p:sp>
      <p:sp>
        <p:nvSpPr>
          <p:cNvPr id="1334" name="Google Shape;256;p8"/>
          <p:cNvSpPr/>
          <p:nvPr/>
        </p:nvSpPr>
        <p:spPr>
          <a:xfrm>
            <a:off x="5975656" y="5226126"/>
            <a:ext cx="1364916" cy="358438"/>
          </a:xfrm>
          <a:prstGeom prst="rect">
            <a:avLst/>
          </a:prstGeom>
          <a:solidFill>
            <a:srgbClr val="FFFFFF"/>
          </a:solidFill>
          <a:ln w="28575" cap="rnd" cmpd="sng">
            <a:solidFill>
              <a:srgbClr val="7F7F7F"/>
            </a:solidFill>
            <a:prstDash val="solid"/>
            <a:round/>
            <a:headEnd type="none" w="sm" len="sm"/>
            <a:tailEnd type="none" w="sm" len="sm"/>
          </a:ln>
        </p:spPr>
        <p:txBody>
          <a:bodyPr spcFirstLastPara="1" wrap="square" lIns="27000" tIns="27000" rIns="27000" bIns="27000" anchor="ctr" anchorCtr="0">
            <a:noAutofit/>
          </a:bodyPr>
          <a:lstStyle/>
          <a:p>
            <a:pPr algn="ctr" defTabSz="685800" eaLnBrk="1" fontAlgn="auto" hangingPunct="1">
              <a:spcBef>
                <a:spcPts val="0"/>
              </a:spcBef>
              <a:spcAft>
                <a:spcPts val="0"/>
              </a:spcAft>
              <a:buClr>
                <a:srgbClr val="575757"/>
              </a:buClr>
              <a:buSzPts val="1400"/>
              <a:defRPr/>
            </a:pPr>
            <a:r>
              <a:rPr kumimoji="0" lang="en-US" altLang="ja-JP" sz="825">
                <a:solidFill>
                  <a:srgbClr val="575757"/>
                </a:solidFill>
                <a:latin typeface="Trebuchet MS" panose="020B0603020202020204" pitchFamily="34" charset="0"/>
                <a:ea typeface="Meiryo UI" panose="020B0604030504040204" pitchFamily="50" charset="-128"/>
                <a:cs typeface="Trebuchet MS"/>
                <a:sym typeface="Trebuchet MS"/>
              </a:rPr>
              <a:t>XX</a:t>
            </a:r>
            <a:r>
              <a:rPr kumimoji="0" lang="ja-JP" altLang="en-US" sz="825">
                <a:solidFill>
                  <a:srgbClr val="575757"/>
                </a:solidFill>
                <a:latin typeface="Trebuchet MS" panose="020B0603020202020204" pitchFamily="34" charset="0"/>
                <a:ea typeface="Meiryo UI" panose="020B0604030504040204" pitchFamily="50" charset="-128"/>
                <a:cs typeface="Trebuchet MS"/>
                <a:sym typeface="Trebuchet MS"/>
              </a:rPr>
              <a:t>可能な</a:t>
            </a:r>
            <a:endParaRPr kumimoji="0" lang="en-US" altLang="ja-JP" sz="825">
              <a:solidFill>
                <a:srgbClr val="575757"/>
              </a:solidFill>
              <a:latin typeface="Trebuchet MS" panose="020B0603020202020204" pitchFamily="34" charset="0"/>
              <a:ea typeface="Meiryo UI" panose="020B0604030504040204" pitchFamily="50" charset="-128"/>
              <a:cs typeface="Trebuchet MS"/>
              <a:sym typeface="Trebuchet MS"/>
            </a:endParaRPr>
          </a:p>
          <a:p>
            <a:pPr algn="ctr" defTabSz="685800" eaLnBrk="1" fontAlgn="auto" hangingPunct="1">
              <a:spcBef>
                <a:spcPts val="0"/>
              </a:spcBef>
              <a:spcAft>
                <a:spcPts val="0"/>
              </a:spcAft>
              <a:buClr>
                <a:srgbClr val="575757"/>
              </a:buClr>
              <a:buSzPts val="1400"/>
              <a:defRPr/>
            </a:pPr>
            <a:r>
              <a:rPr kumimoji="0" lang="en-US" altLang="ja-JP" sz="825">
                <a:solidFill>
                  <a:srgbClr val="575757"/>
                </a:solidFill>
                <a:latin typeface="Trebuchet MS" panose="020B0603020202020204" pitchFamily="34" charset="0"/>
                <a:ea typeface="Meiryo UI" panose="020B0604030504040204" pitchFamily="50" charset="-128"/>
                <a:cs typeface="Trebuchet MS"/>
                <a:sym typeface="Trebuchet MS"/>
              </a:rPr>
              <a:t>XX</a:t>
            </a:r>
            <a:r>
              <a:rPr kumimoji="0" lang="ja-JP" altLang="en-US" sz="825">
                <a:solidFill>
                  <a:srgbClr val="575757"/>
                </a:solidFill>
                <a:latin typeface="Trebuchet MS" panose="020B0603020202020204" pitchFamily="34" charset="0"/>
                <a:ea typeface="Meiryo UI" panose="020B0604030504040204" pitchFamily="50" charset="-128"/>
                <a:cs typeface="Trebuchet MS"/>
                <a:sym typeface="Trebuchet MS"/>
              </a:rPr>
              <a:t>数</a:t>
            </a:r>
            <a:endParaRPr kumimoji="0" sz="825">
              <a:solidFill>
                <a:srgbClr val="575757"/>
              </a:solidFill>
              <a:latin typeface="Trebuchet MS" panose="020B0603020202020204" pitchFamily="34" charset="0"/>
              <a:ea typeface="Meiryo UI" panose="020B0604030504040204" pitchFamily="50" charset="-128"/>
              <a:cs typeface="Trebuchet MS"/>
              <a:sym typeface="Trebuchet MS"/>
            </a:endParaRPr>
          </a:p>
        </p:txBody>
      </p:sp>
      <p:sp>
        <p:nvSpPr>
          <p:cNvPr id="1335" name="Google Shape;256;p8"/>
          <p:cNvSpPr/>
          <p:nvPr/>
        </p:nvSpPr>
        <p:spPr>
          <a:xfrm>
            <a:off x="7592179" y="3966330"/>
            <a:ext cx="978522" cy="358438"/>
          </a:xfrm>
          <a:prstGeom prst="rect">
            <a:avLst/>
          </a:prstGeom>
          <a:solidFill>
            <a:srgbClr val="FFFFFF"/>
          </a:solidFill>
          <a:ln w="28575" cap="rnd" cmpd="sng">
            <a:solidFill>
              <a:srgbClr val="64A5CC"/>
            </a:solidFill>
            <a:prstDash val="solid"/>
            <a:round/>
            <a:headEnd type="none" w="sm" len="sm"/>
            <a:tailEnd type="none" w="sm" len="sm"/>
          </a:ln>
        </p:spPr>
        <p:txBody>
          <a:bodyPr spcFirstLastPara="1" wrap="square" lIns="27000" tIns="27000" rIns="27000" bIns="27000" anchor="ctr" anchorCtr="0">
            <a:noAutofit/>
          </a:bodyPr>
          <a:lstStyle/>
          <a:p>
            <a:pPr algn="ctr" defTabSz="685800" eaLnBrk="1" fontAlgn="auto" hangingPunct="1">
              <a:spcBef>
                <a:spcPts val="0"/>
              </a:spcBef>
              <a:spcAft>
                <a:spcPts val="0"/>
              </a:spcAft>
              <a:buClr>
                <a:srgbClr val="575757"/>
              </a:buClr>
              <a:buSzPts val="1400"/>
              <a:defRPr/>
            </a:pPr>
            <a:r>
              <a:rPr kumimoji="0" lang="en-US" altLang="ja-JP" sz="1050">
                <a:solidFill>
                  <a:srgbClr val="575757"/>
                </a:solidFill>
                <a:latin typeface="Trebuchet MS" panose="020B0603020202020204" pitchFamily="34" charset="0"/>
                <a:ea typeface="Meiryo UI" panose="020B0604030504040204" pitchFamily="50" charset="-128"/>
                <a:sym typeface="Trebuchet MS"/>
              </a:rPr>
              <a:t>XX</a:t>
            </a:r>
            <a:r>
              <a:rPr kumimoji="0" lang="ja-JP" altLang="en-US" sz="1050">
                <a:solidFill>
                  <a:srgbClr val="575757"/>
                </a:solidFill>
                <a:latin typeface="Trebuchet MS" panose="020B0603020202020204" pitchFamily="34" charset="0"/>
                <a:ea typeface="Meiryo UI" panose="020B0604030504040204" pitchFamily="50" charset="-128"/>
                <a:sym typeface="Trebuchet MS"/>
              </a:rPr>
              <a:t>測定精度</a:t>
            </a:r>
            <a:endParaRPr kumimoji="0" sz="1050">
              <a:solidFill>
                <a:srgbClr val="575757"/>
              </a:solidFill>
              <a:latin typeface="Trebuchet MS" panose="020B0603020202020204" pitchFamily="34" charset="0"/>
              <a:ea typeface="Meiryo UI" panose="020B0604030504040204" pitchFamily="50" charset="-128"/>
              <a:sym typeface="Trebuchet MS"/>
            </a:endParaRPr>
          </a:p>
        </p:txBody>
      </p:sp>
      <p:sp>
        <p:nvSpPr>
          <p:cNvPr id="1336" name="Google Shape;256;p8"/>
          <p:cNvSpPr/>
          <p:nvPr/>
        </p:nvSpPr>
        <p:spPr>
          <a:xfrm>
            <a:off x="7592179" y="4394892"/>
            <a:ext cx="978522" cy="358438"/>
          </a:xfrm>
          <a:prstGeom prst="rect">
            <a:avLst/>
          </a:prstGeom>
          <a:solidFill>
            <a:srgbClr val="FFFFFF"/>
          </a:solidFill>
          <a:ln w="28575" cap="rnd" cmpd="sng">
            <a:solidFill>
              <a:srgbClr val="64A5CC"/>
            </a:solidFill>
            <a:prstDash val="solid"/>
            <a:round/>
            <a:headEnd type="none" w="sm" len="sm"/>
            <a:tailEnd type="none" w="sm" len="sm"/>
          </a:ln>
        </p:spPr>
        <p:txBody>
          <a:bodyPr spcFirstLastPara="1" wrap="square" lIns="27000" tIns="27000" rIns="27000" bIns="27000" anchor="ctr" anchorCtr="0">
            <a:noAutofit/>
          </a:bodyPr>
          <a:lstStyle/>
          <a:p>
            <a:pPr algn="ctr" defTabSz="685800" eaLnBrk="1" fontAlgn="auto" hangingPunct="1">
              <a:spcBef>
                <a:spcPts val="0"/>
              </a:spcBef>
              <a:spcAft>
                <a:spcPts val="0"/>
              </a:spcAft>
              <a:buClr>
                <a:srgbClr val="575757"/>
              </a:buClr>
              <a:buSzPts val="1400"/>
              <a:defRPr/>
            </a:pPr>
            <a:r>
              <a:rPr kumimoji="0" lang="ja-JP" altLang="en-US" sz="1050">
                <a:solidFill>
                  <a:srgbClr val="575757"/>
                </a:solidFill>
                <a:latin typeface="Trebuchet MS" panose="020B0603020202020204" pitchFamily="34" charset="0"/>
                <a:ea typeface="Meiryo UI" panose="020B0604030504040204" pitchFamily="50" charset="-128"/>
                <a:sym typeface="Trebuchet MS"/>
              </a:rPr>
              <a:t>測定データ</a:t>
            </a:r>
            <a:endParaRPr kumimoji="0" lang="en-US" altLang="ja-JP" sz="1050">
              <a:solidFill>
                <a:srgbClr val="575757"/>
              </a:solidFill>
              <a:latin typeface="Trebuchet MS" panose="020B0603020202020204" pitchFamily="34" charset="0"/>
              <a:ea typeface="Meiryo UI" panose="020B0604030504040204" pitchFamily="50" charset="-128"/>
              <a:sym typeface="Trebuchet MS"/>
            </a:endParaRPr>
          </a:p>
          <a:p>
            <a:pPr algn="ctr" defTabSz="685800" eaLnBrk="1" fontAlgn="auto" hangingPunct="1">
              <a:spcBef>
                <a:spcPts val="0"/>
              </a:spcBef>
              <a:spcAft>
                <a:spcPts val="0"/>
              </a:spcAft>
              <a:buClr>
                <a:srgbClr val="575757"/>
              </a:buClr>
              <a:buSzPts val="1400"/>
              <a:defRPr/>
            </a:pPr>
            <a:r>
              <a:rPr kumimoji="0" lang="ja-JP" altLang="en-US" sz="1050">
                <a:solidFill>
                  <a:srgbClr val="575757"/>
                </a:solidFill>
                <a:latin typeface="Trebuchet MS" panose="020B0603020202020204" pitchFamily="34" charset="0"/>
                <a:ea typeface="Meiryo UI" panose="020B0604030504040204" pitchFamily="50" charset="-128"/>
                <a:sym typeface="Trebuchet MS"/>
              </a:rPr>
              <a:t>伝送頻度</a:t>
            </a:r>
            <a:endParaRPr kumimoji="0" lang="en-US" altLang="ja-JP" sz="1050">
              <a:solidFill>
                <a:srgbClr val="575757"/>
              </a:solidFill>
              <a:latin typeface="Trebuchet MS" panose="020B0603020202020204" pitchFamily="34" charset="0"/>
              <a:ea typeface="Meiryo UI" panose="020B0604030504040204" pitchFamily="50" charset="-128"/>
              <a:sym typeface="Trebuchet MS"/>
            </a:endParaRPr>
          </a:p>
        </p:txBody>
      </p:sp>
      <p:sp>
        <p:nvSpPr>
          <p:cNvPr id="1337" name="Google Shape;256;p8"/>
          <p:cNvSpPr/>
          <p:nvPr/>
        </p:nvSpPr>
        <p:spPr>
          <a:xfrm>
            <a:off x="5989850" y="3117812"/>
            <a:ext cx="1364915" cy="358438"/>
          </a:xfrm>
          <a:prstGeom prst="rect">
            <a:avLst/>
          </a:prstGeom>
          <a:solidFill>
            <a:srgbClr val="FFFFFF"/>
          </a:solidFill>
          <a:ln w="28575" cap="rnd" cmpd="sng">
            <a:solidFill>
              <a:srgbClr val="64A5CC"/>
            </a:solidFill>
            <a:prstDash val="solid"/>
            <a:round/>
            <a:headEnd type="none" w="sm" len="sm"/>
            <a:tailEnd type="none" w="sm" len="sm"/>
          </a:ln>
        </p:spPr>
        <p:txBody>
          <a:bodyPr spcFirstLastPara="1" wrap="square" lIns="27000" tIns="27000" rIns="27000" bIns="27000" anchor="ctr" anchorCtr="0">
            <a:noAutofit/>
          </a:bodyPr>
          <a:lstStyle/>
          <a:p>
            <a:pPr algn="ctr" defTabSz="685800" eaLnBrk="1" fontAlgn="auto" hangingPunct="1">
              <a:spcBef>
                <a:spcPts val="0"/>
              </a:spcBef>
              <a:spcAft>
                <a:spcPts val="0"/>
              </a:spcAft>
              <a:buClr>
                <a:srgbClr val="575757"/>
              </a:buClr>
              <a:buSzPts val="1400"/>
              <a:defRPr/>
            </a:pPr>
            <a:r>
              <a:rPr kumimoji="0" lang="ja-JP" altLang="en-US" sz="1050">
                <a:solidFill>
                  <a:srgbClr val="575757"/>
                </a:solidFill>
                <a:latin typeface="Trebuchet MS" panose="020B0603020202020204" pitchFamily="34" charset="0"/>
                <a:ea typeface="Meiryo UI" panose="020B0604030504040204" pitchFamily="50" charset="-128"/>
                <a:sym typeface="Trebuchet MS"/>
              </a:rPr>
              <a:t>カメラによる</a:t>
            </a:r>
            <a:br>
              <a:rPr kumimoji="0" lang="en-US" altLang="ja-JP" sz="1050">
                <a:solidFill>
                  <a:srgbClr val="575757"/>
                </a:solidFill>
                <a:latin typeface="Trebuchet MS" panose="020B0603020202020204" pitchFamily="34" charset="0"/>
                <a:ea typeface="Meiryo UI" panose="020B0604030504040204" pitchFamily="50" charset="-128"/>
                <a:sym typeface="Trebuchet MS"/>
              </a:rPr>
            </a:br>
            <a:r>
              <a:rPr kumimoji="0" lang="en-US" altLang="ja-JP" sz="1050">
                <a:solidFill>
                  <a:srgbClr val="575757"/>
                </a:solidFill>
                <a:latin typeface="Trebuchet MS" panose="020B0603020202020204" pitchFamily="34" charset="0"/>
                <a:ea typeface="Meiryo UI" panose="020B0604030504040204" pitchFamily="50" charset="-128"/>
                <a:sym typeface="Trebuchet MS"/>
              </a:rPr>
              <a:t>XX</a:t>
            </a:r>
            <a:r>
              <a:rPr kumimoji="0" lang="ja-JP" altLang="en-US" sz="1050">
                <a:solidFill>
                  <a:srgbClr val="575757"/>
                </a:solidFill>
                <a:latin typeface="Trebuchet MS" panose="020B0603020202020204" pitchFamily="34" charset="0"/>
                <a:ea typeface="Meiryo UI" panose="020B0604030504040204" pitchFamily="50" charset="-128"/>
                <a:sym typeface="Trebuchet MS"/>
              </a:rPr>
              <a:t>の監視精度</a:t>
            </a:r>
          </a:p>
        </p:txBody>
      </p:sp>
      <p:sp>
        <p:nvSpPr>
          <p:cNvPr id="1338" name="Google Shape;256;p8"/>
          <p:cNvSpPr/>
          <p:nvPr/>
        </p:nvSpPr>
        <p:spPr>
          <a:xfrm>
            <a:off x="5989851" y="2710955"/>
            <a:ext cx="1364916" cy="358438"/>
          </a:xfrm>
          <a:prstGeom prst="rect">
            <a:avLst/>
          </a:prstGeom>
          <a:solidFill>
            <a:srgbClr val="FFFFFF"/>
          </a:solidFill>
          <a:ln w="28575" cap="rnd" cmpd="sng">
            <a:solidFill>
              <a:srgbClr val="64A5CC"/>
            </a:solidFill>
            <a:prstDash val="solid"/>
            <a:round/>
            <a:headEnd type="none" w="sm" len="sm"/>
            <a:tailEnd type="none" w="sm" len="sm"/>
          </a:ln>
        </p:spPr>
        <p:txBody>
          <a:bodyPr spcFirstLastPara="1" wrap="square" lIns="27000" tIns="27000" rIns="27000" bIns="27000" anchor="ctr" anchorCtr="0">
            <a:noAutofit/>
          </a:bodyPr>
          <a:lstStyle/>
          <a:p>
            <a:pPr algn="ctr" defTabSz="685800" eaLnBrk="1" fontAlgn="auto" hangingPunct="1">
              <a:spcBef>
                <a:spcPts val="0"/>
              </a:spcBef>
              <a:spcAft>
                <a:spcPts val="0"/>
              </a:spcAft>
              <a:buClr>
                <a:srgbClr val="575757"/>
              </a:buClr>
              <a:buSzPts val="1400"/>
              <a:defRPr/>
            </a:pPr>
            <a:r>
              <a:rPr kumimoji="0" lang="ja-JP" altLang="en-US" sz="1050">
                <a:solidFill>
                  <a:srgbClr val="575757"/>
                </a:solidFill>
                <a:latin typeface="Trebuchet MS" panose="020B0603020202020204" pitchFamily="34" charset="0"/>
                <a:ea typeface="Meiryo UI" panose="020B0604030504040204" pitchFamily="50" charset="-128"/>
                <a:sym typeface="Trebuchet MS"/>
              </a:rPr>
              <a:t>測定データの</a:t>
            </a:r>
            <a:endParaRPr kumimoji="0" lang="en-US" altLang="ja-JP" sz="1050">
              <a:solidFill>
                <a:srgbClr val="575757"/>
              </a:solidFill>
              <a:latin typeface="Trebuchet MS" panose="020B0603020202020204" pitchFamily="34" charset="0"/>
              <a:ea typeface="Meiryo UI" panose="020B0604030504040204" pitchFamily="50" charset="-128"/>
              <a:sym typeface="Trebuchet MS"/>
            </a:endParaRPr>
          </a:p>
          <a:p>
            <a:pPr algn="ctr" defTabSz="685800" eaLnBrk="1" fontAlgn="auto" hangingPunct="1">
              <a:spcBef>
                <a:spcPts val="0"/>
              </a:spcBef>
              <a:spcAft>
                <a:spcPts val="0"/>
              </a:spcAft>
              <a:buClr>
                <a:srgbClr val="575757"/>
              </a:buClr>
              <a:buSzPts val="1400"/>
              <a:defRPr/>
            </a:pPr>
            <a:r>
              <a:rPr kumimoji="0" lang="ja-JP" altLang="en-US" sz="1050">
                <a:solidFill>
                  <a:srgbClr val="575757"/>
                </a:solidFill>
                <a:latin typeface="Trebuchet MS" panose="020B0603020202020204" pitchFamily="34" charset="0"/>
                <a:ea typeface="Meiryo UI" panose="020B0604030504040204" pitchFamily="50" charset="-128"/>
                <a:sym typeface="Trebuchet MS"/>
              </a:rPr>
              <a:t>伝送頻度</a:t>
            </a:r>
            <a:endParaRPr kumimoji="0" sz="1050">
              <a:solidFill>
                <a:srgbClr val="575757"/>
              </a:solidFill>
              <a:latin typeface="Trebuchet MS" panose="020B0603020202020204" pitchFamily="34" charset="0"/>
              <a:ea typeface="Meiryo UI" panose="020B0604030504040204" pitchFamily="50" charset="-128"/>
              <a:sym typeface="Trebuchet MS"/>
            </a:endParaRPr>
          </a:p>
        </p:txBody>
      </p:sp>
      <p:sp>
        <p:nvSpPr>
          <p:cNvPr id="1339" name="Google Shape;256;p8"/>
          <p:cNvSpPr/>
          <p:nvPr/>
        </p:nvSpPr>
        <p:spPr>
          <a:xfrm>
            <a:off x="2469459" y="2710955"/>
            <a:ext cx="868687" cy="540141"/>
          </a:xfrm>
          <a:prstGeom prst="rect">
            <a:avLst/>
          </a:prstGeom>
          <a:solidFill>
            <a:srgbClr val="FFFFFF"/>
          </a:solidFill>
          <a:ln w="28575" cap="rnd" cmpd="sng">
            <a:solidFill>
              <a:srgbClr val="7F7F7F"/>
            </a:solidFill>
            <a:prstDash val="solid"/>
            <a:round/>
            <a:headEnd type="none" w="sm" len="sm"/>
            <a:tailEnd type="none" w="sm" len="sm"/>
          </a:ln>
        </p:spPr>
        <p:txBody>
          <a:bodyPr spcFirstLastPara="1" wrap="square" lIns="27000" tIns="27000" rIns="27000" bIns="27000" anchor="ctr" anchorCtr="0">
            <a:noAutofit/>
          </a:bodyPr>
          <a:lstStyle/>
          <a:p>
            <a:pPr algn="ctr" defTabSz="685800" eaLnBrk="1" fontAlgn="auto" hangingPunct="1">
              <a:spcBef>
                <a:spcPts val="0"/>
              </a:spcBef>
              <a:spcAft>
                <a:spcPts val="0"/>
              </a:spcAft>
              <a:buClr>
                <a:srgbClr val="575757"/>
              </a:buClr>
              <a:buSzPts val="1400"/>
              <a:defRPr/>
            </a:pPr>
            <a:r>
              <a:rPr kumimoji="0" lang="en-US" altLang="ja-JP" sz="825">
                <a:solidFill>
                  <a:srgbClr val="575757"/>
                </a:solidFill>
                <a:latin typeface="Trebuchet MS" panose="020B0603020202020204" pitchFamily="34" charset="0"/>
                <a:ea typeface="Meiryo UI" panose="020B0604030504040204" pitchFamily="50" charset="-128"/>
                <a:cs typeface="Trebuchet MS"/>
                <a:sym typeface="Trebuchet MS"/>
              </a:rPr>
              <a:t>XX</a:t>
            </a:r>
            <a:r>
              <a:rPr kumimoji="0" lang="ja-JP" altLang="en-US" sz="825">
                <a:solidFill>
                  <a:srgbClr val="575757"/>
                </a:solidFill>
                <a:latin typeface="Trebuchet MS" panose="020B0603020202020204" pitchFamily="34" charset="0"/>
                <a:ea typeface="Meiryo UI" panose="020B0604030504040204" pitchFamily="50" charset="-128"/>
                <a:cs typeface="Trebuchet MS"/>
                <a:sym typeface="Trebuchet MS"/>
              </a:rPr>
              <a:t>への</a:t>
            </a:r>
            <a:br>
              <a:rPr kumimoji="0" lang="en-US" altLang="ja-JP" sz="825">
                <a:solidFill>
                  <a:srgbClr val="575757"/>
                </a:solidFill>
                <a:latin typeface="Trebuchet MS" panose="020B0603020202020204" pitchFamily="34" charset="0"/>
                <a:ea typeface="Meiryo UI" panose="020B0604030504040204" pitchFamily="50" charset="-128"/>
                <a:cs typeface="Trebuchet MS"/>
                <a:sym typeface="Trebuchet MS"/>
              </a:rPr>
            </a:br>
            <a:r>
              <a:rPr kumimoji="0" lang="ja-JP" altLang="en-US" sz="825">
                <a:solidFill>
                  <a:srgbClr val="575757"/>
                </a:solidFill>
                <a:latin typeface="Trebuchet MS" panose="020B0603020202020204" pitchFamily="34" charset="0"/>
                <a:ea typeface="Meiryo UI" panose="020B0604030504040204" pitchFamily="50" charset="-128"/>
                <a:cs typeface="Trebuchet MS"/>
                <a:sym typeface="Trebuchet MS"/>
              </a:rPr>
              <a:t>作業シフト</a:t>
            </a:r>
            <a:endParaRPr kumimoji="0" lang="en-US" altLang="ja-JP" sz="825">
              <a:solidFill>
                <a:srgbClr val="575757"/>
              </a:solidFill>
              <a:latin typeface="Trebuchet MS" panose="020B0603020202020204" pitchFamily="34" charset="0"/>
              <a:ea typeface="Meiryo UI" panose="020B0604030504040204" pitchFamily="50" charset="-128"/>
              <a:cs typeface="Trebuchet MS"/>
              <a:sym typeface="Trebuchet MS"/>
            </a:endParaRPr>
          </a:p>
        </p:txBody>
      </p:sp>
      <p:cxnSp>
        <p:nvCxnSpPr>
          <p:cNvPr id="1340" name="Straight Arrow Connector 18"/>
          <p:cNvCxnSpPr>
            <a:cxnSpLocks/>
            <a:stCxn id="1322" idx="1"/>
            <a:endCxn id="1339" idx="3"/>
          </p:cNvCxnSpPr>
          <p:nvPr/>
        </p:nvCxnSpPr>
        <p:spPr>
          <a:xfrm flipH="1">
            <a:off x="3338146" y="2981026"/>
            <a:ext cx="216426" cy="0"/>
          </a:xfrm>
          <a:prstGeom prst="straightConnector1">
            <a:avLst/>
          </a:prstGeom>
          <a:noFill/>
          <a:ln w="19050" cap="rnd" cmpd="sng" algn="ctr">
            <a:solidFill>
              <a:srgbClr val="6E6F73"/>
            </a:solidFill>
            <a:prstDash val="solid"/>
            <a:round/>
            <a:headEnd type="none" w="med" len="med"/>
            <a:tailEnd type="triangle" w="med" len="med"/>
          </a:ln>
          <a:effectLst/>
        </p:spPr>
      </p:cxnSp>
      <p:cxnSp>
        <p:nvCxnSpPr>
          <p:cNvPr id="1341" name="Straight Arrow Connector 5"/>
          <p:cNvCxnSpPr>
            <a:cxnSpLocks/>
            <a:stCxn id="1329" idx="1"/>
            <a:endCxn id="1327" idx="3"/>
          </p:cNvCxnSpPr>
          <p:nvPr>
            <p:custDataLst>
              <p:tags r:id="rId1"/>
            </p:custDataLst>
          </p:nvPr>
        </p:nvCxnSpPr>
        <p:spPr>
          <a:xfrm rot="10800000" flipV="1">
            <a:off x="2869882" y="4341007"/>
            <a:ext cx="375501" cy="382124"/>
          </a:xfrm>
          <a:prstGeom prst="bentConnector3">
            <a:avLst>
              <a:gd name="adj1" fmla="val 50000"/>
            </a:avLst>
          </a:prstGeom>
          <a:noFill/>
          <a:ln w="19050" cap="rnd" cmpd="sng" algn="ctr">
            <a:solidFill>
              <a:srgbClr val="6E6F73"/>
            </a:solidFill>
            <a:prstDash val="solid"/>
            <a:round/>
            <a:headEnd type="none" w="med" len="med"/>
            <a:tailEnd type="triangle" w="med" len="med"/>
          </a:ln>
          <a:effectLst/>
        </p:spPr>
      </p:cxnSp>
      <p:cxnSp>
        <p:nvCxnSpPr>
          <p:cNvPr id="1342" name="Straight Arrow Connector 5"/>
          <p:cNvCxnSpPr>
            <a:cxnSpLocks/>
            <a:stCxn id="1380" idx="1"/>
            <a:endCxn id="1320" idx="3"/>
          </p:cNvCxnSpPr>
          <p:nvPr>
            <p:custDataLst>
              <p:tags r:id="rId2"/>
            </p:custDataLst>
          </p:nvPr>
        </p:nvCxnSpPr>
        <p:spPr>
          <a:xfrm rot="10800000" flipV="1">
            <a:off x="1453489" y="2981025"/>
            <a:ext cx="335744" cy="839731"/>
          </a:xfrm>
          <a:prstGeom prst="bentConnector3">
            <a:avLst>
              <a:gd name="adj1" fmla="val 50000"/>
            </a:avLst>
          </a:prstGeom>
          <a:noFill/>
          <a:ln w="19050" cap="rnd" cmpd="sng" algn="ctr">
            <a:solidFill>
              <a:srgbClr val="6E6F73"/>
            </a:solidFill>
            <a:prstDash val="solid"/>
            <a:round/>
            <a:headEnd type="none" w="med" len="med"/>
            <a:tailEnd type="triangle" w="med" len="med"/>
          </a:ln>
          <a:effectLst/>
        </p:spPr>
      </p:cxnSp>
      <p:cxnSp>
        <p:nvCxnSpPr>
          <p:cNvPr id="1343" name="Straight Arrow Connector 5"/>
          <p:cNvCxnSpPr>
            <a:cxnSpLocks/>
            <a:stCxn id="1327" idx="1"/>
            <a:endCxn id="1320" idx="3"/>
          </p:cNvCxnSpPr>
          <p:nvPr>
            <p:custDataLst>
              <p:tags r:id="rId3"/>
            </p:custDataLst>
          </p:nvPr>
        </p:nvCxnSpPr>
        <p:spPr>
          <a:xfrm rot="10800000">
            <a:off x="1453488" y="3820756"/>
            <a:ext cx="307307" cy="902375"/>
          </a:xfrm>
          <a:prstGeom prst="bentConnector3">
            <a:avLst>
              <a:gd name="adj1" fmla="val 50000"/>
            </a:avLst>
          </a:prstGeom>
          <a:noFill/>
          <a:ln w="19050" cap="rnd" cmpd="sng" algn="ctr">
            <a:solidFill>
              <a:srgbClr val="6E6F73"/>
            </a:solidFill>
            <a:prstDash val="solid"/>
            <a:round/>
            <a:headEnd type="none" w="med" len="med"/>
            <a:tailEnd type="triangle" w="med" len="med"/>
          </a:ln>
          <a:effectLst/>
        </p:spPr>
      </p:cxnSp>
      <p:cxnSp>
        <p:nvCxnSpPr>
          <p:cNvPr id="1344" name="Straight Arrow Connector 5"/>
          <p:cNvCxnSpPr>
            <a:cxnSpLocks/>
            <a:stCxn id="1331" idx="1"/>
            <a:endCxn id="1329" idx="3"/>
          </p:cNvCxnSpPr>
          <p:nvPr>
            <p:custDataLst>
              <p:tags r:id="rId4"/>
            </p:custDataLst>
          </p:nvPr>
        </p:nvCxnSpPr>
        <p:spPr>
          <a:xfrm rot="10800000">
            <a:off x="4272779" y="4341008"/>
            <a:ext cx="343784" cy="818249"/>
          </a:xfrm>
          <a:prstGeom prst="bentConnector3">
            <a:avLst>
              <a:gd name="adj1" fmla="val 50000"/>
            </a:avLst>
          </a:prstGeom>
          <a:noFill/>
          <a:ln w="19050" cap="rnd" cmpd="sng" algn="ctr">
            <a:solidFill>
              <a:srgbClr val="6E6F73"/>
            </a:solidFill>
            <a:prstDash val="solid"/>
            <a:round/>
            <a:headEnd type="none" w="med" len="med"/>
            <a:tailEnd type="triangle" w="med" len="med"/>
          </a:ln>
          <a:effectLst/>
        </p:spPr>
      </p:cxnSp>
      <p:cxnSp>
        <p:nvCxnSpPr>
          <p:cNvPr id="1345" name="Straight Arrow Connector 5"/>
          <p:cNvCxnSpPr>
            <a:cxnSpLocks/>
            <a:stCxn id="1323" idx="1"/>
            <a:endCxn id="1322" idx="3"/>
          </p:cNvCxnSpPr>
          <p:nvPr>
            <p:custDataLst>
              <p:tags r:id="rId5"/>
            </p:custDataLst>
          </p:nvPr>
        </p:nvCxnSpPr>
        <p:spPr>
          <a:xfrm rot="10800000" flipV="1">
            <a:off x="4272779" y="2671531"/>
            <a:ext cx="338127" cy="309495"/>
          </a:xfrm>
          <a:prstGeom prst="bentConnector3">
            <a:avLst>
              <a:gd name="adj1" fmla="val 50000"/>
            </a:avLst>
          </a:prstGeom>
          <a:noFill/>
          <a:ln w="19050" cap="rnd" cmpd="sng" algn="ctr">
            <a:solidFill>
              <a:srgbClr val="6E6F73"/>
            </a:solidFill>
            <a:prstDash val="solid"/>
            <a:round/>
            <a:headEnd type="none" w="med" len="med"/>
            <a:tailEnd type="triangle" w="med" len="med"/>
          </a:ln>
          <a:effectLst/>
        </p:spPr>
      </p:cxnSp>
      <p:cxnSp>
        <p:nvCxnSpPr>
          <p:cNvPr id="1346" name="Straight Arrow Connector 5"/>
          <p:cNvCxnSpPr>
            <a:cxnSpLocks/>
            <a:stCxn id="1324" idx="1"/>
            <a:endCxn id="1322" idx="3"/>
          </p:cNvCxnSpPr>
          <p:nvPr>
            <p:custDataLst>
              <p:tags r:id="rId6"/>
            </p:custDataLst>
          </p:nvPr>
        </p:nvCxnSpPr>
        <p:spPr>
          <a:xfrm rot="10800000">
            <a:off x="4272779" y="2981027"/>
            <a:ext cx="338127" cy="333436"/>
          </a:xfrm>
          <a:prstGeom prst="bentConnector3">
            <a:avLst>
              <a:gd name="adj1" fmla="val 50000"/>
            </a:avLst>
          </a:prstGeom>
          <a:noFill/>
          <a:ln w="19050" cap="rnd" cmpd="sng" algn="ctr">
            <a:solidFill>
              <a:srgbClr val="6E6F73"/>
            </a:solidFill>
            <a:prstDash val="solid"/>
            <a:round/>
            <a:headEnd type="none" w="med" len="med"/>
            <a:tailEnd type="triangle" w="med" len="med"/>
          </a:ln>
          <a:effectLst/>
        </p:spPr>
      </p:cxnSp>
      <p:cxnSp>
        <p:nvCxnSpPr>
          <p:cNvPr id="1347" name="Straight Arrow Connector 5"/>
          <p:cNvCxnSpPr>
            <a:cxnSpLocks/>
            <a:stCxn id="1328" idx="1"/>
            <a:endCxn id="1327" idx="3"/>
          </p:cNvCxnSpPr>
          <p:nvPr>
            <p:custDataLst>
              <p:tags r:id="rId7"/>
            </p:custDataLst>
          </p:nvPr>
        </p:nvCxnSpPr>
        <p:spPr>
          <a:xfrm rot="10800000">
            <a:off x="2869882" y="4723131"/>
            <a:ext cx="375501" cy="436125"/>
          </a:xfrm>
          <a:prstGeom prst="bentConnector3">
            <a:avLst>
              <a:gd name="adj1" fmla="val 50000"/>
            </a:avLst>
          </a:prstGeom>
          <a:noFill/>
          <a:ln w="19050" cap="rnd" cmpd="sng" algn="ctr">
            <a:solidFill>
              <a:srgbClr val="6E6F73"/>
            </a:solidFill>
            <a:prstDash val="solid"/>
            <a:round/>
            <a:headEnd type="none" w="med" len="med"/>
            <a:tailEnd type="triangle" w="med" len="med"/>
          </a:ln>
          <a:effectLst/>
        </p:spPr>
      </p:cxnSp>
      <p:cxnSp>
        <p:nvCxnSpPr>
          <p:cNvPr id="1348" name="Straight Arrow Connector 18"/>
          <p:cNvCxnSpPr>
            <a:cxnSpLocks/>
            <a:stCxn id="1330" idx="1"/>
            <a:endCxn id="1329" idx="3"/>
          </p:cNvCxnSpPr>
          <p:nvPr/>
        </p:nvCxnSpPr>
        <p:spPr>
          <a:xfrm flipH="1">
            <a:off x="4272779" y="4341007"/>
            <a:ext cx="338127" cy="0"/>
          </a:xfrm>
          <a:prstGeom prst="straightConnector1">
            <a:avLst/>
          </a:prstGeom>
          <a:noFill/>
          <a:ln w="19050" cap="rnd" cmpd="sng" algn="ctr">
            <a:solidFill>
              <a:srgbClr val="6E6F73"/>
            </a:solidFill>
            <a:prstDash val="solid"/>
            <a:round/>
            <a:headEnd type="none" w="med" len="med"/>
            <a:tailEnd type="triangle" w="med" len="med"/>
          </a:ln>
          <a:effectLst/>
        </p:spPr>
      </p:cxnSp>
      <p:cxnSp>
        <p:nvCxnSpPr>
          <p:cNvPr id="1349" name="Straight Arrow Connector 5"/>
          <p:cNvCxnSpPr>
            <a:cxnSpLocks/>
          </p:cNvCxnSpPr>
          <p:nvPr>
            <p:custDataLst>
              <p:tags r:id="rId8"/>
            </p:custDataLst>
          </p:nvPr>
        </p:nvCxnSpPr>
        <p:spPr>
          <a:xfrm rot="10800000" flipV="1">
            <a:off x="5589428" y="2411064"/>
            <a:ext cx="400422" cy="184267"/>
          </a:xfrm>
          <a:prstGeom prst="bentConnector3">
            <a:avLst>
              <a:gd name="adj1" fmla="val 50000"/>
            </a:avLst>
          </a:prstGeom>
          <a:noFill/>
          <a:ln w="19050" cap="rnd" cmpd="sng" algn="ctr">
            <a:solidFill>
              <a:srgbClr val="6E6F73"/>
            </a:solidFill>
            <a:prstDash val="solid"/>
            <a:round/>
            <a:headEnd type="none" w="med" len="med"/>
            <a:tailEnd type="triangle" w="med" len="med"/>
          </a:ln>
          <a:effectLst/>
        </p:spPr>
      </p:cxnSp>
      <p:cxnSp>
        <p:nvCxnSpPr>
          <p:cNvPr id="1350" name="Straight Arrow Connector 5"/>
          <p:cNvCxnSpPr>
            <a:cxnSpLocks/>
          </p:cNvCxnSpPr>
          <p:nvPr>
            <p:custDataLst>
              <p:tags r:id="rId9"/>
            </p:custDataLst>
          </p:nvPr>
        </p:nvCxnSpPr>
        <p:spPr>
          <a:xfrm rot="10800000">
            <a:off x="5589429" y="2595331"/>
            <a:ext cx="400423" cy="218643"/>
          </a:xfrm>
          <a:prstGeom prst="bentConnector3">
            <a:avLst>
              <a:gd name="adj1" fmla="val 50000"/>
            </a:avLst>
          </a:prstGeom>
          <a:noFill/>
          <a:ln w="19050" cap="rnd" cmpd="sng" algn="ctr">
            <a:solidFill>
              <a:srgbClr val="6E6F73"/>
            </a:solidFill>
            <a:prstDash val="solid"/>
            <a:round/>
            <a:headEnd type="none" w="med" len="med"/>
            <a:tailEnd type="triangle" w="med" len="med"/>
          </a:ln>
          <a:effectLst/>
        </p:spPr>
      </p:cxnSp>
      <p:cxnSp>
        <p:nvCxnSpPr>
          <p:cNvPr id="1351" name="Straight Arrow Connector 5"/>
          <p:cNvCxnSpPr>
            <a:cxnSpLocks/>
            <a:stCxn id="1338" idx="1"/>
            <a:endCxn id="1324" idx="3"/>
          </p:cNvCxnSpPr>
          <p:nvPr>
            <p:custDataLst>
              <p:tags r:id="rId10"/>
            </p:custDataLst>
          </p:nvPr>
        </p:nvCxnSpPr>
        <p:spPr>
          <a:xfrm rot="10800000" flipV="1">
            <a:off x="5589429" y="2890173"/>
            <a:ext cx="400423" cy="424288"/>
          </a:xfrm>
          <a:prstGeom prst="bentConnector3">
            <a:avLst>
              <a:gd name="adj1" fmla="val 50000"/>
            </a:avLst>
          </a:prstGeom>
          <a:noFill/>
          <a:ln w="19050" cap="rnd" cmpd="sng" algn="ctr">
            <a:solidFill>
              <a:srgbClr val="6E6F73"/>
            </a:solidFill>
            <a:prstDash val="solid"/>
            <a:round/>
            <a:headEnd type="none" w="med" len="med"/>
            <a:tailEnd type="triangle" w="med" len="med"/>
          </a:ln>
          <a:effectLst/>
        </p:spPr>
      </p:cxnSp>
      <p:cxnSp>
        <p:nvCxnSpPr>
          <p:cNvPr id="1352" name="Straight Arrow Connector 5"/>
          <p:cNvCxnSpPr>
            <a:cxnSpLocks/>
            <a:stCxn id="1337" idx="1"/>
            <a:endCxn id="1324" idx="3"/>
          </p:cNvCxnSpPr>
          <p:nvPr>
            <p:custDataLst>
              <p:tags r:id="rId11"/>
            </p:custDataLst>
          </p:nvPr>
        </p:nvCxnSpPr>
        <p:spPr>
          <a:xfrm rot="10800000" flipV="1">
            <a:off x="5589430" y="3297030"/>
            <a:ext cx="400421" cy="17431"/>
          </a:xfrm>
          <a:prstGeom prst="bentConnector3">
            <a:avLst>
              <a:gd name="adj1" fmla="val 50000"/>
            </a:avLst>
          </a:prstGeom>
          <a:noFill/>
          <a:ln w="19050" cap="rnd" cmpd="sng" algn="ctr">
            <a:solidFill>
              <a:srgbClr val="6E6F73"/>
            </a:solidFill>
            <a:prstDash val="solid"/>
            <a:round/>
            <a:headEnd type="none" w="med" len="med"/>
            <a:tailEnd type="triangle" w="med" len="med"/>
          </a:ln>
          <a:effectLst/>
        </p:spPr>
      </p:cxnSp>
      <p:cxnSp>
        <p:nvCxnSpPr>
          <p:cNvPr id="1353" name="Straight Arrow Connector 5"/>
          <p:cNvCxnSpPr>
            <a:cxnSpLocks/>
            <a:stCxn id="1326" idx="1"/>
            <a:endCxn id="1324" idx="3"/>
          </p:cNvCxnSpPr>
          <p:nvPr>
            <p:custDataLst>
              <p:tags r:id="rId12"/>
            </p:custDataLst>
          </p:nvPr>
        </p:nvCxnSpPr>
        <p:spPr>
          <a:xfrm rot="10800000">
            <a:off x="5589429" y="3314461"/>
            <a:ext cx="402163" cy="387230"/>
          </a:xfrm>
          <a:prstGeom prst="bentConnector3">
            <a:avLst>
              <a:gd name="adj1" fmla="val 50000"/>
            </a:avLst>
          </a:prstGeom>
          <a:noFill/>
          <a:ln w="19050" cap="rnd" cmpd="sng" algn="ctr">
            <a:solidFill>
              <a:srgbClr val="6E6F73"/>
            </a:solidFill>
            <a:prstDash val="solid"/>
            <a:round/>
            <a:headEnd type="none" w="med" len="med"/>
            <a:tailEnd type="triangle" w="med" len="med"/>
          </a:ln>
          <a:effectLst/>
        </p:spPr>
      </p:cxnSp>
      <p:cxnSp>
        <p:nvCxnSpPr>
          <p:cNvPr id="1354" name="Straight Arrow Connector 18"/>
          <p:cNvCxnSpPr>
            <a:cxnSpLocks/>
            <a:stCxn id="1332" idx="1"/>
            <a:endCxn id="1330" idx="3"/>
          </p:cNvCxnSpPr>
          <p:nvPr/>
        </p:nvCxnSpPr>
        <p:spPr>
          <a:xfrm flipH="1" flipV="1">
            <a:off x="5589429" y="4341007"/>
            <a:ext cx="400423" cy="801"/>
          </a:xfrm>
          <a:prstGeom prst="straightConnector1">
            <a:avLst/>
          </a:prstGeom>
          <a:noFill/>
          <a:ln w="19050" cap="rnd" cmpd="sng" algn="ctr">
            <a:solidFill>
              <a:srgbClr val="6E6F73"/>
            </a:solidFill>
            <a:prstDash val="solid"/>
            <a:round/>
            <a:headEnd type="none" w="med" len="med"/>
            <a:tailEnd type="triangle" w="med" len="med"/>
          </a:ln>
          <a:effectLst/>
        </p:spPr>
      </p:cxnSp>
      <p:cxnSp>
        <p:nvCxnSpPr>
          <p:cNvPr id="1355" name="Straight Arrow Connector 5"/>
          <p:cNvCxnSpPr>
            <a:cxnSpLocks/>
            <a:stCxn id="1333" idx="1"/>
            <a:endCxn id="1330" idx="3"/>
          </p:cNvCxnSpPr>
          <p:nvPr>
            <p:custDataLst>
              <p:tags r:id="rId13"/>
            </p:custDataLst>
          </p:nvPr>
        </p:nvCxnSpPr>
        <p:spPr>
          <a:xfrm rot="10800000">
            <a:off x="5589428" y="4341007"/>
            <a:ext cx="386228" cy="537503"/>
          </a:xfrm>
          <a:prstGeom prst="bentConnector3">
            <a:avLst>
              <a:gd name="adj1" fmla="val 50000"/>
            </a:avLst>
          </a:prstGeom>
          <a:noFill/>
          <a:ln w="19050" cap="rnd" cmpd="sng" algn="ctr">
            <a:solidFill>
              <a:srgbClr val="6E6F73"/>
            </a:solidFill>
            <a:prstDash val="solid"/>
            <a:round/>
            <a:headEnd type="none" w="med" len="med"/>
            <a:tailEnd type="triangle" w="med" len="med"/>
          </a:ln>
          <a:effectLst/>
        </p:spPr>
      </p:cxnSp>
      <p:cxnSp>
        <p:nvCxnSpPr>
          <p:cNvPr id="1356" name="Straight Arrow Connector 5"/>
          <p:cNvCxnSpPr>
            <a:cxnSpLocks/>
            <a:stCxn id="1334" idx="1"/>
            <a:endCxn id="1330" idx="3"/>
          </p:cNvCxnSpPr>
          <p:nvPr>
            <p:custDataLst>
              <p:tags r:id="rId14"/>
            </p:custDataLst>
          </p:nvPr>
        </p:nvCxnSpPr>
        <p:spPr>
          <a:xfrm rot="10800000">
            <a:off x="5589428" y="4341007"/>
            <a:ext cx="386228" cy="1064339"/>
          </a:xfrm>
          <a:prstGeom prst="bentConnector3">
            <a:avLst>
              <a:gd name="adj1" fmla="val 50000"/>
            </a:avLst>
          </a:prstGeom>
          <a:noFill/>
          <a:ln w="19050" cap="rnd" cmpd="sng" algn="ctr">
            <a:solidFill>
              <a:srgbClr val="6E6F73"/>
            </a:solidFill>
            <a:prstDash val="solid"/>
            <a:round/>
            <a:headEnd type="none" w="med" len="med"/>
            <a:tailEnd type="triangle" w="med" len="med"/>
          </a:ln>
          <a:effectLst/>
        </p:spPr>
      </p:cxnSp>
      <p:cxnSp>
        <p:nvCxnSpPr>
          <p:cNvPr id="1357" name="Straight Arrow Connector 5"/>
          <p:cNvCxnSpPr>
            <a:cxnSpLocks/>
            <a:stCxn id="1335" idx="1"/>
            <a:endCxn id="1332" idx="3"/>
          </p:cNvCxnSpPr>
          <p:nvPr>
            <p:custDataLst>
              <p:tags r:id="rId15"/>
            </p:custDataLst>
          </p:nvPr>
        </p:nvCxnSpPr>
        <p:spPr>
          <a:xfrm rot="10800000" flipV="1">
            <a:off x="7354768" y="4145548"/>
            <a:ext cx="237412" cy="196259"/>
          </a:xfrm>
          <a:prstGeom prst="bentConnector3">
            <a:avLst>
              <a:gd name="adj1" fmla="val 50000"/>
            </a:avLst>
          </a:prstGeom>
          <a:noFill/>
          <a:ln w="19050" cap="rnd" cmpd="sng" algn="ctr">
            <a:solidFill>
              <a:srgbClr val="6E6F73"/>
            </a:solidFill>
            <a:prstDash val="solid"/>
            <a:round/>
            <a:headEnd type="none" w="med" len="med"/>
            <a:tailEnd type="triangle" w="med" len="med"/>
          </a:ln>
          <a:effectLst/>
        </p:spPr>
      </p:cxnSp>
      <p:cxnSp>
        <p:nvCxnSpPr>
          <p:cNvPr id="1358" name="Straight Arrow Connector 5"/>
          <p:cNvCxnSpPr>
            <a:cxnSpLocks/>
            <a:stCxn id="1336" idx="1"/>
            <a:endCxn id="1332" idx="3"/>
          </p:cNvCxnSpPr>
          <p:nvPr>
            <p:custDataLst>
              <p:tags r:id="rId16"/>
            </p:custDataLst>
          </p:nvPr>
        </p:nvCxnSpPr>
        <p:spPr>
          <a:xfrm rot="10800000">
            <a:off x="7354768" y="4341809"/>
            <a:ext cx="237412" cy="232303"/>
          </a:xfrm>
          <a:prstGeom prst="bentConnector3">
            <a:avLst>
              <a:gd name="adj1" fmla="val 50000"/>
            </a:avLst>
          </a:prstGeom>
          <a:noFill/>
          <a:ln w="19050" cap="rnd" cmpd="sng" algn="ctr">
            <a:solidFill>
              <a:srgbClr val="6E6F73"/>
            </a:solidFill>
            <a:prstDash val="solid"/>
            <a:round/>
            <a:headEnd type="none" w="med" len="med"/>
            <a:tailEnd type="triangle" w="med" len="med"/>
          </a:ln>
          <a:effectLst/>
        </p:spPr>
      </p:cxnSp>
      <p:grpSp>
        <p:nvGrpSpPr>
          <p:cNvPr id="1359" name="Group 180"/>
          <p:cNvGrpSpPr/>
          <p:nvPr/>
        </p:nvGrpSpPr>
        <p:grpSpPr>
          <a:xfrm flipV="1">
            <a:off x="4164779" y="3075488"/>
            <a:ext cx="216000" cy="216000"/>
            <a:chOff x="5202893" y="3174538"/>
            <a:chExt cx="288000" cy="288000"/>
          </a:xfrm>
        </p:grpSpPr>
        <p:sp>
          <p:nvSpPr>
            <p:cNvPr id="1360" name="Oval 445"/>
            <p:cNvSpPr/>
            <p:nvPr/>
          </p:nvSpPr>
          <p:spPr>
            <a:xfrm>
              <a:off x="5202893" y="3174538"/>
              <a:ext cx="288000" cy="288000"/>
            </a:xfrm>
            <a:prstGeom prst="ellipse">
              <a:avLst/>
            </a:prstGeom>
            <a:solidFill>
              <a:srgbClr val="EBC5D0"/>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en-US" sz="788">
                <a:solidFill>
                  <a:srgbClr val="FFFFFF"/>
                </a:solidFill>
                <a:latin typeface="Trebuchet MS" panose="020B0603020202020204" pitchFamily="34" charset="0"/>
                <a:ea typeface="Meiryo UI" panose="020B0604030504040204" pitchFamily="50" charset="-128"/>
              </a:endParaRPr>
            </a:p>
          </p:txBody>
        </p:sp>
        <p:sp>
          <p:nvSpPr>
            <p:cNvPr id="1361" name="Arrow: Right 446"/>
            <p:cNvSpPr/>
            <p:nvPr/>
          </p:nvSpPr>
          <p:spPr>
            <a:xfrm rot="19149717">
              <a:off x="5256893" y="3247812"/>
              <a:ext cx="180000" cy="141452"/>
            </a:xfrm>
            <a:prstGeom prst="rightArrow">
              <a:avLst/>
            </a:prstGeom>
            <a:solidFill>
              <a:srgbClr val="E71C57"/>
            </a:solidFill>
            <a:ln w="9525" cap="rnd" cmpd="sng" algn="ctr">
              <a:solidFill>
                <a:srgbClr val="E71C57"/>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en-US" sz="788">
                <a:solidFill>
                  <a:srgbClr val="FFFFFF"/>
                </a:solidFill>
                <a:latin typeface="Trebuchet MS" panose="020B0603020202020204" pitchFamily="34" charset="0"/>
                <a:ea typeface="Meiryo UI" panose="020B0604030504040204" pitchFamily="50" charset="-128"/>
              </a:endParaRPr>
            </a:p>
          </p:txBody>
        </p:sp>
      </p:grpSp>
      <p:grpSp>
        <p:nvGrpSpPr>
          <p:cNvPr id="1362" name="Group 185"/>
          <p:cNvGrpSpPr/>
          <p:nvPr/>
        </p:nvGrpSpPr>
        <p:grpSpPr>
          <a:xfrm flipV="1">
            <a:off x="4148990" y="4414462"/>
            <a:ext cx="216000" cy="216000"/>
            <a:chOff x="5202893" y="3174538"/>
            <a:chExt cx="288000" cy="288000"/>
          </a:xfrm>
        </p:grpSpPr>
        <p:sp>
          <p:nvSpPr>
            <p:cNvPr id="1363" name="Oval 445"/>
            <p:cNvSpPr/>
            <p:nvPr/>
          </p:nvSpPr>
          <p:spPr>
            <a:xfrm>
              <a:off x="5202893" y="3174538"/>
              <a:ext cx="288000" cy="288000"/>
            </a:xfrm>
            <a:prstGeom prst="ellipse">
              <a:avLst/>
            </a:prstGeom>
            <a:solidFill>
              <a:srgbClr val="EBC5D0"/>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en-US" sz="788">
                <a:solidFill>
                  <a:srgbClr val="FFFFFF"/>
                </a:solidFill>
                <a:latin typeface="Trebuchet MS" panose="020B0603020202020204" pitchFamily="34" charset="0"/>
                <a:ea typeface="Meiryo UI" panose="020B0604030504040204" pitchFamily="50" charset="-128"/>
              </a:endParaRPr>
            </a:p>
          </p:txBody>
        </p:sp>
        <p:sp>
          <p:nvSpPr>
            <p:cNvPr id="1364" name="Arrow: Right 446"/>
            <p:cNvSpPr/>
            <p:nvPr/>
          </p:nvSpPr>
          <p:spPr>
            <a:xfrm rot="19149717">
              <a:off x="5256893" y="3247812"/>
              <a:ext cx="180000" cy="141452"/>
            </a:xfrm>
            <a:prstGeom prst="rightArrow">
              <a:avLst/>
            </a:prstGeom>
            <a:solidFill>
              <a:srgbClr val="E71C57"/>
            </a:solidFill>
            <a:ln w="9525" cap="rnd" cmpd="sng" algn="ctr">
              <a:solidFill>
                <a:srgbClr val="E71C57"/>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en-US" sz="788">
                <a:solidFill>
                  <a:srgbClr val="FFFFFF"/>
                </a:solidFill>
                <a:latin typeface="Trebuchet MS" panose="020B0603020202020204" pitchFamily="34" charset="0"/>
                <a:ea typeface="Meiryo UI" panose="020B0604030504040204" pitchFamily="50" charset="-128"/>
              </a:endParaRPr>
            </a:p>
          </p:txBody>
        </p:sp>
      </p:grpSp>
      <p:grpSp>
        <p:nvGrpSpPr>
          <p:cNvPr id="1365" name="Group 188"/>
          <p:cNvGrpSpPr/>
          <p:nvPr/>
        </p:nvGrpSpPr>
        <p:grpSpPr>
          <a:xfrm flipV="1">
            <a:off x="2691863" y="4770509"/>
            <a:ext cx="216000" cy="216000"/>
            <a:chOff x="5202893" y="3174538"/>
            <a:chExt cx="288000" cy="288000"/>
          </a:xfrm>
        </p:grpSpPr>
        <p:sp>
          <p:nvSpPr>
            <p:cNvPr id="1366" name="Oval 445"/>
            <p:cNvSpPr/>
            <p:nvPr/>
          </p:nvSpPr>
          <p:spPr>
            <a:xfrm>
              <a:off x="5202893" y="3174538"/>
              <a:ext cx="288000" cy="288000"/>
            </a:xfrm>
            <a:prstGeom prst="ellipse">
              <a:avLst/>
            </a:prstGeom>
            <a:solidFill>
              <a:srgbClr val="EBC5D0"/>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en-US" sz="788">
                <a:solidFill>
                  <a:srgbClr val="FFFFFF"/>
                </a:solidFill>
                <a:latin typeface="Trebuchet MS" panose="020B0603020202020204" pitchFamily="34" charset="0"/>
                <a:ea typeface="Meiryo UI" panose="020B0604030504040204" pitchFamily="50" charset="-128"/>
              </a:endParaRPr>
            </a:p>
          </p:txBody>
        </p:sp>
        <p:sp>
          <p:nvSpPr>
            <p:cNvPr id="1367" name="Arrow: Right 446"/>
            <p:cNvSpPr/>
            <p:nvPr/>
          </p:nvSpPr>
          <p:spPr>
            <a:xfrm rot="19149717">
              <a:off x="5256893" y="3247812"/>
              <a:ext cx="180000" cy="141452"/>
            </a:xfrm>
            <a:prstGeom prst="rightArrow">
              <a:avLst/>
            </a:prstGeom>
            <a:solidFill>
              <a:srgbClr val="E71C57"/>
            </a:solidFill>
            <a:ln w="9525" cap="rnd" cmpd="sng" algn="ctr">
              <a:solidFill>
                <a:srgbClr val="E71C57"/>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en-US" sz="788">
                <a:solidFill>
                  <a:srgbClr val="FFFFFF"/>
                </a:solidFill>
                <a:latin typeface="Trebuchet MS" panose="020B0603020202020204" pitchFamily="34" charset="0"/>
                <a:ea typeface="Meiryo UI" panose="020B0604030504040204" pitchFamily="50" charset="-128"/>
              </a:endParaRPr>
            </a:p>
          </p:txBody>
        </p:sp>
      </p:grpSp>
      <p:grpSp>
        <p:nvGrpSpPr>
          <p:cNvPr id="1368" name="Group 191"/>
          <p:cNvGrpSpPr/>
          <p:nvPr/>
        </p:nvGrpSpPr>
        <p:grpSpPr>
          <a:xfrm flipV="1">
            <a:off x="5455513" y="4379816"/>
            <a:ext cx="216000" cy="216000"/>
            <a:chOff x="5202893" y="3174538"/>
            <a:chExt cx="288000" cy="288000"/>
          </a:xfrm>
        </p:grpSpPr>
        <p:sp>
          <p:nvSpPr>
            <p:cNvPr id="1369" name="Oval 445"/>
            <p:cNvSpPr/>
            <p:nvPr/>
          </p:nvSpPr>
          <p:spPr>
            <a:xfrm>
              <a:off x="5202893" y="3174538"/>
              <a:ext cx="288000" cy="288000"/>
            </a:xfrm>
            <a:prstGeom prst="ellipse">
              <a:avLst/>
            </a:prstGeom>
            <a:solidFill>
              <a:srgbClr val="EBC5D0"/>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en-US" sz="788">
                <a:solidFill>
                  <a:srgbClr val="FFFFFF"/>
                </a:solidFill>
                <a:latin typeface="Trebuchet MS" panose="020B0603020202020204" pitchFamily="34" charset="0"/>
                <a:ea typeface="Meiryo UI" panose="020B0604030504040204" pitchFamily="50" charset="-128"/>
              </a:endParaRPr>
            </a:p>
          </p:txBody>
        </p:sp>
        <p:sp>
          <p:nvSpPr>
            <p:cNvPr id="1370" name="Arrow: Right 446"/>
            <p:cNvSpPr/>
            <p:nvPr/>
          </p:nvSpPr>
          <p:spPr>
            <a:xfrm rot="19149717">
              <a:off x="5256893" y="3247812"/>
              <a:ext cx="180000" cy="141452"/>
            </a:xfrm>
            <a:prstGeom prst="rightArrow">
              <a:avLst/>
            </a:prstGeom>
            <a:solidFill>
              <a:srgbClr val="E71C57"/>
            </a:solidFill>
            <a:ln w="9525" cap="rnd" cmpd="sng" algn="ctr">
              <a:solidFill>
                <a:srgbClr val="E71C57"/>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en-US" sz="788">
                <a:solidFill>
                  <a:srgbClr val="FFFFFF"/>
                </a:solidFill>
                <a:latin typeface="Trebuchet MS" panose="020B0603020202020204" pitchFamily="34" charset="0"/>
                <a:ea typeface="Meiryo UI" panose="020B0604030504040204" pitchFamily="50" charset="-128"/>
              </a:endParaRPr>
            </a:p>
          </p:txBody>
        </p:sp>
      </p:grpSp>
      <p:grpSp>
        <p:nvGrpSpPr>
          <p:cNvPr id="1371" name="Group 194"/>
          <p:cNvGrpSpPr/>
          <p:nvPr/>
        </p:nvGrpSpPr>
        <p:grpSpPr>
          <a:xfrm flipV="1">
            <a:off x="5487085" y="3390660"/>
            <a:ext cx="216000" cy="216000"/>
            <a:chOff x="5202893" y="3174538"/>
            <a:chExt cx="288000" cy="288000"/>
          </a:xfrm>
        </p:grpSpPr>
        <p:sp>
          <p:nvSpPr>
            <p:cNvPr id="1372" name="Oval 445"/>
            <p:cNvSpPr/>
            <p:nvPr/>
          </p:nvSpPr>
          <p:spPr>
            <a:xfrm>
              <a:off x="5202893" y="3174538"/>
              <a:ext cx="288000" cy="288000"/>
            </a:xfrm>
            <a:prstGeom prst="ellipse">
              <a:avLst/>
            </a:prstGeom>
            <a:solidFill>
              <a:srgbClr val="EBC5D0"/>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en-US" sz="788">
                <a:solidFill>
                  <a:srgbClr val="FFFFFF"/>
                </a:solidFill>
                <a:latin typeface="Trebuchet MS" panose="020B0603020202020204" pitchFamily="34" charset="0"/>
                <a:ea typeface="Meiryo UI" panose="020B0604030504040204" pitchFamily="50" charset="-128"/>
              </a:endParaRPr>
            </a:p>
          </p:txBody>
        </p:sp>
        <p:sp>
          <p:nvSpPr>
            <p:cNvPr id="1373" name="Arrow: Right 446"/>
            <p:cNvSpPr/>
            <p:nvPr/>
          </p:nvSpPr>
          <p:spPr>
            <a:xfrm rot="19149717">
              <a:off x="5256893" y="3247812"/>
              <a:ext cx="180000" cy="141452"/>
            </a:xfrm>
            <a:prstGeom prst="rightArrow">
              <a:avLst/>
            </a:prstGeom>
            <a:solidFill>
              <a:srgbClr val="E71C57"/>
            </a:solidFill>
            <a:ln w="9525" cap="rnd" cmpd="sng" algn="ctr">
              <a:solidFill>
                <a:srgbClr val="E71C57"/>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en-US" sz="788">
                <a:solidFill>
                  <a:srgbClr val="FFFFFF"/>
                </a:solidFill>
                <a:latin typeface="Trebuchet MS" panose="020B0603020202020204" pitchFamily="34" charset="0"/>
                <a:ea typeface="Meiryo UI" panose="020B0604030504040204" pitchFamily="50" charset="-128"/>
              </a:endParaRPr>
            </a:p>
          </p:txBody>
        </p:sp>
      </p:grpSp>
      <p:grpSp>
        <p:nvGrpSpPr>
          <p:cNvPr id="1374" name="Group 197"/>
          <p:cNvGrpSpPr/>
          <p:nvPr/>
        </p:nvGrpSpPr>
        <p:grpSpPr>
          <a:xfrm flipV="1">
            <a:off x="5487085" y="2753984"/>
            <a:ext cx="216000" cy="216000"/>
            <a:chOff x="5202893" y="3174538"/>
            <a:chExt cx="288000" cy="288000"/>
          </a:xfrm>
        </p:grpSpPr>
        <p:sp>
          <p:nvSpPr>
            <p:cNvPr id="1375" name="Oval 445"/>
            <p:cNvSpPr/>
            <p:nvPr/>
          </p:nvSpPr>
          <p:spPr>
            <a:xfrm>
              <a:off x="5202893" y="3174538"/>
              <a:ext cx="288000" cy="288000"/>
            </a:xfrm>
            <a:prstGeom prst="ellipse">
              <a:avLst/>
            </a:prstGeom>
            <a:solidFill>
              <a:srgbClr val="EBC5D0"/>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en-US" sz="788">
                <a:solidFill>
                  <a:srgbClr val="FFFFFF"/>
                </a:solidFill>
                <a:latin typeface="Trebuchet MS" panose="020B0603020202020204" pitchFamily="34" charset="0"/>
                <a:ea typeface="Meiryo UI" panose="020B0604030504040204" pitchFamily="50" charset="-128"/>
              </a:endParaRPr>
            </a:p>
          </p:txBody>
        </p:sp>
        <p:sp>
          <p:nvSpPr>
            <p:cNvPr id="1376" name="Arrow: Right 446"/>
            <p:cNvSpPr/>
            <p:nvPr/>
          </p:nvSpPr>
          <p:spPr>
            <a:xfrm rot="19149717">
              <a:off x="5256893" y="3247812"/>
              <a:ext cx="180000" cy="141452"/>
            </a:xfrm>
            <a:prstGeom prst="rightArrow">
              <a:avLst/>
            </a:prstGeom>
            <a:solidFill>
              <a:srgbClr val="E71C57"/>
            </a:solidFill>
            <a:ln w="9525" cap="rnd" cmpd="sng" algn="ctr">
              <a:solidFill>
                <a:srgbClr val="E71C57"/>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en-US" sz="788">
                <a:solidFill>
                  <a:srgbClr val="FFFFFF"/>
                </a:solidFill>
                <a:latin typeface="Trebuchet MS" panose="020B0603020202020204" pitchFamily="34" charset="0"/>
                <a:ea typeface="Meiryo UI" panose="020B0604030504040204" pitchFamily="50" charset="-128"/>
              </a:endParaRPr>
            </a:p>
          </p:txBody>
        </p:sp>
      </p:grpSp>
      <p:grpSp>
        <p:nvGrpSpPr>
          <p:cNvPr id="1377" name="Group 200"/>
          <p:cNvGrpSpPr/>
          <p:nvPr/>
        </p:nvGrpSpPr>
        <p:grpSpPr>
          <a:xfrm flipV="1">
            <a:off x="7183350" y="4925927"/>
            <a:ext cx="216000" cy="216000"/>
            <a:chOff x="5202893" y="3174538"/>
            <a:chExt cx="288000" cy="288000"/>
          </a:xfrm>
        </p:grpSpPr>
        <p:sp>
          <p:nvSpPr>
            <p:cNvPr id="1378" name="Oval 445"/>
            <p:cNvSpPr/>
            <p:nvPr/>
          </p:nvSpPr>
          <p:spPr>
            <a:xfrm>
              <a:off x="5202893" y="3174538"/>
              <a:ext cx="288000" cy="288000"/>
            </a:xfrm>
            <a:prstGeom prst="ellipse">
              <a:avLst/>
            </a:prstGeom>
            <a:solidFill>
              <a:srgbClr val="EBC5D0"/>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en-US" sz="788">
                <a:solidFill>
                  <a:srgbClr val="FFFFFF"/>
                </a:solidFill>
                <a:latin typeface="Trebuchet MS" panose="020B0603020202020204" pitchFamily="34" charset="0"/>
                <a:ea typeface="Meiryo UI" panose="020B0604030504040204" pitchFamily="50" charset="-128"/>
              </a:endParaRPr>
            </a:p>
          </p:txBody>
        </p:sp>
        <p:sp>
          <p:nvSpPr>
            <p:cNvPr id="1379" name="Arrow: Right 446"/>
            <p:cNvSpPr/>
            <p:nvPr/>
          </p:nvSpPr>
          <p:spPr>
            <a:xfrm rot="19149717">
              <a:off x="5256893" y="3247812"/>
              <a:ext cx="180000" cy="141452"/>
            </a:xfrm>
            <a:prstGeom prst="rightArrow">
              <a:avLst/>
            </a:prstGeom>
            <a:solidFill>
              <a:srgbClr val="E71C57"/>
            </a:solidFill>
            <a:ln w="9525" cap="rnd" cmpd="sng" algn="ctr">
              <a:solidFill>
                <a:srgbClr val="E71C57"/>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en-US" sz="788">
                <a:solidFill>
                  <a:srgbClr val="FFFFFF"/>
                </a:solidFill>
                <a:latin typeface="Trebuchet MS" panose="020B0603020202020204" pitchFamily="34" charset="0"/>
                <a:ea typeface="Meiryo UI" panose="020B0604030504040204" pitchFamily="50" charset="-128"/>
              </a:endParaRPr>
            </a:p>
          </p:txBody>
        </p:sp>
      </p:grpSp>
      <p:sp>
        <p:nvSpPr>
          <p:cNvPr id="1380" name="Google Shape;256;p8"/>
          <p:cNvSpPr/>
          <p:nvPr/>
        </p:nvSpPr>
        <p:spPr>
          <a:xfrm>
            <a:off x="1789233" y="2710955"/>
            <a:ext cx="550069" cy="540141"/>
          </a:xfrm>
          <a:prstGeom prst="rect">
            <a:avLst/>
          </a:prstGeom>
          <a:solidFill>
            <a:srgbClr val="FFFFFF"/>
          </a:solidFill>
          <a:ln w="28575" cap="rnd" cmpd="sng">
            <a:solidFill>
              <a:srgbClr val="F494AF"/>
            </a:solidFill>
            <a:prstDash val="solid"/>
            <a:round/>
            <a:headEnd type="none" w="sm" len="sm"/>
            <a:tailEnd type="none" w="sm" len="sm"/>
          </a:ln>
        </p:spPr>
        <p:txBody>
          <a:bodyPr spcFirstLastPara="1" wrap="square" lIns="27000" tIns="27000" rIns="27000" bIns="27000" anchor="ctr" anchorCtr="0">
            <a:noAutofit/>
          </a:bodyPr>
          <a:lstStyle/>
          <a:p>
            <a:pPr algn="ctr" defTabSz="685800" eaLnBrk="1" fontAlgn="auto" hangingPunct="1">
              <a:spcBef>
                <a:spcPts val="0"/>
              </a:spcBef>
              <a:spcAft>
                <a:spcPts val="0"/>
              </a:spcAft>
              <a:buClr>
                <a:srgbClr val="575757"/>
              </a:buClr>
              <a:buSzPts val="1400"/>
              <a:defRPr/>
            </a:pPr>
            <a:r>
              <a:rPr kumimoji="0" lang="en-US" altLang="ja-JP" sz="1050">
                <a:solidFill>
                  <a:srgbClr val="575757"/>
                </a:solidFill>
                <a:latin typeface="Trebuchet MS" panose="020B0603020202020204" pitchFamily="34" charset="0"/>
                <a:ea typeface="Meiryo UI" panose="020B0604030504040204" pitchFamily="50" charset="-128"/>
                <a:sym typeface="Trebuchet MS"/>
              </a:rPr>
              <a:t>XX</a:t>
            </a:r>
            <a:r>
              <a:rPr kumimoji="0" lang="ja-JP" altLang="en-US" sz="1050">
                <a:solidFill>
                  <a:srgbClr val="575757"/>
                </a:solidFill>
                <a:latin typeface="Trebuchet MS" panose="020B0603020202020204" pitchFamily="34" charset="0"/>
                <a:ea typeface="Meiryo UI" panose="020B0604030504040204" pitchFamily="50" charset="-128"/>
                <a:sym typeface="Trebuchet MS"/>
              </a:rPr>
              <a:t>における収益</a:t>
            </a:r>
            <a:endParaRPr kumimoji="0" sz="1050">
              <a:solidFill>
                <a:srgbClr val="575757"/>
              </a:solidFill>
              <a:latin typeface="Trebuchet MS" panose="020B0603020202020204" pitchFamily="34" charset="0"/>
              <a:ea typeface="Meiryo UI" panose="020B0604030504040204" pitchFamily="50" charset="-128"/>
              <a:sym typeface="Trebuchet MS"/>
            </a:endParaRPr>
          </a:p>
        </p:txBody>
      </p:sp>
      <p:grpSp>
        <p:nvGrpSpPr>
          <p:cNvPr id="1381" name="Group 204"/>
          <p:cNvGrpSpPr/>
          <p:nvPr/>
        </p:nvGrpSpPr>
        <p:grpSpPr>
          <a:xfrm>
            <a:off x="2188380" y="3117812"/>
            <a:ext cx="216000" cy="216000"/>
            <a:chOff x="5202893" y="3174538"/>
            <a:chExt cx="288000" cy="288000"/>
          </a:xfrm>
        </p:grpSpPr>
        <p:sp>
          <p:nvSpPr>
            <p:cNvPr id="1382" name="Oval 445"/>
            <p:cNvSpPr/>
            <p:nvPr/>
          </p:nvSpPr>
          <p:spPr>
            <a:xfrm>
              <a:off x="5202893" y="3174538"/>
              <a:ext cx="288000" cy="288000"/>
            </a:xfrm>
            <a:prstGeom prst="ellipse">
              <a:avLst/>
            </a:prstGeom>
            <a:solidFill>
              <a:srgbClr val="C9E7CA"/>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en-US" sz="788">
                <a:solidFill>
                  <a:srgbClr val="FFFFFF"/>
                </a:solidFill>
                <a:latin typeface="Trebuchet MS" panose="020B0603020202020204" pitchFamily="34" charset="0"/>
                <a:ea typeface="Meiryo UI" panose="020B0604030504040204" pitchFamily="50" charset="-128"/>
              </a:endParaRPr>
            </a:p>
          </p:txBody>
        </p:sp>
        <p:sp>
          <p:nvSpPr>
            <p:cNvPr id="1383" name="Arrow: Right 446"/>
            <p:cNvSpPr/>
            <p:nvPr/>
          </p:nvSpPr>
          <p:spPr>
            <a:xfrm rot="19149717">
              <a:off x="5256893" y="3247812"/>
              <a:ext cx="180000" cy="141452"/>
            </a:xfrm>
            <a:prstGeom prst="rightArrow">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en-US" sz="788">
                <a:solidFill>
                  <a:srgbClr val="FFFFFF"/>
                </a:solidFill>
                <a:latin typeface="Trebuchet MS" panose="020B0603020202020204" pitchFamily="34" charset="0"/>
                <a:ea typeface="Meiryo UI" panose="020B0604030504040204" pitchFamily="50" charset="-128"/>
              </a:endParaRPr>
            </a:p>
          </p:txBody>
        </p:sp>
      </p:grpSp>
      <p:cxnSp>
        <p:nvCxnSpPr>
          <p:cNvPr id="1384" name="Straight Arrow Connector 18"/>
          <p:cNvCxnSpPr>
            <a:cxnSpLocks/>
            <a:stCxn id="1339" idx="1"/>
            <a:endCxn id="1380" idx="3"/>
          </p:cNvCxnSpPr>
          <p:nvPr/>
        </p:nvCxnSpPr>
        <p:spPr>
          <a:xfrm flipH="1">
            <a:off x="2339301" y="2981026"/>
            <a:ext cx="130158" cy="0"/>
          </a:xfrm>
          <a:prstGeom prst="straightConnector1">
            <a:avLst/>
          </a:prstGeom>
          <a:noFill/>
          <a:ln w="19050" cap="rnd" cmpd="sng" algn="ctr">
            <a:solidFill>
              <a:srgbClr val="6E6F73"/>
            </a:solidFill>
            <a:prstDash val="solid"/>
            <a:round/>
            <a:headEnd type="none" w="med" len="med"/>
            <a:tailEnd type="triangle" w="med" len="med"/>
          </a:ln>
          <a:effectLst/>
        </p:spPr>
      </p:cxnSp>
      <p:sp>
        <p:nvSpPr>
          <p:cNvPr id="1385" name="Rectangle 2"/>
          <p:cNvSpPr/>
          <p:nvPr/>
        </p:nvSpPr>
        <p:spPr>
          <a:xfrm>
            <a:off x="7287531" y="1281191"/>
            <a:ext cx="1242061" cy="433532"/>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en-US" altLang="ja-JP" sz="825" kern="0">
                <a:solidFill>
                  <a:srgbClr val="575757"/>
                </a:solidFill>
                <a:latin typeface="Trebuchet MS" panose="020B0603020202020204" pitchFamily="34" charset="0"/>
                <a:ea typeface="Meiryo UI" panose="020B0604030504040204" pitchFamily="50" charset="-128"/>
              </a:rPr>
              <a:t>:</a:t>
            </a:r>
            <a:r>
              <a:rPr lang="ja-JP" altLang="en-US" sz="825" kern="0">
                <a:solidFill>
                  <a:srgbClr val="575757"/>
                </a:solidFill>
                <a:latin typeface="Trebuchet MS" panose="020B0603020202020204" pitchFamily="34" charset="0"/>
                <a:ea typeface="Meiryo UI" panose="020B0604030504040204" pitchFamily="50" charset="-128"/>
              </a:rPr>
              <a:t>目標の方向性 </a:t>
            </a:r>
            <a:r>
              <a:rPr lang="en-US" altLang="ja-JP" sz="825" kern="0">
                <a:solidFill>
                  <a:srgbClr val="575757"/>
                </a:solidFill>
                <a:latin typeface="Trebuchet MS" panose="020B0603020202020204" pitchFamily="34" charset="0"/>
                <a:ea typeface="Meiryo UI" panose="020B0604030504040204" pitchFamily="50" charset="-128"/>
              </a:rPr>
              <a:t>(</a:t>
            </a:r>
            <a:r>
              <a:rPr lang="ja-JP" altLang="en-US" sz="825" kern="0">
                <a:solidFill>
                  <a:srgbClr val="575757"/>
                </a:solidFill>
                <a:latin typeface="Trebuchet MS" panose="020B0603020202020204" pitchFamily="34" charset="0"/>
                <a:ea typeface="Meiryo UI" panose="020B0604030504040204" pitchFamily="50" charset="-128"/>
              </a:rPr>
              <a:t>増減</a:t>
            </a:r>
            <a:r>
              <a:rPr lang="en-US" altLang="ja-JP" sz="825" kern="0">
                <a:solidFill>
                  <a:srgbClr val="575757"/>
                </a:solidFill>
                <a:latin typeface="Trebuchet MS" panose="020B0603020202020204" pitchFamily="34" charset="0"/>
                <a:ea typeface="Meiryo UI" panose="020B0604030504040204" pitchFamily="50" charset="-128"/>
              </a:rPr>
              <a:t>)</a:t>
            </a:r>
            <a:r>
              <a:rPr lang="ja-JP" altLang="en-US" sz="825" kern="0">
                <a:solidFill>
                  <a:srgbClr val="575757"/>
                </a:solidFill>
                <a:latin typeface="Trebuchet MS" panose="020B0603020202020204" pitchFamily="34" charset="0"/>
                <a:ea typeface="Meiryo UI" panose="020B0604030504040204" pitchFamily="50" charset="-128"/>
              </a:rPr>
              <a:t> </a:t>
            </a:r>
            <a:endParaRPr lang="en-US" altLang="ja-JP" sz="825" kern="0">
              <a:solidFill>
                <a:srgbClr val="575757"/>
              </a:solidFill>
              <a:latin typeface="Trebuchet MS" panose="020B0603020202020204" pitchFamily="34" charset="0"/>
              <a:ea typeface="Meiryo UI" panose="020B0604030504040204" pitchFamily="50" charset="-128"/>
            </a:endParaRPr>
          </a:p>
        </p:txBody>
      </p:sp>
      <p:grpSp>
        <p:nvGrpSpPr>
          <p:cNvPr id="1386" name="Group 15"/>
          <p:cNvGrpSpPr/>
          <p:nvPr/>
        </p:nvGrpSpPr>
        <p:grpSpPr>
          <a:xfrm>
            <a:off x="6605466" y="1384798"/>
            <a:ext cx="709005" cy="216000"/>
            <a:chOff x="10462524" y="1501955"/>
            <a:chExt cx="945340" cy="288000"/>
          </a:xfrm>
        </p:grpSpPr>
        <p:grpSp>
          <p:nvGrpSpPr>
            <p:cNvPr id="1387" name="Group 18"/>
            <p:cNvGrpSpPr/>
            <p:nvPr/>
          </p:nvGrpSpPr>
          <p:grpSpPr>
            <a:xfrm>
              <a:off x="10462524" y="1501955"/>
              <a:ext cx="288000" cy="288000"/>
              <a:chOff x="10462524" y="1501955"/>
              <a:chExt cx="288000" cy="288000"/>
            </a:xfrm>
          </p:grpSpPr>
          <p:sp>
            <p:nvSpPr>
              <p:cNvPr id="1388" name="Oval 445"/>
              <p:cNvSpPr/>
              <p:nvPr/>
            </p:nvSpPr>
            <p:spPr>
              <a:xfrm>
                <a:off x="10462524" y="1501955"/>
                <a:ext cx="288000" cy="288000"/>
              </a:xfrm>
              <a:prstGeom prst="ellipse">
                <a:avLst/>
              </a:prstGeom>
              <a:solidFill>
                <a:srgbClr val="C9E7CA"/>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en-US" sz="900">
                  <a:solidFill>
                    <a:srgbClr val="FFFFFF"/>
                  </a:solidFill>
                  <a:latin typeface="Trebuchet MS" panose="020B0603020202020204" pitchFamily="34" charset="0"/>
                </a:endParaRPr>
              </a:p>
            </p:txBody>
          </p:sp>
          <p:sp>
            <p:nvSpPr>
              <p:cNvPr id="1389" name="Arrow: Right 446"/>
              <p:cNvSpPr/>
              <p:nvPr/>
            </p:nvSpPr>
            <p:spPr>
              <a:xfrm rot="19149717">
                <a:off x="10516524" y="1575229"/>
                <a:ext cx="180000" cy="141452"/>
              </a:xfrm>
              <a:prstGeom prst="rightArrow">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en-US" sz="900">
                  <a:solidFill>
                    <a:srgbClr val="FFFFFF"/>
                  </a:solidFill>
                  <a:latin typeface="Trebuchet MS" panose="020B0603020202020204" pitchFamily="34" charset="0"/>
                </a:endParaRPr>
              </a:p>
            </p:txBody>
          </p:sp>
        </p:grpSp>
        <p:grpSp>
          <p:nvGrpSpPr>
            <p:cNvPr id="1390" name="Group 19"/>
            <p:cNvGrpSpPr/>
            <p:nvPr/>
          </p:nvGrpSpPr>
          <p:grpSpPr>
            <a:xfrm>
              <a:off x="10791194" y="1501955"/>
              <a:ext cx="288000" cy="288000"/>
              <a:chOff x="10791194" y="1501955"/>
              <a:chExt cx="288000" cy="288000"/>
            </a:xfrm>
          </p:grpSpPr>
          <p:sp>
            <p:nvSpPr>
              <p:cNvPr id="1391" name="Oval 445"/>
              <p:cNvSpPr/>
              <p:nvPr/>
            </p:nvSpPr>
            <p:spPr>
              <a:xfrm flipV="1">
                <a:off x="10791194" y="1501955"/>
                <a:ext cx="288000" cy="288000"/>
              </a:xfrm>
              <a:prstGeom prst="ellipse">
                <a:avLst/>
              </a:prstGeom>
              <a:solidFill>
                <a:srgbClr val="EBC5D0"/>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en-US" sz="900">
                  <a:solidFill>
                    <a:srgbClr val="FFFFFF"/>
                  </a:solidFill>
                  <a:latin typeface="Trebuchet MS" panose="020B0603020202020204" pitchFamily="34" charset="0"/>
                </a:endParaRPr>
              </a:p>
            </p:txBody>
          </p:sp>
          <p:sp>
            <p:nvSpPr>
              <p:cNvPr id="1392" name="Arrow: Right 446"/>
              <p:cNvSpPr/>
              <p:nvPr/>
            </p:nvSpPr>
            <p:spPr>
              <a:xfrm rot="2450283" flipV="1">
                <a:off x="10845194" y="1575229"/>
                <a:ext cx="180000" cy="141452"/>
              </a:xfrm>
              <a:prstGeom prst="rightArrow">
                <a:avLst/>
              </a:prstGeom>
              <a:solidFill>
                <a:srgbClr val="E71C57"/>
              </a:solidFill>
              <a:ln w="9525" cap="rnd" cmpd="sng" algn="ctr">
                <a:solidFill>
                  <a:srgbClr val="E71C57"/>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en-US" sz="900">
                  <a:solidFill>
                    <a:srgbClr val="FFFFFF"/>
                  </a:solidFill>
                  <a:latin typeface="Trebuchet MS" panose="020B0603020202020204" pitchFamily="34" charset="0"/>
                </a:endParaRPr>
              </a:p>
            </p:txBody>
          </p:sp>
        </p:grpSp>
        <p:grpSp>
          <p:nvGrpSpPr>
            <p:cNvPr id="1393" name="Group 20"/>
            <p:cNvGrpSpPr/>
            <p:nvPr/>
          </p:nvGrpSpPr>
          <p:grpSpPr>
            <a:xfrm>
              <a:off x="11119864" y="1501955"/>
              <a:ext cx="288000" cy="288000"/>
              <a:chOff x="11119864" y="1501955"/>
              <a:chExt cx="288000" cy="288000"/>
            </a:xfrm>
          </p:grpSpPr>
          <p:sp>
            <p:nvSpPr>
              <p:cNvPr id="1394" name="Oval 445"/>
              <p:cNvSpPr/>
              <p:nvPr/>
            </p:nvSpPr>
            <p:spPr>
              <a:xfrm flipV="1">
                <a:off x="11119864" y="1501955"/>
                <a:ext cx="288000" cy="288000"/>
              </a:xfrm>
              <a:prstGeom prst="ellipse">
                <a:avLst/>
              </a:prstGeom>
              <a:solidFill>
                <a:srgbClr val="C8C8C8"/>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en-US" sz="900">
                  <a:solidFill>
                    <a:srgbClr val="FFFFFF"/>
                  </a:solidFill>
                  <a:latin typeface="Trebuchet MS" panose="020B0603020202020204" pitchFamily="34" charset="0"/>
                </a:endParaRPr>
              </a:p>
            </p:txBody>
          </p:sp>
          <p:sp>
            <p:nvSpPr>
              <p:cNvPr id="1395" name="Arrow: Right 446"/>
              <p:cNvSpPr/>
              <p:nvPr/>
            </p:nvSpPr>
            <p:spPr>
              <a:xfrm flipV="1">
                <a:off x="11173864" y="1575229"/>
                <a:ext cx="180000" cy="141452"/>
              </a:xfrm>
              <a:prstGeom prst="rightArrow">
                <a:avLst/>
              </a:prstGeom>
              <a:solidFill>
                <a:srgbClr val="6E6F73"/>
              </a:solidFill>
              <a:ln w="9525" cap="rnd" cmpd="sng" algn="ctr">
                <a:solidFill>
                  <a:srgbClr val="6E6F73"/>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en-US" sz="900">
                  <a:solidFill>
                    <a:srgbClr val="FFFFFF"/>
                  </a:solidFill>
                  <a:latin typeface="Trebuchet MS" panose="020B0603020202020204" pitchFamily="34" charset="0"/>
                </a:endParaRPr>
              </a:p>
            </p:txBody>
          </p:sp>
        </p:grpSp>
      </p:grpSp>
      <p:sp>
        <p:nvSpPr>
          <p:cNvPr id="1396" name="Rectangle 217"/>
          <p:cNvSpPr/>
          <p:nvPr/>
        </p:nvSpPr>
        <p:spPr>
          <a:xfrm>
            <a:off x="472500" y="891322"/>
            <a:ext cx="2990790" cy="181591"/>
          </a:xfrm>
          <a:prstGeom prst="rect">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685800" eaLnBrk="1" fontAlgn="auto" hangingPunct="1">
              <a:spcBef>
                <a:spcPts val="0"/>
              </a:spcBef>
              <a:spcAft>
                <a:spcPts val="0"/>
              </a:spcAft>
              <a:buFont typeface="Trebuchet MS" panose="020B0603020202020204" pitchFamily="34" charset="0"/>
              <a:buChar char="​"/>
              <a:defRPr/>
            </a:pPr>
            <a:r>
              <a:rPr lang="ja-JP" altLang="en-US" sz="788" kern="0">
                <a:solidFill>
                  <a:srgbClr val="575757"/>
                </a:solidFill>
                <a:latin typeface="Trebuchet MS" panose="020B0603020202020204" pitchFamily="34" charset="0"/>
                <a:ea typeface="Meiryo UI" panose="020B0604030504040204" pitchFamily="50" charset="-128"/>
              </a:rPr>
              <a:t>評価の観点：地域課題に対するソリューションの適切性・妥当性</a:t>
            </a:r>
            <a:endParaRPr lang="en-US" altLang="ja-JP" sz="788" kern="0">
              <a:solidFill>
                <a:srgbClr val="575757"/>
              </a:solidFill>
              <a:latin typeface="Trebuchet MS" panose="020B0603020202020204" pitchFamily="34" charset="0"/>
              <a:ea typeface="Meiryo UI" panose="020B0604030504040204" pitchFamily="50" charset="-128"/>
            </a:endParaRPr>
          </a:p>
        </p:txBody>
      </p:sp>
      <p:sp>
        <p:nvSpPr>
          <p:cNvPr id="1397" name="Rectangle 2"/>
          <p:cNvSpPr/>
          <p:nvPr/>
        </p:nvSpPr>
        <p:spPr>
          <a:xfrm>
            <a:off x="5477758" y="937117"/>
            <a:ext cx="3579616" cy="331566"/>
          </a:xfrm>
          <a:prstGeom prst="rect">
            <a:avLst/>
          </a:prstGeom>
          <a:solidFill>
            <a:schemeClr val="accent6">
              <a:lumMod val="20000"/>
              <a:lumOff val="80000"/>
            </a:schemeClr>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685800" eaLnBrk="1" fontAlgn="auto" hangingPunct="1">
              <a:spcBef>
                <a:spcPts val="0"/>
              </a:spcBef>
              <a:spcAft>
                <a:spcPts val="0"/>
              </a:spcAft>
              <a:buFont typeface="Trebuchet MS" panose="020B0603020202020204" pitchFamily="34" charset="0"/>
              <a:buChar char="​"/>
              <a:defRPr/>
            </a:pPr>
            <a:r>
              <a:rPr lang="ja-JP" altLang="en-US" sz="1200" kern="0">
                <a:solidFill>
                  <a:srgbClr val="575757"/>
                </a:solidFill>
                <a:latin typeface="Trebuchet MS" panose="020B0603020202020204" pitchFamily="34" charset="0"/>
                <a:ea typeface="Meiryo UI" panose="020B0604030504040204" pitchFamily="50" charset="-128"/>
              </a:rPr>
              <a:t>例１：定量的なアウトカムに整理した後（</a:t>
            </a:r>
            <a:r>
              <a:rPr lang="ja-JP" altLang="en-US" sz="1200" b="1" u="sng" kern="0">
                <a:solidFill>
                  <a:srgbClr val="575757"/>
                </a:solidFill>
                <a:latin typeface="Trebuchet MS" panose="020B0603020202020204" pitchFamily="34" charset="0"/>
                <a:ea typeface="Meiryo UI" panose="020B0604030504040204" pitchFamily="50" charset="-128"/>
              </a:rPr>
              <a:t>適切な</a:t>
            </a:r>
            <a:r>
              <a:rPr lang="ja-JP" altLang="en-US" sz="1200" kern="0">
                <a:solidFill>
                  <a:srgbClr val="575757"/>
                </a:solidFill>
                <a:latin typeface="Trebuchet MS" panose="020B0603020202020204" pitchFamily="34" charset="0"/>
                <a:ea typeface="Meiryo UI" panose="020B0604030504040204" pitchFamily="50" charset="-128"/>
              </a:rPr>
              <a:t>例）</a:t>
            </a:r>
            <a:endParaRPr lang="en-US" altLang="ja-JP" sz="1200" kern="0">
              <a:solidFill>
                <a:srgbClr val="575757"/>
              </a:solidFill>
              <a:latin typeface="Trebuchet MS" panose="020B0603020202020204" pitchFamily="34" charset="0"/>
              <a:ea typeface="Meiryo UI" panose="020B0604030504040204" pitchFamily="50" charset="-128"/>
            </a:endParaRPr>
          </a:p>
          <a:p>
            <a:pPr algn="ctr" defTabSz="685800" eaLnBrk="1" fontAlgn="auto" hangingPunct="1">
              <a:spcBef>
                <a:spcPts val="0"/>
              </a:spcBef>
              <a:spcAft>
                <a:spcPts val="0"/>
              </a:spcAft>
              <a:buFont typeface="Trebuchet MS" panose="020B0603020202020204" pitchFamily="34" charset="0"/>
              <a:buChar char="​"/>
              <a:defRPr/>
            </a:pPr>
            <a:r>
              <a:rPr lang="ja-JP" altLang="en-US" sz="1200" kern="0">
                <a:solidFill>
                  <a:srgbClr val="575757"/>
                </a:solidFill>
                <a:latin typeface="Trebuchet MS" panose="020B0603020202020204" pitchFamily="34" charset="0"/>
                <a:ea typeface="Meiryo UI" panose="020B0604030504040204" pitchFamily="50" charset="-128"/>
              </a:rPr>
              <a:t>（本資料は資料作成後、削除ください）</a:t>
            </a:r>
            <a:endParaRPr lang="en-US" altLang="ja-JP" sz="1200" kern="0">
              <a:solidFill>
                <a:srgbClr val="575757"/>
              </a:solidFill>
              <a:latin typeface="Trebuchet MS" panose="020B0603020202020204" pitchFamily="34" charset="0"/>
              <a:ea typeface="Meiryo UI" panose="020B0604030504040204" pitchFamily="50" charset="-128"/>
            </a:endParaRPr>
          </a:p>
        </p:txBody>
      </p:sp>
      <p:sp>
        <p:nvSpPr>
          <p:cNvPr id="2" name="テキスト ボックス 1">
            <a:extLst>
              <a:ext uri="{FF2B5EF4-FFF2-40B4-BE49-F238E27FC236}">
                <a16:creationId xmlns:a16="http://schemas.microsoft.com/office/drawing/2014/main" id="{7B194992-77C7-05D2-7747-B3B33101803F}"/>
              </a:ext>
            </a:extLst>
          </p:cNvPr>
          <p:cNvSpPr txBox="1"/>
          <p:nvPr/>
        </p:nvSpPr>
        <p:spPr>
          <a:xfrm>
            <a:off x="3338146" y="1365845"/>
            <a:ext cx="1947363" cy="507831"/>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vertOverflow="overflow" horzOverflow="overflow" wrap="square" numCol="1" spcCol="0" rtlCol="0" fromWordArt="0" anchor="ctr" anchorCtr="0" forceAA="0" compatLnSpc="1">
            <a:spAutoFit/>
          </a:bodyPr>
          <a:lstStyle/>
          <a:p>
            <a:pPr algn="ctr" defTabSz="685800" eaLnBrk="1" fontAlgn="auto" hangingPunct="1">
              <a:spcBef>
                <a:spcPts val="0"/>
              </a:spcBef>
              <a:spcAft>
                <a:spcPts val="0"/>
              </a:spcAft>
            </a:pPr>
            <a:r>
              <a:rPr lang="ja-JP" altLang="en-US" sz="2700" u="sng">
                <a:solidFill>
                  <a:srgbClr val="FF0000"/>
                </a:solidFill>
                <a:latin typeface="Trebuchet MS"/>
              </a:rPr>
              <a:t>記載例</a:t>
            </a:r>
          </a:p>
        </p:txBody>
      </p:sp>
      <p:sp>
        <p:nvSpPr>
          <p:cNvPr id="3" name="正方形/長方形 5">
            <a:extLst>
              <a:ext uri="{FF2B5EF4-FFF2-40B4-BE49-F238E27FC236}">
                <a16:creationId xmlns:a16="http://schemas.microsoft.com/office/drawing/2014/main" id="{F623CDF6-71F3-0DBC-216A-4DD0C89A037A}"/>
              </a:ext>
            </a:extLst>
          </p:cNvPr>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総務省</a:t>
            </a:r>
          </a:p>
        </p:txBody>
      </p:sp>
      <p:sp>
        <p:nvSpPr>
          <p:cNvPr id="4" name="正方形/長方形 12">
            <a:extLst>
              <a:ext uri="{FF2B5EF4-FFF2-40B4-BE49-F238E27FC236}">
                <a16:creationId xmlns:a16="http://schemas.microsoft.com/office/drawing/2014/main" id="{CBA8AB76-8E6C-F6D9-C79A-A7A93D080AAA}"/>
              </a:ext>
            </a:extLst>
          </p:cNvPr>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FF3090DA-6FB9-414E-B719-C78A97C2C8C3}"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24</a:t>
            </a:fld>
            <a:endParaRPr kumimoji="1" lang="en-US" altLang="ja-JP" sz="148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55658285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16" name="think-cell data - do not delete" hidden="1"/>
          <p:cNvGraphicFramePr>
            <a:graphicFrameLocks noChangeAspect="1"/>
          </p:cNvGraphicFramePr>
          <p:nvPr/>
        </p:nvGraphicFramePr>
        <p:xfrm>
          <a:off x="1191" y="858441"/>
          <a:ext cx="1191" cy="1191"/>
        </p:xfrm>
        <a:graphic>
          <a:graphicData uri="http://schemas.openxmlformats.org/presentationml/2006/ole">
            <mc:AlternateContent xmlns:mc="http://schemas.openxmlformats.org/markup-compatibility/2006">
              <mc:Choice xmlns:v="urn:schemas-microsoft-com:vml" Requires="v">
                <p:oleObj name="think-cell スライド" r:id="rId3" imgW="395" imgH="396" progId="TCLayout.ActiveDocument.1">
                  <p:embed/>
                </p:oleObj>
              </mc:Choice>
              <mc:Fallback>
                <p:oleObj name="think-cell スライド" r:id="rId3" imgW="395" imgH="396" progId="TCLayout.ActiveDocument.1">
                  <p:embed/>
                  <p:pic>
                    <p:nvPicPr>
                      <p:cNvPr id="1216" name="think-cell data - do not delete" hidden="1"/>
                      <p:cNvPicPr>
                        <a:picLocks noChangeAspect="1"/>
                      </p:cNvPicPr>
                      <p:nvPr/>
                    </p:nvPicPr>
                    <p:blipFill>
                      <a:blip r:embed="rId4"/>
                      <a:stretch>
                        <a:fillRect/>
                      </a:stretch>
                    </p:blipFill>
                    <p:spPr>
                      <a:xfrm>
                        <a:off x="1191" y="858441"/>
                        <a:ext cx="1191" cy="1191"/>
                      </a:xfrm>
                      <a:prstGeom prst="rect">
                        <a:avLst/>
                      </a:prstGeom>
                    </p:spPr>
                  </p:pic>
                </p:oleObj>
              </mc:Fallback>
            </mc:AlternateContent>
          </a:graphicData>
        </a:graphic>
      </p:graphicFrame>
      <p:sp>
        <p:nvSpPr>
          <p:cNvPr id="1217" name="タイトル 1"/>
          <p:cNvSpPr>
            <a:spLocks noGrp="1"/>
          </p:cNvSpPr>
          <p:nvPr>
            <p:ph type="title"/>
          </p:nvPr>
        </p:nvSpPr>
        <p:spPr>
          <a:xfrm>
            <a:off x="472500" y="1324350"/>
            <a:ext cx="8200013" cy="415498"/>
          </a:xfrm>
        </p:spPr>
        <p:txBody>
          <a:bodyPr vert="horz"/>
          <a:lstStyle/>
          <a:p>
            <a:pPr>
              <a:tabLst>
                <a:tab pos="266700" algn="l"/>
              </a:tabLst>
            </a:pPr>
            <a:r>
              <a:rPr kumimoji="1" lang="en-US" altLang="ja-JP">
                <a:solidFill>
                  <a:srgbClr val="FE9341"/>
                </a:solidFill>
                <a:latin typeface="Trebuchet MS" panose="020B0603020202020204" pitchFamily="34" charset="0"/>
                <a:ea typeface="Meiryo UI" panose="020B0604030504040204" pitchFamily="50" charset="-128"/>
              </a:rPr>
              <a:t>	</a:t>
            </a:r>
            <a:r>
              <a:rPr kumimoji="1" lang="ja-JP" altLang="en-US">
                <a:solidFill>
                  <a:srgbClr val="FE9341"/>
                </a:solidFill>
                <a:latin typeface="Trebuchet MS" panose="020B0603020202020204" pitchFamily="34" charset="0"/>
                <a:ea typeface="Meiryo UI" panose="020B0604030504040204" pitchFamily="50" charset="-128"/>
              </a:rPr>
              <a:t>成果 </a:t>
            </a:r>
            <a:r>
              <a:rPr kumimoji="1" lang="en-US" altLang="ja-JP">
                <a:solidFill>
                  <a:srgbClr val="FE9341"/>
                </a:solidFill>
                <a:latin typeface="Trebuchet MS" panose="020B0603020202020204" pitchFamily="34" charset="0"/>
                <a:ea typeface="Meiryo UI" panose="020B0604030504040204" pitchFamily="50" charset="-128"/>
              </a:rPr>
              <a:t>(</a:t>
            </a:r>
            <a:r>
              <a:rPr kumimoji="1" lang="ja-JP" altLang="en-US">
                <a:solidFill>
                  <a:srgbClr val="FE9341"/>
                </a:solidFill>
                <a:latin typeface="Trebuchet MS" panose="020B0603020202020204" pitchFamily="34" charset="0"/>
                <a:ea typeface="Meiryo UI" panose="020B0604030504040204" pitchFamily="50" charset="-128"/>
              </a:rPr>
              <a:t>アウトカム</a:t>
            </a:r>
            <a:r>
              <a:rPr kumimoji="1" lang="en-US" altLang="ja-JP">
                <a:solidFill>
                  <a:srgbClr val="FE9341"/>
                </a:solidFill>
                <a:latin typeface="Trebuchet MS" panose="020B0603020202020204" pitchFamily="34" charset="0"/>
                <a:ea typeface="Meiryo UI" panose="020B0604030504040204" pitchFamily="50" charset="-128"/>
              </a:rPr>
              <a:t>) </a:t>
            </a:r>
            <a:r>
              <a:rPr kumimoji="1" lang="ja-JP" altLang="en-US">
                <a:solidFill>
                  <a:srgbClr val="FE9341"/>
                </a:solidFill>
                <a:latin typeface="Trebuchet MS" panose="020B0603020202020204" pitchFamily="34" charset="0"/>
                <a:ea typeface="Meiryo UI" panose="020B0604030504040204" pitchFamily="50" charset="-128"/>
              </a:rPr>
              <a:t>指標</a:t>
            </a:r>
            <a:br>
              <a:rPr kumimoji="1" lang="en-US" altLang="ja-JP">
                <a:solidFill>
                  <a:srgbClr val="FE9341"/>
                </a:solidFill>
                <a:latin typeface="Trebuchet MS" panose="020B0603020202020204" pitchFamily="34" charset="0"/>
                <a:ea typeface="Meiryo UI" panose="020B0604030504040204" pitchFamily="50" charset="-128"/>
              </a:rPr>
            </a:br>
            <a:r>
              <a:rPr kumimoji="1" lang="en-US" altLang="ja-JP" sz="1200">
                <a:solidFill>
                  <a:schemeClr val="tx1"/>
                </a:solidFill>
                <a:latin typeface="Trebuchet MS" panose="020B0603020202020204" pitchFamily="34" charset="0"/>
                <a:ea typeface="Meiryo UI" panose="020B0604030504040204" pitchFamily="50" charset="-128"/>
              </a:rPr>
              <a:t>a. </a:t>
            </a:r>
            <a:r>
              <a:rPr kumimoji="1" lang="ja-JP" altLang="en-US" sz="1200">
                <a:solidFill>
                  <a:schemeClr val="tx1"/>
                </a:solidFill>
                <a:latin typeface="Trebuchet MS" panose="020B0603020202020204" pitchFamily="34" charset="0"/>
                <a:ea typeface="Meiryo UI" panose="020B0604030504040204" pitchFamily="50" charset="-128"/>
              </a:rPr>
              <a:t>ロジックツリー</a:t>
            </a:r>
            <a:endParaRPr kumimoji="1" lang="en-US">
              <a:solidFill>
                <a:schemeClr val="tx1"/>
              </a:solidFill>
              <a:latin typeface="Trebuchet MS" panose="020B0603020202020204" pitchFamily="34" charset="0"/>
              <a:ea typeface="Meiryo UI" panose="020B0604030504040204" pitchFamily="50" charset="-128"/>
            </a:endParaRPr>
          </a:p>
        </p:txBody>
      </p:sp>
      <p:sp>
        <p:nvSpPr>
          <p:cNvPr id="1218" name="テキスト ボックス 42"/>
          <p:cNvSpPr txBox="1"/>
          <p:nvPr/>
        </p:nvSpPr>
        <p:spPr>
          <a:xfrm>
            <a:off x="432000" y="1127250"/>
            <a:ext cx="8224134" cy="138122"/>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34290" rIns="0" bIns="34290" numCol="1" spcCol="0" rtlCol="0" fromWordArt="0" anchor="ctr" anchorCtr="0" forceAA="0" compatLnSpc="1">
            <a:prstTxWarp prst="textNoShape">
              <a:avLst/>
            </a:prstTxWarp>
            <a:noAutofit/>
          </a:bodyPr>
          <a:lstStyle/>
          <a:p>
            <a:pPr defTabSz="685800" eaLnBrk="1" fontAlgn="auto" hangingPunct="1">
              <a:spcBef>
                <a:spcPts val="0"/>
              </a:spcBef>
              <a:spcAft>
                <a:spcPts val="0"/>
              </a:spcAft>
              <a:defRPr/>
            </a:pPr>
            <a:r>
              <a:rPr lang="en-US" altLang="ja-JP" sz="1050">
                <a:solidFill>
                  <a:srgbClr val="575757"/>
                </a:solidFill>
                <a:latin typeface="Trebuchet MS" panose="020B0603020202020204" pitchFamily="34" charset="0"/>
                <a:ea typeface="Meiryo UI" panose="020B0604030504040204" pitchFamily="50" charset="-128"/>
              </a:rPr>
              <a:t>Ⅱ</a:t>
            </a:r>
            <a:r>
              <a:rPr lang="ja-JP" altLang="en-US" sz="1050">
                <a:solidFill>
                  <a:srgbClr val="575757"/>
                </a:solidFill>
                <a:latin typeface="Trebuchet MS" panose="020B0603020202020204" pitchFamily="34" charset="0"/>
                <a:ea typeface="Meiryo UI" panose="020B0604030504040204" pitchFamily="50" charset="-128"/>
              </a:rPr>
              <a:t>目指す姿</a:t>
            </a:r>
            <a:endParaRPr lang="en-US" altLang="ja-JP" sz="1050">
              <a:solidFill>
                <a:srgbClr val="575757"/>
              </a:solidFill>
              <a:latin typeface="Trebuchet MS" panose="020B0603020202020204" pitchFamily="34" charset="0"/>
              <a:ea typeface="Meiryo UI" panose="020B0604030504040204" pitchFamily="50" charset="-128"/>
            </a:endParaRPr>
          </a:p>
        </p:txBody>
      </p:sp>
      <p:sp>
        <p:nvSpPr>
          <p:cNvPr id="1219" name="Oval 20"/>
          <p:cNvSpPr>
            <a:spLocks noChangeAspect="1" noChangeArrowheads="1"/>
          </p:cNvSpPr>
          <p:nvPr/>
        </p:nvSpPr>
        <p:spPr>
          <a:xfrm>
            <a:off x="472500" y="1324350"/>
            <a:ext cx="230183" cy="230183"/>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algn="ctr" defTabSz="685800" eaLnBrk="1" fontAlgn="auto" hangingPunct="1">
              <a:spcBef>
                <a:spcPts val="0"/>
              </a:spcBef>
              <a:spcAft>
                <a:spcPts val="0"/>
              </a:spcAft>
              <a:defRPr/>
            </a:pPr>
            <a:r>
              <a:rPr kumimoji="0" lang="ja-JP" altLang="en-US" sz="1500">
                <a:solidFill>
                  <a:prstClr val="white"/>
                </a:solidFill>
                <a:latin typeface="Trebuchet MS" panose="020B0603020202020204" pitchFamily="34" charset="0"/>
                <a:ea typeface="+mn-ea"/>
              </a:rPr>
              <a:t>２</a:t>
            </a:r>
            <a:endParaRPr kumimoji="0" lang="en-US" sz="1500">
              <a:solidFill>
                <a:prstClr val="white"/>
              </a:solidFill>
              <a:latin typeface="Trebuchet MS" panose="020B0603020202020204" pitchFamily="34" charset="0"/>
              <a:ea typeface="+mn-ea"/>
            </a:endParaRPr>
          </a:p>
        </p:txBody>
      </p:sp>
      <p:sp>
        <p:nvSpPr>
          <p:cNvPr id="1220" name="Google Shape;264;p8"/>
          <p:cNvSpPr/>
          <p:nvPr/>
        </p:nvSpPr>
        <p:spPr>
          <a:xfrm>
            <a:off x="1739697" y="2232642"/>
            <a:ext cx="6932816" cy="3433381"/>
          </a:xfrm>
          <a:prstGeom prst="rect">
            <a:avLst/>
          </a:prstGeom>
          <a:solidFill>
            <a:srgbClr val="F2F2F2"/>
          </a:solidFill>
          <a:ln>
            <a:noFill/>
          </a:ln>
        </p:spPr>
        <p:txBody>
          <a:bodyPr spcFirstLastPara="1" wrap="square" lIns="0" tIns="0" rIns="0" bIns="0" anchor="ctr" anchorCtr="0">
            <a:noAutofit/>
          </a:bodyPr>
          <a:lstStyle/>
          <a:p>
            <a:pPr algn="ctr" defTabSz="685800" eaLnBrk="1" fontAlgn="auto" hangingPunct="1">
              <a:lnSpc>
                <a:spcPct val="95000"/>
              </a:lnSpc>
              <a:spcBef>
                <a:spcPts val="0"/>
              </a:spcBef>
              <a:spcAft>
                <a:spcPts val="0"/>
              </a:spcAft>
              <a:buClr>
                <a:srgbClr val="575757"/>
              </a:buClr>
              <a:buSzPts val="2000"/>
              <a:defRPr/>
            </a:pPr>
            <a:endParaRPr kumimoji="0" sz="1200">
              <a:solidFill>
                <a:srgbClr val="575757"/>
              </a:solidFill>
              <a:latin typeface="Trebuchet MS" panose="020B0603020202020204" pitchFamily="34" charset="0"/>
              <a:ea typeface="Meiryo UI" panose="020B0604030504040204" pitchFamily="50" charset="-128"/>
              <a:cs typeface="Trebuchet MS"/>
              <a:sym typeface="Trebuchet MS"/>
            </a:endParaRPr>
          </a:p>
        </p:txBody>
      </p:sp>
      <p:sp>
        <p:nvSpPr>
          <p:cNvPr id="1221" name="Google Shape;253;p8"/>
          <p:cNvSpPr txBox="1"/>
          <p:nvPr/>
        </p:nvSpPr>
        <p:spPr>
          <a:xfrm>
            <a:off x="363165" y="2025406"/>
            <a:ext cx="1316832" cy="220727"/>
          </a:xfrm>
          <a:prstGeom prst="rect">
            <a:avLst/>
          </a:prstGeom>
          <a:solidFill>
            <a:srgbClr val="FF8222"/>
          </a:solidFill>
          <a:ln>
            <a:noFill/>
          </a:ln>
        </p:spPr>
        <p:txBody>
          <a:bodyPr spcFirstLastPara="1" wrap="square" lIns="27000" tIns="27000" rIns="27000" bIns="27000" anchor="b" anchorCtr="0">
            <a:noAutofit/>
          </a:bodyPr>
          <a:lstStyle/>
          <a:p>
            <a:pPr defTabSz="685800" eaLnBrk="1" fontAlgn="auto" hangingPunct="1">
              <a:lnSpc>
                <a:spcPct val="90000"/>
              </a:lnSpc>
              <a:spcBef>
                <a:spcPts val="0"/>
              </a:spcBef>
              <a:spcAft>
                <a:spcPts val="0"/>
              </a:spcAft>
              <a:buClr>
                <a:srgbClr val="FFFFFF"/>
              </a:buClr>
              <a:buSzPts val="1600"/>
              <a:defRPr/>
            </a:pPr>
            <a:r>
              <a:rPr kumimoji="0" lang="en-US" sz="1200" err="1">
                <a:solidFill>
                  <a:srgbClr val="FFFFFF"/>
                </a:solidFill>
                <a:latin typeface="Trebuchet MS" panose="020B0603020202020204" pitchFamily="34" charset="0"/>
                <a:ea typeface="Meiryo UI" panose="020B0604030504040204" pitchFamily="50" charset="-128"/>
                <a:cs typeface="Trebuchet MS"/>
                <a:sym typeface="Trebuchet MS"/>
              </a:rPr>
              <a:t>最終アウトカム</a:t>
            </a:r>
            <a:endParaRPr kumimoji="0" sz="1050">
              <a:solidFill>
                <a:srgbClr val="000000"/>
              </a:solidFill>
              <a:latin typeface="Trebuchet MS" panose="020B0603020202020204" pitchFamily="34" charset="0"/>
              <a:ea typeface="Meiryo UI" panose="020B0604030504040204" pitchFamily="50" charset="-128"/>
              <a:cs typeface="Arial"/>
              <a:sym typeface="Arial"/>
            </a:endParaRPr>
          </a:p>
        </p:txBody>
      </p:sp>
      <p:sp>
        <p:nvSpPr>
          <p:cNvPr id="1222" name="Google Shape;260;p8"/>
          <p:cNvSpPr/>
          <p:nvPr/>
        </p:nvSpPr>
        <p:spPr>
          <a:xfrm>
            <a:off x="355137" y="2232642"/>
            <a:ext cx="1332888" cy="3433380"/>
          </a:xfrm>
          <a:prstGeom prst="rect">
            <a:avLst/>
          </a:prstGeom>
          <a:solidFill>
            <a:srgbClr val="F2F2F2"/>
          </a:solidFill>
          <a:ln>
            <a:noFill/>
          </a:ln>
        </p:spPr>
        <p:txBody>
          <a:bodyPr spcFirstLastPara="1" wrap="square" lIns="0" tIns="0" rIns="0" bIns="0" anchor="ctr" anchorCtr="0">
            <a:noAutofit/>
          </a:bodyPr>
          <a:lstStyle/>
          <a:p>
            <a:pPr algn="ctr" defTabSz="685800" eaLnBrk="1" fontAlgn="auto" hangingPunct="1">
              <a:lnSpc>
                <a:spcPct val="95000"/>
              </a:lnSpc>
              <a:spcBef>
                <a:spcPts val="0"/>
              </a:spcBef>
              <a:spcAft>
                <a:spcPts val="0"/>
              </a:spcAft>
              <a:buClr>
                <a:srgbClr val="575757"/>
              </a:buClr>
              <a:buSzPts val="2000"/>
              <a:defRPr/>
            </a:pPr>
            <a:endParaRPr kumimoji="0" sz="1200">
              <a:solidFill>
                <a:srgbClr val="575757"/>
              </a:solidFill>
              <a:latin typeface="Trebuchet MS" panose="020B0603020202020204" pitchFamily="34" charset="0"/>
              <a:ea typeface="Meiryo UI" panose="020B0604030504040204" pitchFamily="50" charset="-128"/>
              <a:cs typeface="Trebuchet MS"/>
              <a:sym typeface="Trebuchet MS"/>
            </a:endParaRPr>
          </a:p>
        </p:txBody>
      </p:sp>
      <p:sp>
        <p:nvSpPr>
          <p:cNvPr id="1223" name="Google Shape;265;p8"/>
          <p:cNvSpPr txBox="1"/>
          <p:nvPr/>
        </p:nvSpPr>
        <p:spPr>
          <a:xfrm>
            <a:off x="1747813" y="2025406"/>
            <a:ext cx="6925154" cy="220727"/>
          </a:xfrm>
          <a:prstGeom prst="rect">
            <a:avLst/>
          </a:prstGeom>
          <a:solidFill>
            <a:srgbClr val="FF8222"/>
          </a:solidFill>
          <a:ln>
            <a:noFill/>
          </a:ln>
        </p:spPr>
        <p:txBody>
          <a:bodyPr spcFirstLastPara="1" wrap="square" lIns="27000" tIns="27000" rIns="27000" bIns="27000" anchor="b" anchorCtr="0">
            <a:noAutofit/>
          </a:bodyPr>
          <a:lstStyle/>
          <a:p>
            <a:pPr defTabSz="685800" eaLnBrk="1" fontAlgn="auto" hangingPunct="1">
              <a:lnSpc>
                <a:spcPct val="90000"/>
              </a:lnSpc>
              <a:spcBef>
                <a:spcPts val="0"/>
              </a:spcBef>
              <a:spcAft>
                <a:spcPts val="0"/>
              </a:spcAft>
              <a:buClr>
                <a:srgbClr val="FFFFFF"/>
              </a:buClr>
              <a:buSzPts val="1600"/>
              <a:defRPr/>
            </a:pPr>
            <a:r>
              <a:rPr kumimoji="0" lang="en-US" sz="1200" err="1">
                <a:solidFill>
                  <a:srgbClr val="FFFFFF"/>
                </a:solidFill>
                <a:latin typeface="Trebuchet MS" panose="020B0603020202020204" pitchFamily="34" charset="0"/>
                <a:ea typeface="Meiryo UI" panose="020B0604030504040204" pitchFamily="50" charset="-128"/>
                <a:cs typeface="Trebuchet MS"/>
                <a:sym typeface="Trebuchet MS"/>
              </a:rPr>
              <a:t>中間アウトカム</a:t>
            </a:r>
            <a:endParaRPr kumimoji="0" sz="1050">
              <a:solidFill>
                <a:srgbClr val="000000"/>
              </a:solidFill>
              <a:latin typeface="Trebuchet MS" panose="020B0603020202020204" pitchFamily="34" charset="0"/>
              <a:ea typeface="Meiryo UI" panose="020B0604030504040204" pitchFamily="50" charset="-128"/>
              <a:cs typeface="Arial"/>
              <a:sym typeface="Arial"/>
            </a:endParaRPr>
          </a:p>
        </p:txBody>
      </p:sp>
      <p:grpSp>
        <p:nvGrpSpPr>
          <p:cNvPr id="1224" name="Google Shape;303;p8"/>
          <p:cNvGrpSpPr/>
          <p:nvPr/>
        </p:nvGrpSpPr>
        <p:grpSpPr>
          <a:xfrm>
            <a:off x="7051322" y="1662455"/>
            <a:ext cx="1792094" cy="339543"/>
            <a:chOff x="4807779" y="1409231"/>
            <a:chExt cx="2080232" cy="452724"/>
          </a:xfrm>
        </p:grpSpPr>
        <p:grpSp>
          <p:nvGrpSpPr>
            <p:cNvPr id="1225" name="Google Shape;304;p8"/>
            <p:cNvGrpSpPr/>
            <p:nvPr/>
          </p:nvGrpSpPr>
          <p:grpSpPr>
            <a:xfrm>
              <a:off x="4807779" y="1409231"/>
              <a:ext cx="2080232" cy="202917"/>
              <a:chOff x="4807779" y="1409231"/>
              <a:chExt cx="2080232" cy="202917"/>
            </a:xfrm>
          </p:grpSpPr>
          <p:sp>
            <p:nvSpPr>
              <p:cNvPr id="1226" name="Google Shape;305;p8"/>
              <p:cNvSpPr txBox="1"/>
              <p:nvPr/>
            </p:nvSpPr>
            <p:spPr>
              <a:xfrm>
                <a:off x="5160011" y="1409231"/>
                <a:ext cx="1728000" cy="202917"/>
              </a:xfrm>
              <a:prstGeom prst="rect">
                <a:avLst/>
              </a:prstGeom>
              <a:noFill/>
              <a:ln>
                <a:noFill/>
              </a:ln>
            </p:spPr>
            <p:txBody>
              <a:bodyPr spcFirstLastPara="1" wrap="square" lIns="0" tIns="0" rIns="0" bIns="0" anchor="ctr" anchorCtr="0">
                <a:noAutofit/>
              </a:bodyPr>
              <a:lstStyle/>
              <a:p>
                <a:pPr defTabSz="685800" eaLnBrk="1" fontAlgn="auto" hangingPunct="1">
                  <a:spcBef>
                    <a:spcPts val="0"/>
                  </a:spcBef>
                  <a:spcAft>
                    <a:spcPts val="0"/>
                  </a:spcAft>
                  <a:buClr>
                    <a:srgbClr val="575757"/>
                  </a:buClr>
                  <a:buSzPts val="1200"/>
                  <a:defRPr/>
                </a:pPr>
                <a:r>
                  <a:rPr kumimoji="0" lang="en-US" sz="788">
                    <a:solidFill>
                      <a:srgbClr val="575757"/>
                    </a:solidFill>
                    <a:latin typeface="Trebuchet MS" panose="020B0603020202020204" pitchFamily="34" charset="0"/>
                    <a:ea typeface="Meiryo UI" panose="020B0604030504040204" pitchFamily="50" charset="-128"/>
                    <a:cs typeface="Trebuchet MS"/>
                    <a:sym typeface="Trebuchet MS"/>
                  </a:rPr>
                  <a:t>:</a:t>
                </a:r>
                <a:r>
                  <a:rPr kumimoji="0" lang="en-US" sz="788" u="sng" err="1">
                    <a:solidFill>
                      <a:srgbClr val="575757"/>
                    </a:solidFill>
                    <a:latin typeface="Trebuchet MS" panose="020B0603020202020204" pitchFamily="34" charset="0"/>
                    <a:ea typeface="Meiryo UI" panose="020B0604030504040204" pitchFamily="50" charset="-128"/>
                    <a:cs typeface="Trebuchet MS"/>
                    <a:sym typeface="Trebuchet MS"/>
                  </a:rPr>
                  <a:t>横展開</a:t>
                </a:r>
                <a:r>
                  <a:rPr kumimoji="0" lang="en-US" sz="788" err="1">
                    <a:solidFill>
                      <a:srgbClr val="575757"/>
                    </a:solidFill>
                    <a:latin typeface="Trebuchet MS" panose="020B0603020202020204" pitchFamily="34" charset="0"/>
                    <a:ea typeface="Meiryo UI" panose="020B0604030504040204" pitchFamily="50" charset="-128"/>
                    <a:cs typeface="Trebuchet MS"/>
                    <a:sym typeface="Trebuchet MS"/>
                  </a:rPr>
                  <a:t>の成果指標</a:t>
                </a:r>
                <a:endParaRPr kumimoji="0" sz="788">
                  <a:solidFill>
                    <a:srgbClr val="575757"/>
                  </a:solidFill>
                  <a:latin typeface="Trebuchet MS" panose="020B0603020202020204" pitchFamily="34" charset="0"/>
                  <a:ea typeface="Meiryo UI" panose="020B0604030504040204" pitchFamily="50" charset="-128"/>
                  <a:cs typeface="Trebuchet MS"/>
                  <a:sym typeface="Trebuchet MS"/>
                </a:endParaRPr>
              </a:p>
            </p:txBody>
          </p:sp>
          <p:sp>
            <p:nvSpPr>
              <p:cNvPr id="1227" name="Google Shape;306;p8"/>
              <p:cNvSpPr/>
              <p:nvPr/>
            </p:nvSpPr>
            <p:spPr>
              <a:xfrm>
                <a:off x="4807779" y="1427586"/>
                <a:ext cx="306511" cy="166206"/>
              </a:xfrm>
              <a:prstGeom prst="rect">
                <a:avLst/>
              </a:prstGeom>
              <a:solidFill>
                <a:srgbClr val="FFFFFF"/>
              </a:solidFill>
              <a:ln w="28575" cap="rnd" cmpd="sng">
                <a:solidFill>
                  <a:srgbClr val="F494AF"/>
                </a:solidFill>
                <a:prstDash val="solid"/>
                <a:round/>
                <a:headEnd type="none" w="sm" len="sm"/>
                <a:tailEnd type="none" w="sm" len="sm"/>
              </a:ln>
            </p:spPr>
            <p:txBody>
              <a:bodyPr spcFirstLastPara="1" wrap="square" lIns="27000" tIns="27000" rIns="27000" bIns="27000" anchor="ctr" anchorCtr="0">
                <a:noAutofit/>
              </a:bodyPr>
              <a:lstStyle/>
              <a:p>
                <a:pPr algn="ctr" defTabSz="685800" eaLnBrk="1" fontAlgn="auto" hangingPunct="1">
                  <a:spcBef>
                    <a:spcPts val="0"/>
                  </a:spcBef>
                  <a:spcAft>
                    <a:spcPts val="0"/>
                  </a:spcAft>
                  <a:buClr>
                    <a:srgbClr val="575757"/>
                  </a:buClr>
                  <a:buSzPts val="1400"/>
                  <a:defRPr/>
                </a:pPr>
                <a:endParaRPr kumimoji="0" sz="825">
                  <a:solidFill>
                    <a:srgbClr val="575757"/>
                  </a:solidFill>
                  <a:latin typeface="Trebuchet MS" panose="020B0603020202020204" pitchFamily="34" charset="0"/>
                  <a:ea typeface="Meiryo UI" panose="020B0604030504040204" pitchFamily="50" charset="-128"/>
                  <a:cs typeface="Trebuchet MS"/>
                  <a:sym typeface="Trebuchet MS"/>
                </a:endParaRPr>
              </a:p>
            </p:txBody>
          </p:sp>
        </p:grpSp>
        <p:grpSp>
          <p:nvGrpSpPr>
            <p:cNvPr id="1228" name="Google Shape;307;p8"/>
            <p:cNvGrpSpPr/>
            <p:nvPr/>
          </p:nvGrpSpPr>
          <p:grpSpPr>
            <a:xfrm>
              <a:off x="4807779" y="1659038"/>
              <a:ext cx="2080232" cy="202917"/>
              <a:chOff x="4807779" y="1659038"/>
              <a:chExt cx="2080232" cy="202917"/>
            </a:xfrm>
          </p:grpSpPr>
          <p:sp>
            <p:nvSpPr>
              <p:cNvPr id="1229" name="Google Shape;308;p8"/>
              <p:cNvSpPr/>
              <p:nvPr/>
            </p:nvSpPr>
            <p:spPr>
              <a:xfrm>
                <a:off x="4807779" y="1677394"/>
                <a:ext cx="306511" cy="166206"/>
              </a:xfrm>
              <a:prstGeom prst="rect">
                <a:avLst/>
              </a:prstGeom>
              <a:solidFill>
                <a:srgbClr val="FFFFFF"/>
              </a:solidFill>
              <a:ln w="28575" cap="rnd" cmpd="sng">
                <a:solidFill>
                  <a:srgbClr val="64A5CC"/>
                </a:solidFill>
                <a:prstDash val="solid"/>
                <a:round/>
                <a:headEnd type="none" w="sm" len="sm"/>
                <a:tailEnd type="none" w="sm" len="sm"/>
              </a:ln>
            </p:spPr>
            <p:txBody>
              <a:bodyPr spcFirstLastPara="1" wrap="square" lIns="27000" tIns="27000" rIns="27000" bIns="27000" anchor="ctr" anchorCtr="0">
                <a:noAutofit/>
              </a:bodyPr>
              <a:lstStyle/>
              <a:p>
                <a:pPr algn="ctr" defTabSz="685800" eaLnBrk="1" fontAlgn="auto" hangingPunct="1">
                  <a:spcBef>
                    <a:spcPts val="0"/>
                  </a:spcBef>
                  <a:spcAft>
                    <a:spcPts val="0"/>
                  </a:spcAft>
                  <a:buClr>
                    <a:srgbClr val="575757"/>
                  </a:buClr>
                  <a:buSzPts val="1400"/>
                  <a:defRPr/>
                </a:pPr>
                <a:endParaRPr kumimoji="0" sz="825">
                  <a:solidFill>
                    <a:srgbClr val="575757"/>
                  </a:solidFill>
                  <a:latin typeface="Trebuchet MS" panose="020B0603020202020204" pitchFamily="34" charset="0"/>
                  <a:ea typeface="Meiryo UI" panose="020B0604030504040204" pitchFamily="50" charset="-128"/>
                  <a:cs typeface="Trebuchet MS"/>
                  <a:sym typeface="Trebuchet MS"/>
                </a:endParaRPr>
              </a:p>
            </p:txBody>
          </p:sp>
          <p:sp>
            <p:nvSpPr>
              <p:cNvPr id="1230" name="Google Shape;309;p8"/>
              <p:cNvSpPr txBox="1"/>
              <p:nvPr/>
            </p:nvSpPr>
            <p:spPr>
              <a:xfrm>
                <a:off x="5160011" y="1659038"/>
                <a:ext cx="1728000" cy="202917"/>
              </a:xfrm>
              <a:prstGeom prst="rect">
                <a:avLst/>
              </a:prstGeom>
              <a:noFill/>
              <a:ln>
                <a:noFill/>
              </a:ln>
            </p:spPr>
            <p:txBody>
              <a:bodyPr spcFirstLastPara="1" wrap="square" lIns="0" tIns="0" rIns="0" bIns="0" anchor="ctr" anchorCtr="0">
                <a:noAutofit/>
              </a:bodyPr>
              <a:lstStyle/>
              <a:p>
                <a:pPr defTabSz="685800" eaLnBrk="1" fontAlgn="auto" hangingPunct="1">
                  <a:spcBef>
                    <a:spcPts val="0"/>
                  </a:spcBef>
                  <a:spcAft>
                    <a:spcPts val="0"/>
                  </a:spcAft>
                  <a:buClr>
                    <a:srgbClr val="575757"/>
                  </a:buClr>
                  <a:buSzPts val="1200"/>
                  <a:defRPr/>
                </a:pPr>
                <a:r>
                  <a:rPr kumimoji="0" lang="en-US" sz="788">
                    <a:solidFill>
                      <a:srgbClr val="575757"/>
                    </a:solidFill>
                    <a:latin typeface="Trebuchet MS" panose="020B0603020202020204" pitchFamily="34" charset="0"/>
                    <a:ea typeface="Meiryo UI" panose="020B0604030504040204" pitchFamily="50" charset="-128"/>
                    <a:cs typeface="Trebuchet MS"/>
                    <a:sym typeface="Trebuchet MS"/>
                  </a:rPr>
                  <a:t>:</a:t>
                </a:r>
                <a:r>
                  <a:rPr kumimoji="0" lang="ja-JP" altLang="en-US" sz="788" u="sng">
                    <a:solidFill>
                      <a:srgbClr val="575757"/>
                    </a:solidFill>
                    <a:latin typeface="Trebuchet MS" panose="020B0603020202020204" pitchFamily="34" charset="0"/>
                    <a:ea typeface="Meiryo UI" panose="020B0604030504040204" pitchFamily="50" charset="-128"/>
                    <a:cs typeface="Trebuchet MS"/>
                    <a:sym typeface="Trebuchet MS"/>
                  </a:rPr>
                  <a:t>補助事業</a:t>
                </a:r>
                <a:r>
                  <a:rPr kumimoji="0" lang="en-US" sz="788" err="1">
                    <a:solidFill>
                      <a:srgbClr val="575757"/>
                    </a:solidFill>
                    <a:latin typeface="Trebuchet MS" panose="020B0603020202020204" pitchFamily="34" charset="0"/>
                    <a:ea typeface="Meiryo UI" panose="020B0604030504040204" pitchFamily="50" charset="-128"/>
                    <a:cs typeface="Trebuchet MS"/>
                    <a:sym typeface="Trebuchet MS"/>
                  </a:rPr>
                  <a:t>の成果指標</a:t>
                </a:r>
                <a:endParaRPr kumimoji="0" sz="788">
                  <a:solidFill>
                    <a:srgbClr val="575757"/>
                  </a:solidFill>
                  <a:latin typeface="Trebuchet MS" panose="020B0603020202020204" pitchFamily="34" charset="0"/>
                  <a:ea typeface="Meiryo UI" panose="020B0604030504040204" pitchFamily="50" charset="-128"/>
                  <a:cs typeface="Trebuchet MS"/>
                  <a:sym typeface="Trebuchet MS"/>
                </a:endParaRPr>
              </a:p>
            </p:txBody>
          </p:sp>
        </p:grpSp>
      </p:grpSp>
      <p:sp>
        <p:nvSpPr>
          <p:cNvPr id="1231" name="Rectangle 2"/>
          <p:cNvSpPr/>
          <p:nvPr/>
        </p:nvSpPr>
        <p:spPr>
          <a:xfrm>
            <a:off x="7287531" y="1281191"/>
            <a:ext cx="1242061" cy="433532"/>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en-US" altLang="ja-JP" sz="825" kern="0">
                <a:solidFill>
                  <a:srgbClr val="575757"/>
                </a:solidFill>
                <a:latin typeface="Trebuchet MS" panose="020B0603020202020204" pitchFamily="34" charset="0"/>
                <a:ea typeface="Meiryo UI" panose="020B0604030504040204" pitchFamily="50" charset="-128"/>
              </a:rPr>
              <a:t>:</a:t>
            </a:r>
            <a:r>
              <a:rPr lang="ja-JP" altLang="en-US" sz="825" kern="0">
                <a:solidFill>
                  <a:srgbClr val="575757"/>
                </a:solidFill>
                <a:latin typeface="Trebuchet MS" panose="020B0603020202020204" pitchFamily="34" charset="0"/>
                <a:ea typeface="Meiryo UI" panose="020B0604030504040204" pitchFamily="50" charset="-128"/>
              </a:rPr>
              <a:t>目標の方向性 </a:t>
            </a:r>
            <a:r>
              <a:rPr lang="en-US" altLang="ja-JP" sz="825" kern="0">
                <a:solidFill>
                  <a:srgbClr val="575757"/>
                </a:solidFill>
                <a:latin typeface="Trebuchet MS" panose="020B0603020202020204" pitchFamily="34" charset="0"/>
                <a:ea typeface="Meiryo UI" panose="020B0604030504040204" pitchFamily="50" charset="-128"/>
              </a:rPr>
              <a:t>(</a:t>
            </a:r>
            <a:r>
              <a:rPr lang="ja-JP" altLang="en-US" sz="825" kern="0">
                <a:solidFill>
                  <a:srgbClr val="575757"/>
                </a:solidFill>
                <a:latin typeface="Trebuchet MS" panose="020B0603020202020204" pitchFamily="34" charset="0"/>
                <a:ea typeface="Meiryo UI" panose="020B0604030504040204" pitchFamily="50" charset="-128"/>
              </a:rPr>
              <a:t>増減</a:t>
            </a:r>
            <a:r>
              <a:rPr lang="en-US" altLang="ja-JP" sz="825" kern="0">
                <a:solidFill>
                  <a:srgbClr val="575757"/>
                </a:solidFill>
                <a:latin typeface="Trebuchet MS" panose="020B0603020202020204" pitchFamily="34" charset="0"/>
                <a:ea typeface="Meiryo UI" panose="020B0604030504040204" pitchFamily="50" charset="-128"/>
              </a:rPr>
              <a:t>)</a:t>
            </a:r>
            <a:r>
              <a:rPr lang="ja-JP" altLang="en-US" sz="825" kern="0">
                <a:solidFill>
                  <a:srgbClr val="575757"/>
                </a:solidFill>
                <a:latin typeface="Trebuchet MS" panose="020B0603020202020204" pitchFamily="34" charset="0"/>
                <a:ea typeface="Meiryo UI" panose="020B0604030504040204" pitchFamily="50" charset="-128"/>
              </a:rPr>
              <a:t> </a:t>
            </a:r>
            <a:endParaRPr lang="en-US" altLang="ja-JP" sz="825" kern="0">
              <a:solidFill>
                <a:srgbClr val="575757"/>
              </a:solidFill>
              <a:latin typeface="Trebuchet MS" panose="020B0603020202020204" pitchFamily="34" charset="0"/>
              <a:ea typeface="Meiryo UI" panose="020B0604030504040204" pitchFamily="50" charset="-128"/>
            </a:endParaRPr>
          </a:p>
        </p:txBody>
      </p:sp>
      <p:grpSp>
        <p:nvGrpSpPr>
          <p:cNvPr id="1232" name="Group 15"/>
          <p:cNvGrpSpPr/>
          <p:nvPr/>
        </p:nvGrpSpPr>
        <p:grpSpPr>
          <a:xfrm>
            <a:off x="6605466" y="1384798"/>
            <a:ext cx="709005" cy="216000"/>
            <a:chOff x="10462524" y="1501955"/>
            <a:chExt cx="945340" cy="288000"/>
          </a:xfrm>
        </p:grpSpPr>
        <p:grpSp>
          <p:nvGrpSpPr>
            <p:cNvPr id="1233" name="Group 18"/>
            <p:cNvGrpSpPr/>
            <p:nvPr/>
          </p:nvGrpSpPr>
          <p:grpSpPr>
            <a:xfrm>
              <a:off x="10462524" y="1501955"/>
              <a:ext cx="288000" cy="288000"/>
              <a:chOff x="10462524" y="1501955"/>
              <a:chExt cx="288000" cy="288000"/>
            </a:xfrm>
          </p:grpSpPr>
          <p:sp>
            <p:nvSpPr>
              <p:cNvPr id="1234" name="Oval 445"/>
              <p:cNvSpPr/>
              <p:nvPr/>
            </p:nvSpPr>
            <p:spPr>
              <a:xfrm>
                <a:off x="10462524" y="1501955"/>
                <a:ext cx="288000" cy="288000"/>
              </a:xfrm>
              <a:prstGeom prst="ellipse">
                <a:avLst/>
              </a:prstGeom>
              <a:solidFill>
                <a:srgbClr val="C9E7CA"/>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en-US" sz="900">
                  <a:solidFill>
                    <a:srgbClr val="FFFFFF"/>
                  </a:solidFill>
                  <a:latin typeface="Trebuchet MS" panose="020B0603020202020204" pitchFamily="34" charset="0"/>
                </a:endParaRPr>
              </a:p>
            </p:txBody>
          </p:sp>
          <p:sp>
            <p:nvSpPr>
              <p:cNvPr id="1235" name="Arrow: Right 446"/>
              <p:cNvSpPr/>
              <p:nvPr/>
            </p:nvSpPr>
            <p:spPr>
              <a:xfrm rot="19149717">
                <a:off x="10516524" y="1575229"/>
                <a:ext cx="180000" cy="141452"/>
              </a:xfrm>
              <a:prstGeom prst="rightArrow">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en-US" sz="900">
                  <a:solidFill>
                    <a:srgbClr val="FFFFFF"/>
                  </a:solidFill>
                  <a:latin typeface="Trebuchet MS" panose="020B0603020202020204" pitchFamily="34" charset="0"/>
                </a:endParaRPr>
              </a:p>
            </p:txBody>
          </p:sp>
        </p:grpSp>
        <p:grpSp>
          <p:nvGrpSpPr>
            <p:cNvPr id="1236" name="Group 19"/>
            <p:cNvGrpSpPr/>
            <p:nvPr/>
          </p:nvGrpSpPr>
          <p:grpSpPr>
            <a:xfrm>
              <a:off x="10791194" y="1501955"/>
              <a:ext cx="288000" cy="288000"/>
              <a:chOff x="10791194" y="1501955"/>
              <a:chExt cx="288000" cy="288000"/>
            </a:xfrm>
          </p:grpSpPr>
          <p:sp>
            <p:nvSpPr>
              <p:cNvPr id="1237" name="Oval 445"/>
              <p:cNvSpPr/>
              <p:nvPr/>
            </p:nvSpPr>
            <p:spPr>
              <a:xfrm flipV="1">
                <a:off x="10791194" y="1501955"/>
                <a:ext cx="288000" cy="288000"/>
              </a:xfrm>
              <a:prstGeom prst="ellipse">
                <a:avLst/>
              </a:prstGeom>
              <a:solidFill>
                <a:srgbClr val="EBC5D0"/>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en-US" sz="900">
                  <a:solidFill>
                    <a:srgbClr val="FFFFFF"/>
                  </a:solidFill>
                  <a:latin typeface="Trebuchet MS" panose="020B0603020202020204" pitchFamily="34" charset="0"/>
                </a:endParaRPr>
              </a:p>
            </p:txBody>
          </p:sp>
          <p:sp>
            <p:nvSpPr>
              <p:cNvPr id="1238" name="Arrow: Right 446"/>
              <p:cNvSpPr/>
              <p:nvPr/>
            </p:nvSpPr>
            <p:spPr>
              <a:xfrm rot="2450283" flipV="1">
                <a:off x="10845194" y="1575229"/>
                <a:ext cx="180000" cy="141452"/>
              </a:xfrm>
              <a:prstGeom prst="rightArrow">
                <a:avLst/>
              </a:prstGeom>
              <a:solidFill>
                <a:srgbClr val="E71C57"/>
              </a:solidFill>
              <a:ln w="9525" cap="rnd" cmpd="sng" algn="ctr">
                <a:solidFill>
                  <a:srgbClr val="E71C57"/>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en-US" sz="900">
                  <a:solidFill>
                    <a:srgbClr val="FFFFFF"/>
                  </a:solidFill>
                  <a:latin typeface="Trebuchet MS" panose="020B0603020202020204" pitchFamily="34" charset="0"/>
                </a:endParaRPr>
              </a:p>
            </p:txBody>
          </p:sp>
        </p:grpSp>
        <p:grpSp>
          <p:nvGrpSpPr>
            <p:cNvPr id="1239" name="Group 20"/>
            <p:cNvGrpSpPr/>
            <p:nvPr/>
          </p:nvGrpSpPr>
          <p:grpSpPr>
            <a:xfrm>
              <a:off x="11119864" y="1501955"/>
              <a:ext cx="288000" cy="288000"/>
              <a:chOff x="11119864" y="1501955"/>
              <a:chExt cx="288000" cy="288000"/>
            </a:xfrm>
          </p:grpSpPr>
          <p:sp>
            <p:nvSpPr>
              <p:cNvPr id="1240" name="Oval 445"/>
              <p:cNvSpPr/>
              <p:nvPr/>
            </p:nvSpPr>
            <p:spPr>
              <a:xfrm flipV="1">
                <a:off x="11119864" y="1501955"/>
                <a:ext cx="288000" cy="288000"/>
              </a:xfrm>
              <a:prstGeom prst="ellipse">
                <a:avLst/>
              </a:prstGeom>
              <a:solidFill>
                <a:srgbClr val="C8C8C8"/>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en-US" sz="900">
                  <a:solidFill>
                    <a:srgbClr val="FFFFFF"/>
                  </a:solidFill>
                  <a:latin typeface="Trebuchet MS" panose="020B0603020202020204" pitchFamily="34" charset="0"/>
                </a:endParaRPr>
              </a:p>
            </p:txBody>
          </p:sp>
          <p:sp>
            <p:nvSpPr>
              <p:cNvPr id="1241" name="Arrow: Right 446"/>
              <p:cNvSpPr/>
              <p:nvPr/>
            </p:nvSpPr>
            <p:spPr>
              <a:xfrm flipV="1">
                <a:off x="11173864" y="1575229"/>
                <a:ext cx="180000" cy="141452"/>
              </a:xfrm>
              <a:prstGeom prst="rightArrow">
                <a:avLst/>
              </a:prstGeom>
              <a:solidFill>
                <a:srgbClr val="6E6F73"/>
              </a:solidFill>
              <a:ln w="9525" cap="rnd" cmpd="sng" algn="ctr">
                <a:solidFill>
                  <a:srgbClr val="6E6F73"/>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en-US" sz="900">
                  <a:solidFill>
                    <a:srgbClr val="FFFFFF"/>
                  </a:solidFill>
                  <a:latin typeface="Trebuchet MS" panose="020B0603020202020204" pitchFamily="34" charset="0"/>
                </a:endParaRPr>
              </a:p>
            </p:txBody>
          </p:sp>
        </p:grpSp>
      </p:grpSp>
      <p:cxnSp>
        <p:nvCxnSpPr>
          <p:cNvPr id="1242" name="Google Shape;254;p8"/>
          <p:cNvCxnSpPr>
            <a:cxnSpLocks/>
            <a:stCxn id="1254" idx="1"/>
            <a:endCxn id="1244" idx="3"/>
          </p:cNvCxnSpPr>
          <p:nvPr/>
        </p:nvCxnSpPr>
        <p:spPr>
          <a:xfrm rot="10800000">
            <a:off x="1487104" y="3007147"/>
            <a:ext cx="998095" cy="2075655"/>
          </a:xfrm>
          <a:prstGeom prst="bentConnector3">
            <a:avLst>
              <a:gd name="adj1" fmla="val 50000"/>
            </a:avLst>
          </a:prstGeom>
          <a:noFill/>
          <a:ln w="19050" cap="rnd" cmpd="sng">
            <a:solidFill>
              <a:srgbClr val="6E6F73"/>
            </a:solidFill>
            <a:prstDash val="solid"/>
            <a:round/>
            <a:headEnd type="none" w="sm" len="sm"/>
            <a:tailEnd type="triangle" w="med" len="med"/>
          </a:ln>
        </p:spPr>
      </p:cxnSp>
      <p:cxnSp>
        <p:nvCxnSpPr>
          <p:cNvPr id="1243" name="Google Shape;257;p8"/>
          <p:cNvCxnSpPr>
            <a:cxnSpLocks/>
            <a:stCxn id="1252" idx="1"/>
            <a:endCxn id="1244" idx="3"/>
          </p:cNvCxnSpPr>
          <p:nvPr/>
        </p:nvCxnSpPr>
        <p:spPr>
          <a:xfrm rot="10800000">
            <a:off x="1487104" y="3007148"/>
            <a:ext cx="998095" cy="691885"/>
          </a:xfrm>
          <a:prstGeom prst="bentConnector3">
            <a:avLst>
              <a:gd name="adj1" fmla="val 50000"/>
            </a:avLst>
          </a:prstGeom>
          <a:noFill/>
          <a:ln w="19050" cap="rnd" cmpd="sng">
            <a:solidFill>
              <a:srgbClr val="6E6F73"/>
            </a:solidFill>
            <a:prstDash val="solid"/>
            <a:round/>
            <a:headEnd type="none" w="sm" len="sm"/>
            <a:tailEnd type="triangle" w="med" len="med"/>
          </a:ln>
        </p:spPr>
      </p:cxnSp>
      <p:sp>
        <p:nvSpPr>
          <p:cNvPr id="1244" name="Google Shape;256;p8"/>
          <p:cNvSpPr/>
          <p:nvPr/>
        </p:nvSpPr>
        <p:spPr>
          <a:xfrm>
            <a:off x="409008" y="2737147"/>
            <a:ext cx="1078096" cy="540000"/>
          </a:xfrm>
          <a:prstGeom prst="rect">
            <a:avLst/>
          </a:prstGeom>
          <a:solidFill>
            <a:srgbClr val="FFFFFF"/>
          </a:solidFill>
          <a:ln w="28575" cap="rnd" cmpd="sng">
            <a:solidFill>
              <a:srgbClr val="7F7F7F"/>
            </a:solidFill>
            <a:prstDash val="solid"/>
            <a:round/>
            <a:headEnd type="none" w="sm" len="sm"/>
            <a:tailEnd type="none" w="sm" len="sm"/>
          </a:ln>
        </p:spPr>
        <p:txBody>
          <a:bodyPr spcFirstLastPara="1" wrap="square" lIns="27000" tIns="27000" rIns="27000" bIns="27000" anchor="ctr" anchorCtr="0">
            <a:noAutofit/>
          </a:bodyPr>
          <a:lstStyle/>
          <a:p>
            <a:pPr algn="ctr" defTabSz="685800" eaLnBrk="1" fontAlgn="auto" hangingPunct="1">
              <a:spcBef>
                <a:spcPts val="0"/>
              </a:spcBef>
              <a:spcAft>
                <a:spcPts val="0"/>
              </a:spcAft>
              <a:buClr>
                <a:srgbClr val="575757"/>
              </a:buClr>
              <a:buSzPts val="1400"/>
              <a:defRPr/>
            </a:pPr>
            <a:r>
              <a:rPr kumimoji="0" lang="en-US" sz="1050" err="1">
                <a:solidFill>
                  <a:srgbClr val="575757"/>
                </a:solidFill>
                <a:latin typeface="Meiryo UI" panose="020B0604030504040204" pitchFamily="50" charset="-128"/>
                <a:ea typeface="Meiryo UI" panose="020B0604030504040204" pitchFamily="50" charset="-128"/>
                <a:cs typeface="Trebuchet MS"/>
                <a:sym typeface="Trebuchet MS"/>
              </a:rPr>
              <a:t>経済価値の実現</a:t>
            </a:r>
            <a:endParaRPr kumimoji="0" sz="1050">
              <a:solidFill>
                <a:srgbClr val="575757"/>
              </a:solidFill>
              <a:latin typeface="Meiryo UI" panose="020B0604030504040204" pitchFamily="50" charset="-128"/>
              <a:ea typeface="Meiryo UI" panose="020B0604030504040204" pitchFamily="50" charset="-128"/>
              <a:cs typeface="Trebuchet MS"/>
              <a:sym typeface="Trebuchet MS"/>
            </a:endParaRPr>
          </a:p>
        </p:txBody>
      </p:sp>
      <p:cxnSp>
        <p:nvCxnSpPr>
          <p:cNvPr id="1245" name="Google Shape;262;p8"/>
          <p:cNvCxnSpPr>
            <a:cxnSpLocks/>
            <a:stCxn id="1253" idx="1"/>
            <a:endCxn id="1244" idx="3"/>
          </p:cNvCxnSpPr>
          <p:nvPr/>
        </p:nvCxnSpPr>
        <p:spPr>
          <a:xfrm flipH="1">
            <a:off x="1487103" y="3007147"/>
            <a:ext cx="998095" cy="0"/>
          </a:xfrm>
          <a:prstGeom prst="straightConnector1">
            <a:avLst/>
          </a:prstGeom>
          <a:noFill/>
          <a:ln w="19050" cap="rnd" cmpd="sng">
            <a:solidFill>
              <a:srgbClr val="6E6F73"/>
            </a:solidFill>
            <a:prstDash val="solid"/>
            <a:round/>
            <a:headEnd type="none" w="sm" len="sm"/>
            <a:tailEnd type="triangle" w="med" len="med"/>
          </a:ln>
        </p:spPr>
      </p:cxnSp>
      <p:cxnSp>
        <p:nvCxnSpPr>
          <p:cNvPr id="1246" name="Google Shape;266;p8"/>
          <p:cNvCxnSpPr>
            <a:stCxn id="1256" idx="1"/>
          </p:cNvCxnSpPr>
          <p:nvPr/>
        </p:nvCxnSpPr>
        <p:spPr>
          <a:xfrm rot="10800000">
            <a:off x="4038642" y="3007147"/>
            <a:ext cx="535950" cy="0"/>
          </a:xfrm>
          <a:prstGeom prst="straightConnector1">
            <a:avLst/>
          </a:prstGeom>
          <a:noFill/>
          <a:ln w="19050" cap="rnd" cmpd="sng">
            <a:solidFill>
              <a:srgbClr val="6E6F73"/>
            </a:solidFill>
            <a:prstDash val="solid"/>
            <a:round/>
            <a:headEnd type="none" w="sm" len="sm"/>
            <a:tailEnd type="triangle" w="med" len="med"/>
          </a:ln>
        </p:spPr>
      </p:cxnSp>
      <p:cxnSp>
        <p:nvCxnSpPr>
          <p:cNvPr id="1247" name="Google Shape;268;p8"/>
          <p:cNvCxnSpPr>
            <a:stCxn id="1257" idx="1"/>
            <a:endCxn id="1252" idx="3"/>
          </p:cNvCxnSpPr>
          <p:nvPr/>
        </p:nvCxnSpPr>
        <p:spPr>
          <a:xfrm rot="10800000">
            <a:off x="4025592" y="3699032"/>
            <a:ext cx="549000" cy="0"/>
          </a:xfrm>
          <a:prstGeom prst="straightConnector1">
            <a:avLst/>
          </a:prstGeom>
          <a:noFill/>
          <a:ln w="19050" cap="rnd" cmpd="sng">
            <a:solidFill>
              <a:srgbClr val="6E6F73"/>
            </a:solidFill>
            <a:prstDash val="solid"/>
            <a:round/>
            <a:headEnd type="none" w="sm" len="sm"/>
            <a:tailEnd type="triangle" w="med" len="med"/>
          </a:ln>
        </p:spPr>
      </p:cxnSp>
      <p:cxnSp>
        <p:nvCxnSpPr>
          <p:cNvPr id="1248" name="Google Shape;270;p8"/>
          <p:cNvCxnSpPr>
            <a:stCxn id="1258" idx="1"/>
            <a:endCxn id="1254" idx="3"/>
          </p:cNvCxnSpPr>
          <p:nvPr/>
        </p:nvCxnSpPr>
        <p:spPr>
          <a:xfrm rot="10800000">
            <a:off x="4025817" y="5082802"/>
            <a:ext cx="548775" cy="0"/>
          </a:xfrm>
          <a:prstGeom prst="straightConnector1">
            <a:avLst/>
          </a:prstGeom>
          <a:noFill/>
          <a:ln w="19050" cap="rnd" cmpd="sng">
            <a:solidFill>
              <a:srgbClr val="6E6F73"/>
            </a:solidFill>
            <a:prstDash val="solid"/>
            <a:round/>
            <a:headEnd type="none" w="sm" len="sm"/>
            <a:tailEnd type="triangle" w="med" len="med"/>
          </a:ln>
        </p:spPr>
      </p:cxnSp>
      <p:cxnSp>
        <p:nvCxnSpPr>
          <p:cNvPr id="1249" name="Google Shape;272;p8"/>
          <p:cNvCxnSpPr/>
          <p:nvPr/>
        </p:nvCxnSpPr>
        <p:spPr>
          <a:xfrm rot="10800000">
            <a:off x="6115069" y="3007147"/>
            <a:ext cx="605073" cy="0"/>
          </a:xfrm>
          <a:prstGeom prst="straightConnector1">
            <a:avLst/>
          </a:prstGeom>
          <a:noFill/>
          <a:ln w="19050" cap="rnd" cmpd="sng">
            <a:solidFill>
              <a:srgbClr val="6E6F73"/>
            </a:solidFill>
            <a:prstDash val="solid"/>
            <a:round/>
            <a:headEnd type="none" w="sm" len="sm"/>
            <a:tailEnd type="triangle" w="med" len="med"/>
          </a:ln>
        </p:spPr>
      </p:cxnSp>
      <p:cxnSp>
        <p:nvCxnSpPr>
          <p:cNvPr id="1250" name="Google Shape;273;p8"/>
          <p:cNvCxnSpPr/>
          <p:nvPr/>
        </p:nvCxnSpPr>
        <p:spPr>
          <a:xfrm rot="10800000">
            <a:off x="6115069" y="3699032"/>
            <a:ext cx="605073" cy="0"/>
          </a:xfrm>
          <a:prstGeom prst="straightConnector1">
            <a:avLst/>
          </a:prstGeom>
          <a:noFill/>
          <a:ln w="19050" cap="rnd" cmpd="sng">
            <a:solidFill>
              <a:srgbClr val="6E6F73"/>
            </a:solidFill>
            <a:prstDash val="solid"/>
            <a:round/>
            <a:headEnd type="none" w="sm" len="sm"/>
            <a:tailEnd type="triangle" w="med" len="med"/>
          </a:ln>
        </p:spPr>
      </p:cxnSp>
      <p:cxnSp>
        <p:nvCxnSpPr>
          <p:cNvPr id="1251" name="Google Shape;274;p8"/>
          <p:cNvCxnSpPr/>
          <p:nvPr/>
        </p:nvCxnSpPr>
        <p:spPr>
          <a:xfrm rot="10800000">
            <a:off x="6115069" y="5082802"/>
            <a:ext cx="605073" cy="0"/>
          </a:xfrm>
          <a:prstGeom prst="straightConnector1">
            <a:avLst/>
          </a:prstGeom>
          <a:noFill/>
          <a:ln w="19050" cap="rnd" cmpd="sng">
            <a:solidFill>
              <a:srgbClr val="6E6F73"/>
            </a:solidFill>
            <a:prstDash val="solid"/>
            <a:round/>
            <a:headEnd type="none" w="sm" len="sm"/>
            <a:tailEnd type="triangle" w="med" len="med"/>
          </a:ln>
        </p:spPr>
      </p:cxnSp>
      <p:sp>
        <p:nvSpPr>
          <p:cNvPr id="1252" name="Google Shape;258;p8"/>
          <p:cNvSpPr/>
          <p:nvPr/>
        </p:nvSpPr>
        <p:spPr>
          <a:xfrm>
            <a:off x="2485198" y="3429032"/>
            <a:ext cx="1540477" cy="540000"/>
          </a:xfrm>
          <a:prstGeom prst="rect">
            <a:avLst/>
          </a:prstGeom>
          <a:solidFill>
            <a:srgbClr val="FFFFFF"/>
          </a:solidFill>
          <a:ln w="28575" cap="rnd" cmpd="sng">
            <a:solidFill>
              <a:srgbClr val="F494AF"/>
            </a:solidFill>
            <a:prstDash val="solid"/>
            <a:round/>
            <a:headEnd type="none" w="sm" len="sm"/>
            <a:tailEnd type="none" w="sm" len="sm"/>
          </a:ln>
        </p:spPr>
        <p:txBody>
          <a:bodyPr spcFirstLastPara="1" wrap="square" lIns="27000" tIns="27000" rIns="27000" bIns="27000" anchor="ctr" anchorCtr="0">
            <a:noAutofit/>
          </a:bodyPr>
          <a:lstStyle/>
          <a:p>
            <a:pPr algn="ctr" defTabSz="685800" eaLnBrk="1" fontAlgn="auto" hangingPunct="1">
              <a:spcBef>
                <a:spcPts val="0"/>
              </a:spcBef>
              <a:spcAft>
                <a:spcPts val="0"/>
              </a:spcAft>
              <a:buClr>
                <a:srgbClr val="575757"/>
              </a:buClr>
              <a:buSzPts val="1400"/>
              <a:defRPr/>
            </a:pPr>
            <a:r>
              <a:rPr kumimoji="0" lang="en-US" sz="1350">
                <a:solidFill>
                  <a:srgbClr val="575757"/>
                </a:solidFill>
                <a:latin typeface="Meiryo UI" panose="020B0604030504040204" pitchFamily="50" charset="-128"/>
                <a:ea typeface="Meiryo UI" panose="020B0604030504040204" pitchFamily="50" charset="-128"/>
              </a:rPr>
              <a:t>陸上管理</a:t>
            </a:r>
            <a:endParaRPr kumimoji="0" sz="1050">
              <a:solidFill>
                <a:srgbClr val="575757"/>
              </a:solidFill>
              <a:latin typeface="Meiryo UI" panose="020B0604030504040204" pitchFamily="50" charset="-128"/>
              <a:ea typeface="Meiryo UI" panose="020B0604030504040204" pitchFamily="50" charset="-128"/>
              <a:cs typeface="Arial"/>
              <a:sym typeface="Arial"/>
            </a:endParaRPr>
          </a:p>
          <a:p>
            <a:pPr algn="ctr" defTabSz="685800" eaLnBrk="1" fontAlgn="auto" hangingPunct="1">
              <a:spcBef>
                <a:spcPts val="0"/>
              </a:spcBef>
              <a:spcAft>
                <a:spcPts val="0"/>
              </a:spcAft>
              <a:buClr>
                <a:srgbClr val="3EAD92"/>
              </a:buClr>
              <a:buSzPts val="1400"/>
              <a:defRPr/>
            </a:pPr>
            <a:r>
              <a:rPr kumimoji="0" lang="en-US" sz="1050">
                <a:solidFill>
                  <a:srgbClr val="575757"/>
                </a:solidFill>
                <a:latin typeface="Meiryo UI" panose="020B0604030504040204" pitchFamily="50" charset="-128"/>
                <a:ea typeface="Meiryo UI" panose="020B0604030504040204" pitchFamily="50" charset="-128"/>
                <a:cs typeface="Arial"/>
                <a:sym typeface="Arial"/>
              </a:rPr>
              <a:t> (</a:t>
            </a:r>
            <a:r>
              <a:rPr kumimoji="0" lang="en-US" sz="1350">
                <a:solidFill>
                  <a:srgbClr val="575757"/>
                </a:solidFill>
                <a:latin typeface="Meiryo UI" panose="020B0604030504040204" pitchFamily="50" charset="-128"/>
                <a:ea typeface="Meiryo UI" panose="020B0604030504040204" pitchFamily="50" charset="-128"/>
              </a:rPr>
              <a:t>管理の簡素化</a:t>
            </a:r>
            <a:r>
              <a:rPr kumimoji="0" lang="en-US" sz="1050">
                <a:solidFill>
                  <a:srgbClr val="575757"/>
                </a:solidFill>
                <a:latin typeface="Meiryo UI" panose="020B0604030504040204" pitchFamily="50" charset="-128"/>
                <a:ea typeface="Meiryo UI" panose="020B0604030504040204" pitchFamily="50" charset="-128"/>
                <a:cs typeface="Arial"/>
                <a:sym typeface="Arial"/>
              </a:rPr>
              <a:t>) </a:t>
            </a:r>
            <a:endParaRPr kumimoji="0" sz="1050">
              <a:solidFill>
                <a:srgbClr val="575757"/>
              </a:solidFill>
              <a:latin typeface="Meiryo UI" panose="020B0604030504040204" pitchFamily="50" charset="-128"/>
              <a:ea typeface="Meiryo UI" panose="020B0604030504040204" pitchFamily="50" charset="-128"/>
              <a:cs typeface="Arial"/>
              <a:sym typeface="Arial"/>
            </a:endParaRPr>
          </a:p>
        </p:txBody>
      </p:sp>
      <p:sp>
        <p:nvSpPr>
          <p:cNvPr id="1253" name="Google Shape;263;p8"/>
          <p:cNvSpPr/>
          <p:nvPr/>
        </p:nvSpPr>
        <p:spPr>
          <a:xfrm>
            <a:off x="2485198" y="2737147"/>
            <a:ext cx="1540477" cy="540000"/>
          </a:xfrm>
          <a:prstGeom prst="rect">
            <a:avLst/>
          </a:prstGeom>
          <a:solidFill>
            <a:srgbClr val="FFFFFF"/>
          </a:solidFill>
          <a:ln w="28575" cap="rnd" cmpd="sng">
            <a:solidFill>
              <a:srgbClr val="F494AF"/>
            </a:solidFill>
            <a:prstDash val="solid"/>
            <a:round/>
            <a:headEnd type="none" w="sm" len="sm"/>
            <a:tailEnd type="none" w="sm" len="sm"/>
          </a:ln>
        </p:spPr>
        <p:txBody>
          <a:bodyPr spcFirstLastPara="1" wrap="square" lIns="27000" tIns="27000" rIns="27000" bIns="27000" anchor="ctr" anchorCtr="0">
            <a:noAutofit/>
          </a:bodyPr>
          <a:lstStyle/>
          <a:p>
            <a:pPr algn="ctr" defTabSz="685800" eaLnBrk="1" fontAlgn="auto" hangingPunct="1">
              <a:spcBef>
                <a:spcPts val="0"/>
              </a:spcBef>
              <a:spcAft>
                <a:spcPts val="0"/>
              </a:spcAft>
              <a:buClr>
                <a:srgbClr val="575757"/>
              </a:buClr>
              <a:buSzPts val="1400"/>
              <a:defRPr/>
            </a:pPr>
            <a:endParaRPr kumimoji="0" sz="1350">
              <a:solidFill>
                <a:srgbClr val="575757"/>
              </a:solidFill>
              <a:latin typeface="Meiryo UI" panose="020B0604030504040204" pitchFamily="50" charset="-128"/>
              <a:ea typeface="Meiryo UI" panose="020B0604030504040204" pitchFamily="50" charset="-128"/>
            </a:endParaRPr>
          </a:p>
          <a:p>
            <a:pPr algn="ctr" defTabSz="685800" eaLnBrk="1" fontAlgn="auto" hangingPunct="1">
              <a:spcBef>
                <a:spcPts val="0"/>
              </a:spcBef>
              <a:spcAft>
                <a:spcPts val="0"/>
              </a:spcAft>
              <a:buClr>
                <a:srgbClr val="575757"/>
              </a:buClr>
              <a:buSzPts val="1400"/>
              <a:defRPr/>
            </a:pPr>
            <a:r>
              <a:rPr kumimoji="0" lang="en-US" sz="1350">
                <a:solidFill>
                  <a:srgbClr val="575757"/>
                </a:solidFill>
                <a:latin typeface="Meiryo UI" panose="020B0604030504040204" pitchFamily="50" charset="-128"/>
                <a:ea typeface="Meiryo UI" panose="020B0604030504040204" pitchFamily="50" charset="-128"/>
              </a:rPr>
              <a:t>養殖の半自動化</a:t>
            </a:r>
            <a:endParaRPr kumimoji="0" sz="1050">
              <a:solidFill>
                <a:srgbClr val="575757"/>
              </a:solidFill>
              <a:latin typeface="Meiryo UI" panose="020B0604030504040204" pitchFamily="50" charset="-128"/>
              <a:ea typeface="Meiryo UI" panose="020B0604030504040204" pitchFamily="50" charset="-128"/>
              <a:cs typeface="Arial"/>
              <a:sym typeface="Arial"/>
            </a:endParaRPr>
          </a:p>
          <a:p>
            <a:pPr algn="ctr" defTabSz="685800" eaLnBrk="1" fontAlgn="auto" hangingPunct="1">
              <a:spcBef>
                <a:spcPts val="0"/>
              </a:spcBef>
              <a:spcAft>
                <a:spcPts val="0"/>
              </a:spcAft>
              <a:buClr>
                <a:srgbClr val="3EAD92"/>
              </a:buClr>
              <a:buSzPts val="1400"/>
              <a:defRPr/>
            </a:pPr>
            <a:r>
              <a:rPr kumimoji="0" lang="en-US" sz="1050">
                <a:solidFill>
                  <a:srgbClr val="575757"/>
                </a:solidFill>
                <a:latin typeface="Meiryo UI" panose="020B0604030504040204" pitchFamily="50" charset="-128"/>
                <a:ea typeface="Meiryo UI" panose="020B0604030504040204" pitchFamily="50" charset="-128"/>
                <a:cs typeface="Arial"/>
                <a:sym typeface="Arial"/>
              </a:rPr>
              <a:t> (</a:t>
            </a:r>
            <a:r>
              <a:rPr kumimoji="0" lang="en-US" sz="1350">
                <a:solidFill>
                  <a:srgbClr val="575757"/>
                </a:solidFill>
                <a:latin typeface="Meiryo UI" panose="020B0604030504040204" pitchFamily="50" charset="-128"/>
                <a:ea typeface="Meiryo UI" panose="020B0604030504040204" pitchFamily="50" charset="-128"/>
              </a:rPr>
              <a:t>育成の簡素化</a:t>
            </a:r>
            <a:r>
              <a:rPr kumimoji="0" lang="en-US" sz="1050">
                <a:solidFill>
                  <a:srgbClr val="575757"/>
                </a:solidFill>
                <a:latin typeface="Meiryo UI" panose="020B0604030504040204" pitchFamily="50" charset="-128"/>
                <a:ea typeface="Meiryo UI" panose="020B0604030504040204" pitchFamily="50" charset="-128"/>
                <a:cs typeface="Arial"/>
                <a:sym typeface="Arial"/>
              </a:rPr>
              <a:t>) </a:t>
            </a:r>
            <a:br>
              <a:rPr kumimoji="0" lang="en-US" sz="1050">
                <a:solidFill>
                  <a:srgbClr val="575757"/>
                </a:solidFill>
                <a:latin typeface="Meiryo UI" panose="020B0604030504040204" pitchFamily="50" charset="-128"/>
                <a:ea typeface="Meiryo UI" panose="020B0604030504040204" pitchFamily="50" charset="-128"/>
                <a:cs typeface="Arial"/>
                <a:sym typeface="Arial"/>
              </a:rPr>
            </a:br>
            <a:endParaRPr kumimoji="0" sz="1050">
              <a:solidFill>
                <a:srgbClr val="575757"/>
              </a:solidFill>
              <a:latin typeface="Meiryo UI" panose="020B0604030504040204" pitchFamily="50" charset="-128"/>
              <a:ea typeface="Meiryo UI" panose="020B0604030504040204" pitchFamily="50" charset="-128"/>
              <a:cs typeface="Arial"/>
              <a:sym typeface="Arial"/>
            </a:endParaRPr>
          </a:p>
        </p:txBody>
      </p:sp>
      <p:sp>
        <p:nvSpPr>
          <p:cNvPr id="1254" name="Google Shape;255;p8"/>
          <p:cNvSpPr/>
          <p:nvPr/>
        </p:nvSpPr>
        <p:spPr>
          <a:xfrm>
            <a:off x="2485198" y="4812802"/>
            <a:ext cx="1540575" cy="540000"/>
          </a:xfrm>
          <a:prstGeom prst="rect">
            <a:avLst/>
          </a:prstGeom>
          <a:solidFill>
            <a:srgbClr val="FFFFFF"/>
          </a:solidFill>
          <a:ln w="28575" cap="rnd" cmpd="sng">
            <a:solidFill>
              <a:srgbClr val="F494AF"/>
            </a:solidFill>
            <a:prstDash val="solid"/>
            <a:round/>
            <a:headEnd type="none" w="sm" len="sm"/>
            <a:tailEnd type="none" w="sm" len="sm"/>
          </a:ln>
        </p:spPr>
        <p:txBody>
          <a:bodyPr spcFirstLastPara="1" wrap="square" lIns="27000" tIns="27000" rIns="27000" bIns="27000" anchor="ctr" anchorCtr="0">
            <a:noAutofit/>
          </a:bodyPr>
          <a:lstStyle/>
          <a:p>
            <a:pPr algn="ctr" defTabSz="685800" eaLnBrk="1" fontAlgn="auto" hangingPunct="1">
              <a:spcBef>
                <a:spcPts val="0"/>
              </a:spcBef>
              <a:spcAft>
                <a:spcPts val="0"/>
              </a:spcAft>
              <a:buClr>
                <a:srgbClr val="575757"/>
              </a:buClr>
              <a:buSzPts val="1400"/>
              <a:defRPr/>
            </a:pPr>
            <a:r>
              <a:rPr kumimoji="0" lang="en-US" sz="1350">
                <a:solidFill>
                  <a:srgbClr val="575757"/>
                </a:solidFill>
                <a:latin typeface="Meiryo UI" panose="020B0604030504040204" pitchFamily="50" charset="-128"/>
                <a:ea typeface="Meiryo UI" panose="020B0604030504040204" pitchFamily="50" charset="-128"/>
              </a:rPr>
              <a:t>赤潮発生の予測</a:t>
            </a:r>
            <a:endParaRPr kumimoji="0" sz="1350">
              <a:solidFill>
                <a:srgbClr val="575757"/>
              </a:solidFill>
              <a:latin typeface="Meiryo UI" panose="020B0604030504040204" pitchFamily="50" charset="-128"/>
              <a:ea typeface="Meiryo UI" panose="020B0604030504040204" pitchFamily="50" charset="-128"/>
            </a:endParaRPr>
          </a:p>
          <a:p>
            <a:pPr algn="ctr" defTabSz="685800" eaLnBrk="1" fontAlgn="auto" hangingPunct="1">
              <a:spcBef>
                <a:spcPts val="0"/>
              </a:spcBef>
              <a:spcAft>
                <a:spcPts val="0"/>
              </a:spcAft>
              <a:buClr>
                <a:srgbClr val="575757"/>
              </a:buClr>
              <a:buSzPts val="1400"/>
              <a:defRPr/>
            </a:pPr>
            <a:r>
              <a:rPr kumimoji="0" lang="en-US" sz="1350">
                <a:solidFill>
                  <a:srgbClr val="575757"/>
                </a:solidFill>
                <a:latin typeface="Meiryo UI" panose="020B0604030504040204" pitchFamily="50" charset="-128"/>
                <a:ea typeface="Meiryo UI" panose="020B0604030504040204" pitchFamily="50" charset="-128"/>
              </a:rPr>
              <a:t>（漁場の健全化）</a:t>
            </a:r>
            <a:endParaRPr kumimoji="0" sz="1350">
              <a:solidFill>
                <a:srgbClr val="575757"/>
              </a:solidFill>
              <a:latin typeface="Meiryo UI" panose="020B0604030504040204" pitchFamily="50" charset="-128"/>
              <a:ea typeface="Meiryo UI" panose="020B0604030504040204" pitchFamily="50" charset="-128"/>
            </a:endParaRPr>
          </a:p>
        </p:txBody>
      </p:sp>
      <p:grpSp>
        <p:nvGrpSpPr>
          <p:cNvPr id="1255" name="Google Shape;275;p8"/>
          <p:cNvGrpSpPr/>
          <p:nvPr/>
        </p:nvGrpSpPr>
        <p:grpSpPr>
          <a:xfrm>
            <a:off x="4574592" y="2737147"/>
            <a:ext cx="1540477" cy="2615655"/>
            <a:chOff x="6293981" y="2641281"/>
            <a:chExt cx="2053969" cy="3487540"/>
          </a:xfrm>
        </p:grpSpPr>
        <p:sp>
          <p:nvSpPr>
            <p:cNvPr id="1256" name="Google Shape;267;p8"/>
            <p:cNvSpPr/>
            <p:nvPr/>
          </p:nvSpPr>
          <p:spPr>
            <a:xfrm>
              <a:off x="6293981" y="2641281"/>
              <a:ext cx="2053969" cy="720000"/>
            </a:xfrm>
            <a:prstGeom prst="rect">
              <a:avLst/>
            </a:prstGeom>
            <a:solidFill>
              <a:srgbClr val="FFFFFF"/>
            </a:solidFill>
            <a:ln w="28575" cap="rnd" cmpd="sng">
              <a:solidFill>
                <a:srgbClr val="999999"/>
              </a:solidFill>
              <a:prstDash val="solid"/>
              <a:round/>
              <a:headEnd type="none" w="sm" len="sm"/>
              <a:tailEnd type="none" w="sm" len="sm"/>
            </a:ln>
          </p:spPr>
          <p:txBody>
            <a:bodyPr spcFirstLastPara="1" wrap="square" lIns="27000" tIns="27000" rIns="27000" bIns="27000" anchor="ctr" anchorCtr="0">
              <a:noAutofit/>
            </a:bodyPr>
            <a:lstStyle/>
            <a:p>
              <a:pPr algn="ctr" defTabSz="685800" eaLnBrk="1" fontAlgn="auto" hangingPunct="1">
                <a:spcBef>
                  <a:spcPts val="0"/>
                </a:spcBef>
                <a:spcAft>
                  <a:spcPts val="0"/>
                </a:spcAft>
                <a:buClr>
                  <a:srgbClr val="575757"/>
                </a:buClr>
                <a:buSzPts val="1400"/>
                <a:defRPr/>
              </a:pPr>
              <a:r>
                <a:rPr kumimoji="0" lang="en-US" sz="1350">
                  <a:solidFill>
                    <a:srgbClr val="575757"/>
                  </a:solidFill>
                  <a:latin typeface="Meiryo UI" panose="020B0604030504040204" pitchFamily="50" charset="-128"/>
                  <a:ea typeface="Meiryo UI" panose="020B0604030504040204" pitchFamily="50" charset="-128"/>
                </a:rPr>
                <a:t>少人数での生産活動</a:t>
              </a:r>
              <a:endParaRPr kumimoji="0" sz="1050">
                <a:solidFill>
                  <a:srgbClr val="575757"/>
                </a:solidFill>
                <a:latin typeface="Meiryo UI" panose="020B0604030504040204" pitchFamily="50" charset="-128"/>
                <a:ea typeface="Meiryo UI" panose="020B0604030504040204" pitchFamily="50" charset="-128"/>
                <a:cs typeface="Arial"/>
                <a:sym typeface="Arial"/>
              </a:endParaRPr>
            </a:p>
          </p:txBody>
        </p:sp>
        <p:sp>
          <p:nvSpPr>
            <p:cNvPr id="1257" name="Google Shape;269;p8"/>
            <p:cNvSpPr/>
            <p:nvPr/>
          </p:nvSpPr>
          <p:spPr>
            <a:xfrm>
              <a:off x="6293981" y="3563794"/>
              <a:ext cx="2053969" cy="720000"/>
            </a:xfrm>
            <a:prstGeom prst="rect">
              <a:avLst/>
            </a:prstGeom>
            <a:solidFill>
              <a:srgbClr val="FFFFFF"/>
            </a:solidFill>
            <a:ln w="28575" cap="rnd" cmpd="sng">
              <a:solidFill>
                <a:srgbClr val="7F7F7F"/>
              </a:solidFill>
              <a:prstDash val="solid"/>
              <a:round/>
              <a:headEnd type="none" w="sm" len="sm"/>
              <a:tailEnd type="none" w="sm" len="sm"/>
            </a:ln>
          </p:spPr>
          <p:txBody>
            <a:bodyPr spcFirstLastPara="1" wrap="square" lIns="27000" tIns="27000" rIns="27000" bIns="27000" anchor="ctr" anchorCtr="0">
              <a:noAutofit/>
            </a:bodyPr>
            <a:lstStyle/>
            <a:p>
              <a:pPr algn="ctr" defTabSz="685800" eaLnBrk="1" fontAlgn="auto" hangingPunct="1">
                <a:spcBef>
                  <a:spcPts val="0"/>
                </a:spcBef>
                <a:spcAft>
                  <a:spcPts val="0"/>
                </a:spcAft>
                <a:buClr>
                  <a:srgbClr val="575757"/>
                </a:buClr>
                <a:buSzPts val="1400"/>
                <a:defRPr/>
              </a:pPr>
              <a:r>
                <a:rPr kumimoji="0" lang="en-US" sz="1350" err="1">
                  <a:solidFill>
                    <a:srgbClr val="575757"/>
                  </a:solidFill>
                  <a:latin typeface="Meiryo UI" panose="020B0604030504040204" pitchFamily="50" charset="-128"/>
                  <a:ea typeface="Meiryo UI" panose="020B0604030504040204" pitchFamily="50" charset="-128"/>
                </a:rPr>
                <a:t>毎回の</a:t>
              </a:r>
              <a:r>
                <a:rPr kumimoji="0" lang="ja-JP" altLang="en-US" sz="1350">
                  <a:solidFill>
                    <a:srgbClr val="575757"/>
                  </a:solidFill>
                  <a:latin typeface="Meiryo UI" panose="020B0604030504040204" pitchFamily="50" charset="-128"/>
                  <a:ea typeface="Meiryo UI" panose="020B0604030504040204" pitchFamily="50" charset="-128"/>
                </a:rPr>
                <a:t>見回り</a:t>
              </a:r>
              <a:endParaRPr kumimoji="0" sz="1050">
                <a:solidFill>
                  <a:srgbClr val="000000"/>
                </a:solidFill>
                <a:latin typeface="Meiryo UI" panose="020B0604030504040204" pitchFamily="50" charset="-128"/>
                <a:ea typeface="Meiryo UI" panose="020B0604030504040204" pitchFamily="50" charset="-128"/>
                <a:cs typeface="Arial"/>
                <a:sym typeface="Arial"/>
              </a:endParaRPr>
            </a:p>
          </p:txBody>
        </p:sp>
        <p:sp>
          <p:nvSpPr>
            <p:cNvPr id="1258" name="Google Shape;271;p8"/>
            <p:cNvSpPr/>
            <p:nvPr/>
          </p:nvSpPr>
          <p:spPr>
            <a:xfrm>
              <a:off x="6293981" y="5408821"/>
              <a:ext cx="2053969" cy="720000"/>
            </a:xfrm>
            <a:prstGeom prst="rect">
              <a:avLst/>
            </a:prstGeom>
            <a:solidFill>
              <a:srgbClr val="FFFFFF"/>
            </a:solidFill>
            <a:ln w="28575" cap="rnd" cmpd="sng">
              <a:solidFill>
                <a:srgbClr val="F494AF"/>
              </a:solidFill>
              <a:prstDash val="solid"/>
              <a:round/>
              <a:headEnd type="none" w="sm" len="sm"/>
              <a:tailEnd type="none" w="sm" len="sm"/>
            </a:ln>
          </p:spPr>
          <p:txBody>
            <a:bodyPr spcFirstLastPara="1" wrap="square" lIns="27000" tIns="27000" rIns="27000" bIns="27000" anchor="ctr" anchorCtr="0">
              <a:noAutofit/>
            </a:bodyPr>
            <a:lstStyle/>
            <a:p>
              <a:pPr algn="ctr" defTabSz="685800" eaLnBrk="1" fontAlgn="auto" hangingPunct="1">
                <a:spcBef>
                  <a:spcPts val="0"/>
                </a:spcBef>
                <a:spcAft>
                  <a:spcPts val="0"/>
                </a:spcAft>
                <a:buClr>
                  <a:srgbClr val="575757"/>
                </a:buClr>
                <a:buSzPts val="1400"/>
                <a:defRPr/>
              </a:pPr>
              <a:r>
                <a:rPr kumimoji="0" lang="en-US" altLang="ja-JP" sz="1350">
                  <a:solidFill>
                    <a:srgbClr val="575757"/>
                  </a:solidFill>
                  <a:latin typeface="Meiryo UI" panose="020B0604030504040204" pitchFamily="50" charset="-128"/>
                  <a:ea typeface="Meiryo UI" panose="020B0604030504040204" pitchFamily="50" charset="-128"/>
                </a:rPr>
                <a:t>XX</a:t>
              </a:r>
              <a:r>
                <a:rPr kumimoji="0" lang="ja-JP" altLang="en-US" sz="1350">
                  <a:solidFill>
                    <a:srgbClr val="575757"/>
                  </a:solidFill>
                  <a:latin typeface="Meiryo UI" panose="020B0604030504040204" pitchFamily="50" charset="-128"/>
                  <a:ea typeface="Meiryo UI" panose="020B0604030504040204" pitchFamily="50" charset="-128"/>
                </a:rPr>
                <a:t>の</a:t>
              </a:r>
              <a:r>
                <a:rPr kumimoji="0" lang="en-US" sz="1350" err="1">
                  <a:solidFill>
                    <a:srgbClr val="575757"/>
                  </a:solidFill>
                  <a:latin typeface="Meiryo UI" panose="020B0604030504040204" pitchFamily="50" charset="-128"/>
                  <a:ea typeface="Meiryo UI" panose="020B0604030504040204" pitchFamily="50" charset="-128"/>
                </a:rPr>
                <a:t>測定</a:t>
              </a:r>
              <a:endParaRPr kumimoji="0" sz="1050">
                <a:solidFill>
                  <a:srgbClr val="000000"/>
                </a:solidFill>
                <a:latin typeface="Meiryo UI" panose="020B0604030504040204" pitchFamily="50" charset="-128"/>
                <a:ea typeface="Meiryo UI" panose="020B0604030504040204" pitchFamily="50" charset="-128"/>
                <a:cs typeface="Arial"/>
                <a:sym typeface="Arial"/>
              </a:endParaRPr>
            </a:p>
          </p:txBody>
        </p:sp>
        <p:sp>
          <p:nvSpPr>
            <p:cNvPr id="1259" name="Google Shape;276;p8"/>
            <p:cNvSpPr/>
            <p:nvPr/>
          </p:nvSpPr>
          <p:spPr>
            <a:xfrm>
              <a:off x="6293981" y="4486307"/>
              <a:ext cx="2053969" cy="720000"/>
            </a:xfrm>
            <a:prstGeom prst="rect">
              <a:avLst/>
            </a:prstGeom>
            <a:solidFill>
              <a:srgbClr val="FFFFFF"/>
            </a:solidFill>
            <a:ln w="28575" cap="rnd" cmpd="sng">
              <a:solidFill>
                <a:srgbClr val="F494AF"/>
              </a:solidFill>
              <a:prstDash val="solid"/>
              <a:round/>
              <a:headEnd type="none" w="sm" len="sm"/>
              <a:tailEnd type="none" w="sm" len="sm"/>
            </a:ln>
          </p:spPr>
          <p:txBody>
            <a:bodyPr spcFirstLastPara="1" wrap="square" lIns="27000" tIns="27000" rIns="27000" bIns="27000" anchor="ctr" anchorCtr="0">
              <a:noAutofit/>
            </a:bodyPr>
            <a:lstStyle/>
            <a:p>
              <a:pPr algn="ctr" defTabSz="685800" eaLnBrk="1" fontAlgn="auto" hangingPunct="1">
                <a:spcBef>
                  <a:spcPts val="0"/>
                </a:spcBef>
                <a:spcAft>
                  <a:spcPts val="0"/>
                </a:spcAft>
                <a:buClr>
                  <a:srgbClr val="575757"/>
                </a:buClr>
                <a:buSzPts val="1400"/>
                <a:defRPr/>
              </a:pPr>
              <a:r>
                <a:rPr kumimoji="0" lang="en-US" altLang="ja-JP" sz="1350" err="1">
                  <a:solidFill>
                    <a:srgbClr val="575757"/>
                  </a:solidFill>
                  <a:latin typeface="Meiryo UI" panose="020B0604030504040204" pitchFamily="50" charset="-128"/>
                  <a:ea typeface="Meiryo UI" panose="020B0604030504040204" pitchFamily="50" charset="-128"/>
                </a:rPr>
                <a:t>XX</a:t>
              </a:r>
              <a:r>
                <a:rPr kumimoji="0" lang="en-US" sz="1350" err="1">
                  <a:solidFill>
                    <a:srgbClr val="575757"/>
                  </a:solidFill>
                  <a:latin typeface="Meiryo UI" panose="020B0604030504040204" pitchFamily="50" charset="-128"/>
                  <a:ea typeface="Meiryo UI" panose="020B0604030504040204" pitchFamily="50" charset="-128"/>
                </a:rPr>
                <a:t>の測定</a:t>
              </a:r>
              <a:endParaRPr kumimoji="0" sz="1050">
                <a:solidFill>
                  <a:srgbClr val="000000"/>
                </a:solidFill>
                <a:latin typeface="Meiryo UI" panose="020B0604030504040204" pitchFamily="50" charset="-128"/>
                <a:ea typeface="Meiryo UI" panose="020B0604030504040204" pitchFamily="50" charset="-128"/>
                <a:cs typeface="Arial"/>
                <a:sym typeface="Arial"/>
              </a:endParaRPr>
            </a:p>
          </p:txBody>
        </p:sp>
      </p:grpSp>
      <p:grpSp>
        <p:nvGrpSpPr>
          <p:cNvPr id="1260" name="Google Shape;277;p8"/>
          <p:cNvGrpSpPr/>
          <p:nvPr/>
        </p:nvGrpSpPr>
        <p:grpSpPr>
          <a:xfrm>
            <a:off x="6663987" y="2737147"/>
            <a:ext cx="1540477" cy="2615655"/>
            <a:chOff x="9290240" y="2641281"/>
            <a:chExt cx="2053969" cy="3487540"/>
          </a:xfrm>
        </p:grpSpPr>
        <p:sp>
          <p:nvSpPr>
            <p:cNvPr id="1261" name="Google Shape;278;p8"/>
            <p:cNvSpPr/>
            <p:nvPr/>
          </p:nvSpPr>
          <p:spPr>
            <a:xfrm>
              <a:off x="9290240" y="2641281"/>
              <a:ext cx="2053969" cy="720000"/>
            </a:xfrm>
            <a:prstGeom prst="rect">
              <a:avLst/>
            </a:prstGeom>
            <a:solidFill>
              <a:srgbClr val="FFFFFF"/>
            </a:solidFill>
            <a:ln w="28575" cap="rnd" cmpd="sng">
              <a:solidFill>
                <a:srgbClr val="62A5CC"/>
              </a:solidFill>
              <a:prstDash val="solid"/>
              <a:round/>
              <a:headEnd type="none" w="sm" len="sm"/>
              <a:tailEnd type="none" w="sm" len="sm"/>
            </a:ln>
          </p:spPr>
          <p:txBody>
            <a:bodyPr spcFirstLastPara="1" wrap="square" lIns="27000" tIns="27000" rIns="27000" bIns="27000" anchor="ctr" anchorCtr="0">
              <a:noAutofit/>
            </a:bodyPr>
            <a:lstStyle/>
            <a:p>
              <a:pPr algn="ctr" defTabSz="685800" eaLnBrk="1" fontAlgn="auto" hangingPunct="1">
                <a:spcBef>
                  <a:spcPts val="0"/>
                </a:spcBef>
                <a:spcAft>
                  <a:spcPts val="0"/>
                </a:spcAft>
                <a:buClr>
                  <a:srgbClr val="575757"/>
                </a:buClr>
                <a:buSzPts val="1400"/>
                <a:defRPr/>
              </a:pPr>
              <a:r>
                <a:rPr kumimoji="0" lang="en-US" altLang="ja-JP" sz="1350" err="1">
                  <a:solidFill>
                    <a:srgbClr val="575757"/>
                  </a:solidFill>
                  <a:latin typeface="Meiryo UI" panose="020B0604030504040204" pitchFamily="50" charset="-128"/>
                  <a:ea typeface="Meiryo UI" panose="020B0604030504040204" pitchFamily="50" charset="-128"/>
                </a:rPr>
                <a:t>XX</a:t>
              </a:r>
              <a:r>
                <a:rPr kumimoji="0" lang="en-US" sz="1350" err="1">
                  <a:solidFill>
                    <a:srgbClr val="575757"/>
                  </a:solidFill>
                  <a:latin typeface="Meiryo UI" panose="020B0604030504040204" pitchFamily="50" charset="-128"/>
                  <a:ea typeface="Meiryo UI" panose="020B0604030504040204" pitchFamily="50" charset="-128"/>
                </a:rPr>
                <a:t>にかかる手間</a:t>
              </a:r>
              <a:endParaRPr kumimoji="0" sz="1050">
                <a:solidFill>
                  <a:srgbClr val="575757"/>
                </a:solidFill>
                <a:latin typeface="Meiryo UI" panose="020B0604030504040204" pitchFamily="50" charset="-128"/>
                <a:ea typeface="Meiryo UI" panose="020B0604030504040204" pitchFamily="50" charset="-128"/>
                <a:cs typeface="Arial"/>
                <a:sym typeface="Arial"/>
              </a:endParaRPr>
            </a:p>
          </p:txBody>
        </p:sp>
        <p:sp>
          <p:nvSpPr>
            <p:cNvPr id="1262" name="Google Shape;279;p8"/>
            <p:cNvSpPr/>
            <p:nvPr/>
          </p:nvSpPr>
          <p:spPr>
            <a:xfrm>
              <a:off x="9290240" y="3563794"/>
              <a:ext cx="2053969" cy="720000"/>
            </a:xfrm>
            <a:prstGeom prst="rect">
              <a:avLst/>
            </a:prstGeom>
            <a:solidFill>
              <a:srgbClr val="FFFFFF"/>
            </a:solidFill>
            <a:ln w="28575" cap="rnd" cmpd="sng">
              <a:solidFill>
                <a:srgbClr val="959595"/>
              </a:solidFill>
              <a:prstDash val="solid"/>
              <a:round/>
              <a:headEnd type="none" w="sm" len="sm"/>
              <a:tailEnd type="none" w="sm" len="sm"/>
            </a:ln>
          </p:spPr>
          <p:txBody>
            <a:bodyPr spcFirstLastPara="1" wrap="square" lIns="27000" tIns="27000" rIns="27000" bIns="27000" anchor="ctr" anchorCtr="0">
              <a:noAutofit/>
            </a:bodyPr>
            <a:lstStyle/>
            <a:p>
              <a:pPr algn="ctr" defTabSz="685800" eaLnBrk="1" fontAlgn="auto" hangingPunct="1">
                <a:spcBef>
                  <a:spcPts val="0"/>
                </a:spcBef>
                <a:spcAft>
                  <a:spcPts val="0"/>
                </a:spcAft>
                <a:buClr>
                  <a:srgbClr val="575757"/>
                </a:buClr>
                <a:buSzPts val="1400"/>
                <a:defRPr/>
              </a:pPr>
              <a:r>
                <a:rPr kumimoji="0" lang="en-US" altLang="ja-JP" sz="1350" err="1">
                  <a:solidFill>
                    <a:srgbClr val="575757"/>
                  </a:solidFill>
                  <a:latin typeface="Meiryo UI" panose="020B0604030504040204" pitchFamily="50" charset="-128"/>
                  <a:ea typeface="Meiryo UI" panose="020B0604030504040204" pitchFamily="50" charset="-128"/>
                </a:rPr>
                <a:t>XX</a:t>
              </a:r>
              <a:r>
                <a:rPr kumimoji="0" lang="en-US" sz="1350" err="1">
                  <a:solidFill>
                    <a:srgbClr val="575757"/>
                  </a:solidFill>
                  <a:latin typeface="Meiryo UI" panose="020B0604030504040204" pitchFamily="50" charset="-128"/>
                  <a:ea typeface="Meiryo UI" panose="020B0604030504040204" pitchFamily="50" charset="-128"/>
                </a:rPr>
                <a:t>の環境監視</a:t>
              </a:r>
              <a:endParaRPr kumimoji="0" sz="1050">
                <a:solidFill>
                  <a:srgbClr val="000000"/>
                </a:solidFill>
                <a:latin typeface="Meiryo UI" panose="020B0604030504040204" pitchFamily="50" charset="-128"/>
                <a:ea typeface="Meiryo UI" panose="020B0604030504040204" pitchFamily="50" charset="-128"/>
                <a:cs typeface="Arial"/>
                <a:sym typeface="Arial"/>
              </a:endParaRPr>
            </a:p>
          </p:txBody>
        </p:sp>
        <p:sp>
          <p:nvSpPr>
            <p:cNvPr id="1263" name="Google Shape;280;p8"/>
            <p:cNvSpPr/>
            <p:nvPr/>
          </p:nvSpPr>
          <p:spPr>
            <a:xfrm>
              <a:off x="9290240" y="5408821"/>
              <a:ext cx="2053969" cy="720000"/>
            </a:xfrm>
            <a:prstGeom prst="rect">
              <a:avLst/>
            </a:prstGeom>
            <a:solidFill>
              <a:srgbClr val="FFFFFF"/>
            </a:solidFill>
            <a:ln w="28575" cap="rnd" cmpd="sng">
              <a:solidFill>
                <a:srgbClr val="7F7F7F"/>
              </a:solidFill>
              <a:prstDash val="solid"/>
              <a:round/>
              <a:headEnd type="none" w="sm" len="sm"/>
              <a:tailEnd type="none" w="sm" len="sm"/>
            </a:ln>
          </p:spPr>
          <p:txBody>
            <a:bodyPr spcFirstLastPara="1" wrap="square" lIns="27000" tIns="27000" rIns="27000" bIns="27000" anchor="ctr" anchorCtr="0">
              <a:noAutofit/>
            </a:bodyPr>
            <a:lstStyle/>
            <a:p>
              <a:pPr algn="ctr" defTabSz="685800" eaLnBrk="1" fontAlgn="auto" hangingPunct="1">
                <a:spcBef>
                  <a:spcPts val="0"/>
                </a:spcBef>
                <a:spcAft>
                  <a:spcPts val="0"/>
                </a:spcAft>
                <a:buClr>
                  <a:srgbClr val="575757"/>
                </a:buClr>
                <a:buSzPts val="1400"/>
                <a:defRPr/>
              </a:pPr>
              <a:r>
                <a:rPr kumimoji="0" lang="en-US" altLang="ja-JP" sz="1350" err="1">
                  <a:solidFill>
                    <a:srgbClr val="575757"/>
                  </a:solidFill>
                  <a:latin typeface="Meiryo UI" panose="020B0604030504040204" pitchFamily="50" charset="-128"/>
                  <a:ea typeface="Meiryo UI" panose="020B0604030504040204" pitchFamily="50" charset="-128"/>
                </a:rPr>
                <a:t>XX</a:t>
              </a:r>
              <a:r>
                <a:rPr kumimoji="0" lang="en-US" sz="1350" err="1">
                  <a:solidFill>
                    <a:srgbClr val="575757"/>
                  </a:solidFill>
                  <a:latin typeface="Meiryo UI" panose="020B0604030504040204" pitchFamily="50" charset="-128"/>
                  <a:ea typeface="Meiryo UI" panose="020B0604030504040204" pitchFamily="50" charset="-128"/>
                </a:rPr>
                <a:t>発生の不規則性</a:t>
              </a:r>
              <a:endParaRPr kumimoji="0" sz="1050">
                <a:solidFill>
                  <a:srgbClr val="000000"/>
                </a:solidFill>
                <a:latin typeface="Meiryo UI" panose="020B0604030504040204" pitchFamily="50" charset="-128"/>
                <a:ea typeface="Meiryo UI" panose="020B0604030504040204" pitchFamily="50" charset="-128"/>
                <a:cs typeface="Arial"/>
                <a:sym typeface="Arial"/>
              </a:endParaRPr>
            </a:p>
          </p:txBody>
        </p:sp>
        <p:sp>
          <p:nvSpPr>
            <p:cNvPr id="1264" name="Google Shape;281;p8"/>
            <p:cNvSpPr/>
            <p:nvPr/>
          </p:nvSpPr>
          <p:spPr>
            <a:xfrm>
              <a:off x="9290240" y="4486307"/>
              <a:ext cx="2053969" cy="720000"/>
            </a:xfrm>
            <a:prstGeom prst="rect">
              <a:avLst/>
            </a:prstGeom>
            <a:solidFill>
              <a:srgbClr val="FFFFFF"/>
            </a:solidFill>
            <a:ln w="28575" cap="rnd" cmpd="sng">
              <a:solidFill>
                <a:srgbClr val="62A5CC"/>
              </a:solidFill>
              <a:prstDash val="solid"/>
              <a:round/>
              <a:headEnd type="none" w="sm" len="sm"/>
              <a:tailEnd type="none" w="sm" len="sm"/>
            </a:ln>
          </p:spPr>
          <p:txBody>
            <a:bodyPr spcFirstLastPara="1" wrap="square" lIns="27000" tIns="27000" rIns="27000" bIns="27000" anchor="ctr" anchorCtr="0">
              <a:noAutofit/>
            </a:bodyPr>
            <a:lstStyle/>
            <a:p>
              <a:pPr algn="ctr" defTabSz="685800" eaLnBrk="1" fontAlgn="auto" hangingPunct="1">
                <a:spcBef>
                  <a:spcPts val="0"/>
                </a:spcBef>
                <a:spcAft>
                  <a:spcPts val="0"/>
                </a:spcAft>
                <a:buClr>
                  <a:srgbClr val="575757"/>
                </a:buClr>
                <a:buSzPts val="1400"/>
                <a:defRPr/>
              </a:pPr>
              <a:r>
                <a:rPr kumimoji="0" lang="en-US" altLang="ja-JP" sz="1350" err="1">
                  <a:solidFill>
                    <a:srgbClr val="575757"/>
                  </a:solidFill>
                  <a:latin typeface="Meiryo UI" panose="020B0604030504040204" pitchFamily="50" charset="-128"/>
                  <a:ea typeface="Meiryo UI" panose="020B0604030504040204" pitchFamily="50" charset="-128"/>
                </a:rPr>
                <a:t>XX</a:t>
              </a:r>
              <a:r>
                <a:rPr kumimoji="0" lang="en-US" sz="1350" err="1">
                  <a:solidFill>
                    <a:srgbClr val="575757"/>
                  </a:solidFill>
                  <a:latin typeface="Meiryo UI" panose="020B0604030504040204" pitchFamily="50" charset="-128"/>
                  <a:ea typeface="Meiryo UI" panose="020B0604030504040204" pitchFamily="50" charset="-128"/>
                </a:rPr>
                <a:t>の環境監視</a:t>
              </a:r>
              <a:endParaRPr kumimoji="0" sz="1050">
                <a:solidFill>
                  <a:srgbClr val="000000"/>
                </a:solidFill>
                <a:latin typeface="Meiryo UI" panose="020B0604030504040204" pitchFamily="50" charset="-128"/>
                <a:ea typeface="Meiryo UI" panose="020B0604030504040204" pitchFamily="50" charset="-128"/>
                <a:cs typeface="Arial"/>
                <a:sym typeface="Arial"/>
              </a:endParaRPr>
            </a:p>
          </p:txBody>
        </p:sp>
      </p:grpSp>
      <p:cxnSp>
        <p:nvCxnSpPr>
          <p:cNvPr id="1265" name="Google Shape;282;p8"/>
          <p:cNvCxnSpPr/>
          <p:nvPr/>
        </p:nvCxnSpPr>
        <p:spPr>
          <a:xfrm rot="10800000">
            <a:off x="6115069" y="4390916"/>
            <a:ext cx="548918" cy="0"/>
          </a:xfrm>
          <a:prstGeom prst="straightConnector1">
            <a:avLst/>
          </a:prstGeom>
          <a:noFill/>
          <a:ln w="19050" cap="rnd" cmpd="sng">
            <a:solidFill>
              <a:srgbClr val="6E6F73"/>
            </a:solidFill>
            <a:prstDash val="solid"/>
            <a:round/>
            <a:headEnd type="none" w="sm" len="sm"/>
            <a:tailEnd type="triangle" w="med" len="med"/>
          </a:ln>
        </p:spPr>
      </p:cxnSp>
      <p:cxnSp>
        <p:nvCxnSpPr>
          <p:cNvPr id="1266" name="Google Shape;283;p8"/>
          <p:cNvCxnSpPr>
            <a:stCxn id="1259" idx="1"/>
            <a:endCxn id="1252" idx="3"/>
          </p:cNvCxnSpPr>
          <p:nvPr/>
        </p:nvCxnSpPr>
        <p:spPr>
          <a:xfrm rot="10800000">
            <a:off x="4025592" y="3699041"/>
            <a:ext cx="549000" cy="691875"/>
          </a:xfrm>
          <a:prstGeom prst="bentConnector3">
            <a:avLst>
              <a:gd name="adj1" fmla="val 49992"/>
            </a:avLst>
          </a:prstGeom>
          <a:noFill/>
          <a:ln w="19050" cap="rnd" cmpd="sng">
            <a:solidFill>
              <a:srgbClr val="6E6F73"/>
            </a:solidFill>
            <a:prstDash val="solid"/>
            <a:round/>
            <a:headEnd type="none" w="sm" len="sm"/>
            <a:tailEnd type="none" w="sm" len="sm"/>
          </a:ln>
        </p:spPr>
      </p:cxnSp>
      <p:grpSp>
        <p:nvGrpSpPr>
          <p:cNvPr id="1267" name="Google Shape;284;p8"/>
          <p:cNvGrpSpPr/>
          <p:nvPr/>
        </p:nvGrpSpPr>
        <p:grpSpPr>
          <a:xfrm>
            <a:off x="3873175" y="3165922"/>
            <a:ext cx="216000" cy="216000"/>
            <a:chOff x="5202893" y="3174538"/>
            <a:chExt cx="288000" cy="288000"/>
          </a:xfrm>
        </p:grpSpPr>
        <p:sp>
          <p:nvSpPr>
            <p:cNvPr id="1268" name="Google Shape;285;p8"/>
            <p:cNvSpPr/>
            <p:nvPr/>
          </p:nvSpPr>
          <p:spPr>
            <a:xfrm>
              <a:off x="5202893" y="3174538"/>
              <a:ext cx="288000" cy="288000"/>
            </a:xfrm>
            <a:prstGeom prst="ellipse">
              <a:avLst/>
            </a:prstGeom>
            <a:solidFill>
              <a:srgbClr val="C9E7CA"/>
            </a:solidFill>
            <a:ln>
              <a:noFill/>
            </a:ln>
          </p:spPr>
          <p:txBody>
            <a:bodyPr spcFirstLastPara="1" wrap="square" lIns="68569" tIns="34275" rIns="68569" bIns="34275" anchor="ctr" anchorCtr="0">
              <a:noAutofit/>
            </a:bodyPr>
            <a:lstStyle/>
            <a:p>
              <a:pPr algn="ctr" defTabSz="685800" eaLnBrk="1" fontAlgn="auto" hangingPunct="1">
                <a:spcBef>
                  <a:spcPts val="0"/>
                </a:spcBef>
                <a:spcAft>
                  <a:spcPts val="0"/>
                </a:spcAft>
                <a:buClr>
                  <a:prstClr val="white"/>
                </a:buClr>
                <a:buSzPts val="1200"/>
                <a:defRPr/>
              </a:pPr>
              <a:endParaRPr kumimoji="0" sz="900">
                <a:solidFill>
                  <a:srgbClr val="FFFFFF"/>
                </a:solidFill>
                <a:latin typeface="Meiryo UI" panose="020B0604030504040204" pitchFamily="50" charset="-128"/>
                <a:ea typeface="Meiryo UI" panose="020B0604030504040204" pitchFamily="50" charset="-128"/>
                <a:cs typeface="Trebuchet MS"/>
                <a:sym typeface="Trebuchet MS"/>
              </a:endParaRPr>
            </a:p>
          </p:txBody>
        </p:sp>
        <p:sp>
          <p:nvSpPr>
            <p:cNvPr id="1269" name="Google Shape;286;p8"/>
            <p:cNvSpPr/>
            <p:nvPr/>
          </p:nvSpPr>
          <p:spPr>
            <a:xfrm rot="-2450283">
              <a:off x="5256893" y="3247812"/>
              <a:ext cx="180000" cy="141452"/>
            </a:xfrm>
            <a:prstGeom prst="rightArrow">
              <a:avLst>
                <a:gd name="adj1" fmla="val 50000"/>
                <a:gd name="adj2" fmla="val 50000"/>
              </a:avLst>
            </a:prstGeom>
            <a:solidFill>
              <a:srgbClr val="29BA74"/>
            </a:solidFill>
            <a:ln w="9525" cap="rnd" cmpd="sng">
              <a:solidFill>
                <a:srgbClr val="29BA74"/>
              </a:solidFill>
              <a:prstDash val="solid"/>
              <a:round/>
              <a:headEnd type="none" w="sm" len="sm"/>
              <a:tailEnd type="none" w="sm" len="sm"/>
            </a:ln>
          </p:spPr>
          <p:txBody>
            <a:bodyPr spcFirstLastPara="1" wrap="square" lIns="68569" tIns="34275" rIns="68569" bIns="34275" anchor="ctr" anchorCtr="0">
              <a:noAutofit/>
            </a:bodyPr>
            <a:lstStyle/>
            <a:p>
              <a:pPr algn="ctr" defTabSz="685800" eaLnBrk="1" fontAlgn="auto" hangingPunct="1">
                <a:spcBef>
                  <a:spcPts val="0"/>
                </a:spcBef>
                <a:spcAft>
                  <a:spcPts val="0"/>
                </a:spcAft>
                <a:buClr>
                  <a:prstClr val="white"/>
                </a:buClr>
                <a:buSzPts val="1200"/>
                <a:defRPr/>
              </a:pPr>
              <a:endParaRPr kumimoji="0" sz="900">
                <a:solidFill>
                  <a:srgbClr val="FFFFFF"/>
                </a:solidFill>
                <a:latin typeface="Meiryo UI" panose="020B0604030504040204" pitchFamily="50" charset="-128"/>
                <a:ea typeface="Meiryo UI" panose="020B0604030504040204" pitchFamily="50" charset="-128"/>
                <a:cs typeface="Trebuchet MS"/>
                <a:sym typeface="Trebuchet MS"/>
              </a:endParaRPr>
            </a:p>
          </p:txBody>
        </p:sp>
      </p:grpSp>
      <p:grpSp>
        <p:nvGrpSpPr>
          <p:cNvPr id="1270" name="Google Shape;287;p8"/>
          <p:cNvGrpSpPr/>
          <p:nvPr/>
        </p:nvGrpSpPr>
        <p:grpSpPr>
          <a:xfrm rot="10800000" flipH="1">
            <a:off x="5962570" y="3165922"/>
            <a:ext cx="216000" cy="216000"/>
            <a:chOff x="5202893" y="3174538"/>
            <a:chExt cx="288000" cy="288000"/>
          </a:xfrm>
        </p:grpSpPr>
        <p:sp>
          <p:nvSpPr>
            <p:cNvPr id="1271" name="Google Shape;288;p8"/>
            <p:cNvSpPr/>
            <p:nvPr/>
          </p:nvSpPr>
          <p:spPr>
            <a:xfrm>
              <a:off x="5202893" y="3174538"/>
              <a:ext cx="288000" cy="288000"/>
            </a:xfrm>
            <a:prstGeom prst="ellipse">
              <a:avLst/>
            </a:prstGeom>
            <a:solidFill>
              <a:srgbClr val="EBC5D0"/>
            </a:solidFill>
            <a:ln>
              <a:noFill/>
            </a:ln>
          </p:spPr>
          <p:txBody>
            <a:bodyPr spcFirstLastPara="1" wrap="square" lIns="68569" tIns="34275" rIns="68569" bIns="34275" anchor="ctr" anchorCtr="0">
              <a:noAutofit/>
            </a:bodyPr>
            <a:lstStyle/>
            <a:p>
              <a:pPr algn="ctr" defTabSz="685800" eaLnBrk="1" fontAlgn="auto" hangingPunct="1">
                <a:spcBef>
                  <a:spcPts val="0"/>
                </a:spcBef>
                <a:spcAft>
                  <a:spcPts val="0"/>
                </a:spcAft>
                <a:buClr>
                  <a:prstClr val="white"/>
                </a:buClr>
                <a:buSzPts val="1200"/>
                <a:defRPr/>
              </a:pPr>
              <a:endParaRPr kumimoji="0" sz="900">
                <a:solidFill>
                  <a:srgbClr val="FFFFFF"/>
                </a:solidFill>
                <a:latin typeface="Meiryo UI" panose="020B0604030504040204" pitchFamily="50" charset="-128"/>
                <a:ea typeface="Meiryo UI" panose="020B0604030504040204" pitchFamily="50" charset="-128"/>
                <a:cs typeface="Trebuchet MS"/>
                <a:sym typeface="Trebuchet MS"/>
              </a:endParaRPr>
            </a:p>
          </p:txBody>
        </p:sp>
        <p:sp>
          <p:nvSpPr>
            <p:cNvPr id="1272" name="Google Shape;289;p8"/>
            <p:cNvSpPr/>
            <p:nvPr/>
          </p:nvSpPr>
          <p:spPr>
            <a:xfrm rot="-2450283">
              <a:off x="5256893" y="3247812"/>
              <a:ext cx="180000" cy="141452"/>
            </a:xfrm>
            <a:prstGeom prst="rightArrow">
              <a:avLst>
                <a:gd name="adj1" fmla="val 50000"/>
                <a:gd name="adj2" fmla="val 50000"/>
              </a:avLst>
            </a:prstGeom>
            <a:solidFill>
              <a:srgbClr val="E71C57"/>
            </a:solidFill>
            <a:ln w="9525" cap="rnd" cmpd="sng">
              <a:solidFill>
                <a:srgbClr val="E71C57"/>
              </a:solidFill>
              <a:prstDash val="solid"/>
              <a:round/>
              <a:headEnd type="none" w="sm" len="sm"/>
              <a:tailEnd type="none" w="sm" len="sm"/>
            </a:ln>
          </p:spPr>
          <p:txBody>
            <a:bodyPr spcFirstLastPara="1" wrap="square" lIns="68569" tIns="34275" rIns="68569" bIns="34275" anchor="ctr" anchorCtr="0">
              <a:noAutofit/>
            </a:bodyPr>
            <a:lstStyle/>
            <a:p>
              <a:pPr algn="ctr" defTabSz="685800" eaLnBrk="1" fontAlgn="auto" hangingPunct="1">
                <a:spcBef>
                  <a:spcPts val="0"/>
                </a:spcBef>
                <a:spcAft>
                  <a:spcPts val="0"/>
                </a:spcAft>
                <a:buClr>
                  <a:prstClr val="white"/>
                </a:buClr>
                <a:buSzPts val="1200"/>
                <a:defRPr/>
              </a:pPr>
              <a:endParaRPr kumimoji="0" sz="900">
                <a:solidFill>
                  <a:srgbClr val="FFFFFF"/>
                </a:solidFill>
                <a:latin typeface="Meiryo UI" panose="020B0604030504040204" pitchFamily="50" charset="-128"/>
                <a:ea typeface="Meiryo UI" panose="020B0604030504040204" pitchFamily="50" charset="-128"/>
                <a:cs typeface="Trebuchet MS"/>
                <a:sym typeface="Trebuchet MS"/>
              </a:endParaRPr>
            </a:p>
          </p:txBody>
        </p:sp>
      </p:grpSp>
      <p:grpSp>
        <p:nvGrpSpPr>
          <p:cNvPr id="1273" name="Google Shape;290;p8"/>
          <p:cNvGrpSpPr/>
          <p:nvPr/>
        </p:nvGrpSpPr>
        <p:grpSpPr>
          <a:xfrm>
            <a:off x="3873175" y="3857807"/>
            <a:ext cx="216000" cy="216000"/>
            <a:chOff x="5409617" y="3305772"/>
            <a:chExt cx="288000" cy="288000"/>
          </a:xfrm>
        </p:grpSpPr>
        <p:sp>
          <p:nvSpPr>
            <p:cNvPr id="1274" name="Google Shape;291;p8"/>
            <p:cNvSpPr/>
            <p:nvPr/>
          </p:nvSpPr>
          <p:spPr>
            <a:xfrm>
              <a:off x="5409617" y="3305772"/>
              <a:ext cx="288000" cy="288000"/>
            </a:xfrm>
            <a:prstGeom prst="ellipse">
              <a:avLst/>
            </a:prstGeom>
            <a:solidFill>
              <a:srgbClr val="C9E7CA"/>
            </a:solidFill>
            <a:ln>
              <a:noFill/>
            </a:ln>
          </p:spPr>
          <p:txBody>
            <a:bodyPr spcFirstLastPara="1" wrap="square" lIns="68569" tIns="34275" rIns="68569" bIns="34275" anchor="ctr" anchorCtr="0">
              <a:noAutofit/>
            </a:bodyPr>
            <a:lstStyle/>
            <a:p>
              <a:pPr algn="ctr" defTabSz="685800" eaLnBrk="1" fontAlgn="auto" hangingPunct="1">
                <a:spcBef>
                  <a:spcPts val="0"/>
                </a:spcBef>
                <a:spcAft>
                  <a:spcPts val="0"/>
                </a:spcAft>
                <a:buClr>
                  <a:prstClr val="white"/>
                </a:buClr>
                <a:buSzPts val="1200"/>
                <a:defRPr/>
              </a:pPr>
              <a:endParaRPr kumimoji="0" sz="900">
                <a:solidFill>
                  <a:srgbClr val="FFFFFF"/>
                </a:solidFill>
                <a:latin typeface="Meiryo UI" panose="020B0604030504040204" pitchFamily="50" charset="-128"/>
                <a:ea typeface="Meiryo UI" panose="020B0604030504040204" pitchFamily="50" charset="-128"/>
                <a:cs typeface="Trebuchet MS"/>
                <a:sym typeface="Trebuchet MS"/>
              </a:endParaRPr>
            </a:p>
          </p:txBody>
        </p:sp>
        <p:sp>
          <p:nvSpPr>
            <p:cNvPr id="1275" name="Google Shape;292;p8"/>
            <p:cNvSpPr/>
            <p:nvPr/>
          </p:nvSpPr>
          <p:spPr>
            <a:xfrm rot="-2450283">
              <a:off x="5463617" y="3379046"/>
              <a:ext cx="180000" cy="141452"/>
            </a:xfrm>
            <a:prstGeom prst="rightArrow">
              <a:avLst>
                <a:gd name="adj1" fmla="val 50000"/>
                <a:gd name="adj2" fmla="val 50000"/>
              </a:avLst>
            </a:prstGeom>
            <a:solidFill>
              <a:srgbClr val="29BA74"/>
            </a:solidFill>
            <a:ln w="9525" cap="rnd" cmpd="sng">
              <a:solidFill>
                <a:srgbClr val="29BA74"/>
              </a:solidFill>
              <a:prstDash val="solid"/>
              <a:round/>
              <a:headEnd type="none" w="sm" len="sm"/>
              <a:tailEnd type="none" w="sm" len="sm"/>
            </a:ln>
          </p:spPr>
          <p:txBody>
            <a:bodyPr spcFirstLastPara="1" wrap="square" lIns="68569" tIns="34275" rIns="68569" bIns="34275" anchor="ctr" anchorCtr="0">
              <a:noAutofit/>
            </a:bodyPr>
            <a:lstStyle/>
            <a:p>
              <a:pPr algn="ctr" defTabSz="685800" eaLnBrk="1" fontAlgn="auto" hangingPunct="1">
                <a:spcBef>
                  <a:spcPts val="0"/>
                </a:spcBef>
                <a:spcAft>
                  <a:spcPts val="0"/>
                </a:spcAft>
                <a:buClr>
                  <a:prstClr val="white"/>
                </a:buClr>
                <a:buSzPts val="1200"/>
                <a:defRPr/>
              </a:pPr>
              <a:endParaRPr kumimoji="0" sz="900">
                <a:solidFill>
                  <a:srgbClr val="FFFFFF"/>
                </a:solidFill>
                <a:latin typeface="Meiryo UI" panose="020B0604030504040204" pitchFamily="50" charset="-128"/>
                <a:ea typeface="Meiryo UI" panose="020B0604030504040204" pitchFamily="50" charset="-128"/>
                <a:cs typeface="Trebuchet MS"/>
                <a:sym typeface="Trebuchet MS"/>
              </a:endParaRPr>
            </a:p>
          </p:txBody>
        </p:sp>
      </p:grpSp>
      <p:grpSp>
        <p:nvGrpSpPr>
          <p:cNvPr id="1276" name="Google Shape;310;p8"/>
          <p:cNvGrpSpPr/>
          <p:nvPr/>
        </p:nvGrpSpPr>
        <p:grpSpPr>
          <a:xfrm rot="10800000" flipH="1">
            <a:off x="5962570" y="3778419"/>
            <a:ext cx="216000" cy="216000"/>
            <a:chOff x="5202893" y="3174538"/>
            <a:chExt cx="288000" cy="288000"/>
          </a:xfrm>
        </p:grpSpPr>
        <p:sp>
          <p:nvSpPr>
            <p:cNvPr id="1277" name="Google Shape;311;p8"/>
            <p:cNvSpPr/>
            <p:nvPr/>
          </p:nvSpPr>
          <p:spPr>
            <a:xfrm>
              <a:off x="5202893" y="3174538"/>
              <a:ext cx="288000" cy="288000"/>
            </a:xfrm>
            <a:prstGeom prst="ellipse">
              <a:avLst/>
            </a:prstGeom>
            <a:solidFill>
              <a:srgbClr val="EBC5D0"/>
            </a:solidFill>
            <a:ln>
              <a:noFill/>
            </a:ln>
          </p:spPr>
          <p:txBody>
            <a:bodyPr spcFirstLastPara="1" wrap="square" lIns="68569" tIns="34275" rIns="68569" bIns="34275" anchor="ctr" anchorCtr="0">
              <a:noAutofit/>
            </a:bodyPr>
            <a:lstStyle/>
            <a:p>
              <a:pPr algn="ctr" defTabSz="685800" eaLnBrk="1" fontAlgn="auto" hangingPunct="1">
                <a:spcBef>
                  <a:spcPts val="0"/>
                </a:spcBef>
                <a:spcAft>
                  <a:spcPts val="0"/>
                </a:spcAft>
                <a:buClr>
                  <a:prstClr val="white"/>
                </a:buClr>
                <a:buSzPts val="1200"/>
                <a:defRPr/>
              </a:pPr>
              <a:endParaRPr kumimoji="0" sz="900">
                <a:solidFill>
                  <a:srgbClr val="FFFFFF"/>
                </a:solidFill>
                <a:latin typeface="Meiryo UI" panose="020B0604030504040204" pitchFamily="50" charset="-128"/>
                <a:ea typeface="Meiryo UI" panose="020B0604030504040204" pitchFamily="50" charset="-128"/>
                <a:cs typeface="Trebuchet MS"/>
                <a:sym typeface="Trebuchet MS"/>
              </a:endParaRPr>
            </a:p>
          </p:txBody>
        </p:sp>
        <p:sp>
          <p:nvSpPr>
            <p:cNvPr id="1278" name="Google Shape;312;p8"/>
            <p:cNvSpPr/>
            <p:nvPr/>
          </p:nvSpPr>
          <p:spPr>
            <a:xfrm rot="-2448511">
              <a:off x="5256881" y="3247907"/>
              <a:ext cx="179945" cy="141450"/>
            </a:xfrm>
            <a:prstGeom prst="rightArrow">
              <a:avLst>
                <a:gd name="adj1" fmla="val 50000"/>
                <a:gd name="adj2" fmla="val 50000"/>
              </a:avLst>
            </a:prstGeom>
            <a:solidFill>
              <a:srgbClr val="E71C57"/>
            </a:solidFill>
            <a:ln w="9525" cap="rnd" cmpd="sng">
              <a:solidFill>
                <a:srgbClr val="E71C57"/>
              </a:solidFill>
              <a:prstDash val="solid"/>
              <a:round/>
              <a:headEnd type="none" w="sm" len="sm"/>
              <a:tailEnd type="none" w="sm" len="sm"/>
            </a:ln>
          </p:spPr>
          <p:txBody>
            <a:bodyPr spcFirstLastPara="1" wrap="square" lIns="68569" tIns="34275" rIns="68569" bIns="34275" anchor="ctr" anchorCtr="0">
              <a:noAutofit/>
            </a:bodyPr>
            <a:lstStyle/>
            <a:p>
              <a:pPr algn="ctr" defTabSz="685800" eaLnBrk="1" fontAlgn="auto" hangingPunct="1">
                <a:spcBef>
                  <a:spcPts val="0"/>
                </a:spcBef>
                <a:spcAft>
                  <a:spcPts val="0"/>
                </a:spcAft>
                <a:buClr>
                  <a:prstClr val="white"/>
                </a:buClr>
                <a:buSzPts val="1200"/>
                <a:defRPr/>
              </a:pPr>
              <a:endParaRPr kumimoji="0" sz="900">
                <a:solidFill>
                  <a:srgbClr val="FFFFFF"/>
                </a:solidFill>
                <a:latin typeface="Meiryo UI" panose="020B0604030504040204" pitchFamily="50" charset="-128"/>
                <a:ea typeface="Meiryo UI" panose="020B0604030504040204" pitchFamily="50" charset="-128"/>
                <a:cs typeface="Trebuchet MS"/>
                <a:sym typeface="Trebuchet MS"/>
              </a:endParaRPr>
            </a:p>
          </p:txBody>
        </p:sp>
      </p:grpSp>
      <p:grpSp>
        <p:nvGrpSpPr>
          <p:cNvPr id="1279" name="Google Shape;313;p8"/>
          <p:cNvGrpSpPr/>
          <p:nvPr/>
        </p:nvGrpSpPr>
        <p:grpSpPr>
          <a:xfrm>
            <a:off x="5962562" y="4516700"/>
            <a:ext cx="216000" cy="216000"/>
            <a:chOff x="5409617" y="3305772"/>
            <a:chExt cx="288000" cy="288000"/>
          </a:xfrm>
        </p:grpSpPr>
        <p:sp>
          <p:nvSpPr>
            <p:cNvPr id="1280" name="Google Shape;314;p8"/>
            <p:cNvSpPr/>
            <p:nvPr/>
          </p:nvSpPr>
          <p:spPr>
            <a:xfrm>
              <a:off x="5409617" y="3305772"/>
              <a:ext cx="288000" cy="288000"/>
            </a:xfrm>
            <a:prstGeom prst="ellipse">
              <a:avLst/>
            </a:prstGeom>
            <a:solidFill>
              <a:srgbClr val="C9E7CA"/>
            </a:solidFill>
            <a:ln>
              <a:noFill/>
            </a:ln>
          </p:spPr>
          <p:txBody>
            <a:bodyPr spcFirstLastPara="1" wrap="square" lIns="68569" tIns="34275" rIns="68569" bIns="34275" anchor="ctr" anchorCtr="0">
              <a:noAutofit/>
            </a:bodyPr>
            <a:lstStyle/>
            <a:p>
              <a:pPr algn="ctr" defTabSz="685800" eaLnBrk="1" fontAlgn="auto" hangingPunct="1">
                <a:spcBef>
                  <a:spcPts val="0"/>
                </a:spcBef>
                <a:spcAft>
                  <a:spcPts val="0"/>
                </a:spcAft>
                <a:buClr>
                  <a:prstClr val="white"/>
                </a:buClr>
                <a:buSzPts val="1200"/>
                <a:defRPr/>
              </a:pPr>
              <a:endParaRPr kumimoji="0" sz="900">
                <a:solidFill>
                  <a:srgbClr val="FFFFFF"/>
                </a:solidFill>
                <a:latin typeface="Meiryo UI" panose="020B0604030504040204" pitchFamily="50" charset="-128"/>
                <a:ea typeface="Meiryo UI" panose="020B0604030504040204" pitchFamily="50" charset="-128"/>
                <a:cs typeface="Trebuchet MS"/>
                <a:sym typeface="Trebuchet MS"/>
              </a:endParaRPr>
            </a:p>
          </p:txBody>
        </p:sp>
        <p:sp>
          <p:nvSpPr>
            <p:cNvPr id="1281" name="Google Shape;315;p8"/>
            <p:cNvSpPr/>
            <p:nvPr/>
          </p:nvSpPr>
          <p:spPr>
            <a:xfrm rot="-2448511">
              <a:off x="5463605" y="3379141"/>
              <a:ext cx="179945" cy="141450"/>
            </a:xfrm>
            <a:prstGeom prst="rightArrow">
              <a:avLst>
                <a:gd name="adj1" fmla="val 50000"/>
                <a:gd name="adj2" fmla="val 50000"/>
              </a:avLst>
            </a:prstGeom>
            <a:solidFill>
              <a:srgbClr val="29BA74"/>
            </a:solidFill>
            <a:ln w="9525" cap="rnd" cmpd="sng">
              <a:solidFill>
                <a:srgbClr val="29BA74"/>
              </a:solidFill>
              <a:prstDash val="solid"/>
              <a:round/>
              <a:headEnd type="none" w="sm" len="sm"/>
              <a:tailEnd type="none" w="sm" len="sm"/>
            </a:ln>
          </p:spPr>
          <p:txBody>
            <a:bodyPr spcFirstLastPara="1" wrap="square" lIns="68569" tIns="34275" rIns="68569" bIns="34275" anchor="ctr" anchorCtr="0">
              <a:noAutofit/>
            </a:bodyPr>
            <a:lstStyle/>
            <a:p>
              <a:pPr algn="ctr" defTabSz="685800" eaLnBrk="1" fontAlgn="auto" hangingPunct="1">
                <a:spcBef>
                  <a:spcPts val="0"/>
                </a:spcBef>
                <a:spcAft>
                  <a:spcPts val="0"/>
                </a:spcAft>
                <a:buClr>
                  <a:prstClr val="white"/>
                </a:buClr>
                <a:buSzPts val="1200"/>
                <a:defRPr/>
              </a:pPr>
              <a:endParaRPr kumimoji="0" sz="900">
                <a:solidFill>
                  <a:srgbClr val="FFFFFF"/>
                </a:solidFill>
                <a:latin typeface="Meiryo UI" panose="020B0604030504040204" pitchFamily="50" charset="-128"/>
                <a:ea typeface="Meiryo UI" panose="020B0604030504040204" pitchFamily="50" charset="-128"/>
                <a:cs typeface="Trebuchet MS"/>
                <a:sym typeface="Trebuchet MS"/>
              </a:endParaRPr>
            </a:p>
          </p:txBody>
        </p:sp>
      </p:grpSp>
      <p:grpSp>
        <p:nvGrpSpPr>
          <p:cNvPr id="1282" name="Google Shape;316;p8"/>
          <p:cNvGrpSpPr/>
          <p:nvPr/>
        </p:nvGrpSpPr>
        <p:grpSpPr>
          <a:xfrm>
            <a:off x="5962562" y="5218344"/>
            <a:ext cx="216000" cy="216000"/>
            <a:chOff x="5409617" y="3305772"/>
            <a:chExt cx="288000" cy="288000"/>
          </a:xfrm>
        </p:grpSpPr>
        <p:sp>
          <p:nvSpPr>
            <p:cNvPr id="1283" name="Google Shape;317;p8"/>
            <p:cNvSpPr/>
            <p:nvPr/>
          </p:nvSpPr>
          <p:spPr>
            <a:xfrm>
              <a:off x="5409617" y="3305772"/>
              <a:ext cx="288000" cy="288000"/>
            </a:xfrm>
            <a:prstGeom prst="ellipse">
              <a:avLst/>
            </a:prstGeom>
            <a:solidFill>
              <a:srgbClr val="C9E7CA"/>
            </a:solidFill>
            <a:ln>
              <a:noFill/>
            </a:ln>
          </p:spPr>
          <p:txBody>
            <a:bodyPr spcFirstLastPara="1" wrap="square" lIns="68569" tIns="34275" rIns="68569" bIns="34275" anchor="ctr" anchorCtr="0">
              <a:noAutofit/>
            </a:bodyPr>
            <a:lstStyle/>
            <a:p>
              <a:pPr algn="ctr" defTabSz="685800" eaLnBrk="1" fontAlgn="auto" hangingPunct="1">
                <a:spcBef>
                  <a:spcPts val="0"/>
                </a:spcBef>
                <a:spcAft>
                  <a:spcPts val="0"/>
                </a:spcAft>
                <a:buClr>
                  <a:prstClr val="white"/>
                </a:buClr>
                <a:buSzPts val="1200"/>
                <a:defRPr/>
              </a:pPr>
              <a:endParaRPr kumimoji="0" sz="900">
                <a:solidFill>
                  <a:srgbClr val="FFFFFF"/>
                </a:solidFill>
                <a:latin typeface="Meiryo UI" panose="020B0604030504040204" pitchFamily="50" charset="-128"/>
                <a:ea typeface="Meiryo UI" panose="020B0604030504040204" pitchFamily="50" charset="-128"/>
                <a:cs typeface="Trebuchet MS"/>
                <a:sym typeface="Trebuchet MS"/>
              </a:endParaRPr>
            </a:p>
          </p:txBody>
        </p:sp>
        <p:sp>
          <p:nvSpPr>
            <p:cNvPr id="1284" name="Google Shape;318;p8"/>
            <p:cNvSpPr/>
            <p:nvPr/>
          </p:nvSpPr>
          <p:spPr>
            <a:xfrm rot="-2448511">
              <a:off x="5463605" y="3379141"/>
              <a:ext cx="179945" cy="141450"/>
            </a:xfrm>
            <a:prstGeom prst="rightArrow">
              <a:avLst>
                <a:gd name="adj1" fmla="val 50000"/>
                <a:gd name="adj2" fmla="val 50000"/>
              </a:avLst>
            </a:prstGeom>
            <a:solidFill>
              <a:srgbClr val="29BA74"/>
            </a:solidFill>
            <a:ln w="9525" cap="rnd" cmpd="sng">
              <a:solidFill>
                <a:srgbClr val="29BA74"/>
              </a:solidFill>
              <a:prstDash val="solid"/>
              <a:round/>
              <a:headEnd type="none" w="sm" len="sm"/>
              <a:tailEnd type="none" w="sm" len="sm"/>
            </a:ln>
          </p:spPr>
          <p:txBody>
            <a:bodyPr spcFirstLastPara="1" wrap="square" lIns="68569" tIns="34275" rIns="68569" bIns="34275" anchor="ctr" anchorCtr="0">
              <a:noAutofit/>
            </a:bodyPr>
            <a:lstStyle/>
            <a:p>
              <a:pPr algn="ctr" defTabSz="685800" eaLnBrk="1" fontAlgn="auto" hangingPunct="1">
                <a:spcBef>
                  <a:spcPts val="0"/>
                </a:spcBef>
                <a:spcAft>
                  <a:spcPts val="0"/>
                </a:spcAft>
                <a:buClr>
                  <a:prstClr val="white"/>
                </a:buClr>
                <a:buSzPts val="1200"/>
                <a:defRPr/>
              </a:pPr>
              <a:endParaRPr kumimoji="0" sz="900">
                <a:solidFill>
                  <a:srgbClr val="FFFFFF"/>
                </a:solidFill>
                <a:latin typeface="Meiryo UI" panose="020B0604030504040204" pitchFamily="50" charset="-128"/>
                <a:ea typeface="Meiryo UI" panose="020B0604030504040204" pitchFamily="50" charset="-128"/>
                <a:cs typeface="Trebuchet MS"/>
                <a:sym typeface="Trebuchet MS"/>
              </a:endParaRPr>
            </a:p>
          </p:txBody>
        </p:sp>
      </p:grpSp>
      <p:grpSp>
        <p:nvGrpSpPr>
          <p:cNvPr id="1285" name="Google Shape;319;p8"/>
          <p:cNvGrpSpPr/>
          <p:nvPr/>
        </p:nvGrpSpPr>
        <p:grpSpPr>
          <a:xfrm>
            <a:off x="3936194" y="5218344"/>
            <a:ext cx="216000" cy="216000"/>
            <a:chOff x="5409617" y="3305772"/>
            <a:chExt cx="288000" cy="288000"/>
          </a:xfrm>
        </p:grpSpPr>
        <p:sp>
          <p:nvSpPr>
            <p:cNvPr id="1286" name="Google Shape;320;p8"/>
            <p:cNvSpPr/>
            <p:nvPr/>
          </p:nvSpPr>
          <p:spPr>
            <a:xfrm>
              <a:off x="5409617" y="3305772"/>
              <a:ext cx="288000" cy="288000"/>
            </a:xfrm>
            <a:prstGeom prst="ellipse">
              <a:avLst/>
            </a:prstGeom>
            <a:solidFill>
              <a:srgbClr val="C9E7CA"/>
            </a:solidFill>
            <a:ln>
              <a:noFill/>
            </a:ln>
          </p:spPr>
          <p:txBody>
            <a:bodyPr spcFirstLastPara="1" wrap="square" lIns="68569" tIns="34275" rIns="68569" bIns="34275" anchor="ctr" anchorCtr="0">
              <a:noAutofit/>
            </a:bodyPr>
            <a:lstStyle/>
            <a:p>
              <a:pPr algn="ctr" defTabSz="685800" eaLnBrk="1" fontAlgn="auto" hangingPunct="1">
                <a:spcBef>
                  <a:spcPts val="0"/>
                </a:spcBef>
                <a:spcAft>
                  <a:spcPts val="0"/>
                </a:spcAft>
                <a:buClr>
                  <a:prstClr val="white"/>
                </a:buClr>
                <a:buSzPts val="1200"/>
                <a:defRPr/>
              </a:pPr>
              <a:endParaRPr kumimoji="0" sz="900">
                <a:solidFill>
                  <a:srgbClr val="FFFFFF"/>
                </a:solidFill>
                <a:latin typeface="Meiryo UI" panose="020B0604030504040204" pitchFamily="50" charset="-128"/>
                <a:ea typeface="Meiryo UI" panose="020B0604030504040204" pitchFamily="50" charset="-128"/>
                <a:cs typeface="Trebuchet MS"/>
                <a:sym typeface="Trebuchet MS"/>
              </a:endParaRPr>
            </a:p>
          </p:txBody>
        </p:sp>
        <p:sp>
          <p:nvSpPr>
            <p:cNvPr id="1287" name="Google Shape;321;p8"/>
            <p:cNvSpPr/>
            <p:nvPr/>
          </p:nvSpPr>
          <p:spPr>
            <a:xfrm rot="-2448511">
              <a:off x="5463605" y="3379141"/>
              <a:ext cx="179945" cy="141450"/>
            </a:xfrm>
            <a:prstGeom prst="rightArrow">
              <a:avLst>
                <a:gd name="adj1" fmla="val 50000"/>
                <a:gd name="adj2" fmla="val 50000"/>
              </a:avLst>
            </a:prstGeom>
            <a:solidFill>
              <a:srgbClr val="29BA74"/>
            </a:solidFill>
            <a:ln w="9525" cap="rnd" cmpd="sng">
              <a:solidFill>
                <a:srgbClr val="29BA74"/>
              </a:solidFill>
              <a:prstDash val="solid"/>
              <a:round/>
              <a:headEnd type="none" w="sm" len="sm"/>
              <a:tailEnd type="none" w="sm" len="sm"/>
            </a:ln>
          </p:spPr>
          <p:txBody>
            <a:bodyPr spcFirstLastPara="1" wrap="square" lIns="68569" tIns="34275" rIns="68569" bIns="34275" anchor="ctr" anchorCtr="0">
              <a:noAutofit/>
            </a:bodyPr>
            <a:lstStyle/>
            <a:p>
              <a:pPr algn="ctr" defTabSz="685800" eaLnBrk="1" fontAlgn="auto" hangingPunct="1">
                <a:spcBef>
                  <a:spcPts val="0"/>
                </a:spcBef>
                <a:spcAft>
                  <a:spcPts val="0"/>
                </a:spcAft>
                <a:buClr>
                  <a:prstClr val="white"/>
                </a:buClr>
                <a:buSzPts val="1200"/>
                <a:defRPr/>
              </a:pPr>
              <a:endParaRPr kumimoji="0" sz="900">
                <a:solidFill>
                  <a:srgbClr val="FFFFFF"/>
                </a:solidFill>
                <a:latin typeface="Meiryo UI" panose="020B0604030504040204" pitchFamily="50" charset="-128"/>
                <a:ea typeface="Meiryo UI" panose="020B0604030504040204" pitchFamily="50" charset="-128"/>
                <a:cs typeface="Trebuchet MS"/>
                <a:sym typeface="Trebuchet MS"/>
              </a:endParaRPr>
            </a:p>
          </p:txBody>
        </p:sp>
      </p:grpSp>
      <p:sp>
        <p:nvSpPr>
          <p:cNvPr id="1288" name="Speech Bubble: Rectangle with Corners Rounded 178"/>
          <p:cNvSpPr/>
          <p:nvPr/>
        </p:nvSpPr>
        <p:spPr>
          <a:xfrm>
            <a:off x="3068053" y="2359875"/>
            <a:ext cx="957539" cy="336785"/>
          </a:xfrm>
          <a:prstGeom prst="wedgeRoundRectCallout">
            <a:avLst>
              <a:gd name="adj1" fmla="val -30634"/>
              <a:gd name="adj2" fmla="val 83935"/>
              <a:gd name="adj3" fmla="val 16667"/>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685800" eaLnBrk="1" fontAlgn="auto" hangingPunct="1">
              <a:lnSpc>
                <a:spcPct val="95000"/>
              </a:lnSpc>
              <a:spcBef>
                <a:spcPts val="0"/>
              </a:spcBef>
              <a:spcAft>
                <a:spcPts val="0"/>
              </a:spcAft>
              <a:defRPr/>
            </a:pPr>
            <a:r>
              <a:rPr lang="ja-JP" altLang="en-US" sz="1050" kern="0">
                <a:solidFill>
                  <a:srgbClr val="575757"/>
                </a:solidFill>
                <a:latin typeface="Meiryo UI" panose="020B0604030504040204" pitchFamily="50" charset="-128"/>
                <a:ea typeface="Meiryo UI" panose="020B0604030504040204" pitchFamily="50" charset="-128"/>
              </a:rPr>
              <a:t>手段であって</a:t>
            </a:r>
            <a:br>
              <a:rPr lang="en-US" altLang="ja-JP" sz="1050" kern="0">
                <a:solidFill>
                  <a:srgbClr val="575757"/>
                </a:solidFill>
                <a:latin typeface="Meiryo UI" panose="020B0604030504040204" pitchFamily="50" charset="-128"/>
                <a:ea typeface="Meiryo UI" panose="020B0604030504040204" pitchFamily="50" charset="-128"/>
              </a:rPr>
            </a:br>
            <a:r>
              <a:rPr lang="ja-JP" altLang="en-US" sz="1050" kern="0">
                <a:solidFill>
                  <a:srgbClr val="575757"/>
                </a:solidFill>
                <a:latin typeface="Meiryo UI" panose="020B0604030504040204" pitchFamily="50" charset="-128"/>
                <a:ea typeface="Meiryo UI" panose="020B0604030504040204" pitchFamily="50" charset="-128"/>
              </a:rPr>
              <a:t>指標ではない</a:t>
            </a:r>
            <a:endParaRPr lang="en-US" sz="1050" kern="0">
              <a:solidFill>
                <a:srgbClr val="575757"/>
              </a:solidFill>
              <a:latin typeface="Meiryo UI" panose="020B0604030504040204" pitchFamily="50" charset="-128"/>
              <a:ea typeface="Meiryo UI" panose="020B0604030504040204" pitchFamily="50" charset="-128"/>
            </a:endParaRPr>
          </a:p>
        </p:txBody>
      </p:sp>
      <p:sp>
        <p:nvSpPr>
          <p:cNvPr id="1289" name="Speech Bubble: Rectangle with Corners Rounded 183"/>
          <p:cNvSpPr/>
          <p:nvPr/>
        </p:nvSpPr>
        <p:spPr>
          <a:xfrm>
            <a:off x="1615979" y="3750740"/>
            <a:ext cx="957539" cy="336785"/>
          </a:xfrm>
          <a:prstGeom prst="wedgeRoundRectCallout">
            <a:avLst>
              <a:gd name="adj1" fmla="val 81699"/>
              <a:gd name="adj2" fmla="val -78970"/>
              <a:gd name="adj3" fmla="val 16667"/>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685800" eaLnBrk="1" fontAlgn="auto" hangingPunct="1">
              <a:lnSpc>
                <a:spcPct val="95000"/>
              </a:lnSpc>
              <a:spcBef>
                <a:spcPts val="0"/>
              </a:spcBef>
              <a:spcAft>
                <a:spcPts val="0"/>
              </a:spcAft>
              <a:defRPr/>
            </a:pPr>
            <a:r>
              <a:rPr lang="ja-JP" altLang="en-US" sz="1050" kern="0">
                <a:solidFill>
                  <a:srgbClr val="575757"/>
                </a:solidFill>
                <a:latin typeface="Meiryo UI" panose="020B0604030504040204" pitchFamily="50" charset="-128"/>
                <a:ea typeface="Meiryo UI" panose="020B0604030504040204" pitchFamily="50" charset="-128"/>
              </a:rPr>
              <a:t>手段であって</a:t>
            </a:r>
            <a:br>
              <a:rPr lang="en-US" altLang="ja-JP" sz="1050" kern="0">
                <a:solidFill>
                  <a:srgbClr val="575757"/>
                </a:solidFill>
                <a:latin typeface="Meiryo UI" panose="020B0604030504040204" pitchFamily="50" charset="-128"/>
                <a:ea typeface="Meiryo UI" panose="020B0604030504040204" pitchFamily="50" charset="-128"/>
              </a:rPr>
            </a:br>
            <a:r>
              <a:rPr lang="ja-JP" altLang="en-US" sz="1050" kern="0">
                <a:solidFill>
                  <a:srgbClr val="575757"/>
                </a:solidFill>
                <a:latin typeface="Meiryo UI" panose="020B0604030504040204" pitchFamily="50" charset="-128"/>
                <a:ea typeface="Meiryo UI" panose="020B0604030504040204" pitchFamily="50" charset="-128"/>
              </a:rPr>
              <a:t>指標ではない</a:t>
            </a:r>
            <a:endParaRPr lang="en-US" sz="1050" kern="0">
              <a:solidFill>
                <a:srgbClr val="575757"/>
              </a:solidFill>
              <a:latin typeface="Meiryo UI" panose="020B0604030504040204" pitchFamily="50" charset="-128"/>
              <a:ea typeface="Meiryo UI" panose="020B0604030504040204" pitchFamily="50" charset="-128"/>
            </a:endParaRPr>
          </a:p>
        </p:txBody>
      </p:sp>
      <p:sp>
        <p:nvSpPr>
          <p:cNvPr id="1290" name="Speech Bubble: Rectangle with Corners Rounded 184"/>
          <p:cNvSpPr/>
          <p:nvPr/>
        </p:nvSpPr>
        <p:spPr>
          <a:xfrm>
            <a:off x="1154777" y="2255720"/>
            <a:ext cx="1662746" cy="434214"/>
          </a:xfrm>
          <a:prstGeom prst="wedgeRoundRectCallout">
            <a:avLst>
              <a:gd name="adj1" fmla="val 45082"/>
              <a:gd name="adj2" fmla="val 139489"/>
              <a:gd name="adj3" fmla="val 16667"/>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defTabSz="685800" eaLnBrk="1" fontAlgn="auto" hangingPunct="1">
              <a:lnSpc>
                <a:spcPct val="95000"/>
              </a:lnSpc>
              <a:spcBef>
                <a:spcPts val="0"/>
              </a:spcBef>
              <a:spcAft>
                <a:spcPts val="0"/>
              </a:spcAft>
              <a:defRPr/>
            </a:pPr>
            <a:r>
              <a:rPr lang="ja-JP" altLang="en-US" sz="1050" kern="0">
                <a:solidFill>
                  <a:srgbClr val="575757"/>
                </a:solidFill>
                <a:latin typeface="Meiryo UI" panose="020B0604030504040204" pitchFamily="50" charset="-128"/>
                <a:ea typeface="Meiryo UI" panose="020B0604030504040204" pitchFamily="50" charset="-128"/>
              </a:rPr>
              <a:t>簡素化によって何を成果指標とするか</a:t>
            </a:r>
            <a:endParaRPr lang="en-US" altLang="ja-JP" sz="1050" kern="0">
              <a:solidFill>
                <a:srgbClr val="575757"/>
              </a:solidFill>
              <a:latin typeface="Meiryo UI" panose="020B0604030504040204" pitchFamily="50" charset="-128"/>
              <a:ea typeface="Meiryo UI" panose="020B0604030504040204" pitchFamily="50" charset="-128"/>
            </a:endParaRPr>
          </a:p>
          <a:p>
            <a:pPr defTabSz="685800" eaLnBrk="1" fontAlgn="auto" hangingPunct="1">
              <a:lnSpc>
                <a:spcPct val="95000"/>
              </a:lnSpc>
              <a:spcBef>
                <a:spcPts val="0"/>
              </a:spcBef>
              <a:spcAft>
                <a:spcPts val="0"/>
              </a:spcAft>
              <a:defRPr/>
            </a:pPr>
            <a:r>
              <a:rPr lang="en-US" sz="1050" kern="0">
                <a:solidFill>
                  <a:srgbClr val="575757"/>
                </a:solidFill>
                <a:latin typeface="Meiryo UI" panose="020B0604030504040204" pitchFamily="50" charset="-128"/>
                <a:ea typeface="Meiryo UI" panose="020B0604030504040204" pitchFamily="50" charset="-128"/>
              </a:rPr>
              <a:t>(</a:t>
            </a:r>
            <a:r>
              <a:rPr lang="ja-JP" altLang="en-US" sz="1050" kern="0">
                <a:solidFill>
                  <a:srgbClr val="575757"/>
                </a:solidFill>
                <a:latin typeface="Meiryo UI" panose="020B0604030504040204" pitchFamily="50" charset="-128"/>
                <a:ea typeface="Meiryo UI" panose="020B0604030504040204" pitchFamily="50" charset="-128"/>
              </a:rPr>
              <a:t>本事業においては作業工数</a:t>
            </a:r>
            <a:r>
              <a:rPr lang="en-US" sz="1050" kern="0">
                <a:solidFill>
                  <a:srgbClr val="575757"/>
                </a:solidFill>
                <a:latin typeface="Meiryo UI" panose="020B0604030504040204" pitchFamily="50" charset="-128"/>
                <a:ea typeface="Meiryo UI" panose="020B0604030504040204" pitchFamily="50" charset="-128"/>
              </a:rPr>
              <a:t>)</a:t>
            </a:r>
          </a:p>
        </p:txBody>
      </p:sp>
      <p:sp>
        <p:nvSpPr>
          <p:cNvPr id="1291" name="Speech Bubble: Rectangle with Corners Rounded 208"/>
          <p:cNvSpPr/>
          <p:nvPr/>
        </p:nvSpPr>
        <p:spPr>
          <a:xfrm>
            <a:off x="395804" y="3378112"/>
            <a:ext cx="1098445" cy="472742"/>
          </a:xfrm>
          <a:prstGeom prst="wedgeRoundRectCallout">
            <a:avLst>
              <a:gd name="adj1" fmla="val 93027"/>
              <a:gd name="adj2" fmla="val -116404"/>
              <a:gd name="adj3" fmla="val 16667"/>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defTabSz="685800" eaLnBrk="1" fontAlgn="auto" hangingPunct="1">
              <a:lnSpc>
                <a:spcPct val="95000"/>
              </a:lnSpc>
              <a:spcBef>
                <a:spcPts val="0"/>
              </a:spcBef>
              <a:spcAft>
                <a:spcPts val="0"/>
              </a:spcAft>
              <a:defRPr/>
            </a:pPr>
            <a:r>
              <a:rPr lang="ja-JP" altLang="en-US" sz="1050" kern="0">
                <a:solidFill>
                  <a:srgbClr val="575757"/>
                </a:solidFill>
                <a:latin typeface="Meiryo UI" panose="020B0604030504040204" pitchFamily="50" charset="-128"/>
                <a:ea typeface="Meiryo UI" panose="020B0604030504040204" pitchFamily="50" charset="-128"/>
              </a:rPr>
              <a:t>中間アウトカムと最終アウトカムの因果関係が不明瞭</a:t>
            </a:r>
            <a:endParaRPr lang="en-US" sz="1050" kern="0">
              <a:solidFill>
                <a:srgbClr val="575757"/>
              </a:solidFill>
              <a:latin typeface="Meiryo UI" panose="020B0604030504040204" pitchFamily="50" charset="-128"/>
              <a:ea typeface="Meiryo UI" panose="020B0604030504040204" pitchFamily="50" charset="-128"/>
            </a:endParaRPr>
          </a:p>
        </p:txBody>
      </p:sp>
      <p:sp>
        <p:nvSpPr>
          <p:cNvPr id="1292" name="Speech Bubble: Rectangle with Corners Rounded 209"/>
          <p:cNvSpPr/>
          <p:nvPr/>
        </p:nvSpPr>
        <p:spPr>
          <a:xfrm>
            <a:off x="1154778" y="5345741"/>
            <a:ext cx="1098445" cy="472742"/>
          </a:xfrm>
          <a:prstGeom prst="wedgeRoundRectCallout">
            <a:avLst>
              <a:gd name="adj1" fmla="val 92370"/>
              <a:gd name="adj2" fmla="val -88917"/>
              <a:gd name="adj3" fmla="val 16667"/>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defTabSz="685800" eaLnBrk="1" fontAlgn="auto" hangingPunct="1">
              <a:lnSpc>
                <a:spcPct val="95000"/>
              </a:lnSpc>
              <a:spcBef>
                <a:spcPts val="0"/>
              </a:spcBef>
              <a:spcAft>
                <a:spcPts val="0"/>
              </a:spcAft>
              <a:defRPr/>
            </a:pPr>
            <a:r>
              <a:rPr lang="ja-JP" altLang="en-US" sz="1050" kern="0">
                <a:solidFill>
                  <a:srgbClr val="575757"/>
                </a:solidFill>
                <a:latin typeface="Meiryo UI" panose="020B0604030504040204" pitchFamily="50" charset="-128"/>
                <a:ea typeface="Meiryo UI" panose="020B0604030504040204" pitchFamily="50" charset="-128"/>
              </a:rPr>
              <a:t>何をもって健全化とするかの指標がない</a:t>
            </a:r>
            <a:endParaRPr lang="en-US" sz="1050" kern="0">
              <a:solidFill>
                <a:srgbClr val="575757"/>
              </a:solidFill>
              <a:latin typeface="Meiryo UI" panose="020B0604030504040204" pitchFamily="50" charset="-128"/>
              <a:ea typeface="Meiryo UI" panose="020B0604030504040204" pitchFamily="50" charset="-128"/>
            </a:endParaRPr>
          </a:p>
        </p:txBody>
      </p:sp>
      <p:sp>
        <p:nvSpPr>
          <p:cNvPr id="1293" name="Speech Bubble: Rectangle with Corners Rounded 211"/>
          <p:cNvSpPr/>
          <p:nvPr/>
        </p:nvSpPr>
        <p:spPr>
          <a:xfrm>
            <a:off x="4306617" y="2446933"/>
            <a:ext cx="1098445" cy="346212"/>
          </a:xfrm>
          <a:prstGeom prst="wedgeRoundRectCallout">
            <a:avLst>
              <a:gd name="adj1" fmla="val 70683"/>
              <a:gd name="adj2" fmla="val 67468"/>
              <a:gd name="adj3" fmla="val 16667"/>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defTabSz="685800" eaLnBrk="1" fontAlgn="auto" hangingPunct="1">
              <a:lnSpc>
                <a:spcPct val="95000"/>
              </a:lnSpc>
              <a:spcBef>
                <a:spcPts val="0"/>
              </a:spcBef>
              <a:spcAft>
                <a:spcPts val="0"/>
              </a:spcAft>
              <a:defRPr/>
            </a:pPr>
            <a:r>
              <a:rPr lang="ja-JP" altLang="en-US" sz="1050" kern="0">
                <a:solidFill>
                  <a:srgbClr val="575757"/>
                </a:solidFill>
                <a:latin typeface="Meiryo UI" panose="020B0604030504040204" pitchFamily="50" charset="-128"/>
                <a:ea typeface="Meiryo UI" panose="020B0604030504040204" pitchFamily="50" charset="-128"/>
              </a:rPr>
              <a:t>表記と目標の方向性がマッチしていない</a:t>
            </a:r>
            <a:endParaRPr lang="en-US" sz="1050" kern="0">
              <a:solidFill>
                <a:srgbClr val="575757"/>
              </a:solidFill>
              <a:latin typeface="Meiryo UI" panose="020B0604030504040204" pitchFamily="50" charset="-128"/>
              <a:ea typeface="Meiryo UI" panose="020B0604030504040204" pitchFamily="50" charset="-128"/>
            </a:endParaRPr>
          </a:p>
        </p:txBody>
      </p:sp>
      <p:sp>
        <p:nvSpPr>
          <p:cNvPr id="1294" name="Rectangle 213"/>
          <p:cNvSpPr/>
          <p:nvPr/>
        </p:nvSpPr>
        <p:spPr>
          <a:xfrm>
            <a:off x="6585293" y="2446933"/>
            <a:ext cx="1730934" cy="3026270"/>
          </a:xfrm>
          <a:prstGeom prst="rect">
            <a:avLst/>
          </a:prstGeom>
          <a:noFill/>
          <a:ln w="12700" cap="flat" cmpd="sng" algn="ctr">
            <a:solidFill>
              <a:srgbClr val="E71C57"/>
            </a:solidFill>
            <a:prstDash val="sysDash"/>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685800" eaLnBrk="1" fontAlgn="auto" hangingPunct="1">
              <a:lnSpc>
                <a:spcPct val="95000"/>
              </a:lnSpc>
              <a:spcBef>
                <a:spcPts val="0"/>
              </a:spcBef>
              <a:spcAft>
                <a:spcPts val="0"/>
              </a:spcAft>
              <a:defRPr/>
            </a:pPr>
            <a:endParaRPr lang="en-US" sz="1500" kern="0">
              <a:solidFill>
                <a:srgbClr val="575757"/>
              </a:solidFill>
              <a:latin typeface="Meiryo UI" panose="020B0604030504040204" pitchFamily="50" charset="-128"/>
              <a:ea typeface="Meiryo UI" panose="020B0604030504040204" pitchFamily="50" charset="-128"/>
            </a:endParaRPr>
          </a:p>
        </p:txBody>
      </p:sp>
      <p:sp>
        <p:nvSpPr>
          <p:cNvPr id="1295" name="Speech Bubble: Rectangle with Corners Rounded 212"/>
          <p:cNvSpPr/>
          <p:nvPr/>
        </p:nvSpPr>
        <p:spPr>
          <a:xfrm>
            <a:off x="6916249" y="2294751"/>
            <a:ext cx="1098445" cy="346212"/>
          </a:xfrm>
          <a:prstGeom prst="wedgeRoundRectCallout">
            <a:avLst>
              <a:gd name="adj1" fmla="val 45710"/>
              <a:gd name="adj2" fmla="val 23680"/>
              <a:gd name="adj3" fmla="val 16667"/>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defTabSz="685800" eaLnBrk="1" fontAlgn="auto" hangingPunct="1">
              <a:lnSpc>
                <a:spcPct val="95000"/>
              </a:lnSpc>
              <a:spcBef>
                <a:spcPts val="0"/>
              </a:spcBef>
              <a:spcAft>
                <a:spcPts val="0"/>
              </a:spcAft>
              <a:defRPr/>
            </a:pPr>
            <a:r>
              <a:rPr lang="ja-JP" altLang="en-US" sz="1050" kern="0">
                <a:solidFill>
                  <a:srgbClr val="575757"/>
                </a:solidFill>
                <a:latin typeface="Meiryo UI" panose="020B0604030504040204" pitchFamily="50" charset="-128"/>
                <a:ea typeface="Meiryo UI" panose="020B0604030504040204" pitchFamily="50" charset="-128"/>
              </a:rPr>
              <a:t>何を指標として評価するか明確でない</a:t>
            </a:r>
            <a:endParaRPr lang="en-US" sz="1050" kern="0">
              <a:solidFill>
                <a:srgbClr val="575757"/>
              </a:solidFill>
              <a:latin typeface="Meiryo UI" panose="020B0604030504040204" pitchFamily="50" charset="-128"/>
              <a:ea typeface="Meiryo UI" panose="020B0604030504040204" pitchFamily="50" charset="-128"/>
            </a:endParaRPr>
          </a:p>
        </p:txBody>
      </p:sp>
      <p:sp>
        <p:nvSpPr>
          <p:cNvPr id="1296" name="Rectangle 215"/>
          <p:cNvSpPr/>
          <p:nvPr/>
        </p:nvSpPr>
        <p:spPr>
          <a:xfrm>
            <a:off x="4494719" y="4081036"/>
            <a:ext cx="1730934" cy="1353308"/>
          </a:xfrm>
          <a:prstGeom prst="rect">
            <a:avLst/>
          </a:prstGeom>
          <a:noFill/>
          <a:ln w="12700" cap="flat" cmpd="sng" algn="ctr">
            <a:solidFill>
              <a:srgbClr val="E71C57"/>
            </a:solidFill>
            <a:prstDash val="sysDash"/>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685800" eaLnBrk="1" fontAlgn="auto" hangingPunct="1">
              <a:lnSpc>
                <a:spcPct val="95000"/>
              </a:lnSpc>
              <a:spcBef>
                <a:spcPts val="0"/>
              </a:spcBef>
              <a:spcAft>
                <a:spcPts val="0"/>
              </a:spcAft>
              <a:defRPr/>
            </a:pPr>
            <a:endParaRPr lang="en-US" sz="1500" kern="0">
              <a:solidFill>
                <a:srgbClr val="575757"/>
              </a:solidFill>
              <a:latin typeface="Meiryo UI" panose="020B0604030504040204" pitchFamily="50" charset="-128"/>
              <a:ea typeface="Meiryo UI" panose="020B0604030504040204" pitchFamily="50" charset="-128"/>
            </a:endParaRPr>
          </a:p>
        </p:txBody>
      </p:sp>
      <p:sp>
        <p:nvSpPr>
          <p:cNvPr id="1297" name="Speech Bubble: Rectangle with Corners Rounded 210"/>
          <p:cNvSpPr/>
          <p:nvPr/>
        </p:nvSpPr>
        <p:spPr>
          <a:xfrm>
            <a:off x="4834268" y="5395753"/>
            <a:ext cx="1098445" cy="346212"/>
          </a:xfrm>
          <a:prstGeom prst="wedgeRoundRectCallout">
            <a:avLst>
              <a:gd name="adj1" fmla="val 28980"/>
              <a:gd name="adj2" fmla="val -19241"/>
              <a:gd name="adj3" fmla="val 16667"/>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defTabSz="685800" eaLnBrk="1" fontAlgn="auto" hangingPunct="1">
              <a:lnSpc>
                <a:spcPct val="95000"/>
              </a:lnSpc>
              <a:spcBef>
                <a:spcPts val="0"/>
              </a:spcBef>
              <a:spcAft>
                <a:spcPts val="0"/>
              </a:spcAft>
              <a:defRPr/>
            </a:pPr>
            <a:r>
              <a:rPr lang="ja-JP" altLang="en-US" sz="1050" kern="0">
                <a:solidFill>
                  <a:srgbClr val="575757"/>
                </a:solidFill>
                <a:latin typeface="Meiryo UI" panose="020B0604030504040204" pitchFamily="50" charset="-128"/>
                <a:ea typeface="Meiryo UI" panose="020B0604030504040204" pitchFamily="50" charset="-128"/>
              </a:rPr>
              <a:t>何が指標となっているかわからない</a:t>
            </a:r>
            <a:endParaRPr lang="en-US" sz="1050" kern="0">
              <a:solidFill>
                <a:srgbClr val="575757"/>
              </a:solidFill>
              <a:latin typeface="Meiryo UI" panose="020B0604030504040204" pitchFamily="50" charset="-128"/>
              <a:ea typeface="Meiryo UI" panose="020B0604030504040204" pitchFamily="50" charset="-128"/>
            </a:endParaRPr>
          </a:p>
        </p:txBody>
      </p:sp>
      <p:sp>
        <p:nvSpPr>
          <p:cNvPr id="1298" name="Rectangle 217"/>
          <p:cNvSpPr/>
          <p:nvPr/>
        </p:nvSpPr>
        <p:spPr>
          <a:xfrm>
            <a:off x="472500" y="891322"/>
            <a:ext cx="2990790" cy="181591"/>
          </a:xfrm>
          <a:prstGeom prst="rect">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685800" eaLnBrk="1" fontAlgn="auto" hangingPunct="1">
              <a:spcBef>
                <a:spcPts val="0"/>
              </a:spcBef>
              <a:spcAft>
                <a:spcPts val="0"/>
              </a:spcAft>
              <a:buFont typeface="Trebuchet MS" panose="020B0603020202020204" pitchFamily="34" charset="0"/>
              <a:buChar char="​"/>
              <a:defRPr/>
            </a:pPr>
            <a:r>
              <a:rPr lang="ja-JP" altLang="en-US" sz="788" kern="0">
                <a:solidFill>
                  <a:srgbClr val="575757"/>
                </a:solidFill>
                <a:latin typeface="Trebuchet MS" panose="020B0603020202020204" pitchFamily="34" charset="0"/>
                <a:ea typeface="Meiryo UI" panose="020B0604030504040204" pitchFamily="50" charset="-128"/>
              </a:rPr>
              <a:t>評価の観点：地域課題に対するソリューションの適切性・妥当性</a:t>
            </a:r>
            <a:endParaRPr lang="en-US" altLang="ja-JP" sz="788" kern="0">
              <a:solidFill>
                <a:srgbClr val="575757"/>
              </a:solidFill>
              <a:latin typeface="Trebuchet MS" panose="020B0603020202020204" pitchFamily="34" charset="0"/>
              <a:ea typeface="Meiryo UI" panose="020B0604030504040204" pitchFamily="50" charset="-128"/>
            </a:endParaRPr>
          </a:p>
        </p:txBody>
      </p:sp>
      <p:sp>
        <p:nvSpPr>
          <p:cNvPr id="1299" name="Rectangle 217"/>
          <p:cNvSpPr/>
          <p:nvPr/>
        </p:nvSpPr>
        <p:spPr>
          <a:xfrm>
            <a:off x="5452300" y="937117"/>
            <a:ext cx="3605074" cy="331566"/>
          </a:xfrm>
          <a:prstGeom prst="rect">
            <a:avLst/>
          </a:prstGeom>
          <a:solidFill>
            <a:schemeClr val="accent6">
              <a:lumMod val="20000"/>
              <a:lumOff val="80000"/>
            </a:schemeClr>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685800" eaLnBrk="1" fontAlgn="auto" hangingPunct="1">
              <a:spcBef>
                <a:spcPts val="0"/>
              </a:spcBef>
              <a:spcAft>
                <a:spcPts val="0"/>
              </a:spcAft>
              <a:buFont typeface="Trebuchet MS" panose="020B0603020202020204" pitchFamily="34" charset="0"/>
              <a:buChar char="​"/>
              <a:defRPr/>
            </a:pPr>
            <a:r>
              <a:rPr lang="ja-JP" altLang="en-US" sz="1200" kern="0">
                <a:solidFill>
                  <a:srgbClr val="575757"/>
                </a:solidFill>
                <a:latin typeface="Trebuchet MS" panose="020B0603020202020204" pitchFamily="34" charset="0"/>
                <a:ea typeface="Meiryo UI" panose="020B0604030504040204" pitchFamily="50" charset="-128"/>
              </a:rPr>
              <a:t>例２：定量的なアウトカムに整理する前（</a:t>
            </a:r>
            <a:r>
              <a:rPr lang="ja-JP" altLang="en-US" sz="1200" b="1" u="sng" kern="0">
                <a:solidFill>
                  <a:srgbClr val="FF0000"/>
                </a:solidFill>
                <a:latin typeface="Trebuchet MS" panose="020B0603020202020204" pitchFamily="34" charset="0"/>
                <a:ea typeface="Meiryo UI" panose="020B0604030504040204" pitchFamily="50" charset="-128"/>
              </a:rPr>
              <a:t>不適切な</a:t>
            </a:r>
            <a:r>
              <a:rPr lang="ja-JP" altLang="en-US" sz="1200" kern="0">
                <a:solidFill>
                  <a:srgbClr val="575757"/>
                </a:solidFill>
                <a:latin typeface="Trebuchet MS" panose="020B0603020202020204" pitchFamily="34" charset="0"/>
                <a:ea typeface="Meiryo UI" panose="020B0604030504040204" pitchFamily="50" charset="-128"/>
              </a:rPr>
              <a:t>例）</a:t>
            </a:r>
            <a:endParaRPr lang="en-US" altLang="ja-JP" sz="1200" kern="0">
              <a:solidFill>
                <a:srgbClr val="575757"/>
              </a:solidFill>
              <a:latin typeface="Trebuchet MS" panose="020B0603020202020204" pitchFamily="34" charset="0"/>
              <a:ea typeface="Meiryo UI" panose="020B0604030504040204" pitchFamily="50" charset="-128"/>
            </a:endParaRPr>
          </a:p>
          <a:p>
            <a:pPr algn="ctr" defTabSz="685800" eaLnBrk="1" fontAlgn="auto" hangingPunct="1">
              <a:spcBef>
                <a:spcPts val="0"/>
              </a:spcBef>
              <a:spcAft>
                <a:spcPts val="0"/>
              </a:spcAft>
              <a:buFont typeface="Trebuchet MS" panose="020B0603020202020204" pitchFamily="34" charset="0"/>
              <a:buChar char="​"/>
              <a:defRPr/>
            </a:pPr>
            <a:r>
              <a:rPr lang="ja-JP" altLang="en-US" sz="1200" kern="0">
                <a:solidFill>
                  <a:srgbClr val="575757"/>
                </a:solidFill>
                <a:latin typeface="Trebuchet MS" panose="020B0603020202020204" pitchFamily="34" charset="0"/>
                <a:ea typeface="Meiryo UI" panose="020B0604030504040204" pitchFamily="50" charset="-128"/>
              </a:rPr>
              <a:t>（本資料は資料作成後、削除ください）</a:t>
            </a:r>
            <a:endParaRPr lang="en-US" altLang="ja-JP" sz="1200" kern="0">
              <a:solidFill>
                <a:srgbClr val="575757"/>
              </a:solidFill>
              <a:latin typeface="Trebuchet MS" panose="020B0603020202020204" pitchFamily="34" charset="0"/>
              <a:ea typeface="Meiryo UI" panose="020B0604030504040204" pitchFamily="50" charset="-128"/>
            </a:endParaRPr>
          </a:p>
        </p:txBody>
      </p:sp>
      <p:sp>
        <p:nvSpPr>
          <p:cNvPr id="2" name="テキスト ボックス 1">
            <a:extLst>
              <a:ext uri="{FF2B5EF4-FFF2-40B4-BE49-F238E27FC236}">
                <a16:creationId xmlns:a16="http://schemas.microsoft.com/office/drawing/2014/main" id="{B1934302-6C90-C9BF-B023-5AFAAA6EFF92}"/>
              </a:ext>
            </a:extLst>
          </p:cNvPr>
          <p:cNvSpPr txBox="1"/>
          <p:nvPr/>
        </p:nvSpPr>
        <p:spPr>
          <a:xfrm>
            <a:off x="3338146" y="1365845"/>
            <a:ext cx="1947363" cy="507831"/>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vertOverflow="overflow" horzOverflow="overflow" wrap="square" numCol="1" spcCol="0" rtlCol="0" fromWordArt="0" anchor="ctr" anchorCtr="0" forceAA="0" compatLnSpc="1">
            <a:spAutoFit/>
          </a:bodyPr>
          <a:lstStyle/>
          <a:p>
            <a:pPr algn="ctr" defTabSz="685800" eaLnBrk="1" fontAlgn="auto" hangingPunct="1">
              <a:spcBef>
                <a:spcPts val="0"/>
              </a:spcBef>
              <a:spcAft>
                <a:spcPts val="0"/>
              </a:spcAft>
            </a:pPr>
            <a:r>
              <a:rPr lang="ja-JP" altLang="en-US" sz="2700" u="sng">
                <a:solidFill>
                  <a:srgbClr val="FF0000"/>
                </a:solidFill>
                <a:latin typeface="Trebuchet MS"/>
              </a:rPr>
              <a:t>記載例</a:t>
            </a:r>
          </a:p>
        </p:txBody>
      </p:sp>
      <p:sp>
        <p:nvSpPr>
          <p:cNvPr id="3" name="正方形/長方形 5">
            <a:extLst>
              <a:ext uri="{FF2B5EF4-FFF2-40B4-BE49-F238E27FC236}">
                <a16:creationId xmlns:a16="http://schemas.microsoft.com/office/drawing/2014/main" id="{B9573C5A-0779-FADD-1251-14A8F9E9A7E0}"/>
              </a:ext>
            </a:extLst>
          </p:cNvPr>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総務省</a:t>
            </a:r>
          </a:p>
        </p:txBody>
      </p:sp>
      <p:sp>
        <p:nvSpPr>
          <p:cNvPr id="4" name="正方形/長方形 12">
            <a:extLst>
              <a:ext uri="{FF2B5EF4-FFF2-40B4-BE49-F238E27FC236}">
                <a16:creationId xmlns:a16="http://schemas.microsoft.com/office/drawing/2014/main" id="{650451CC-2558-DA4E-7620-7F8899C6721D}"/>
              </a:ext>
            </a:extLst>
          </p:cNvPr>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FF3090DA-6FB9-414E-B719-C78A97C2C8C3}"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25</a:t>
            </a:fld>
            <a:endParaRPr kumimoji="1" lang="en-US" altLang="ja-JP" sz="148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324196601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03" name="think-cell data - do not delete" hidden="1"/>
          <p:cNvGraphicFramePr>
            <a:graphicFrameLocks noChangeAspect="1"/>
          </p:cNvGraphicFramePr>
          <p:nvPr/>
        </p:nvGraphicFramePr>
        <p:xfrm>
          <a:off x="1191" y="858441"/>
          <a:ext cx="1191" cy="1191"/>
        </p:xfrm>
        <a:graphic>
          <a:graphicData uri="http://schemas.openxmlformats.org/presentationml/2006/ole">
            <mc:AlternateContent xmlns:mc="http://schemas.openxmlformats.org/markup-compatibility/2006">
              <mc:Choice xmlns:v="urn:schemas-microsoft-com:vml" Requires="v">
                <p:oleObj name="think-cell スライド" r:id="rId8" imgW="395" imgH="396" progId="TCLayout.ActiveDocument.1">
                  <p:embed/>
                </p:oleObj>
              </mc:Choice>
              <mc:Fallback>
                <p:oleObj name="think-cell スライド" r:id="rId8" imgW="395" imgH="396" progId="TCLayout.ActiveDocument.1">
                  <p:embed/>
                  <p:pic>
                    <p:nvPicPr>
                      <p:cNvPr id="1403" name="think-cell data - do not delete" hidden="1"/>
                      <p:cNvPicPr>
                        <a:picLocks noChangeAspect="1"/>
                      </p:cNvPicPr>
                      <p:nvPr/>
                    </p:nvPicPr>
                    <p:blipFill>
                      <a:blip r:embed="rId9"/>
                      <a:stretch>
                        <a:fillRect/>
                      </a:stretch>
                    </p:blipFill>
                    <p:spPr>
                      <a:xfrm>
                        <a:off x="1191" y="858441"/>
                        <a:ext cx="1191" cy="1191"/>
                      </a:xfrm>
                      <a:prstGeom prst="rect">
                        <a:avLst/>
                      </a:prstGeom>
                    </p:spPr>
                  </p:pic>
                </p:oleObj>
              </mc:Fallback>
            </mc:AlternateContent>
          </a:graphicData>
        </a:graphic>
      </p:graphicFrame>
      <p:sp>
        <p:nvSpPr>
          <p:cNvPr id="1404" name="タイトル 1"/>
          <p:cNvSpPr>
            <a:spLocks noGrp="1"/>
          </p:cNvSpPr>
          <p:nvPr>
            <p:ph type="title"/>
          </p:nvPr>
        </p:nvSpPr>
        <p:spPr>
          <a:xfrm>
            <a:off x="472500" y="1324350"/>
            <a:ext cx="8200013" cy="415498"/>
          </a:xfrm>
        </p:spPr>
        <p:txBody>
          <a:bodyPr vert="horz"/>
          <a:lstStyle/>
          <a:p>
            <a:pPr>
              <a:tabLst>
                <a:tab pos="266700" algn="l"/>
              </a:tabLst>
            </a:pPr>
            <a:r>
              <a:rPr kumimoji="1" lang="en-US" altLang="ja-JP">
                <a:solidFill>
                  <a:srgbClr val="FE9341"/>
                </a:solidFill>
                <a:latin typeface="Trebuchet MS" panose="020B0603020202020204" pitchFamily="34" charset="0"/>
                <a:ea typeface="Meiryo UI" panose="020B0604030504040204" pitchFamily="50" charset="-128"/>
              </a:rPr>
              <a:t>	</a:t>
            </a:r>
            <a:r>
              <a:rPr kumimoji="1" lang="ja-JP" altLang="en-US">
                <a:solidFill>
                  <a:srgbClr val="FE9341"/>
                </a:solidFill>
                <a:latin typeface="Trebuchet MS" panose="020B0603020202020204" pitchFamily="34" charset="0"/>
                <a:ea typeface="Meiryo UI" panose="020B0604030504040204" pitchFamily="50" charset="-128"/>
              </a:rPr>
              <a:t>成果 </a:t>
            </a:r>
            <a:r>
              <a:rPr kumimoji="1" lang="en-US" altLang="ja-JP">
                <a:solidFill>
                  <a:srgbClr val="FE9341"/>
                </a:solidFill>
                <a:latin typeface="Trebuchet MS" panose="020B0603020202020204" pitchFamily="34" charset="0"/>
                <a:ea typeface="Meiryo UI" panose="020B0604030504040204" pitchFamily="50" charset="-128"/>
              </a:rPr>
              <a:t>(</a:t>
            </a:r>
            <a:r>
              <a:rPr kumimoji="1" lang="ja-JP" altLang="en-US">
                <a:solidFill>
                  <a:srgbClr val="FE9341"/>
                </a:solidFill>
                <a:latin typeface="Trebuchet MS" panose="020B0603020202020204" pitchFamily="34" charset="0"/>
                <a:ea typeface="Meiryo UI" panose="020B0604030504040204" pitchFamily="50" charset="-128"/>
              </a:rPr>
              <a:t>アウトカム</a:t>
            </a:r>
            <a:r>
              <a:rPr kumimoji="1" lang="en-US" altLang="ja-JP">
                <a:solidFill>
                  <a:srgbClr val="FE9341"/>
                </a:solidFill>
                <a:latin typeface="Trebuchet MS" panose="020B0603020202020204" pitchFamily="34" charset="0"/>
                <a:ea typeface="Meiryo UI" panose="020B0604030504040204" pitchFamily="50" charset="-128"/>
              </a:rPr>
              <a:t>) </a:t>
            </a:r>
            <a:r>
              <a:rPr kumimoji="1" lang="ja-JP" altLang="en-US">
                <a:solidFill>
                  <a:srgbClr val="FE9341"/>
                </a:solidFill>
                <a:latin typeface="Trebuchet MS" panose="020B0603020202020204" pitchFamily="34" charset="0"/>
                <a:ea typeface="Meiryo UI" panose="020B0604030504040204" pitchFamily="50" charset="-128"/>
              </a:rPr>
              <a:t>指標</a:t>
            </a:r>
            <a:br>
              <a:rPr kumimoji="1" lang="en-US" altLang="ja-JP">
                <a:solidFill>
                  <a:srgbClr val="FE9341"/>
                </a:solidFill>
                <a:latin typeface="Trebuchet MS" panose="020B0603020202020204" pitchFamily="34" charset="0"/>
                <a:ea typeface="Meiryo UI" panose="020B0604030504040204" pitchFamily="50" charset="-128"/>
              </a:rPr>
            </a:br>
            <a:r>
              <a:rPr kumimoji="1" lang="en-US" altLang="ja-JP" sz="1200">
                <a:solidFill>
                  <a:srgbClr val="575757"/>
                </a:solidFill>
                <a:latin typeface="Trebuchet MS" panose="020B0603020202020204" pitchFamily="34" charset="0"/>
                <a:ea typeface="Meiryo UI" panose="020B0604030504040204" pitchFamily="50" charset="-128"/>
              </a:rPr>
              <a:t>b.</a:t>
            </a:r>
            <a:r>
              <a:rPr kumimoji="1" lang="ja-JP" altLang="en-US" sz="1200">
                <a:solidFill>
                  <a:srgbClr val="575757"/>
                </a:solidFill>
                <a:latin typeface="Trebuchet MS" panose="020B0603020202020204" pitchFamily="34" charset="0"/>
                <a:ea typeface="Meiryo UI" panose="020B0604030504040204" pitchFamily="50" charset="-128"/>
              </a:rPr>
              <a:t>成果 </a:t>
            </a:r>
            <a:r>
              <a:rPr kumimoji="1" lang="en-US" altLang="ja-JP" sz="1200">
                <a:solidFill>
                  <a:srgbClr val="575757"/>
                </a:solidFill>
                <a:latin typeface="Trebuchet MS" panose="020B0603020202020204" pitchFamily="34" charset="0"/>
                <a:ea typeface="Meiryo UI" panose="020B0604030504040204" pitchFamily="50" charset="-128"/>
              </a:rPr>
              <a:t>(</a:t>
            </a:r>
            <a:r>
              <a:rPr kumimoji="1" lang="ja-JP" altLang="en-US" sz="1200">
                <a:solidFill>
                  <a:srgbClr val="575757"/>
                </a:solidFill>
                <a:latin typeface="Trebuchet MS" panose="020B0603020202020204" pitchFamily="34" charset="0"/>
                <a:ea typeface="Meiryo UI" panose="020B0604030504040204" pitchFamily="50" charset="-128"/>
              </a:rPr>
              <a:t>アウトカム</a:t>
            </a:r>
            <a:r>
              <a:rPr kumimoji="1" lang="en-US" altLang="ja-JP" sz="1200">
                <a:solidFill>
                  <a:srgbClr val="575757"/>
                </a:solidFill>
                <a:latin typeface="Trebuchet MS" panose="020B0603020202020204" pitchFamily="34" charset="0"/>
                <a:ea typeface="Meiryo UI" panose="020B0604030504040204" pitchFamily="50" charset="-128"/>
              </a:rPr>
              <a:t>) </a:t>
            </a:r>
            <a:r>
              <a:rPr kumimoji="1" lang="ja-JP" altLang="en-US" sz="1200">
                <a:solidFill>
                  <a:srgbClr val="575757"/>
                </a:solidFill>
                <a:latin typeface="Trebuchet MS" panose="020B0603020202020204" pitchFamily="34" charset="0"/>
                <a:ea typeface="Meiryo UI" panose="020B0604030504040204" pitchFamily="50" charset="-128"/>
              </a:rPr>
              <a:t>指標の設定</a:t>
            </a:r>
            <a:endParaRPr kumimoji="1" lang="en-US">
              <a:solidFill>
                <a:srgbClr val="575757"/>
              </a:solidFill>
              <a:latin typeface="Trebuchet MS" panose="020B0603020202020204" pitchFamily="34" charset="0"/>
              <a:ea typeface="Meiryo UI" panose="020B0604030504040204" pitchFamily="50" charset="-128"/>
            </a:endParaRPr>
          </a:p>
        </p:txBody>
      </p:sp>
      <p:cxnSp>
        <p:nvCxnSpPr>
          <p:cNvPr id="1405" name="Straight Connector 71"/>
          <p:cNvCxnSpPr>
            <a:cxnSpLocks/>
          </p:cNvCxnSpPr>
          <p:nvPr/>
        </p:nvCxnSpPr>
        <p:spPr>
          <a:xfrm>
            <a:off x="472500" y="3008819"/>
            <a:ext cx="8200013"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406" name="Straight Connector 71"/>
          <p:cNvCxnSpPr>
            <a:cxnSpLocks/>
          </p:cNvCxnSpPr>
          <p:nvPr/>
        </p:nvCxnSpPr>
        <p:spPr>
          <a:xfrm>
            <a:off x="472500" y="3901471"/>
            <a:ext cx="8200013"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407" name="Straight Connector 71"/>
          <p:cNvCxnSpPr>
            <a:cxnSpLocks/>
          </p:cNvCxnSpPr>
          <p:nvPr/>
        </p:nvCxnSpPr>
        <p:spPr>
          <a:xfrm>
            <a:off x="472500" y="4794123"/>
            <a:ext cx="8200013"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1408" name="テキスト ボックス 40"/>
          <p:cNvSpPr txBox="1"/>
          <p:nvPr/>
        </p:nvSpPr>
        <p:spPr>
          <a:xfrm>
            <a:off x="2307518" y="2153255"/>
            <a:ext cx="1044707" cy="818476"/>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defTabSz="685800" eaLnBrk="1" fontAlgn="auto" hangingPunct="1">
              <a:spcBef>
                <a:spcPts val="0"/>
              </a:spcBef>
              <a:spcAft>
                <a:spcPts val="0"/>
              </a:spcAft>
              <a:defRPr/>
            </a:pPr>
            <a:r>
              <a:rPr lang="en-US" altLang="ja-JP" sz="1050">
                <a:solidFill>
                  <a:srgbClr val="575757"/>
                </a:solidFill>
                <a:latin typeface="Trebuchet MS" panose="020B0603020202020204" pitchFamily="34" charset="0"/>
                <a:ea typeface="Meiryo UI" panose="020B0604030504040204" pitchFamily="50" charset="-128"/>
              </a:rPr>
              <a:t>XXXX</a:t>
            </a:r>
          </a:p>
          <a:p>
            <a:pPr defTabSz="685800" eaLnBrk="1" fontAlgn="auto" hangingPunct="1">
              <a:spcBef>
                <a:spcPts val="0"/>
              </a:spcBef>
              <a:spcAft>
                <a:spcPts val="0"/>
              </a:spcAft>
              <a:defRPr/>
            </a:pPr>
            <a:r>
              <a:rPr lang="ja-JP" altLang="en-US" sz="1050">
                <a:solidFill>
                  <a:srgbClr val="3EAD92"/>
                </a:solidFill>
                <a:latin typeface="Trebuchet MS" panose="020B0603020202020204" pitchFamily="34" charset="0"/>
                <a:ea typeface="Meiryo UI" panose="020B0604030504040204" pitchFamily="50" charset="-128"/>
              </a:rPr>
              <a:t>なし</a:t>
            </a:r>
            <a:r>
              <a:rPr lang="en-US" altLang="ja-JP" sz="1050">
                <a:solidFill>
                  <a:srgbClr val="3EAD92"/>
                </a:solidFill>
                <a:latin typeface="Trebuchet MS" panose="020B0603020202020204" pitchFamily="34" charset="0"/>
                <a:ea typeface="Meiryo UI" panose="020B0604030504040204" pitchFamily="50" charset="-128"/>
              </a:rPr>
              <a:t> </a:t>
            </a:r>
          </a:p>
          <a:p>
            <a:pPr defTabSz="685800" eaLnBrk="1" fontAlgn="auto" hangingPunct="1">
              <a:spcBef>
                <a:spcPts val="0"/>
              </a:spcBef>
              <a:spcAft>
                <a:spcPts val="0"/>
              </a:spcAft>
              <a:defRPr/>
            </a:pPr>
            <a:endParaRPr lang="en-US" sz="1050">
              <a:solidFill>
                <a:srgbClr val="575757"/>
              </a:solidFill>
              <a:latin typeface="Trebuchet MS" panose="020B0603020202020204" pitchFamily="34" charset="0"/>
              <a:ea typeface="Meiryo UI" panose="020B0604030504040204" pitchFamily="50" charset="-128"/>
            </a:endParaRPr>
          </a:p>
        </p:txBody>
      </p:sp>
      <p:sp>
        <p:nvSpPr>
          <p:cNvPr id="1409" name="テキスト ボックス 41"/>
          <p:cNvSpPr txBox="1"/>
          <p:nvPr/>
        </p:nvSpPr>
        <p:spPr>
          <a:xfrm>
            <a:off x="2307518" y="3045906"/>
            <a:ext cx="1044707" cy="818476"/>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defTabSz="685800" eaLnBrk="1" fontAlgn="auto" hangingPunct="1">
              <a:spcBef>
                <a:spcPts val="0"/>
              </a:spcBef>
              <a:spcAft>
                <a:spcPts val="0"/>
              </a:spcAft>
              <a:defRPr/>
            </a:pPr>
            <a:r>
              <a:rPr lang="en-US" altLang="ja-JP" sz="1050">
                <a:solidFill>
                  <a:srgbClr val="575757"/>
                </a:solidFill>
                <a:latin typeface="Trebuchet MS" panose="020B0603020202020204" pitchFamily="34" charset="0"/>
              </a:rPr>
              <a:t>XXXX</a:t>
            </a:r>
            <a:endParaRPr lang="en-US" sz="1050">
              <a:solidFill>
                <a:srgbClr val="575757"/>
              </a:solidFill>
              <a:latin typeface="Trebuchet MS" panose="020B0603020202020204" pitchFamily="34" charset="0"/>
            </a:endParaRPr>
          </a:p>
        </p:txBody>
      </p:sp>
      <p:sp>
        <p:nvSpPr>
          <p:cNvPr id="1410" name="テキスト ボックス 43"/>
          <p:cNvSpPr txBox="1"/>
          <p:nvPr/>
        </p:nvSpPr>
        <p:spPr>
          <a:xfrm>
            <a:off x="2307518" y="3938559"/>
            <a:ext cx="1044707" cy="818476"/>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defTabSz="685800" eaLnBrk="1" fontAlgn="auto" hangingPunct="1">
              <a:spcBef>
                <a:spcPts val="0"/>
              </a:spcBef>
              <a:spcAft>
                <a:spcPts val="0"/>
              </a:spcAft>
              <a:defRPr/>
            </a:pPr>
            <a:r>
              <a:rPr lang="en-US" altLang="ja-JP" sz="1050">
                <a:solidFill>
                  <a:srgbClr val="575757"/>
                </a:solidFill>
                <a:latin typeface="Trebuchet MS" panose="020B0603020202020204" pitchFamily="34" charset="0"/>
                <a:ea typeface="Meiryo UI" panose="020B0604030504040204" pitchFamily="50" charset="-128"/>
              </a:rPr>
              <a:t>XXXX</a:t>
            </a:r>
            <a:endParaRPr lang="en-US" sz="1050">
              <a:solidFill>
                <a:srgbClr val="575757"/>
              </a:solidFill>
              <a:latin typeface="Trebuchet MS" panose="020B0603020202020204" pitchFamily="34" charset="0"/>
              <a:ea typeface="Meiryo UI" panose="020B0604030504040204" pitchFamily="50" charset="-128"/>
            </a:endParaRPr>
          </a:p>
        </p:txBody>
      </p:sp>
      <p:sp>
        <p:nvSpPr>
          <p:cNvPr id="1411" name="テキスト ボックス 44"/>
          <p:cNvSpPr txBox="1"/>
          <p:nvPr/>
        </p:nvSpPr>
        <p:spPr>
          <a:xfrm>
            <a:off x="2307518" y="4831210"/>
            <a:ext cx="1044707" cy="818476"/>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defTabSz="685800" eaLnBrk="1" fontAlgn="auto" hangingPunct="1">
              <a:spcBef>
                <a:spcPts val="0"/>
              </a:spcBef>
              <a:spcAft>
                <a:spcPts val="0"/>
              </a:spcAft>
              <a:defRPr/>
            </a:pPr>
            <a:r>
              <a:rPr lang="en-US" altLang="ja-JP" sz="1050">
                <a:solidFill>
                  <a:srgbClr val="575757"/>
                </a:solidFill>
                <a:latin typeface="Trebuchet MS" panose="020B0603020202020204" pitchFamily="34" charset="0"/>
                <a:ea typeface="Meiryo UI" panose="020B0604030504040204" pitchFamily="50" charset="-128"/>
              </a:rPr>
              <a:t>XXXX</a:t>
            </a:r>
            <a:endParaRPr lang="en-US" sz="1050">
              <a:solidFill>
                <a:srgbClr val="575757"/>
              </a:solidFill>
              <a:latin typeface="Trebuchet MS" panose="020B0603020202020204" pitchFamily="34" charset="0"/>
              <a:ea typeface="Meiryo UI" panose="020B0604030504040204" pitchFamily="50" charset="-128"/>
            </a:endParaRPr>
          </a:p>
        </p:txBody>
      </p:sp>
      <p:sp>
        <p:nvSpPr>
          <p:cNvPr id="1412" name="テキスト ボックス 48"/>
          <p:cNvSpPr txBox="1"/>
          <p:nvPr/>
        </p:nvSpPr>
        <p:spPr>
          <a:xfrm>
            <a:off x="3438587" y="2153255"/>
            <a:ext cx="1044707" cy="818476"/>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defTabSz="685800" eaLnBrk="1" fontAlgn="auto" hangingPunct="1">
              <a:spcBef>
                <a:spcPts val="0"/>
              </a:spcBef>
              <a:spcAft>
                <a:spcPts val="0"/>
              </a:spcAft>
              <a:defRPr/>
            </a:pPr>
            <a:r>
              <a:rPr lang="en-US" altLang="ja-JP" sz="1050">
                <a:solidFill>
                  <a:srgbClr val="575757"/>
                </a:solidFill>
                <a:latin typeface="Trebuchet MS" panose="020B0603020202020204" pitchFamily="34" charset="0"/>
                <a:ea typeface="Meiryo UI" panose="020B0604030504040204" pitchFamily="50" charset="-128"/>
              </a:rPr>
              <a:t>XXXX</a:t>
            </a:r>
          </a:p>
          <a:p>
            <a:pPr defTabSz="685800" eaLnBrk="1" fontAlgn="auto" hangingPunct="1">
              <a:spcBef>
                <a:spcPts val="0"/>
              </a:spcBef>
              <a:spcAft>
                <a:spcPts val="0"/>
              </a:spcAft>
              <a:defRPr/>
            </a:pPr>
            <a:r>
              <a:rPr lang="ja-JP" altLang="en-US" sz="1050">
                <a:solidFill>
                  <a:srgbClr val="3EAD92"/>
                </a:solidFill>
                <a:latin typeface="Trebuchet MS" panose="020B0603020202020204" pitchFamily="34" charset="0"/>
                <a:ea typeface="Meiryo UI" panose="020B0604030504040204" pitchFamily="50" charset="-128"/>
              </a:rPr>
              <a:t>のべ</a:t>
            </a:r>
            <a:r>
              <a:rPr lang="en-US" altLang="ja-JP" sz="1050">
                <a:solidFill>
                  <a:srgbClr val="3EAD92"/>
                </a:solidFill>
                <a:latin typeface="Trebuchet MS" panose="020B0603020202020204" pitchFamily="34" charset="0"/>
                <a:ea typeface="Meiryo UI" panose="020B0604030504040204" pitchFamily="50" charset="-128"/>
              </a:rPr>
              <a:t>XX</a:t>
            </a:r>
            <a:r>
              <a:rPr lang="ja-JP" altLang="en-US" sz="1050">
                <a:solidFill>
                  <a:srgbClr val="3EAD92"/>
                </a:solidFill>
                <a:latin typeface="Trebuchet MS" panose="020B0603020202020204" pitchFamily="34" charset="0"/>
                <a:ea typeface="Meiryo UI" panose="020B0604030504040204" pitchFamily="50" charset="-128"/>
              </a:rPr>
              <a:t>人</a:t>
            </a:r>
            <a:endParaRPr lang="en-US" altLang="ja-JP" sz="1050">
              <a:solidFill>
                <a:srgbClr val="575757"/>
              </a:solidFill>
              <a:latin typeface="Trebuchet MS" panose="020B0603020202020204" pitchFamily="34" charset="0"/>
              <a:ea typeface="Meiryo UI" panose="020B0604030504040204" pitchFamily="50" charset="-128"/>
            </a:endParaRPr>
          </a:p>
        </p:txBody>
      </p:sp>
      <p:sp>
        <p:nvSpPr>
          <p:cNvPr id="1413" name="テキスト ボックス 49"/>
          <p:cNvSpPr txBox="1"/>
          <p:nvPr/>
        </p:nvSpPr>
        <p:spPr>
          <a:xfrm>
            <a:off x="3438587" y="3045906"/>
            <a:ext cx="1044707" cy="818476"/>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defTabSz="685800" eaLnBrk="1" fontAlgn="auto" hangingPunct="1">
              <a:spcBef>
                <a:spcPts val="0"/>
              </a:spcBef>
              <a:spcAft>
                <a:spcPts val="0"/>
              </a:spcAft>
              <a:defRPr/>
            </a:pPr>
            <a:r>
              <a:rPr lang="en-US" altLang="ja-JP" sz="1050">
                <a:solidFill>
                  <a:srgbClr val="575757"/>
                </a:solidFill>
                <a:latin typeface="Trebuchet MS" panose="020B0603020202020204" pitchFamily="34" charset="0"/>
                <a:ea typeface="Meiryo UI" panose="020B0604030504040204" pitchFamily="50" charset="-128"/>
              </a:rPr>
              <a:t>XXXX</a:t>
            </a:r>
          </a:p>
        </p:txBody>
      </p:sp>
      <p:sp>
        <p:nvSpPr>
          <p:cNvPr id="1414" name="テキスト ボックス 50"/>
          <p:cNvSpPr txBox="1"/>
          <p:nvPr/>
        </p:nvSpPr>
        <p:spPr>
          <a:xfrm>
            <a:off x="3438587" y="3938559"/>
            <a:ext cx="1044707" cy="818476"/>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defTabSz="685800" eaLnBrk="1" fontAlgn="auto" hangingPunct="1">
              <a:spcBef>
                <a:spcPts val="0"/>
              </a:spcBef>
              <a:spcAft>
                <a:spcPts val="0"/>
              </a:spcAft>
              <a:defRPr/>
            </a:pPr>
            <a:r>
              <a:rPr lang="en-US" altLang="ja-JP" sz="1050">
                <a:solidFill>
                  <a:srgbClr val="575757"/>
                </a:solidFill>
                <a:latin typeface="Trebuchet MS" panose="020B0603020202020204" pitchFamily="34" charset="0"/>
                <a:ea typeface="Meiryo UI" panose="020B0604030504040204" pitchFamily="50" charset="-128"/>
              </a:rPr>
              <a:t>XXXX</a:t>
            </a:r>
          </a:p>
        </p:txBody>
      </p:sp>
      <p:sp>
        <p:nvSpPr>
          <p:cNvPr id="1415" name="テキスト ボックス 51"/>
          <p:cNvSpPr txBox="1"/>
          <p:nvPr/>
        </p:nvSpPr>
        <p:spPr>
          <a:xfrm>
            <a:off x="3438587" y="4831210"/>
            <a:ext cx="1044707" cy="818476"/>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defTabSz="685800" eaLnBrk="1" fontAlgn="auto" hangingPunct="1">
              <a:spcBef>
                <a:spcPts val="0"/>
              </a:spcBef>
              <a:spcAft>
                <a:spcPts val="0"/>
              </a:spcAft>
              <a:defRPr/>
            </a:pPr>
            <a:r>
              <a:rPr lang="en-US" altLang="ja-JP" sz="1050">
                <a:solidFill>
                  <a:srgbClr val="575757"/>
                </a:solidFill>
                <a:latin typeface="Trebuchet MS" panose="020B0603020202020204" pitchFamily="34" charset="0"/>
                <a:ea typeface="Meiryo UI" panose="020B0604030504040204" pitchFamily="50" charset="-128"/>
              </a:rPr>
              <a:t>XXXX</a:t>
            </a:r>
          </a:p>
        </p:txBody>
      </p:sp>
      <p:sp>
        <p:nvSpPr>
          <p:cNvPr id="1416" name="テキスト ボックス 97"/>
          <p:cNvSpPr txBox="1"/>
          <p:nvPr/>
        </p:nvSpPr>
        <p:spPr>
          <a:xfrm>
            <a:off x="4569655" y="2153255"/>
            <a:ext cx="2551609" cy="818476"/>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defTabSz="685800" eaLnBrk="1" fontAlgn="auto" hangingPunct="1">
              <a:spcBef>
                <a:spcPts val="0"/>
              </a:spcBef>
              <a:spcAft>
                <a:spcPts val="0"/>
              </a:spcAft>
              <a:defRPr/>
            </a:pPr>
            <a:r>
              <a:rPr lang="en-US" altLang="ja-JP" sz="1050">
                <a:solidFill>
                  <a:srgbClr val="575757"/>
                </a:solidFill>
                <a:latin typeface="Trebuchet MS" panose="020B0603020202020204" pitchFamily="34" charset="0"/>
                <a:ea typeface="Meiryo UI" panose="020B0604030504040204" pitchFamily="50" charset="-128"/>
              </a:rPr>
              <a:t>XXXX</a:t>
            </a:r>
          </a:p>
          <a:p>
            <a:pPr defTabSz="685800" eaLnBrk="1" fontAlgn="auto" hangingPunct="1">
              <a:spcBef>
                <a:spcPts val="0"/>
              </a:spcBef>
              <a:spcAft>
                <a:spcPts val="0"/>
              </a:spcAft>
              <a:defRPr/>
            </a:pPr>
            <a:r>
              <a:rPr lang="ja-JP" altLang="en-US" sz="1050">
                <a:solidFill>
                  <a:srgbClr val="3EAD92"/>
                </a:solidFill>
                <a:latin typeface="Trebuchet MS" panose="020B0603020202020204" pitchFamily="34" charset="0"/>
                <a:ea typeface="Meiryo UI" panose="020B0604030504040204" pitchFamily="50" charset="-128"/>
              </a:rPr>
              <a:t>運行開始前の高齢者の利用意識調査から運行計画時に、一便当たりの利用者数を</a:t>
            </a:r>
            <a:br>
              <a:rPr lang="en-US" altLang="ja-JP" sz="1050">
                <a:solidFill>
                  <a:srgbClr val="3EAD92"/>
                </a:solidFill>
                <a:latin typeface="Trebuchet MS" panose="020B0603020202020204" pitchFamily="34" charset="0"/>
                <a:ea typeface="Meiryo UI" panose="020B0604030504040204" pitchFamily="50" charset="-128"/>
              </a:rPr>
            </a:br>
            <a:r>
              <a:rPr lang="en-US" altLang="ja-JP" sz="1050">
                <a:solidFill>
                  <a:srgbClr val="3EAD92"/>
                </a:solidFill>
                <a:latin typeface="Trebuchet MS" panose="020B0603020202020204" pitchFamily="34" charset="0"/>
                <a:ea typeface="Meiryo UI" panose="020B0604030504040204" pitchFamily="50" charset="-128"/>
              </a:rPr>
              <a:t>XX</a:t>
            </a:r>
            <a:r>
              <a:rPr lang="ja-JP" altLang="en-US" sz="1050">
                <a:solidFill>
                  <a:srgbClr val="3EAD92"/>
                </a:solidFill>
                <a:latin typeface="Trebuchet MS" panose="020B0603020202020204" pitchFamily="34" charset="0"/>
                <a:ea typeface="Meiryo UI" panose="020B0604030504040204" pitchFamily="50" charset="-128"/>
              </a:rPr>
              <a:t>人として見込んだ数値</a:t>
            </a:r>
            <a:r>
              <a:rPr lang="en-US" altLang="ja-JP" sz="1050">
                <a:solidFill>
                  <a:srgbClr val="3EAD92"/>
                </a:solidFill>
                <a:latin typeface="Trebuchet MS" panose="020B0603020202020204" pitchFamily="34" charset="0"/>
                <a:ea typeface="Meiryo UI" panose="020B0604030504040204" pitchFamily="50" charset="-128"/>
              </a:rPr>
              <a:t> </a:t>
            </a:r>
          </a:p>
          <a:p>
            <a:pPr defTabSz="685800" eaLnBrk="1" fontAlgn="auto" hangingPunct="1">
              <a:spcBef>
                <a:spcPts val="0"/>
              </a:spcBef>
              <a:spcAft>
                <a:spcPts val="0"/>
              </a:spcAft>
              <a:defRPr/>
            </a:pPr>
            <a:endParaRPr lang="en-US" sz="1050">
              <a:solidFill>
                <a:srgbClr val="575757"/>
              </a:solidFill>
              <a:latin typeface="Trebuchet MS" panose="020B0603020202020204" pitchFamily="34" charset="0"/>
              <a:ea typeface="Meiryo UI" panose="020B0604030504040204" pitchFamily="50" charset="-128"/>
            </a:endParaRPr>
          </a:p>
        </p:txBody>
      </p:sp>
      <p:sp>
        <p:nvSpPr>
          <p:cNvPr id="1417" name="テキスト ボックス 98"/>
          <p:cNvSpPr txBox="1"/>
          <p:nvPr/>
        </p:nvSpPr>
        <p:spPr>
          <a:xfrm>
            <a:off x="4569655" y="3045906"/>
            <a:ext cx="2551609" cy="818476"/>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defTabSz="685800" eaLnBrk="1" fontAlgn="auto" hangingPunct="1">
              <a:spcBef>
                <a:spcPts val="0"/>
              </a:spcBef>
              <a:spcAft>
                <a:spcPts val="0"/>
              </a:spcAft>
              <a:defRPr/>
            </a:pPr>
            <a:r>
              <a:rPr lang="en-US" altLang="ja-JP" sz="1050">
                <a:solidFill>
                  <a:srgbClr val="575757"/>
                </a:solidFill>
                <a:latin typeface="Trebuchet MS" panose="020B0603020202020204" pitchFamily="34" charset="0"/>
                <a:ea typeface="Meiryo UI" panose="020B0604030504040204" pitchFamily="50" charset="-128"/>
              </a:rPr>
              <a:t>XXXX</a:t>
            </a:r>
            <a:endParaRPr lang="en-US" sz="1050">
              <a:solidFill>
                <a:srgbClr val="575757"/>
              </a:solidFill>
              <a:latin typeface="Trebuchet MS" panose="020B0603020202020204" pitchFamily="34" charset="0"/>
              <a:ea typeface="Meiryo UI" panose="020B0604030504040204" pitchFamily="50" charset="-128"/>
            </a:endParaRPr>
          </a:p>
        </p:txBody>
      </p:sp>
      <p:sp>
        <p:nvSpPr>
          <p:cNvPr id="1418" name="テキスト ボックス 99"/>
          <p:cNvSpPr txBox="1"/>
          <p:nvPr/>
        </p:nvSpPr>
        <p:spPr>
          <a:xfrm>
            <a:off x="4569655" y="3938559"/>
            <a:ext cx="2551609" cy="818476"/>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defTabSz="685800" eaLnBrk="1" fontAlgn="auto" hangingPunct="1">
              <a:spcBef>
                <a:spcPts val="0"/>
              </a:spcBef>
              <a:spcAft>
                <a:spcPts val="0"/>
              </a:spcAft>
              <a:defRPr/>
            </a:pPr>
            <a:r>
              <a:rPr lang="en-US" altLang="ja-JP" sz="1050">
                <a:solidFill>
                  <a:srgbClr val="575757"/>
                </a:solidFill>
                <a:latin typeface="Trebuchet MS" panose="020B0603020202020204" pitchFamily="34" charset="0"/>
                <a:ea typeface="Meiryo UI" panose="020B0604030504040204" pitchFamily="50" charset="-128"/>
              </a:rPr>
              <a:t>XXXX</a:t>
            </a:r>
            <a:endParaRPr lang="en-US" sz="1050">
              <a:solidFill>
                <a:srgbClr val="575757"/>
              </a:solidFill>
              <a:latin typeface="Trebuchet MS" panose="020B0603020202020204" pitchFamily="34" charset="0"/>
              <a:ea typeface="Meiryo UI" panose="020B0604030504040204" pitchFamily="50" charset="-128"/>
            </a:endParaRPr>
          </a:p>
        </p:txBody>
      </p:sp>
      <p:sp>
        <p:nvSpPr>
          <p:cNvPr id="1419" name="テキスト ボックス 100"/>
          <p:cNvSpPr txBox="1"/>
          <p:nvPr/>
        </p:nvSpPr>
        <p:spPr>
          <a:xfrm>
            <a:off x="4569655" y="4831210"/>
            <a:ext cx="2551609" cy="818476"/>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defTabSz="685800" eaLnBrk="1" fontAlgn="auto" hangingPunct="1">
              <a:spcBef>
                <a:spcPts val="0"/>
              </a:spcBef>
              <a:spcAft>
                <a:spcPts val="0"/>
              </a:spcAft>
              <a:defRPr/>
            </a:pPr>
            <a:r>
              <a:rPr lang="en-US" altLang="ja-JP" sz="1050">
                <a:solidFill>
                  <a:srgbClr val="575757"/>
                </a:solidFill>
                <a:latin typeface="Trebuchet MS" panose="020B0603020202020204" pitchFamily="34" charset="0"/>
                <a:ea typeface="Meiryo UI" panose="020B0604030504040204" pitchFamily="50" charset="-128"/>
              </a:rPr>
              <a:t>XXXX</a:t>
            </a:r>
            <a:endParaRPr lang="en-US" sz="1050">
              <a:solidFill>
                <a:srgbClr val="575757"/>
              </a:solidFill>
              <a:latin typeface="Trebuchet MS" panose="020B0603020202020204" pitchFamily="34" charset="0"/>
              <a:ea typeface="Meiryo UI" panose="020B0604030504040204" pitchFamily="50" charset="-128"/>
            </a:endParaRPr>
          </a:p>
        </p:txBody>
      </p:sp>
      <p:sp>
        <p:nvSpPr>
          <p:cNvPr id="1420" name="テキスト ボックス 104"/>
          <p:cNvSpPr txBox="1"/>
          <p:nvPr/>
        </p:nvSpPr>
        <p:spPr>
          <a:xfrm>
            <a:off x="7207626" y="2153255"/>
            <a:ext cx="1464887" cy="818476"/>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defTabSz="685800" eaLnBrk="1" fontAlgn="auto" hangingPunct="1">
              <a:spcBef>
                <a:spcPts val="0"/>
              </a:spcBef>
              <a:spcAft>
                <a:spcPts val="0"/>
              </a:spcAft>
              <a:defRPr/>
            </a:pPr>
            <a:r>
              <a:rPr lang="en-US" altLang="ja-JP" sz="1050">
                <a:solidFill>
                  <a:srgbClr val="575757"/>
                </a:solidFill>
                <a:latin typeface="Trebuchet MS" panose="020B0603020202020204" pitchFamily="34" charset="0"/>
                <a:ea typeface="Meiryo UI" panose="020B0604030504040204" pitchFamily="50" charset="-128"/>
              </a:rPr>
              <a:t>XXXX</a:t>
            </a:r>
          </a:p>
          <a:p>
            <a:pPr defTabSz="685800" eaLnBrk="1" fontAlgn="auto" hangingPunct="1">
              <a:spcBef>
                <a:spcPts val="0"/>
              </a:spcBef>
              <a:spcAft>
                <a:spcPts val="0"/>
              </a:spcAft>
              <a:defRPr/>
            </a:pPr>
            <a:r>
              <a:rPr lang="ja-JP" altLang="en-US" sz="1050">
                <a:solidFill>
                  <a:srgbClr val="3EAD92"/>
                </a:solidFill>
                <a:latin typeface="Trebuchet MS" panose="020B0603020202020204" pitchFamily="34" charset="0"/>
                <a:ea typeface="Meiryo UI" panose="020B0604030504040204" pitchFamily="50" charset="-128"/>
              </a:rPr>
              <a:t>オンデマンドバス予約時の調査</a:t>
            </a:r>
            <a:r>
              <a:rPr lang="en-US" altLang="ja-JP" sz="1050">
                <a:solidFill>
                  <a:srgbClr val="3EAD92"/>
                </a:solidFill>
                <a:latin typeface="Trebuchet MS" panose="020B0603020202020204" pitchFamily="34" charset="0"/>
                <a:ea typeface="Meiryo UI" panose="020B0604030504040204" pitchFamily="50" charset="-128"/>
              </a:rPr>
              <a:t> </a:t>
            </a:r>
          </a:p>
          <a:p>
            <a:pPr defTabSz="685800" eaLnBrk="1" fontAlgn="auto" hangingPunct="1">
              <a:spcBef>
                <a:spcPts val="0"/>
              </a:spcBef>
              <a:spcAft>
                <a:spcPts val="0"/>
              </a:spcAft>
              <a:defRPr/>
            </a:pPr>
            <a:endParaRPr lang="en-US" sz="1050">
              <a:solidFill>
                <a:srgbClr val="575757"/>
              </a:solidFill>
              <a:latin typeface="Trebuchet MS" panose="020B0603020202020204" pitchFamily="34" charset="0"/>
              <a:ea typeface="Meiryo UI" panose="020B0604030504040204" pitchFamily="50" charset="-128"/>
            </a:endParaRPr>
          </a:p>
        </p:txBody>
      </p:sp>
      <p:sp>
        <p:nvSpPr>
          <p:cNvPr id="1421" name="テキスト ボックス 105"/>
          <p:cNvSpPr txBox="1"/>
          <p:nvPr/>
        </p:nvSpPr>
        <p:spPr>
          <a:xfrm>
            <a:off x="7207626" y="3045907"/>
            <a:ext cx="1464887" cy="818476"/>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defTabSz="685800" eaLnBrk="1" fontAlgn="auto" hangingPunct="1">
              <a:spcBef>
                <a:spcPts val="0"/>
              </a:spcBef>
              <a:spcAft>
                <a:spcPts val="0"/>
              </a:spcAft>
              <a:defRPr/>
            </a:pPr>
            <a:r>
              <a:rPr lang="en-US" altLang="ja-JP" sz="1050">
                <a:solidFill>
                  <a:srgbClr val="575757"/>
                </a:solidFill>
                <a:latin typeface="Trebuchet MS" panose="020B0603020202020204" pitchFamily="34" charset="0"/>
                <a:ea typeface="Meiryo UI" panose="020B0604030504040204" pitchFamily="50" charset="-128"/>
              </a:rPr>
              <a:t>XXXX</a:t>
            </a:r>
            <a:endParaRPr lang="en-US" sz="1050">
              <a:solidFill>
                <a:srgbClr val="575757"/>
              </a:solidFill>
              <a:latin typeface="Trebuchet MS" panose="020B0603020202020204" pitchFamily="34" charset="0"/>
              <a:ea typeface="Meiryo UI" panose="020B0604030504040204" pitchFamily="50" charset="-128"/>
            </a:endParaRPr>
          </a:p>
        </p:txBody>
      </p:sp>
      <p:sp>
        <p:nvSpPr>
          <p:cNvPr id="1422" name="テキスト ボックス 106"/>
          <p:cNvSpPr txBox="1"/>
          <p:nvPr/>
        </p:nvSpPr>
        <p:spPr>
          <a:xfrm>
            <a:off x="7207626" y="3938559"/>
            <a:ext cx="1464887" cy="818476"/>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defTabSz="685800" eaLnBrk="1" fontAlgn="auto" hangingPunct="1">
              <a:spcBef>
                <a:spcPts val="0"/>
              </a:spcBef>
              <a:spcAft>
                <a:spcPts val="0"/>
              </a:spcAft>
              <a:defRPr/>
            </a:pPr>
            <a:r>
              <a:rPr lang="en-US" altLang="ja-JP" sz="1050">
                <a:solidFill>
                  <a:srgbClr val="575757"/>
                </a:solidFill>
                <a:latin typeface="Trebuchet MS" panose="020B0603020202020204" pitchFamily="34" charset="0"/>
                <a:ea typeface="Meiryo UI" panose="020B0604030504040204" pitchFamily="50" charset="-128"/>
              </a:rPr>
              <a:t>XXXX</a:t>
            </a:r>
            <a:endParaRPr lang="en-US" sz="1050">
              <a:solidFill>
                <a:srgbClr val="575757"/>
              </a:solidFill>
              <a:latin typeface="Trebuchet MS" panose="020B0603020202020204" pitchFamily="34" charset="0"/>
              <a:ea typeface="Meiryo UI" panose="020B0604030504040204" pitchFamily="50" charset="-128"/>
            </a:endParaRPr>
          </a:p>
        </p:txBody>
      </p:sp>
      <p:sp>
        <p:nvSpPr>
          <p:cNvPr id="1423" name="テキスト ボックス 107"/>
          <p:cNvSpPr txBox="1"/>
          <p:nvPr/>
        </p:nvSpPr>
        <p:spPr>
          <a:xfrm>
            <a:off x="7207626" y="4831210"/>
            <a:ext cx="1464887" cy="818476"/>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defTabSz="685800" eaLnBrk="1" fontAlgn="auto" hangingPunct="1">
              <a:spcBef>
                <a:spcPts val="0"/>
              </a:spcBef>
              <a:spcAft>
                <a:spcPts val="0"/>
              </a:spcAft>
              <a:defRPr/>
            </a:pPr>
            <a:r>
              <a:rPr lang="en-US" altLang="ja-JP" sz="1050">
                <a:solidFill>
                  <a:srgbClr val="575757"/>
                </a:solidFill>
                <a:latin typeface="Trebuchet MS" panose="020B0603020202020204" pitchFamily="34" charset="0"/>
                <a:ea typeface="Meiryo UI" panose="020B0604030504040204" pitchFamily="50" charset="-128"/>
              </a:rPr>
              <a:t>XXXX</a:t>
            </a:r>
            <a:endParaRPr lang="en-US" sz="1050">
              <a:solidFill>
                <a:srgbClr val="575757"/>
              </a:solidFill>
              <a:latin typeface="Trebuchet MS" panose="020B0603020202020204" pitchFamily="34" charset="0"/>
              <a:ea typeface="Meiryo UI" panose="020B0604030504040204" pitchFamily="50" charset="-128"/>
            </a:endParaRPr>
          </a:p>
        </p:txBody>
      </p:sp>
      <p:sp>
        <p:nvSpPr>
          <p:cNvPr id="1424" name="テキスト ボックス 42"/>
          <p:cNvSpPr txBox="1"/>
          <p:nvPr/>
        </p:nvSpPr>
        <p:spPr>
          <a:xfrm>
            <a:off x="432000" y="1127250"/>
            <a:ext cx="8224134" cy="138122"/>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34290" rIns="0" bIns="34290" numCol="1" spcCol="0" rtlCol="0" fromWordArt="0" anchor="ctr" anchorCtr="0" forceAA="0" compatLnSpc="1">
            <a:prstTxWarp prst="textNoShape">
              <a:avLst/>
            </a:prstTxWarp>
            <a:noAutofit/>
          </a:bodyPr>
          <a:lstStyle/>
          <a:p>
            <a:pPr defTabSz="685800" eaLnBrk="1" fontAlgn="auto" hangingPunct="1">
              <a:spcBef>
                <a:spcPts val="0"/>
              </a:spcBef>
              <a:spcAft>
                <a:spcPts val="0"/>
              </a:spcAft>
              <a:defRPr/>
            </a:pPr>
            <a:r>
              <a:rPr lang="en-US" altLang="ja-JP" sz="1050">
                <a:solidFill>
                  <a:srgbClr val="575757"/>
                </a:solidFill>
                <a:latin typeface="Trebuchet MS" panose="020B0603020202020204" pitchFamily="34" charset="0"/>
                <a:ea typeface="Meiryo UI" panose="020B0604030504040204" pitchFamily="50" charset="-128"/>
              </a:rPr>
              <a:t>Ⅱ</a:t>
            </a:r>
            <a:r>
              <a:rPr lang="ja-JP" altLang="en-US" sz="1050">
                <a:solidFill>
                  <a:srgbClr val="575757"/>
                </a:solidFill>
                <a:latin typeface="Trebuchet MS" panose="020B0603020202020204" pitchFamily="34" charset="0"/>
                <a:ea typeface="Meiryo UI" panose="020B0604030504040204" pitchFamily="50" charset="-128"/>
              </a:rPr>
              <a:t>目指す姿</a:t>
            </a:r>
            <a:endParaRPr lang="en-US" altLang="ja-JP" sz="1050">
              <a:solidFill>
                <a:srgbClr val="575757"/>
              </a:solidFill>
              <a:latin typeface="Trebuchet MS" panose="020B0603020202020204" pitchFamily="34" charset="0"/>
              <a:ea typeface="Meiryo UI" panose="020B0604030504040204" pitchFamily="50" charset="-128"/>
            </a:endParaRPr>
          </a:p>
        </p:txBody>
      </p:sp>
      <p:sp>
        <p:nvSpPr>
          <p:cNvPr id="1425" name="テキスト ボックス 9"/>
          <p:cNvSpPr txBox="1"/>
          <p:nvPr/>
        </p:nvSpPr>
        <p:spPr>
          <a:xfrm>
            <a:off x="472500" y="2153255"/>
            <a:ext cx="1748657" cy="818476"/>
          </a:xfrm>
          <a:prstGeom prst="rect">
            <a:avLst/>
          </a:prstGeom>
          <a:noFill/>
          <a:ln w="28575" cap="rnd" cmpd="sng" algn="ctr">
            <a:solidFill>
              <a:srgbClr val="64A5CC"/>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defTabSz="685800" eaLnBrk="1" fontAlgn="auto" hangingPunct="1">
              <a:spcBef>
                <a:spcPts val="0"/>
              </a:spcBef>
              <a:spcAft>
                <a:spcPts val="0"/>
              </a:spcAft>
              <a:defRPr/>
            </a:pPr>
            <a:r>
              <a:rPr lang="en-US" altLang="ja-JP" sz="1050">
                <a:solidFill>
                  <a:srgbClr val="575757"/>
                </a:solidFill>
                <a:latin typeface="Meiryo UI" panose="020B0604030504040204" pitchFamily="50" charset="-128"/>
                <a:ea typeface="Meiryo UI" panose="020B0604030504040204" pitchFamily="50" charset="-128"/>
              </a:rPr>
              <a:t>XXXX</a:t>
            </a:r>
          </a:p>
          <a:p>
            <a:pPr defTabSz="685800" eaLnBrk="1" fontAlgn="auto" hangingPunct="1">
              <a:spcBef>
                <a:spcPts val="0"/>
              </a:spcBef>
              <a:spcAft>
                <a:spcPts val="0"/>
              </a:spcAft>
              <a:defRPr/>
            </a:pPr>
            <a:r>
              <a:rPr lang="ja-JP" altLang="en-US" sz="1050">
                <a:solidFill>
                  <a:srgbClr val="3EAD92"/>
                </a:solidFill>
                <a:latin typeface="Meiryo UI" panose="020B0604030504040204" pitchFamily="50" charset="-128"/>
                <a:ea typeface="Meiryo UI" panose="020B0604030504040204" pitchFamily="50" charset="-128"/>
              </a:rPr>
              <a:t>高齢者のオンデマンドバス</a:t>
            </a:r>
            <a:br>
              <a:rPr lang="en-US" altLang="ja-JP" sz="1050">
                <a:solidFill>
                  <a:srgbClr val="3EAD92"/>
                </a:solidFill>
                <a:latin typeface="Meiryo UI" panose="020B0604030504040204" pitchFamily="50" charset="-128"/>
                <a:ea typeface="Meiryo UI" panose="020B0604030504040204" pitchFamily="50" charset="-128"/>
              </a:rPr>
            </a:br>
            <a:r>
              <a:rPr lang="ja-JP" altLang="en-US" sz="1050">
                <a:solidFill>
                  <a:srgbClr val="3EAD92"/>
                </a:solidFill>
                <a:latin typeface="Meiryo UI" panose="020B0604030504040204" pitchFamily="50" charset="-128"/>
                <a:ea typeface="Meiryo UI" panose="020B0604030504040204" pitchFamily="50" charset="-128"/>
              </a:rPr>
              <a:t>利用者数</a:t>
            </a:r>
            <a:r>
              <a:rPr lang="en-US" altLang="ja-JP" sz="1050">
                <a:solidFill>
                  <a:srgbClr val="3EAD92"/>
                </a:solidFill>
                <a:latin typeface="Meiryo UI" panose="020B0604030504040204" pitchFamily="50" charset="-128"/>
                <a:ea typeface="Meiryo UI" panose="020B0604030504040204" pitchFamily="50" charset="-128"/>
              </a:rPr>
              <a:t> </a:t>
            </a:r>
          </a:p>
          <a:p>
            <a:pPr defTabSz="685800" eaLnBrk="1" fontAlgn="auto" hangingPunct="1">
              <a:spcBef>
                <a:spcPts val="0"/>
              </a:spcBef>
              <a:spcAft>
                <a:spcPts val="0"/>
              </a:spcAft>
              <a:defRPr/>
            </a:pPr>
            <a:endParaRPr lang="en-US" sz="1050">
              <a:solidFill>
                <a:srgbClr val="575757"/>
              </a:solidFill>
              <a:latin typeface="Meiryo UI" panose="020B0604030504040204" pitchFamily="50" charset="-128"/>
              <a:ea typeface="Meiryo UI" panose="020B0604030504040204" pitchFamily="50" charset="-128"/>
            </a:endParaRPr>
          </a:p>
        </p:txBody>
      </p:sp>
      <p:sp>
        <p:nvSpPr>
          <p:cNvPr id="1426" name="テキスト ボックス 10"/>
          <p:cNvSpPr txBox="1"/>
          <p:nvPr/>
        </p:nvSpPr>
        <p:spPr>
          <a:xfrm>
            <a:off x="472500" y="3045906"/>
            <a:ext cx="1748657" cy="818476"/>
          </a:xfrm>
          <a:prstGeom prst="rect">
            <a:avLst/>
          </a:prstGeom>
          <a:noFill/>
          <a:ln w="28575" cap="rnd" cmpd="sng" algn="ctr">
            <a:solidFill>
              <a:srgbClr val="64A5CC"/>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defTabSz="685800" eaLnBrk="1" fontAlgn="auto" hangingPunct="1">
              <a:spcBef>
                <a:spcPts val="0"/>
              </a:spcBef>
              <a:spcAft>
                <a:spcPts val="0"/>
              </a:spcAft>
              <a:defRPr/>
            </a:pPr>
            <a:r>
              <a:rPr lang="en-US" altLang="ja-JP" sz="1050">
                <a:solidFill>
                  <a:srgbClr val="575757"/>
                </a:solidFill>
                <a:latin typeface="Meiryo UI" panose="020B0604030504040204" pitchFamily="50" charset="-128"/>
                <a:ea typeface="Meiryo UI" panose="020B0604030504040204" pitchFamily="50" charset="-128"/>
              </a:rPr>
              <a:t>XXXX</a:t>
            </a:r>
            <a:endParaRPr lang="en-US" sz="1050">
              <a:solidFill>
                <a:srgbClr val="575757"/>
              </a:solidFill>
              <a:latin typeface="Meiryo UI" panose="020B0604030504040204" pitchFamily="50" charset="-128"/>
              <a:ea typeface="Meiryo UI" panose="020B0604030504040204" pitchFamily="50" charset="-128"/>
            </a:endParaRPr>
          </a:p>
        </p:txBody>
      </p:sp>
      <p:sp>
        <p:nvSpPr>
          <p:cNvPr id="1427" name="テキスト ボックス 11"/>
          <p:cNvSpPr txBox="1"/>
          <p:nvPr/>
        </p:nvSpPr>
        <p:spPr>
          <a:xfrm>
            <a:off x="472500" y="3938559"/>
            <a:ext cx="1748657" cy="818476"/>
          </a:xfrm>
          <a:prstGeom prst="rect">
            <a:avLst/>
          </a:prstGeom>
          <a:noFill/>
          <a:ln w="28575" cap="rnd" cmpd="sng" algn="ctr">
            <a:solidFill>
              <a:srgbClr val="64A5CC"/>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defTabSz="685800" eaLnBrk="1" fontAlgn="auto" hangingPunct="1">
              <a:spcBef>
                <a:spcPts val="0"/>
              </a:spcBef>
              <a:spcAft>
                <a:spcPts val="0"/>
              </a:spcAft>
              <a:defRPr/>
            </a:pPr>
            <a:r>
              <a:rPr lang="en-US" altLang="ja-JP" sz="1050">
                <a:solidFill>
                  <a:srgbClr val="575757"/>
                </a:solidFill>
                <a:latin typeface="Meiryo UI" panose="020B0604030504040204" pitchFamily="50" charset="-128"/>
                <a:ea typeface="Meiryo UI" panose="020B0604030504040204" pitchFamily="50" charset="-128"/>
              </a:rPr>
              <a:t>XXXX</a:t>
            </a:r>
            <a:endParaRPr lang="en-US" sz="1050">
              <a:solidFill>
                <a:srgbClr val="575757"/>
              </a:solidFill>
              <a:latin typeface="Meiryo UI" panose="020B0604030504040204" pitchFamily="50" charset="-128"/>
              <a:ea typeface="Meiryo UI" panose="020B0604030504040204" pitchFamily="50" charset="-128"/>
            </a:endParaRPr>
          </a:p>
        </p:txBody>
      </p:sp>
      <p:sp>
        <p:nvSpPr>
          <p:cNvPr id="1428" name="テキスト ボックス 12"/>
          <p:cNvSpPr txBox="1"/>
          <p:nvPr/>
        </p:nvSpPr>
        <p:spPr>
          <a:xfrm>
            <a:off x="472500" y="4831210"/>
            <a:ext cx="1748657" cy="818476"/>
          </a:xfrm>
          <a:prstGeom prst="rect">
            <a:avLst/>
          </a:prstGeom>
          <a:noFill/>
          <a:ln w="28575" cap="rnd" cmpd="sng" algn="ctr">
            <a:solidFill>
              <a:srgbClr val="64A5CC"/>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defTabSz="685800" eaLnBrk="1" fontAlgn="auto" hangingPunct="1">
              <a:spcBef>
                <a:spcPts val="0"/>
              </a:spcBef>
              <a:spcAft>
                <a:spcPts val="0"/>
              </a:spcAft>
              <a:defRPr/>
            </a:pPr>
            <a:r>
              <a:rPr lang="en-US" altLang="ja-JP" sz="1050">
                <a:solidFill>
                  <a:srgbClr val="575757"/>
                </a:solidFill>
                <a:latin typeface="Meiryo UI" panose="020B0604030504040204" pitchFamily="50" charset="-128"/>
                <a:ea typeface="Meiryo UI" panose="020B0604030504040204" pitchFamily="50" charset="-128"/>
              </a:rPr>
              <a:t>XXXX</a:t>
            </a:r>
            <a:endParaRPr lang="en-US" sz="1050">
              <a:solidFill>
                <a:srgbClr val="575757"/>
              </a:solidFill>
              <a:latin typeface="Meiryo UI" panose="020B0604030504040204" pitchFamily="50" charset="-128"/>
              <a:ea typeface="Meiryo UI" panose="020B0604030504040204" pitchFamily="50" charset="-128"/>
            </a:endParaRPr>
          </a:p>
        </p:txBody>
      </p:sp>
      <p:sp>
        <p:nvSpPr>
          <p:cNvPr id="1429" name="Textfeld 1"/>
          <p:cNvSpPr txBox="1"/>
          <p:nvPr>
            <p:custDataLst>
              <p:tags r:id="rId1"/>
            </p:custDataLst>
          </p:nvPr>
        </p:nvSpPr>
        <p:spPr>
          <a:xfrm>
            <a:off x="472500" y="1889730"/>
            <a:ext cx="1748657" cy="220727"/>
          </a:xfrm>
          <a:prstGeom prst="rect">
            <a:avLst/>
          </a:prstGeom>
          <a:solidFill>
            <a:srgbClr val="FF8222"/>
          </a:solidFill>
        </p:spPr>
        <p:txBody>
          <a:bodyPr vert="horz" wrap="square" lIns="27000" tIns="27000" rIns="27000" bIns="27000" rtlCol="0" anchor="b">
            <a:noAutofit/>
          </a:bodyPr>
          <a:lstStyle/>
          <a:p>
            <a:pPr defTabSz="685800" eaLnBrk="1" fontAlgn="auto" hangingPunct="1">
              <a:lnSpc>
                <a:spcPct val="90000"/>
              </a:lnSpc>
              <a:spcBef>
                <a:spcPts val="0"/>
              </a:spcBef>
              <a:spcAft>
                <a:spcPts val="450"/>
              </a:spcAft>
              <a:defRPr/>
            </a:pPr>
            <a:r>
              <a:rPr kumimoji="0" lang="ja-JP" altLang="en-US" sz="1200" kern="0">
                <a:solidFill>
                  <a:srgbClr val="FFFFFF"/>
                </a:solidFill>
                <a:latin typeface="Trebuchet MS" panose="020B0603020202020204" pitchFamily="34" charset="0"/>
                <a:ea typeface="Meiryo UI" panose="020B0604030504040204" pitchFamily="50" charset="-128"/>
                <a:sym typeface="Trebuchet MS" panose="020B0603020202020204" pitchFamily="34" charset="0"/>
              </a:rPr>
              <a:t>成果 </a:t>
            </a:r>
            <a:r>
              <a:rPr kumimoji="0" lang="en-US" altLang="ja-JP" sz="1200" kern="0">
                <a:solidFill>
                  <a:srgbClr val="FFFFFF"/>
                </a:solidFill>
                <a:latin typeface="Trebuchet MS" panose="020B0603020202020204" pitchFamily="34" charset="0"/>
                <a:ea typeface="Meiryo UI" panose="020B0604030504040204" pitchFamily="50" charset="-128"/>
                <a:sym typeface="Trebuchet MS" panose="020B0603020202020204" pitchFamily="34" charset="0"/>
              </a:rPr>
              <a:t>(</a:t>
            </a:r>
            <a:r>
              <a:rPr kumimoji="0" lang="ja-JP" altLang="en-US" sz="1200" kern="0">
                <a:solidFill>
                  <a:srgbClr val="FFFFFF"/>
                </a:solidFill>
                <a:latin typeface="Trebuchet MS" panose="020B0603020202020204" pitchFamily="34" charset="0"/>
                <a:ea typeface="Meiryo UI" panose="020B0604030504040204" pitchFamily="50" charset="-128"/>
                <a:sym typeface="Trebuchet MS" panose="020B0603020202020204" pitchFamily="34" charset="0"/>
              </a:rPr>
              <a:t>アウトカム</a:t>
            </a:r>
            <a:r>
              <a:rPr kumimoji="0" lang="en-US" altLang="ja-JP" sz="1200" kern="0">
                <a:solidFill>
                  <a:srgbClr val="FFFFFF"/>
                </a:solidFill>
                <a:latin typeface="Trebuchet MS" panose="020B0603020202020204" pitchFamily="34" charset="0"/>
                <a:ea typeface="Meiryo UI" panose="020B0604030504040204" pitchFamily="50" charset="-128"/>
                <a:sym typeface="Trebuchet MS" panose="020B0603020202020204" pitchFamily="34" charset="0"/>
              </a:rPr>
              <a:t>) </a:t>
            </a:r>
            <a:r>
              <a:rPr kumimoji="0" lang="ja-JP" altLang="en-US" sz="1200" kern="0">
                <a:solidFill>
                  <a:srgbClr val="FFFFFF"/>
                </a:solidFill>
                <a:latin typeface="Trebuchet MS" panose="020B0603020202020204" pitchFamily="34" charset="0"/>
                <a:ea typeface="Meiryo UI" panose="020B0604030504040204" pitchFamily="50" charset="-128"/>
                <a:sym typeface="Trebuchet MS" panose="020B0603020202020204" pitchFamily="34" charset="0"/>
              </a:rPr>
              <a:t>指標</a:t>
            </a:r>
          </a:p>
        </p:txBody>
      </p:sp>
      <p:sp>
        <p:nvSpPr>
          <p:cNvPr id="1430" name="Textfeld 1"/>
          <p:cNvSpPr txBox="1"/>
          <p:nvPr>
            <p:custDataLst>
              <p:tags r:id="rId2"/>
            </p:custDataLst>
          </p:nvPr>
        </p:nvSpPr>
        <p:spPr>
          <a:xfrm>
            <a:off x="2307518" y="1889730"/>
            <a:ext cx="1044707" cy="220727"/>
          </a:xfrm>
          <a:prstGeom prst="rect">
            <a:avLst/>
          </a:prstGeom>
          <a:solidFill>
            <a:srgbClr val="FF8222"/>
          </a:solidFill>
        </p:spPr>
        <p:txBody>
          <a:bodyPr vert="horz" wrap="square" lIns="27000" tIns="27000" rIns="27000" bIns="27000" rtlCol="0" anchor="b">
            <a:noAutofit/>
          </a:bodyPr>
          <a:lstStyle/>
          <a:p>
            <a:pPr defTabSz="685800" eaLnBrk="1" fontAlgn="auto" hangingPunct="1">
              <a:lnSpc>
                <a:spcPct val="90000"/>
              </a:lnSpc>
              <a:spcBef>
                <a:spcPts val="0"/>
              </a:spcBef>
              <a:spcAft>
                <a:spcPts val="450"/>
              </a:spcAft>
              <a:defRPr/>
            </a:pPr>
            <a:r>
              <a:rPr kumimoji="0" lang="ja-JP" altLang="en-US" sz="1200" kern="0">
                <a:solidFill>
                  <a:srgbClr val="FFFFFF"/>
                </a:solidFill>
                <a:latin typeface="Trebuchet MS" panose="020B0603020202020204" pitchFamily="34" charset="0"/>
                <a:ea typeface="Meiryo UI" panose="020B0604030504040204" pitchFamily="50" charset="-128"/>
                <a:sym typeface="Trebuchet MS" panose="020B0603020202020204" pitchFamily="34" charset="0"/>
              </a:rPr>
              <a:t>現状値</a:t>
            </a:r>
          </a:p>
        </p:txBody>
      </p:sp>
      <p:sp>
        <p:nvSpPr>
          <p:cNvPr id="1431" name="Textfeld 1"/>
          <p:cNvSpPr txBox="1"/>
          <p:nvPr>
            <p:custDataLst>
              <p:tags r:id="rId3"/>
            </p:custDataLst>
          </p:nvPr>
        </p:nvSpPr>
        <p:spPr>
          <a:xfrm>
            <a:off x="3438587" y="1889730"/>
            <a:ext cx="1044707" cy="220727"/>
          </a:xfrm>
          <a:prstGeom prst="rect">
            <a:avLst/>
          </a:prstGeom>
          <a:solidFill>
            <a:srgbClr val="FF8222"/>
          </a:solidFill>
        </p:spPr>
        <p:txBody>
          <a:bodyPr vert="horz" wrap="square" lIns="27000" tIns="27000" rIns="27000" bIns="27000" rtlCol="0" anchor="b">
            <a:noAutofit/>
          </a:bodyPr>
          <a:lstStyle/>
          <a:p>
            <a:pPr defTabSz="685800" eaLnBrk="1" fontAlgn="auto" hangingPunct="1">
              <a:lnSpc>
                <a:spcPct val="90000"/>
              </a:lnSpc>
              <a:spcBef>
                <a:spcPts val="0"/>
              </a:spcBef>
              <a:spcAft>
                <a:spcPts val="450"/>
              </a:spcAft>
              <a:defRPr/>
            </a:pPr>
            <a:r>
              <a:rPr kumimoji="0" lang="ja-JP" altLang="en-US" sz="1200" kern="0">
                <a:solidFill>
                  <a:srgbClr val="FFFFFF"/>
                </a:solidFill>
                <a:latin typeface="Trebuchet MS" panose="020B0603020202020204" pitchFamily="34" charset="0"/>
                <a:ea typeface="Meiryo UI" panose="020B0604030504040204" pitchFamily="50" charset="-128"/>
                <a:sym typeface="Trebuchet MS" panose="020B0603020202020204" pitchFamily="34" charset="0"/>
              </a:rPr>
              <a:t>目標値</a:t>
            </a:r>
          </a:p>
        </p:txBody>
      </p:sp>
      <p:sp>
        <p:nvSpPr>
          <p:cNvPr id="1432" name="Textfeld 1"/>
          <p:cNvSpPr txBox="1"/>
          <p:nvPr>
            <p:custDataLst>
              <p:tags r:id="rId4"/>
            </p:custDataLst>
          </p:nvPr>
        </p:nvSpPr>
        <p:spPr>
          <a:xfrm>
            <a:off x="4569655" y="1889730"/>
            <a:ext cx="2551609" cy="220727"/>
          </a:xfrm>
          <a:prstGeom prst="rect">
            <a:avLst/>
          </a:prstGeom>
          <a:solidFill>
            <a:srgbClr val="FF8222"/>
          </a:solidFill>
        </p:spPr>
        <p:txBody>
          <a:bodyPr vert="horz" wrap="square" lIns="27000" tIns="27000" rIns="27000" bIns="27000" rtlCol="0" anchor="b">
            <a:noAutofit/>
          </a:bodyPr>
          <a:lstStyle/>
          <a:p>
            <a:pPr defTabSz="685800" eaLnBrk="1" fontAlgn="auto" hangingPunct="1">
              <a:lnSpc>
                <a:spcPct val="90000"/>
              </a:lnSpc>
              <a:spcBef>
                <a:spcPts val="0"/>
              </a:spcBef>
              <a:spcAft>
                <a:spcPts val="450"/>
              </a:spcAft>
              <a:defRPr/>
            </a:pPr>
            <a:r>
              <a:rPr kumimoji="0" lang="ja-JP" altLang="en-US" sz="1200" kern="0">
                <a:solidFill>
                  <a:srgbClr val="FFFFFF"/>
                </a:solidFill>
                <a:latin typeface="Trebuchet MS" panose="020B0603020202020204" pitchFamily="34" charset="0"/>
                <a:ea typeface="Meiryo UI" panose="020B0604030504040204" pitchFamily="50" charset="-128"/>
                <a:sym typeface="Trebuchet MS" panose="020B0603020202020204" pitchFamily="34" charset="0"/>
              </a:rPr>
              <a:t>目標値設定の考え方</a:t>
            </a:r>
          </a:p>
        </p:txBody>
      </p:sp>
      <p:sp>
        <p:nvSpPr>
          <p:cNvPr id="1433" name="Textfeld 1"/>
          <p:cNvSpPr txBox="1"/>
          <p:nvPr>
            <p:custDataLst>
              <p:tags r:id="rId5"/>
            </p:custDataLst>
          </p:nvPr>
        </p:nvSpPr>
        <p:spPr>
          <a:xfrm>
            <a:off x="7207627" y="1889730"/>
            <a:ext cx="1464887" cy="220727"/>
          </a:xfrm>
          <a:prstGeom prst="rect">
            <a:avLst/>
          </a:prstGeom>
          <a:solidFill>
            <a:srgbClr val="FF8222"/>
          </a:solidFill>
        </p:spPr>
        <p:txBody>
          <a:bodyPr vert="horz" wrap="square" lIns="27000" tIns="27000" rIns="27000" bIns="27000" rtlCol="0" anchor="b">
            <a:noAutofit/>
          </a:bodyPr>
          <a:lstStyle/>
          <a:p>
            <a:pPr defTabSz="685800" eaLnBrk="1" fontAlgn="auto" hangingPunct="1">
              <a:lnSpc>
                <a:spcPct val="90000"/>
              </a:lnSpc>
              <a:spcBef>
                <a:spcPts val="0"/>
              </a:spcBef>
              <a:spcAft>
                <a:spcPts val="450"/>
              </a:spcAft>
              <a:defRPr/>
            </a:pPr>
            <a:r>
              <a:rPr kumimoji="0" lang="ja-JP" altLang="en-US" sz="1200" kern="0">
                <a:solidFill>
                  <a:srgbClr val="FFFFFF"/>
                </a:solidFill>
                <a:latin typeface="Trebuchet MS" panose="020B0603020202020204" pitchFamily="34" charset="0"/>
                <a:ea typeface="Meiryo UI" panose="020B0604030504040204" pitchFamily="50" charset="-128"/>
                <a:sym typeface="Trebuchet MS" panose="020B0603020202020204" pitchFamily="34" charset="0"/>
              </a:rPr>
              <a:t>測定方法</a:t>
            </a:r>
          </a:p>
        </p:txBody>
      </p:sp>
      <p:sp>
        <p:nvSpPr>
          <p:cNvPr id="1434" name="Oval 20"/>
          <p:cNvSpPr>
            <a:spLocks noChangeAspect="1" noChangeArrowheads="1"/>
          </p:cNvSpPr>
          <p:nvPr/>
        </p:nvSpPr>
        <p:spPr>
          <a:xfrm>
            <a:off x="472500" y="1324350"/>
            <a:ext cx="230183" cy="230183"/>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algn="ctr" defTabSz="685800" eaLnBrk="1" fontAlgn="auto" hangingPunct="1">
              <a:spcBef>
                <a:spcPts val="0"/>
              </a:spcBef>
              <a:spcAft>
                <a:spcPts val="0"/>
              </a:spcAft>
              <a:defRPr/>
            </a:pPr>
            <a:r>
              <a:rPr kumimoji="0" lang="ja-JP" altLang="en-US" sz="1500">
                <a:solidFill>
                  <a:prstClr val="white"/>
                </a:solidFill>
                <a:latin typeface="Trebuchet MS" panose="020B0603020202020204" pitchFamily="34" charset="0"/>
                <a:ea typeface="+mn-ea"/>
              </a:rPr>
              <a:t>３</a:t>
            </a:r>
            <a:endParaRPr kumimoji="0" lang="en-US" sz="1500">
              <a:solidFill>
                <a:prstClr val="white"/>
              </a:solidFill>
              <a:latin typeface="Trebuchet MS" panose="020B0603020202020204" pitchFamily="34" charset="0"/>
              <a:ea typeface="+mn-ea"/>
            </a:endParaRPr>
          </a:p>
        </p:txBody>
      </p:sp>
      <p:sp>
        <p:nvSpPr>
          <p:cNvPr id="1435" name="Rectangle 217"/>
          <p:cNvSpPr/>
          <p:nvPr/>
        </p:nvSpPr>
        <p:spPr>
          <a:xfrm>
            <a:off x="472500" y="891322"/>
            <a:ext cx="2990790" cy="181591"/>
          </a:xfrm>
          <a:prstGeom prst="rect">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685800" eaLnBrk="1" fontAlgn="auto" hangingPunct="1">
              <a:spcBef>
                <a:spcPts val="0"/>
              </a:spcBef>
              <a:spcAft>
                <a:spcPts val="0"/>
              </a:spcAft>
              <a:buFont typeface="Trebuchet MS" panose="020B0603020202020204" pitchFamily="34" charset="0"/>
              <a:buChar char="​"/>
              <a:defRPr/>
            </a:pPr>
            <a:r>
              <a:rPr lang="ja-JP" altLang="en-US" sz="788" kern="0">
                <a:solidFill>
                  <a:srgbClr val="575757"/>
                </a:solidFill>
                <a:latin typeface="Trebuchet MS" panose="020B0603020202020204" pitchFamily="34" charset="0"/>
                <a:ea typeface="Meiryo UI" panose="020B0604030504040204" pitchFamily="50" charset="-128"/>
              </a:rPr>
              <a:t>評価の観点：地域課題に対するソリューションの適切性・妥当性</a:t>
            </a:r>
            <a:endParaRPr lang="en-US" altLang="ja-JP" sz="788" kern="0">
              <a:solidFill>
                <a:srgbClr val="575757"/>
              </a:solidFill>
              <a:latin typeface="Trebuchet MS" panose="020B0603020202020204" pitchFamily="34" charset="0"/>
              <a:ea typeface="Meiryo UI" panose="020B0604030504040204" pitchFamily="50" charset="-128"/>
            </a:endParaRPr>
          </a:p>
        </p:txBody>
      </p:sp>
      <p:sp>
        <p:nvSpPr>
          <p:cNvPr id="2" name="正方形/長方形 5">
            <a:extLst>
              <a:ext uri="{FF2B5EF4-FFF2-40B4-BE49-F238E27FC236}">
                <a16:creationId xmlns:a16="http://schemas.microsoft.com/office/drawing/2014/main" id="{EFFD6590-1811-AEA5-93EB-B2D2D2FB3BBE}"/>
              </a:ext>
            </a:extLst>
          </p:cNvPr>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総務省</a:t>
            </a:r>
          </a:p>
        </p:txBody>
      </p:sp>
      <p:sp>
        <p:nvSpPr>
          <p:cNvPr id="3" name="正方形/長方形 12">
            <a:extLst>
              <a:ext uri="{FF2B5EF4-FFF2-40B4-BE49-F238E27FC236}">
                <a16:creationId xmlns:a16="http://schemas.microsoft.com/office/drawing/2014/main" id="{C476F4FB-4556-DB36-BA85-29D1C41D3DA9}"/>
              </a:ext>
            </a:extLst>
          </p:cNvPr>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FF3090DA-6FB9-414E-B719-C78A97C2C8C3}"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26</a:t>
            </a:fld>
            <a:endParaRPr kumimoji="1" lang="en-US" altLang="ja-JP" sz="148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40400133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41" name="think-cell data - do not delete" hidden="1"/>
          <p:cNvGraphicFramePr>
            <a:graphicFrameLocks noChangeAspect="1"/>
          </p:cNvGraphicFramePr>
          <p:nvPr/>
        </p:nvGraphicFramePr>
        <p:xfrm>
          <a:off x="1191" y="858441"/>
          <a:ext cx="1191" cy="1191"/>
        </p:xfrm>
        <a:graphic>
          <a:graphicData uri="http://schemas.openxmlformats.org/presentationml/2006/ole">
            <mc:AlternateContent xmlns:mc="http://schemas.openxmlformats.org/markup-compatibility/2006">
              <mc:Choice xmlns:v="urn:schemas-microsoft-com:vml" Requires="v">
                <p:oleObj name="think-cell スライド" r:id="rId8" imgW="395" imgH="396" progId="TCLayout.ActiveDocument.1">
                  <p:embed/>
                </p:oleObj>
              </mc:Choice>
              <mc:Fallback>
                <p:oleObj name="think-cell スライド" r:id="rId8" imgW="395" imgH="396" progId="TCLayout.ActiveDocument.1">
                  <p:embed/>
                  <p:pic>
                    <p:nvPicPr>
                      <p:cNvPr id="1441" name="think-cell data - do not delete" hidden="1"/>
                      <p:cNvPicPr>
                        <a:picLocks noChangeAspect="1"/>
                      </p:cNvPicPr>
                      <p:nvPr/>
                    </p:nvPicPr>
                    <p:blipFill>
                      <a:blip r:embed="rId9"/>
                      <a:stretch>
                        <a:fillRect/>
                      </a:stretch>
                    </p:blipFill>
                    <p:spPr>
                      <a:xfrm>
                        <a:off x="1191" y="858441"/>
                        <a:ext cx="1191" cy="1191"/>
                      </a:xfrm>
                      <a:prstGeom prst="rect">
                        <a:avLst/>
                      </a:prstGeom>
                    </p:spPr>
                  </p:pic>
                </p:oleObj>
              </mc:Fallback>
            </mc:AlternateContent>
          </a:graphicData>
        </a:graphic>
      </p:graphicFrame>
      <p:sp>
        <p:nvSpPr>
          <p:cNvPr id="1442" name="Rectangle 2"/>
          <p:cNvSpPr/>
          <p:nvPr/>
        </p:nvSpPr>
        <p:spPr>
          <a:xfrm>
            <a:off x="4707170" y="2136457"/>
            <a:ext cx="1905278" cy="1206818"/>
          </a:xfrm>
          <a:prstGeom prst="rect">
            <a:avLst/>
          </a:prstGeom>
          <a:solidFill>
            <a:srgbClr val="FFFFFF"/>
          </a:solidFill>
          <a:ln w="9525" cap="flat" cmpd="sng" algn="ctr">
            <a:noFill/>
            <a:prstDash val="sysDot"/>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0" tIns="0" rIns="67500" bIns="0" rtlCol="0" anchor="t">
            <a:noAutofit/>
          </a:bodyPr>
          <a:lstStyle/>
          <a:p>
            <a:pPr marL="243000" lvl="1" indent="-162000" defTabSz="685800" eaLnBrk="1" fontAlgn="auto" hangingPunct="1">
              <a:spcBef>
                <a:spcPts val="0"/>
              </a:spcBef>
              <a:spcAft>
                <a:spcPts val="0"/>
              </a:spcAft>
              <a:buClr>
                <a:srgbClr val="FF8222"/>
              </a:buClr>
              <a:buFont typeface="Trebuchet MS" panose="020B0603020202020204" pitchFamily="34" charset="0"/>
              <a:buChar char="•"/>
              <a:defRPr/>
            </a:pPr>
            <a:r>
              <a:rPr lang="en-US" altLang="ja-JP" sz="1050">
                <a:solidFill>
                  <a:srgbClr val="575757"/>
                </a:solidFill>
                <a:latin typeface="Trebuchet MS" panose="020B0603020202020204" pitchFamily="34" charset="0"/>
                <a:ea typeface="Meiryo UI" panose="020B0604030504040204" pitchFamily="50" charset="-128"/>
              </a:rPr>
              <a:t>XXXX</a:t>
            </a:r>
          </a:p>
          <a:p>
            <a:pPr marL="243000" lvl="1" indent="-162000" defTabSz="685800" eaLnBrk="1" fontAlgn="auto" hangingPunct="1">
              <a:spcBef>
                <a:spcPts val="0"/>
              </a:spcBef>
              <a:spcAft>
                <a:spcPts val="0"/>
              </a:spcAft>
              <a:buClr>
                <a:srgbClr val="FF8222"/>
              </a:buClr>
              <a:buFont typeface="Trebuchet MS" panose="020B0603020202020204" pitchFamily="34" charset="0"/>
              <a:buChar char="•"/>
              <a:defRPr/>
            </a:pPr>
            <a:r>
              <a:rPr lang="ja-JP" altLang="en-US" sz="1050">
                <a:solidFill>
                  <a:srgbClr val="3EAD92"/>
                </a:solidFill>
                <a:latin typeface="Trebuchet MS" panose="020B0603020202020204" pitchFamily="34" charset="0"/>
                <a:ea typeface="Meiryo UI" panose="020B0604030504040204" pitchFamily="50" charset="-128"/>
              </a:rPr>
              <a:t>高齢者のオンデマンドバス</a:t>
            </a:r>
            <a:br>
              <a:rPr lang="en-US" altLang="ja-JP" sz="1050">
                <a:solidFill>
                  <a:srgbClr val="3EAD92"/>
                </a:solidFill>
                <a:latin typeface="Trebuchet MS" panose="020B0603020202020204" pitchFamily="34" charset="0"/>
                <a:ea typeface="Meiryo UI" panose="020B0604030504040204" pitchFamily="50" charset="-128"/>
              </a:rPr>
            </a:br>
            <a:r>
              <a:rPr lang="ja-JP" altLang="en-US" sz="1050">
                <a:solidFill>
                  <a:srgbClr val="3EAD92"/>
                </a:solidFill>
                <a:latin typeface="Trebuchet MS" panose="020B0603020202020204" pitchFamily="34" charset="0"/>
                <a:ea typeface="Meiryo UI" panose="020B0604030504040204" pitchFamily="50" charset="-128"/>
              </a:rPr>
              <a:t>利用者数</a:t>
            </a:r>
            <a:r>
              <a:rPr lang="en-US" altLang="ja-JP" sz="1050">
                <a:solidFill>
                  <a:srgbClr val="3EAD92"/>
                </a:solidFill>
                <a:latin typeface="Trebuchet MS" panose="020B0603020202020204" pitchFamily="34" charset="0"/>
                <a:ea typeface="Meiryo UI" panose="020B0604030504040204" pitchFamily="50" charset="-128"/>
              </a:rPr>
              <a:t>:</a:t>
            </a:r>
            <a:r>
              <a:rPr lang="ja-JP" altLang="en-US" sz="1050">
                <a:solidFill>
                  <a:srgbClr val="3EAD92"/>
                </a:solidFill>
                <a:latin typeface="Trebuchet MS" panose="020B0603020202020204" pitchFamily="34" charset="0"/>
                <a:ea typeface="Meiryo UI" panose="020B0604030504040204" pitchFamily="50" charset="-128"/>
              </a:rPr>
              <a:t> のべ</a:t>
            </a:r>
            <a:r>
              <a:rPr lang="en-US" altLang="ja-JP" sz="1050">
                <a:solidFill>
                  <a:srgbClr val="3EAD92"/>
                </a:solidFill>
                <a:latin typeface="Trebuchet MS" panose="020B0603020202020204" pitchFamily="34" charset="0"/>
                <a:ea typeface="Meiryo UI" panose="020B0604030504040204" pitchFamily="50" charset="-128"/>
              </a:rPr>
              <a:t>xx</a:t>
            </a:r>
            <a:r>
              <a:rPr lang="ja-JP" altLang="en-US" sz="1050">
                <a:solidFill>
                  <a:srgbClr val="3EAD92"/>
                </a:solidFill>
                <a:latin typeface="Trebuchet MS" panose="020B0603020202020204" pitchFamily="34" charset="0"/>
                <a:ea typeface="Meiryo UI" panose="020B0604030504040204" pitchFamily="50" charset="-128"/>
              </a:rPr>
              <a:t>人</a:t>
            </a:r>
            <a:endParaRPr lang="en-US" altLang="ja-JP" sz="1050">
              <a:solidFill>
                <a:srgbClr val="3EAD92"/>
              </a:solidFill>
              <a:latin typeface="Trebuchet MS" panose="020B0603020202020204" pitchFamily="34" charset="0"/>
              <a:ea typeface="Meiryo UI" panose="020B0604030504040204" pitchFamily="50" charset="-128"/>
            </a:endParaRPr>
          </a:p>
          <a:p>
            <a:pPr marL="243000" lvl="1" indent="-162000" defTabSz="685800" eaLnBrk="1" fontAlgn="auto" hangingPunct="1">
              <a:spcBef>
                <a:spcPts val="0"/>
              </a:spcBef>
              <a:spcAft>
                <a:spcPts val="0"/>
              </a:spcAft>
              <a:buClr>
                <a:srgbClr val="FF8222"/>
              </a:buClr>
              <a:buFont typeface="Trebuchet MS" panose="020B0603020202020204" pitchFamily="34" charset="0"/>
              <a:buChar char="•"/>
              <a:defRPr/>
            </a:pPr>
            <a:endParaRPr lang="en-US" altLang="ja-JP" sz="1050">
              <a:solidFill>
                <a:srgbClr val="3EAD92"/>
              </a:solidFill>
              <a:latin typeface="Trebuchet MS" panose="020B0603020202020204" pitchFamily="34" charset="0"/>
              <a:ea typeface="Meiryo UI" panose="020B0604030504040204" pitchFamily="50" charset="-128"/>
            </a:endParaRPr>
          </a:p>
          <a:p>
            <a:pPr marL="243000" lvl="1" indent="-162000" defTabSz="685800" eaLnBrk="1" fontAlgn="auto" hangingPunct="1">
              <a:spcBef>
                <a:spcPts val="0"/>
              </a:spcBef>
              <a:spcAft>
                <a:spcPts val="0"/>
              </a:spcAft>
              <a:buClr>
                <a:srgbClr val="FF8222"/>
              </a:buClr>
              <a:buFont typeface="Trebuchet MS" panose="020B0603020202020204" pitchFamily="34" charset="0"/>
              <a:buChar char="•"/>
              <a:defRPr/>
            </a:pPr>
            <a:endParaRPr lang="en-US" altLang="ja-JP" sz="1050">
              <a:solidFill>
                <a:srgbClr val="575757"/>
              </a:solidFill>
              <a:latin typeface="Trebuchet MS" panose="020B0603020202020204" pitchFamily="34" charset="0"/>
              <a:ea typeface="Meiryo UI" panose="020B0604030504040204" pitchFamily="50" charset="-128"/>
            </a:endParaRPr>
          </a:p>
        </p:txBody>
      </p:sp>
      <p:sp>
        <p:nvSpPr>
          <p:cNvPr id="1443" name="Rectangle 2"/>
          <p:cNvSpPr/>
          <p:nvPr/>
        </p:nvSpPr>
        <p:spPr>
          <a:xfrm>
            <a:off x="6767235" y="2136457"/>
            <a:ext cx="1905278" cy="1206818"/>
          </a:xfrm>
          <a:prstGeom prst="rect">
            <a:avLst/>
          </a:prstGeom>
          <a:solidFill>
            <a:srgbClr val="FFFFFF"/>
          </a:solidFill>
          <a:ln w="9525" cap="flat" cmpd="sng" algn="ctr">
            <a:noFill/>
            <a:prstDash val="sysDot"/>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0" tIns="0" rIns="67500" bIns="0" rtlCol="0" anchor="t">
            <a:noAutofit/>
          </a:bodyPr>
          <a:lstStyle/>
          <a:p>
            <a:pPr marL="243000" lvl="1" indent="-162000" defTabSz="685800" eaLnBrk="1" fontAlgn="auto" hangingPunct="1">
              <a:spcBef>
                <a:spcPts val="0"/>
              </a:spcBef>
              <a:spcAft>
                <a:spcPts val="0"/>
              </a:spcAft>
              <a:buClr>
                <a:srgbClr val="FF8222"/>
              </a:buClr>
              <a:buFont typeface="Trebuchet MS" panose="020B0603020202020204" pitchFamily="34" charset="0"/>
              <a:buChar char="•"/>
              <a:defRPr/>
            </a:pPr>
            <a:r>
              <a:rPr lang="en-US" altLang="ja-JP" sz="1050">
                <a:solidFill>
                  <a:srgbClr val="575757"/>
                </a:solidFill>
                <a:latin typeface="Trebuchet MS" panose="020B0603020202020204" pitchFamily="34" charset="0"/>
                <a:ea typeface="Meiryo UI" panose="020B0604030504040204" pitchFamily="50" charset="-128"/>
              </a:rPr>
              <a:t>XXXX</a:t>
            </a:r>
          </a:p>
          <a:p>
            <a:pPr marL="243000" lvl="1" indent="-162000" defTabSz="685800" eaLnBrk="1" fontAlgn="auto" hangingPunct="1">
              <a:spcBef>
                <a:spcPts val="0"/>
              </a:spcBef>
              <a:spcAft>
                <a:spcPts val="0"/>
              </a:spcAft>
              <a:buClr>
                <a:srgbClr val="FF8222"/>
              </a:buClr>
              <a:buFont typeface="Trebuchet MS" panose="020B0603020202020204" pitchFamily="34" charset="0"/>
              <a:buChar char="•"/>
              <a:defRPr/>
            </a:pPr>
            <a:r>
              <a:rPr lang="ja-JP" altLang="en-US" sz="1050">
                <a:solidFill>
                  <a:srgbClr val="3EAD92"/>
                </a:solidFill>
                <a:latin typeface="Trebuchet MS" panose="020B0603020202020204" pitchFamily="34" charset="0"/>
                <a:ea typeface="Meiryo UI" panose="020B0604030504040204" pitchFamily="50" charset="-128"/>
              </a:rPr>
              <a:t>高齢者の外出機会増加に</a:t>
            </a:r>
            <a:br>
              <a:rPr lang="en-US" altLang="ja-JP" sz="1050">
                <a:solidFill>
                  <a:srgbClr val="3EAD92"/>
                </a:solidFill>
                <a:latin typeface="Trebuchet MS" panose="020B0603020202020204" pitchFamily="34" charset="0"/>
                <a:ea typeface="Meiryo UI" panose="020B0604030504040204" pitchFamily="50" charset="-128"/>
              </a:rPr>
            </a:br>
            <a:r>
              <a:rPr lang="ja-JP" altLang="en-US" sz="1050">
                <a:solidFill>
                  <a:srgbClr val="3EAD92"/>
                </a:solidFill>
                <a:latin typeface="Trebuchet MS" panose="020B0603020202020204" pitchFamily="34" charset="0"/>
                <a:ea typeface="Meiryo UI" panose="020B0604030504040204" pitchFamily="50" charset="-128"/>
              </a:rPr>
              <a:t>伴うコミュニティ活性化</a:t>
            </a:r>
            <a:endParaRPr lang="en-US" altLang="ja-JP" sz="1050">
              <a:solidFill>
                <a:srgbClr val="3EAD92"/>
              </a:solidFill>
              <a:latin typeface="Trebuchet MS" panose="020B0603020202020204" pitchFamily="34" charset="0"/>
              <a:ea typeface="Meiryo UI" panose="020B0604030504040204" pitchFamily="50" charset="-128"/>
            </a:endParaRPr>
          </a:p>
          <a:p>
            <a:pPr marL="243000" lvl="1" indent="-162000" defTabSz="685800" eaLnBrk="1" fontAlgn="auto" hangingPunct="1">
              <a:spcBef>
                <a:spcPts val="0"/>
              </a:spcBef>
              <a:spcAft>
                <a:spcPts val="0"/>
              </a:spcAft>
              <a:buClr>
                <a:srgbClr val="FF8222"/>
              </a:buClr>
              <a:buFont typeface="Trebuchet MS" panose="020B0603020202020204" pitchFamily="34" charset="0"/>
              <a:buChar char="•"/>
              <a:defRPr/>
            </a:pPr>
            <a:r>
              <a:rPr lang="ja-JP" altLang="en-US" sz="1050">
                <a:solidFill>
                  <a:srgbClr val="3EAD92"/>
                </a:solidFill>
                <a:latin typeface="Trebuchet MS" panose="020B0603020202020204" pitchFamily="34" charset="0"/>
                <a:ea typeface="Meiryo UI" panose="020B0604030504040204" pitchFamily="50" charset="-128"/>
              </a:rPr>
              <a:t>近隣住民</a:t>
            </a:r>
            <a:r>
              <a:rPr lang="en-US" altLang="ja-JP" sz="1050">
                <a:solidFill>
                  <a:srgbClr val="3EAD92"/>
                </a:solidFill>
                <a:latin typeface="Trebuchet MS" panose="020B0603020202020204" pitchFamily="34" charset="0"/>
                <a:ea typeface="Meiryo UI" panose="020B0604030504040204" pitchFamily="50" charset="-128"/>
              </a:rPr>
              <a:t>/</a:t>
            </a:r>
            <a:r>
              <a:rPr lang="ja-JP" altLang="en-US" sz="1050">
                <a:solidFill>
                  <a:srgbClr val="3EAD92"/>
                </a:solidFill>
                <a:latin typeface="Trebuchet MS" panose="020B0603020202020204" pitchFamily="34" charset="0"/>
                <a:ea typeface="Meiryo UI" panose="020B0604030504040204" pitchFamily="50" charset="-128"/>
              </a:rPr>
              <a:t>親族の送迎負担軽減</a:t>
            </a:r>
            <a:endParaRPr lang="en-US" altLang="ja-JP" sz="1050">
              <a:solidFill>
                <a:srgbClr val="3EAD92"/>
              </a:solidFill>
              <a:latin typeface="Trebuchet MS" panose="020B0603020202020204" pitchFamily="34" charset="0"/>
              <a:ea typeface="Meiryo UI" panose="020B0604030504040204" pitchFamily="50" charset="-128"/>
            </a:endParaRPr>
          </a:p>
          <a:p>
            <a:pPr marL="243000" lvl="1" indent="-162000" defTabSz="685800" eaLnBrk="1" fontAlgn="auto" hangingPunct="1">
              <a:spcBef>
                <a:spcPts val="0"/>
              </a:spcBef>
              <a:spcAft>
                <a:spcPts val="0"/>
              </a:spcAft>
              <a:buClr>
                <a:srgbClr val="FF8222"/>
              </a:buClr>
              <a:buFont typeface="Trebuchet MS" panose="020B0603020202020204" pitchFamily="34" charset="0"/>
              <a:buChar char="•"/>
              <a:defRPr/>
            </a:pPr>
            <a:endParaRPr lang="en-US" altLang="ja-JP" sz="1050">
              <a:solidFill>
                <a:srgbClr val="575757"/>
              </a:solidFill>
              <a:latin typeface="Trebuchet MS" panose="020B0603020202020204" pitchFamily="34" charset="0"/>
              <a:ea typeface="Meiryo UI" panose="020B0604030504040204" pitchFamily="50" charset="-128"/>
            </a:endParaRPr>
          </a:p>
        </p:txBody>
      </p:sp>
      <p:sp>
        <p:nvSpPr>
          <p:cNvPr id="1444" name="Textfeld 1"/>
          <p:cNvSpPr txBox="1"/>
          <p:nvPr>
            <p:custDataLst>
              <p:tags r:id="rId1"/>
            </p:custDataLst>
          </p:nvPr>
        </p:nvSpPr>
        <p:spPr>
          <a:xfrm>
            <a:off x="4707169" y="1675111"/>
            <a:ext cx="3965343" cy="220727"/>
          </a:xfrm>
          <a:prstGeom prst="rect">
            <a:avLst/>
          </a:prstGeom>
          <a:solidFill>
            <a:schemeClr val="tx2"/>
          </a:solidFill>
        </p:spPr>
        <p:txBody>
          <a:bodyPr vert="horz" wrap="square" lIns="27000" tIns="27000" rIns="27000" bIns="27000" rtlCol="0" anchor="b">
            <a:noAutofit/>
          </a:bodyPr>
          <a:lstStyle/>
          <a:p>
            <a:pPr defTabSz="685800" fontAlgn="auto">
              <a:spcBef>
                <a:spcPts val="0"/>
              </a:spcBef>
              <a:spcAft>
                <a:spcPts val="0"/>
              </a:spcAft>
              <a:defRPr/>
            </a:pPr>
            <a:r>
              <a:rPr kumimoji="0" lang="ja-JP" altLang="en-US" sz="1200">
                <a:solidFill>
                  <a:prstClr val="white"/>
                </a:solidFill>
                <a:latin typeface="Trebuchet MS" panose="020B0603020202020204" pitchFamily="34" charset="0"/>
                <a:ea typeface="Meiryo UI" panose="020B0604030504040204" pitchFamily="50" charset="-128"/>
              </a:rPr>
              <a:t>中間アウトカム </a:t>
            </a:r>
            <a:r>
              <a:rPr kumimoji="0" lang="en-US" altLang="ja-JP" sz="1200">
                <a:solidFill>
                  <a:prstClr val="white"/>
                </a:solidFill>
                <a:latin typeface="Trebuchet MS" panose="020B0603020202020204" pitchFamily="34" charset="0"/>
                <a:ea typeface="Meiryo UI" panose="020B0604030504040204" pitchFamily="50" charset="-128"/>
              </a:rPr>
              <a:t>(</a:t>
            </a:r>
            <a:r>
              <a:rPr kumimoji="0" lang="ja-JP" altLang="en-US" sz="1200">
                <a:solidFill>
                  <a:prstClr val="white"/>
                </a:solidFill>
                <a:latin typeface="Trebuchet MS" panose="020B0603020202020204" pitchFamily="34" charset="0"/>
                <a:ea typeface="Meiryo UI" panose="020B0604030504040204" pitchFamily="50" charset="-128"/>
              </a:rPr>
              <a:t>補助事業</a:t>
            </a:r>
            <a:r>
              <a:rPr kumimoji="0" lang="en-US" altLang="ja-JP" sz="1200">
                <a:solidFill>
                  <a:prstClr val="white"/>
                </a:solidFill>
                <a:latin typeface="Trebuchet MS" panose="020B0603020202020204" pitchFamily="34" charset="0"/>
                <a:ea typeface="Meiryo UI" panose="020B0604030504040204" pitchFamily="50" charset="-128"/>
              </a:rPr>
              <a:t>)</a:t>
            </a:r>
          </a:p>
        </p:txBody>
      </p:sp>
      <p:sp>
        <p:nvSpPr>
          <p:cNvPr id="1445" name="Textfeld 1"/>
          <p:cNvSpPr txBox="1"/>
          <p:nvPr>
            <p:custDataLst>
              <p:tags r:id="rId2"/>
            </p:custDataLst>
          </p:nvPr>
        </p:nvSpPr>
        <p:spPr>
          <a:xfrm>
            <a:off x="448378" y="1675111"/>
            <a:ext cx="4085099" cy="220727"/>
          </a:xfrm>
          <a:prstGeom prst="rect">
            <a:avLst/>
          </a:prstGeom>
          <a:solidFill>
            <a:schemeClr val="tx2"/>
          </a:solidFill>
        </p:spPr>
        <p:txBody>
          <a:bodyPr vert="horz" wrap="square" lIns="27000" tIns="27000" rIns="27000" bIns="27000" rtlCol="0" anchor="b">
            <a:noAutofit/>
          </a:bodyPr>
          <a:lstStyle/>
          <a:p>
            <a:pPr defTabSz="685800" fontAlgn="auto">
              <a:spcBef>
                <a:spcPts val="0"/>
              </a:spcBef>
              <a:spcAft>
                <a:spcPts val="0"/>
              </a:spcAft>
              <a:defRPr/>
            </a:pPr>
            <a:r>
              <a:rPr kumimoji="0" lang="ja-JP" altLang="en-US" sz="1200">
                <a:solidFill>
                  <a:prstClr val="white"/>
                </a:solidFill>
                <a:latin typeface="Trebuchet MS" panose="020B0603020202020204" pitchFamily="34" charset="0"/>
                <a:ea typeface="Meiryo UI" panose="020B0604030504040204" pitchFamily="50" charset="-128"/>
              </a:rPr>
              <a:t>ソリューションの概要</a:t>
            </a:r>
          </a:p>
        </p:txBody>
      </p:sp>
      <p:sp>
        <p:nvSpPr>
          <p:cNvPr id="1446" name="Rectangle 2"/>
          <p:cNvSpPr/>
          <p:nvPr/>
        </p:nvSpPr>
        <p:spPr>
          <a:xfrm>
            <a:off x="587591" y="2302267"/>
            <a:ext cx="3726335" cy="1108101"/>
          </a:xfrm>
          <a:prstGeom prst="rect">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noAutofit/>
          </a:bodyPr>
          <a:lstStyle/>
          <a:p>
            <a:pPr defTabSz="685800" eaLnBrk="1" fontAlgn="auto" hangingPunct="1">
              <a:spcBef>
                <a:spcPts val="0"/>
              </a:spcBef>
              <a:spcAft>
                <a:spcPts val="0"/>
              </a:spcAft>
              <a:buFont typeface="Trebuchet MS" panose="020B0603020202020204" pitchFamily="34" charset="0"/>
              <a:buChar char="​"/>
              <a:defRPr/>
            </a:pPr>
            <a:r>
              <a:rPr lang="ja-JP" altLang="en-US" sz="1050">
                <a:solidFill>
                  <a:srgbClr val="575757"/>
                </a:solidFill>
                <a:latin typeface="Trebuchet MS" panose="020B0603020202020204" pitchFamily="34" charset="0"/>
                <a:ea typeface="Meiryo UI" panose="020B0604030504040204" pitchFamily="50" charset="-128"/>
              </a:rPr>
              <a:t>ソリューションの概要を出来る限り詳細に記載すること</a:t>
            </a:r>
            <a:br>
              <a:rPr lang="en-US" altLang="ja-JP" sz="1050">
                <a:solidFill>
                  <a:srgbClr val="575757"/>
                </a:solidFill>
                <a:latin typeface="Trebuchet MS" panose="020B0603020202020204" pitchFamily="34" charset="0"/>
                <a:ea typeface="Meiryo UI" panose="020B0604030504040204" pitchFamily="50" charset="-128"/>
              </a:rPr>
            </a:br>
            <a:r>
              <a:rPr lang="en-US" altLang="ja-JP" sz="1050">
                <a:solidFill>
                  <a:srgbClr val="575757"/>
                </a:solidFill>
                <a:latin typeface="Trebuchet MS" panose="020B0603020202020204" pitchFamily="34" charset="0"/>
                <a:ea typeface="Meiryo UI" panose="020B0604030504040204" pitchFamily="50" charset="-128"/>
              </a:rPr>
              <a:t> (</a:t>
            </a:r>
            <a:r>
              <a:rPr lang="ja-JP" altLang="en-US" sz="1050">
                <a:solidFill>
                  <a:srgbClr val="575757"/>
                </a:solidFill>
                <a:latin typeface="Trebuchet MS" panose="020B0603020202020204" pitchFamily="34" charset="0"/>
                <a:ea typeface="Meiryo UI" panose="020B0604030504040204" pitchFamily="50" charset="-128"/>
              </a:rPr>
              <a:t>以下の内容を含めること</a:t>
            </a:r>
            <a:r>
              <a:rPr lang="en-US" altLang="ja-JP" sz="1050">
                <a:solidFill>
                  <a:srgbClr val="575757"/>
                </a:solidFill>
                <a:latin typeface="Trebuchet MS" panose="020B0603020202020204" pitchFamily="34" charset="0"/>
                <a:ea typeface="Meiryo UI" panose="020B0604030504040204" pitchFamily="50" charset="-128"/>
              </a:rPr>
              <a:t>) </a:t>
            </a:r>
          </a:p>
          <a:p>
            <a:pPr marL="243000" lvl="1" indent="-162000" defTabSz="685800" eaLnBrk="1" fontAlgn="auto" hangingPunct="1">
              <a:spcBef>
                <a:spcPts val="0"/>
              </a:spcBef>
              <a:spcAft>
                <a:spcPts val="0"/>
              </a:spcAft>
              <a:buClr>
                <a:srgbClr val="FE9341"/>
              </a:buClr>
              <a:buFont typeface="Trebuchet MS" panose="020B0603020202020204" pitchFamily="34" charset="0"/>
              <a:buChar char="•"/>
              <a:defRPr/>
            </a:pPr>
            <a:r>
              <a:rPr lang="ja-JP" altLang="en-US" sz="1050">
                <a:solidFill>
                  <a:srgbClr val="575757"/>
                </a:solidFill>
                <a:latin typeface="Trebuchet MS" panose="020B0603020202020204" pitchFamily="34" charset="0"/>
                <a:ea typeface="Meiryo UI" panose="020B0604030504040204" pitchFamily="50" charset="-128"/>
              </a:rPr>
              <a:t>デジタル技術の内容</a:t>
            </a:r>
            <a:endParaRPr lang="en-US" altLang="ja-JP" sz="1050">
              <a:solidFill>
                <a:srgbClr val="575757"/>
              </a:solidFill>
              <a:latin typeface="Trebuchet MS" panose="020B0603020202020204" pitchFamily="34" charset="0"/>
              <a:ea typeface="Meiryo UI" panose="020B0604030504040204" pitchFamily="50" charset="-128"/>
            </a:endParaRPr>
          </a:p>
          <a:p>
            <a:pPr marL="243000" lvl="1" indent="-162000" defTabSz="685800" eaLnBrk="1" fontAlgn="auto" hangingPunct="1">
              <a:spcBef>
                <a:spcPts val="0"/>
              </a:spcBef>
              <a:spcAft>
                <a:spcPts val="0"/>
              </a:spcAft>
              <a:buClr>
                <a:srgbClr val="FE9341"/>
              </a:buClr>
              <a:buFont typeface="Trebuchet MS" panose="020B0603020202020204" pitchFamily="34" charset="0"/>
              <a:buChar char="•"/>
              <a:defRPr/>
            </a:pPr>
            <a:r>
              <a:rPr lang="ja-JP" altLang="en-US" sz="1050">
                <a:solidFill>
                  <a:srgbClr val="575757"/>
                </a:solidFill>
                <a:latin typeface="Trebuchet MS" panose="020B0603020202020204" pitchFamily="34" charset="0"/>
                <a:ea typeface="Meiryo UI" panose="020B0604030504040204" pitchFamily="50" charset="-128"/>
              </a:rPr>
              <a:t>主要機器、無線通信技術等の通信インフラ</a:t>
            </a:r>
            <a:endParaRPr lang="en-US" altLang="ja-JP" sz="1050">
              <a:solidFill>
                <a:srgbClr val="575757"/>
              </a:solidFill>
              <a:latin typeface="Trebuchet MS" panose="020B0603020202020204" pitchFamily="34" charset="0"/>
              <a:ea typeface="Meiryo UI" panose="020B0604030504040204" pitchFamily="50" charset="-128"/>
            </a:endParaRPr>
          </a:p>
          <a:p>
            <a:pPr marL="243000" lvl="1" indent="-162000" defTabSz="685800" eaLnBrk="1" fontAlgn="auto" hangingPunct="1">
              <a:spcBef>
                <a:spcPts val="0"/>
              </a:spcBef>
              <a:spcAft>
                <a:spcPts val="0"/>
              </a:spcAft>
              <a:buClr>
                <a:srgbClr val="FE9341"/>
              </a:buClr>
              <a:buFont typeface="Trebuchet MS" panose="020B0603020202020204" pitchFamily="34" charset="0"/>
              <a:buChar char="•"/>
              <a:defRPr/>
            </a:pPr>
            <a:r>
              <a:rPr lang="ja-JP" altLang="en-US" sz="1050">
                <a:solidFill>
                  <a:srgbClr val="575757"/>
                </a:solidFill>
                <a:latin typeface="Trebuchet MS" panose="020B0603020202020204" pitchFamily="34" charset="0"/>
                <a:ea typeface="Meiryo UI" panose="020B0604030504040204" pitchFamily="50" charset="-128"/>
              </a:rPr>
              <a:t>受益者等のステークホルダー、運用主体、展開先など</a:t>
            </a:r>
            <a:endParaRPr lang="en-US" altLang="ja-JP" sz="1050">
              <a:solidFill>
                <a:srgbClr val="575757"/>
              </a:solidFill>
              <a:latin typeface="Trebuchet MS" panose="020B0603020202020204" pitchFamily="34" charset="0"/>
              <a:ea typeface="Meiryo UI" panose="020B0604030504040204" pitchFamily="50" charset="-128"/>
            </a:endParaRPr>
          </a:p>
        </p:txBody>
      </p:sp>
      <p:sp>
        <p:nvSpPr>
          <p:cNvPr id="1447" name="タイトル 1"/>
          <p:cNvSpPr>
            <a:spLocks noGrp="1"/>
          </p:cNvSpPr>
          <p:nvPr>
            <p:ph type="title"/>
          </p:nvPr>
        </p:nvSpPr>
        <p:spPr/>
        <p:txBody>
          <a:bodyPr vert="horz"/>
          <a:lstStyle/>
          <a:p>
            <a:pPr>
              <a:tabLst>
                <a:tab pos="266700" algn="l"/>
              </a:tabLst>
            </a:pPr>
            <a:r>
              <a:rPr kumimoji="1" lang="en-US" altLang="ja-JP">
                <a:solidFill>
                  <a:srgbClr val="FE9341"/>
                </a:solidFill>
                <a:latin typeface="Trebuchet MS" panose="020B0603020202020204" pitchFamily="34" charset="0"/>
                <a:ea typeface="Meiryo UI" panose="020B0604030504040204" pitchFamily="50" charset="-128"/>
              </a:rPr>
              <a:t>	</a:t>
            </a:r>
            <a:r>
              <a:rPr kumimoji="1" lang="ja-JP" altLang="en-US">
                <a:solidFill>
                  <a:srgbClr val="FE9341"/>
                </a:solidFill>
                <a:latin typeface="Trebuchet MS" panose="020B0603020202020204" pitchFamily="34" charset="0"/>
                <a:ea typeface="Meiryo UI" panose="020B0604030504040204" pitchFamily="50" charset="-128"/>
              </a:rPr>
              <a:t>ソリューションの概要</a:t>
            </a:r>
            <a:endParaRPr kumimoji="1" lang="en-US">
              <a:solidFill>
                <a:srgbClr val="FE9341"/>
              </a:solidFill>
              <a:latin typeface="Trebuchet MS" panose="020B0603020202020204" pitchFamily="34" charset="0"/>
              <a:ea typeface="Meiryo UI" panose="020B0604030504040204" pitchFamily="50" charset="-128"/>
            </a:endParaRPr>
          </a:p>
        </p:txBody>
      </p:sp>
      <p:sp>
        <p:nvSpPr>
          <p:cNvPr id="1448" name="Rectangle 17"/>
          <p:cNvSpPr/>
          <p:nvPr/>
        </p:nvSpPr>
        <p:spPr>
          <a:xfrm>
            <a:off x="5206567" y="861254"/>
            <a:ext cx="3937433" cy="519764"/>
          </a:xfrm>
          <a:prstGeom prst="rect">
            <a:avLst/>
          </a:prstGeom>
          <a:solidFill>
            <a:schemeClr val="accent6">
              <a:lumMod val="20000"/>
              <a:lumOff val="80000"/>
            </a:schemeClr>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ja-JP" altLang="en-US" sz="1200">
                <a:solidFill>
                  <a:srgbClr val="575757"/>
                </a:solidFill>
                <a:latin typeface="Trebuchet MS" panose="020B0603020202020204" pitchFamily="34" charset="0"/>
                <a:ea typeface="Meiryo UI" panose="020B0604030504040204" pitchFamily="50" charset="-128"/>
              </a:rPr>
              <a:t>本事業において、複数のソリューションを組み合わせる場合、</a:t>
            </a:r>
            <a:endParaRPr lang="en-US" altLang="ja-JP" sz="1200">
              <a:solidFill>
                <a:srgbClr val="575757"/>
              </a:solidFill>
              <a:latin typeface="Trebuchet MS" panose="020B0603020202020204" pitchFamily="34" charset="0"/>
              <a:ea typeface="Meiryo UI" panose="020B0604030504040204" pitchFamily="50" charset="-128"/>
            </a:endParaRPr>
          </a:p>
          <a:p>
            <a:pPr marL="81000" lvl="1" defTabSz="685800" eaLnBrk="1" fontAlgn="auto" hangingPunct="1">
              <a:spcBef>
                <a:spcPts val="0"/>
              </a:spcBef>
              <a:spcAft>
                <a:spcPts val="0"/>
              </a:spcAft>
              <a:buClr>
                <a:srgbClr val="FF8222"/>
              </a:buClr>
              <a:defRPr/>
            </a:pPr>
            <a:r>
              <a:rPr lang="ja-JP" altLang="en-US" sz="1200">
                <a:solidFill>
                  <a:srgbClr val="575757"/>
                </a:solidFill>
                <a:latin typeface="Trebuchet MS" panose="020B0603020202020204" pitchFamily="34" charset="0"/>
                <a:ea typeface="Meiryo UI" panose="020B0604030504040204" pitchFamily="50" charset="-128"/>
              </a:rPr>
              <a:t>ソリューションごとに頁を分けて記載すること</a:t>
            </a:r>
            <a:endParaRPr lang="en-US" sz="1200">
              <a:solidFill>
                <a:srgbClr val="575757"/>
              </a:solidFill>
              <a:latin typeface="Trebuchet MS" panose="020B0603020202020204" pitchFamily="34" charset="0"/>
              <a:ea typeface="Meiryo UI" panose="020B0604030504040204" pitchFamily="50" charset="-128"/>
            </a:endParaRPr>
          </a:p>
        </p:txBody>
      </p:sp>
      <p:sp>
        <p:nvSpPr>
          <p:cNvPr id="1449" name="Rectangle 2"/>
          <p:cNvSpPr/>
          <p:nvPr/>
        </p:nvSpPr>
        <p:spPr>
          <a:xfrm>
            <a:off x="4895566" y="2993232"/>
            <a:ext cx="1633912" cy="350624"/>
          </a:xfrm>
          <a:prstGeom prst="wedgeRectCallout">
            <a:avLst>
              <a:gd name="adj1" fmla="val -54911"/>
              <a:gd name="adj2" fmla="val -33559"/>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en-US" altLang="ja-JP" sz="1050">
                <a:solidFill>
                  <a:srgbClr val="575757"/>
                </a:solidFill>
                <a:latin typeface="Trebuchet MS" panose="020B0603020202020204" pitchFamily="34" charset="0"/>
                <a:ea typeface="Meiryo UI" panose="020B0604030504040204" pitchFamily="50" charset="-128"/>
              </a:rPr>
              <a:t>Ⅱ</a:t>
            </a:r>
            <a:r>
              <a:rPr lang="ja-JP" altLang="en-US" sz="1050">
                <a:solidFill>
                  <a:srgbClr val="575757"/>
                </a:solidFill>
                <a:latin typeface="Trebuchet MS" panose="020B0603020202020204" pitchFamily="34" charset="0"/>
                <a:ea typeface="Meiryo UI" panose="020B0604030504040204" pitchFamily="50" charset="-128"/>
              </a:rPr>
              <a:t>③を参照し定量化できる</a:t>
            </a:r>
            <a:br>
              <a:rPr lang="en-US" altLang="ja-JP" sz="1050">
                <a:solidFill>
                  <a:srgbClr val="575757"/>
                </a:solidFill>
                <a:latin typeface="Trebuchet MS" panose="020B0603020202020204" pitchFamily="34" charset="0"/>
                <a:ea typeface="Meiryo UI" panose="020B0604030504040204" pitchFamily="50" charset="-128"/>
              </a:rPr>
            </a:br>
            <a:r>
              <a:rPr lang="ja-JP" altLang="en-US" sz="1050">
                <a:solidFill>
                  <a:srgbClr val="575757"/>
                </a:solidFill>
                <a:latin typeface="Trebuchet MS" panose="020B0603020202020204" pitchFamily="34" charset="0"/>
                <a:ea typeface="Meiryo UI" panose="020B0604030504040204" pitchFamily="50" charset="-128"/>
              </a:rPr>
              <a:t>アウトカム指標を記載すること</a:t>
            </a:r>
            <a:endParaRPr lang="en-US" altLang="ja-JP" sz="1050">
              <a:solidFill>
                <a:srgbClr val="575757"/>
              </a:solidFill>
              <a:latin typeface="Trebuchet MS" panose="020B0603020202020204" pitchFamily="34" charset="0"/>
              <a:ea typeface="Meiryo UI" panose="020B0604030504040204" pitchFamily="50" charset="-128"/>
            </a:endParaRPr>
          </a:p>
        </p:txBody>
      </p:sp>
      <p:sp>
        <p:nvSpPr>
          <p:cNvPr id="1450" name="テキスト ボックス 42"/>
          <p:cNvSpPr txBox="1"/>
          <p:nvPr/>
        </p:nvSpPr>
        <p:spPr>
          <a:xfrm>
            <a:off x="432000" y="1127250"/>
            <a:ext cx="8224134" cy="138122"/>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34290" rIns="0" bIns="34290" numCol="1" spcCol="0" rtlCol="0" fromWordArt="0" anchor="ctr" anchorCtr="0" forceAA="0" compatLnSpc="1">
            <a:prstTxWarp prst="textNoShape">
              <a:avLst/>
            </a:prstTxWarp>
            <a:noAutofit/>
          </a:bodyPr>
          <a:lstStyle/>
          <a:p>
            <a:pPr defTabSz="685800" eaLnBrk="1" fontAlgn="auto" hangingPunct="1">
              <a:spcBef>
                <a:spcPts val="0"/>
              </a:spcBef>
              <a:spcAft>
                <a:spcPts val="0"/>
              </a:spcAft>
              <a:defRPr/>
            </a:pPr>
            <a:r>
              <a:rPr lang="en-US" altLang="ja-JP" sz="1050">
                <a:solidFill>
                  <a:srgbClr val="575757"/>
                </a:solidFill>
                <a:latin typeface="Trebuchet MS" panose="020B0603020202020204" pitchFamily="34" charset="0"/>
                <a:ea typeface="Meiryo UI" panose="020B0604030504040204" pitchFamily="50" charset="-128"/>
              </a:rPr>
              <a:t>Ⅲ</a:t>
            </a:r>
            <a:r>
              <a:rPr lang="ja-JP" altLang="en-US" sz="1050">
                <a:solidFill>
                  <a:srgbClr val="575757"/>
                </a:solidFill>
                <a:latin typeface="Trebuchet MS" panose="020B0603020202020204" pitchFamily="34" charset="0"/>
                <a:ea typeface="Meiryo UI" panose="020B0604030504040204" pitchFamily="50" charset="-128"/>
              </a:rPr>
              <a:t>ソリューション</a:t>
            </a:r>
            <a:endParaRPr lang="en-US" altLang="ja-JP" sz="1050">
              <a:solidFill>
                <a:srgbClr val="575757"/>
              </a:solidFill>
              <a:latin typeface="Trebuchet MS" panose="020B0603020202020204" pitchFamily="34" charset="0"/>
              <a:ea typeface="Meiryo UI" panose="020B0604030504040204" pitchFamily="50" charset="-128"/>
            </a:endParaRPr>
          </a:p>
        </p:txBody>
      </p:sp>
      <p:sp>
        <p:nvSpPr>
          <p:cNvPr id="1451" name="Textfeld 1"/>
          <p:cNvSpPr txBox="1"/>
          <p:nvPr>
            <p:custDataLst>
              <p:tags r:id="rId3"/>
            </p:custDataLst>
          </p:nvPr>
        </p:nvSpPr>
        <p:spPr>
          <a:xfrm>
            <a:off x="4707169" y="3447898"/>
            <a:ext cx="3965343" cy="220727"/>
          </a:xfrm>
          <a:prstGeom prst="rect">
            <a:avLst/>
          </a:prstGeom>
          <a:solidFill>
            <a:schemeClr val="tx2"/>
          </a:solidFill>
        </p:spPr>
        <p:txBody>
          <a:bodyPr vert="horz" wrap="square" lIns="27000" tIns="27000" rIns="27000" bIns="27000" rtlCol="0" anchor="b">
            <a:noAutofit/>
          </a:bodyPr>
          <a:lstStyle/>
          <a:p>
            <a:pPr defTabSz="685800" fontAlgn="auto">
              <a:spcBef>
                <a:spcPts val="0"/>
              </a:spcBef>
              <a:spcAft>
                <a:spcPts val="0"/>
              </a:spcAft>
              <a:defRPr/>
            </a:pPr>
            <a:r>
              <a:rPr kumimoji="0" lang="ja-JP" altLang="en-US" sz="1200">
                <a:solidFill>
                  <a:prstClr val="white"/>
                </a:solidFill>
                <a:latin typeface="Trebuchet MS" panose="020B0603020202020204" pitchFamily="34" charset="0"/>
                <a:ea typeface="Meiryo UI" panose="020B0604030504040204" pitchFamily="50" charset="-128"/>
              </a:rPr>
              <a:t>中間アウトカムの実現に繋がるソリューションの価値</a:t>
            </a:r>
          </a:p>
        </p:txBody>
      </p:sp>
      <p:sp>
        <p:nvSpPr>
          <p:cNvPr id="1452" name="Textfeld 1"/>
          <p:cNvSpPr txBox="1"/>
          <p:nvPr>
            <p:custDataLst>
              <p:tags r:id="rId4"/>
            </p:custDataLst>
          </p:nvPr>
        </p:nvSpPr>
        <p:spPr>
          <a:xfrm>
            <a:off x="4707169" y="1917672"/>
            <a:ext cx="1905278" cy="161583"/>
          </a:xfrm>
          <a:prstGeom prst="rect">
            <a:avLst/>
          </a:prstGeom>
          <a:solidFill>
            <a:schemeClr val="tx2">
              <a:lumMod val="40000"/>
              <a:lumOff val="60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7000" tIns="27000" rIns="27000" bIns="27000" numCol="1" spcCol="0" rtlCol="0" fromWordArt="0" anchor="ctr" anchorCtr="0" forceAA="0" compatLnSpc="1">
            <a:prstTxWarp prst="textNoShape">
              <a:avLst/>
            </a:prstTxWarp>
            <a:noAutofit/>
          </a:bodyPr>
          <a:lstStyle>
            <a:defPPr>
              <a:defRPr lang="en-US"/>
            </a:defPPr>
            <a:lvl1pPr>
              <a:spcAft>
                <a:spcPts val="600"/>
              </a:spcAft>
              <a:buSzPct val="100000"/>
              <a:buFont typeface="Trebuchet MS" panose="020B0603020202020204" pitchFamily="34" charset="0"/>
              <a:buNone/>
              <a:defRPr sz="1400">
                <a:solidFill>
                  <a:srgbClr val="575757"/>
                </a:solidFill>
                <a:latin typeface="Meiryo UI" panose="020B0604030504040204" pitchFamily="50" charset="-128"/>
                <a:ea typeface="Meiryo UI" panose="020B0604030504040204" pitchFamily="50" charset="-128"/>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defTabSz="685800" eaLnBrk="1" fontAlgn="auto" hangingPunct="1">
              <a:spcBef>
                <a:spcPts val="0"/>
              </a:spcBef>
              <a:spcAft>
                <a:spcPts val="450"/>
              </a:spcAft>
              <a:defRPr/>
            </a:pPr>
            <a:r>
              <a:rPr kumimoji="0" lang="ja-JP" altLang="en-US" sz="1050">
                <a:latin typeface="Trebuchet MS" panose="020B0603020202020204" pitchFamily="34" charset="0"/>
                <a:sym typeface="Trebuchet MS" panose="020B0603020202020204" pitchFamily="34" charset="0"/>
              </a:rPr>
              <a:t>定量アウトカム</a:t>
            </a:r>
          </a:p>
        </p:txBody>
      </p:sp>
      <p:sp>
        <p:nvSpPr>
          <p:cNvPr id="1453" name="Textfeld 1"/>
          <p:cNvSpPr txBox="1"/>
          <p:nvPr>
            <p:custDataLst>
              <p:tags r:id="rId5"/>
            </p:custDataLst>
          </p:nvPr>
        </p:nvSpPr>
        <p:spPr>
          <a:xfrm>
            <a:off x="6767234" y="1917672"/>
            <a:ext cx="1905278" cy="161583"/>
          </a:xfrm>
          <a:prstGeom prst="rect">
            <a:avLst/>
          </a:prstGeom>
          <a:solidFill>
            <a:schemeClr val="tx2">
              <a:lumMod val="40000"/>
              <a:lumOff val="60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7000" tIns="27000" rIns="27000" bIns="27000" numCol="1" spcCol="0" rtlCol="0" fromWordArt="0" anchor="ctr" anchorCtr="0" forceAA="0" compatLnSpc="1">
            <a:prstTxWarp prst="textNoShape">
              <a:avLst/>
            </a:prstTxWarp>
            <a:noAutofit/>
          </a:bodyPr>
          <a:lstStyle>
            <a:defPPr>
              <a:defRPr lang="en-US"/>
            </a:defPPr>
            <a:lvl1pPr>
              <a:spcAft>
                <a:spcPts val="600"/>
              </a:spcAft>
              <a:buSzPct val="100000"/>
              <a:buFont typeface="Trebuchet MS" panose="020B0603020202020204" pitchFamily="34" charset="0"/>
              <a:buNone/>
              <a:defRPr sz="1400">
                <a:solidFill>
                  <a:srgbClr val="575757"/>
                </a:solidFill>
                <a:latin typeface="Meiryo UI" panose="020B0604030504040204" pitchFamily="50" charset="-128"/>
                <a:ea typeface="Meiryo UI" panose="020B0604030504040204" pitchFamily="50" charset="-128"/>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defTabSz="685800" eaLnBrk="1" fontAlgn="auto" hangingPunct="1">
              <a:spcBef>
                <a:spcPts val="0"/>
              </a:spcBef>
              <a:spcAft>
                <a:spcPts val="450"/>
              </a:spcAft>
              <a:defRPr/>
            </a:pPr>
            <a:r>
              <a:rPr kumimoji="0" lang="ja-JP" altLang="en-US" sz="1050">
                <a:latin typeface="Trebuchet MS" panose="020B0603020202020204" pitchFamily="34" charset="0"/>
                <a:sym typeface="Trebuchet MS" panose="020B0603020202020204" pitchFamily="34" charset="0"/>
              </a:rPr>
              <a:t>定性アウトカム</a:t>
            </a:r>
          </a:p>
        </p:txBody>
      </p:sp>
      <p:sp>
        <p:nvSpPr>
          <p:cNvPr id="1454" name="Oval 20"/>
          <p:cNvSpPr>
            <a:spLocks noChangeAspect="1" noChangeArrowheads="1"/>
          </p:cNvSpPr>
          <p:nvPr/>
        </p:nvSpPr>
        <p:spPr>
          <a:xfrm>
            <a:off x="472500" y="1324350"/>
            <a:ext cx="230183" cy="230183"/>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algn="ctr" defTabSz="685800" eaLnBrk="1" fontAlgn="auto" hangingPunct="1">
              <a:spcBef>
                <a:spcPts val="0"/>
              </a:spcBef>
              <a:spcAft>
                <a:spcPts val="0"/>
              </a:spcAft>
              <a:defRPr/>
            </a:pPr>
            <a:r>
              <a:rPr kumimoji="0" lang="ja-JP" altLang="en-US" sz="1500">
                <a:solidFill>
                  <a:prstClr val="white"/>
                </a:solidFill>
                <a:latin typeface="Trebuchet MS" panose="020B0603020202020204" pitchFamily="34" charset="0"/>
                <a:ea typeface="+mn-ea"/>
              </a:rPr>
              <a:t>１</a:t>
            </a:r>
            <a:endParaRPr kumimoji="0" lang="en-US" sz="1500">
              <a:solidFill>
                <a:prstClr val="white"/>
              </a:solidFill>
              <a:latin typeface="Trebuchet MS" panose="020B0603020202020204" pitchFamily="34" charset="0"/>
              <a:ea typeface="+mn-ea"/>
            </a:endParaRPr>
          </a:p>
        </p:txBody>
      </p:sp>
      <p:sp>
        <p:nvSpPr>
          <p:cNvPr id="1455" name="テキスト ボックス 13"/>
          <p:cNvSpPr txBox="1"/>
          <p:nvPr/>
        </p:nvSpPr>
        <p:spPr>
          <a:xfrm>
            <a:off x="4707169" y="3700939"/>
            <a:ext cx="3965343" cy="1801407"/>
          </a:xfrm>
          <a:prstGeom prst="rect">
            <a:avLst/>
          </a:prstGeom>
          <a:noFill/>
          <a:ln w="9525" cap="rnd" cmpd="sng" algn="ctr">
            <a:noFill/>
            <a:prstDash val="sysDot"/>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34290" rIns="67500" bIns="34290" numCol="1" spcCol="0" rtlCol="0" fromWordArt="0" anchor="t" anchorCtr="0" forceAA="0" compatLnSpc="1">
            <a:prstTxWarp prst="textNoShape">
              <a:avLst/>
            </a:prstTxWarp>
            <a:noAutofit/>
          </a:bodyPr>
          <a:lstStyle/>
          <a:p>
            <a:pPr marL="243000" lvl="1" indent="-162000" defTabSz="685800" eaLnBrk="1" fontAlgn="auto" hangingPunct="1">
              <a:spcBef>
                <a:spcPts val="0"/>
              </a:spcBef>
              <a:spcAft>
                <a:spcPts val="0"/>
              </a:spcAft>
              <a:buClr>
                <a:srgbClr val="FF8222"/>
              </a:buClr>
              <a:buFont typeface="Trebuchet MS" panose="020B0603020202020204" pitchFamily="34" charset="0"/>
              <a:buChar char="•"/>
              <a:defRPr/>
            </a:pPr>
            <a:r>
              <a:rPr lang="en-US" altLang="ja-JP" sz="1050">
                <a:solidFill>
                  <a:srgbClr val="575757"/>
                </a:solidFill>
                <a:latin typeface="Trebuchet MS" panose="020B0603020202020204" pitchFamily="34" charset="0"/>
                <a:ea typeface="Meiryo UI" panose="020B0604030504040204" pitchFamily="50" charset="-128"/>
              </a:rPr>
              <a:t>XXXX</a:t>
            </a:r>
          </a:p>
          <a:p>
            <a:pPr marL="243000" lvl="1" indent="-162000" defTabSz="685800" eaLnBrk="1" fontAlgn="auto" hangingPunct="1">
              <a:spcBef>
                <a:spcPts val="0"/>
              </a:spcBef>
              <a:spcAft>
                <a:spcPts val="0"/>
              </a:spcAft>
              <a:buClr>
                <a:srgbClr val="FF8222"/>
              </a:buClr>
              <a:buFont typeface="Trebuchet MS" panose="020B0603020202020204" pitchFamily="34" charset="0"/>
              <a:buChar char="•"/>
              <a:defRPr/>
            </a:pPr>
            <a:r>
              <a:rPr lang="ja-JP" altLang="en-US" sz="1050">
                <a:solidFill>
                  <a:srgbClr val="3EAD92"/>
                </a:solidFill>
                <a:latin typeface="Trebuchet MS" panose="020B0603020202020204" pitchFamily="34" charset="0"/>
                <a:ea typeface="Meiryo UI" panose="020B0604030504040204" pitchFamily="50" charset="-128"/>
              </a:rPr>
              <a:t>高齢者の外出時の利便性の向上</a:t>
            </a:r>
            <a:endParaRPr lang="en-US" altLang="ja-JP" sz="1050">
              <a:solidFill>
                <a:srgbClr val="3EAD92"/>
              </a:solidFill>
              <a:latin typeface="Trebuchet MS" panose="020B0603020202020204" pitchFamily="34" charset="0"/>
              <a:ea typeface="Meiryo UI" panose="020B0604030504040204" pitchFamily="50" charset="-128"/>
            </a:endParaRPr>
          </a:p>
          <a:p>
            <a:pPr marL="486000" lvl="2" indent="-162000" defTabSz="685800" eaLnBrk="1" fontAlgn="auto" hangingPunct="1">
              <a:spcBef>
                <a:spcPts val="0"/>
              </a:spcBef>
              <a:spcAft>
                <a:spcPts val="0"/>
              </a:spcAft>
              <a:buClr>
                <a:srgbClr val="FF8222"/>
              </a:buClr>
              <a:buFont typeface="Trebuchet MS" panose="020B0603020202020204" pitchFamily="34" charset="0"/>
              <a:buChar char="–"/>
              <a:defRPr/>
            </a:pPr>
            <a:r>
              <a:rPr lang="ja-JP" altLang="en-US" sz="1050">
                <a:solidFill>
                  <a:srgbClr val="3EAD92"/>
                </a:solidFill>
                <a:latin typeface="Trebuchet MS" panose="020B0603020202020204" pitchFamily="34" charset="0"/>
                <a:ea typeface="Meiryo UI" panose="020B0604030504040204" pitchFamily="50" charset="-128"/>
              </a:rPr>
              <a:t>徒歩では困難な距離にあったバスの停留所が、家からアクセス</a:t>
            </a:r>
            <a:br>
              <a:rPr lang="en-US" altLang="ja-JP" sz="1050">
                <a:solidFill>
                  <a:srgbClr val="3EAD92"/>
                </a:solidFill>
                <a:latin typeface="Trebuchet MS" panose="020B0603020202020204" pitchFamily="34" charset="0"/>
                <a:ea typeface="Meiryo UI" panose="020B0604030504040204" pitchFamily="50" charset="-128"/>
              </a:rPr>
            </a:br>
            <a:r>
              <a:rPr lang="ja-JP" altLang="en-US" sz="1050">
                <a:solidFill>
                  <a:srgbClr val="3EAD92"/>
                </a:solidFill>
                <a:latin typeface="Trebuchet MS" panose="020B0603020202020204" pitchFamily="34" charset="0"/>
                <a:ea typeface="Meiryo UI" panose="020B0604030504040204" pitchFamily="50" charset="-128"/>
              </a:rPr>
              <a:t>可能となることで、これまで外出を控えていた高齢者の外出が</a:t>
            </a:r>
            <a:br>
              <a:rPr lang="en-US" altLang="ja-JP" sz="1050">
                <a:solidFill>
                  <a:srgbClr val="3EAD92"/>
                </a:solidFill>
                <a:latin typeface="Trebuchet MS" panose="020B0603020202020204" pitchFamily="34" charset="0"/>
                <a:ea typeface="Meiryo UI" panose="020B0604030504040204" pitchFamily="50" charset="-128"/>
              </a:rPr>
            </a:br>
            <a:r>
              <a:rPr lang="ja-JP" altLang="en-US" sz="1050">
                <a:solidFill>
                  <a:srgbClr val="3EAD92"/>
                </a:solidFill>
                <a:latin typeface="Trebuchet MS" panose="020B0603020202020204" pitchFamily="34" charset="0"/>
                <a:ea typeface="Meiryo UI" panose="020B0604030504040204" pitchFamily="50" charset="-128"/>
              </a:rPr>
              <a:t>可能となった</a:t>
            </a:r>
            <a:endParaRPr lang="en-US" altLang="ja-JP" sz="1050">
              <a:solidFill>
                <a:srgbClr val="3EAD92"/>
              </a:solidFill>
              <a:latin typeface="Trebuchet MS" panose="020B0603020202020204" pitchFamily="34" charset="0"/>
              <a:ea typeface="Meiryo UI" panose="020B0604030504040204" pitchFamily="50" charset="-128"/>
            </a:endParaRPr>
          </a:p>
        </p:txBody>
      </p:sp>
      <p:sp>
        <p:nvSpPr>
          <p:cNvPr id="1456" name="Rectangle 2"/>
          <p:cNvSpPr/>
          <p:nvPr/>
        </p:nvSpPr>
        <p:spPr>
          <a:xfrm>
            <a:off x="5302152" y="4885298"/>
            <a:ext cx="2930165" cy="487862"/>
          </a:xfrm>
          <a:prstGeom prst="wedgeRectCallout">
            <a:avLst>
              <a:gd name="adj1" fmla="val -54911"/>
              <a:gd name="adj2" fmla="val -33559"/>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ja-JP" altLang="en-US" sz="1050">
                <a:solidFill>
                  <a:srgbClr val="575757"/>
                </a:solidFill>
                <a:latin typeface="Trebuchet MS" panose="020B0603020202020204" pitchFamily="34" charset="0"/>
                <a:ea typeface="Meiryo UI" panose="020B0604030504040204" pitchFamily="50" charset="-128"/>
              </a:rPr>
              <a:t>受益者にとって中間アウトカムの実現につながる</a:t>
            </a:r>
            <a:br>
              <a:rPr lang="en-US" altLang="ja-JP" sz="1050">
                <a:solidFill>
                  <a:srgbClr val="575757"/>
                </a:solidFill>
                <a:latin typeface="Trebuchet MS" panose="020B0603020202020204" pitchFamily="34" charset="0"/>
                <a:ea typeface="Meiryo UI" panose="020B0604030504040204" pitchFamily="50" charset="-128"/>
              </a:rPr>
            </a:br>
            <a:r>
              <a:rPr lang="ja-JP" altLang="en-US" sz="1050">
                <a:solidFill>
                  <a:srgbClr val="575757"/>
                </a:solidFill>
                <a:latin typeface="Trebuchet MS" panose="020B0603020202020204" pitchFamily="34" charset="0"/>
                <a:ea typeface="Meiryo UI" panose="020B0604030504040204" pitchFamily="50" charset="-128"/>
              </a:rPr>
              <a:t>ソリューションの具体的価値を記載すること</a:t>
            </a:r>
            <a:endParaRPr lang="en-US" altLang="ja-JP" sz="1050">
              <a:solidFill>
                <a:srgbClr val="575757"/>
              </a:solidFill>
              <a:latin typeface="Trebuchet MS" panose="020B0603020202020204" pitchFamily="34" charset="0"/>
              <a:ea typeface="Meiryo UI" panose="020B0604030504040204" pitchFamily="50" charset="-128"/>
            </a:endParaRPr>
          </a:p>
        </p:txBody>
      </p:sp>
      <p:sp>
        <p:nvSpPr>
          <p:cNvPr id="1457" name="Rectangle 2"/>
          <p:cNvSpPr/>
          <p:nvPr/>
        </p:nvSpPr>
        <p:spPr>
          <a:xfrm>
            <a:off x="6902917" y="2993232"/>
            <a:ext cx="1633912" cy="350624"/>
          </a:xfrm>
          <a:prstGeom prst="wedgeRectCallout">
            <a:avLst>
              <a:gd name="adj1" fmla="val -54911"/>
              <a:gd name="adj2" fmla="val -33559"/>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ja-JP" altLang="en-US" sz="1050">
                <a:solidFill>
                  <a:srgbClr val="575757"/>
                </a:solidFill>
                <a:latin typeface="Trebuchet MS" panose="020B0603020202020204" pitchFamily="34" charset="0"/>
                <a:ea typeface="Meiryo UI" panose="020B0604030504040204" pitchFamily="50" charset="-128"/>
              </a:rPr>
              <a:t>定量化できないアウトカム</a:t>
            </a:r>
            <a:br>
              <a:rPr lang="en-US" altLang="ja-JP" sz="1050">
                <a:solidFill>
                  <a:srgbClr val="575757"/>
                </a:solidFill>
                <a:latin typeface="Trebuchet MS" panose="020B0603020202020204" pitchFamily="34" charset="0"/>
                <a:ea typeface="Meiryo UI" panose="020B0604030504040204" pitchFamily="50" charset="-128"/>
              </a:rPr>
            </a:br>
            <a:r>
              <a:rPr lang="ja-JP" altLang="en-US" sz="1050">
                <a:solidFill>
                  <a:srgbClr val="575757"/>
                </a:solidFill>
                <a:latin typeface="Trebuchet MS" panose="020B0603020202020204" pitchFamily="34" charset="0"/>
                <a:ea typeface="Meiryo UI" panose="020B0604030504040204" pitchFamily="50" charset="-128"/>
              </a:rPr>
              <a:t>指標を記載すること</a:t>
            </a:r>
            <a:endParaRPr lang="en-US" altLang="ja-JP" sz="1050">
              <a:solidFill>
                <a:srgbClr val="575757"/>
              </a:solidFill>
              <a:latin typeface="Trebuchet MS" panose="020B0603020202020204" pitchFamily="34" charset="0"/>
              <a:ea typeface="Meiryo UI" panose="020B0604030504040204" pitchFamily="50" charset="-128"/>
            </a:endParaRPr>
          </a:p>
        </p:txBody>
      </p:sp>
      <p:sp>
        <p:nvSpPr>
          <p:cNvPr id="1458" name="Rectangle 25"/>
          <p:cNvSpPr/>
          <p:nvPr/>
        </p:nvSpPr>
        <p:spPr>
          <a:xfrm>
            <a:off x="448378" y="1675112"/>
            <a:ext cx="4085099" cy="3832833"/>
          </a:xfrm>
          <a:prstGeom prst="rect">
            <a:avLst/>
          </a:prstGeom>
          <a:noFill/>
          <a:ln w="3175" cap="flat" cmpd="sng" algn="ctr">
            <a:solidFill>
              <a:schemeClr val="tx2"/>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685800" eaLnBrk="1" fontAlgn="auto" hangingPunct="1">
              <a:lnSpc>
                <a:spcPct val="95000"/>
              </a:lnSpc>
              <a:spcBef>
                <a:spcPts val="0"/>
              </a:spcBef>
              <a:spcAft>
                <a:spcPts val="0"/>
              </a:spcAft>
              <a:defRPr/>
            </a:pPr>
            <a:endParaRPr lang="en-US" sz="1500" kern="0">
              <a:solidFill>
                <a:srgbClr val="575757"/>
              </a:solidFill>
              <a:latin typeface="Trebuchet MS" panose="020B0603020202020204" pitchFamily="34" charset="0"/>
              <a:ea typeface="Meiryo UI" panose="020B0604030504040204" pitchFamily="50" charset="-128"/>
            </a:endParaRPr>
          </a:p>
        </p:txBody>
      </p:sp>
      <p:sp>
        <p:nvSpPr>
          <p:cNvPr id="1459" name="Rectangle 25"/>
          <p:cNvSpPr/>
          <p:nvPr/>
        </p:nvSpPr>
        <p:spPr>
          <a:xfrm>
            <a:off x="4707169" y="1675112"/>
            <a:ext cx="3965343" cy="1711026"/>
          </a:xfrm>
          <a:prstGeom prst="rect">
            <a:avLst/>
          </a:prstGeom>
          <a:noFill/>
          <a:ln w="3175" cap="flat" cmpd="sng" algn="ctr">
            <a:solidFill>
              <a:schemeClr val="tx2"/>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685800" eaLnBrk="1" fontAlgn="auto" hangingPunct="1">
              <a:lnSpc>
                <a:spcPct val="95000"/>
              </a:lnSpc>
              <a:spcBef>
                <a:spcPts val="0"/>
              </a:spcBef>
              <a:spcAft>
                <a:spcPts val="0"/>
              </a:spcAft>
              <a:defRPr/>
            </a:pPr>
            <a:endParaRPr lang="en-US" sz="1500" kern="0">
              <a:solidFill>
                <a:srgbClr val="575757"/>
              </a:solidFill>
              <a:latin typeface="Trebuchet MS" panose="020B0603020202020204" pitchFamily="34" charset="0"/>
              <a:ea typeface="Meiryo UI" panose="020B0604030504040204" pitchFamily="50" charset="-128"/>
            </a:endParaRPr>
          </a:p>
        </p:txBody>
      </p:sp>
      <p:sp>
        <p:nvSpPr>
          <p:cNvPr id="1460" name="Rectangle 25"/>
          <p:cNvSpPr/>
          <p:nvPr/>
        </p:nvSpPr>
        <p:spPr>
          <a:xfrm>
            <a:off x="4707169" y="3447898"/>
            <a:ext cx="3965343" cy="2060047"/>
          </a:xfrm>
          <a:prstGeom prst="rect">
            <a:avLst/>
          </a:prstGeom>
          <a:noFill/>
          <a:ln w="3175" cap="flat" cmpd="sng" algn="ctr">
            <a:solidFill>
              <a:schemeClr val="tx2"/>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685800" eaLnBrk="1" fontAlgn="auto" hangingPunct="1">
              <a:lnSpc>
                <a:spcPct val="95000"/>
              </a:lnSpc>
              <a:spcBef>
                <a:spcPts val="0"/>
              </a:spcBef>
              <a:spcAft>
                <a:spcPts val="0"/>
              </a:spcAft>
              <a:defRPr/>
            </a:pPr>
            <a:endParaRPr lang="en-US" sz="1500" kern="0">
              <a:solidFill>
                <a:srgbClr val="575757"/>
              </a:solidFill>
              <a:latin typeface="Trebuchet MS" panose="020B0603020202020204" pitchFamily="34" charset="0"/>
              <a:ea typeface="Meiryo UI" panose="020B0604030504040204" pitchFamily="50" charset="-128"/>
            </a:endParaRPr>
          </a:p>
        </p:txBody>
      </p:sp>
      <p:sp>
        <p:nvSpPr>
          <p:cNvPr id="1461" name="Rectangle 2"/>
          <p:cNvSpPr/>
          <p:nvPr/>
        </p:nvSpPr>
        <p:spPr>
          <a:xfrm>
            <a:off x="448866" y="1931194"/>
            <a:ext cx="4085035" cy="3571152"/>
          </a:xfrm>
          <a:prstGeom prst="rect">
            <a:avLst/>
          </a:prstGeom>
          <a:noFill/>
          <a:ln w="9525" cap="flat" cmpd="sng" algn="ctr">
            <a:noFill/>
            <a:prstDash val="sysDot"/>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67500" tIns="27000" rIns="67500" bIns="27000" rtlCol="0" anchor="t"/>
          <a:lstStyle/>
          <a:p>
            <a:pPr defTabSz="685800" eaLnBrk="1" fontAlgn="auto" hangingPunct="1">
              <a:spcBef>
                <a:spcPts val="0"/>
              </a:spcBef>
              <a:spcAft>
                <a:spcPts val="0"/>
              </a:spcAft>
              <a:buFont typeface="Trebuchet MS" panose="020B0603020202020204" pitchFamily="34" charset="0"/>
              <a:buChar char="​"/>
              <a:defRPr/>
            </a:pPr>
            <a:r>
              <a:rPr lang="en-US" altLang="ja-JP" sz="1200" kern="0">
                <a:solidFill>
                  <a:srgbClr val="575757"/>
                </a:solidFill>
                <a:latin typeface="Trebuchet MS" panose="020B0603020202020204" pitchFamily="34" charset="0"/>
                <a:ea typeface="Meiryo UI" panose="020B0604030504040204" pitchFamily="50" charset="-128"/>
              </a:rPr>
              <a:t>XX</a:t>
            </a:r>
          </a:p>
        </p:txBody>
      </p:sp>
      <p:sp>
        <p:nvSpPr>
          <p:cNvPr id="1462" name="Rectangle 2"/>
          <p:cNvSpPr/>
          <p:nvPr/>
        </p:nvSpPr>
        <p:spPr>
          <a:xfrm>
            <a:off x="587591" y="3767913"/>
            <a:ext cx="3726335" cy="1605247"/>
          </a:xfrm>
          <a:prstGeom prst="rect">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noAutofit/>
          </a:bodyPr>
          <a:lstStyle/>
          <a:p>
            <a:pPr defTabSz="685800" eaLnBrk="1" fontAlgn="auto" hangingPunct="1">
              <a:spcBef>
                <a:spcPts val="0"/>
              </a:spcBef>
              <a:spcAft>
                <a:spcPts val="0"/>
              </a:spcAft>
              <a:buFont typeface="Trebuchet MS" panose="020B0603020202020204" pitchFamily="34" charset="0"/>
              <a:buChar char="​"/>
              <a:defRPr/>
            </a:pPr>
            <a:r>
              <a:rPr lang="en-US" altLang="ja-JP" sz="1050">
                <a:solidFill>
                  <a:srgbClr val="575757"/>
                </a:solidFill>
                <a:latin typeface="Trebuchet MS" panose="020B0603020202020204" pitchFamily="34" charset="0"/>
                <a:ea typeface="Meiryo UI" panose="020B0604030504040204" pitchFamily="50" charset="-128"/>
              </a:rPr>
              <a:t>(</a:t>
            </a:r>
            <a:r>
              <a:rPr lang="ja-JP" altLang="en-US" sz="1050">
                <a:solidFill>
                  <a:srgbClr val="575757"/>
                </a:solidFill>
                <a:latin typeface="Trebuchet MS" panose="020B0603020202020204" pitchFamily="34" charset="0"/>
                <a:ea typeface="Meiryo UI" panose="020B0604030504040204" pitchFamily="50" charset="-128"/>
              </a:rPr>
              <a:t>必要に応じて</a:t>
            </a:r>
            <a:r>
              <a:rPr lang="en-US" altLang="ja-JP" sz="1050">
                <a:solidFill>
                  <a:srgbClr val="575757"/>
                </a:solidFill>
                <a:latin typeface="Trebuchet MS" panose="020B0603020202020204" pitchFamily="34" charset="0"/>
                <a:ea typeface="Meiryo UI" panose="020B0604030504040204" pitchFamily="50" charset="-128"/>
              </a:rPr>
              <a:t>) </a:t>
            </a:r>
            <a:r>
              <a:rPr lang="ja-JP" altLang="en-US" sz="1050">
                <a:solidFill>
                  <a:srgbClr val="575757"/>
                </a:solidFill>
                <a:latin typeface="Trebuchet MS" panose="020B0603020202020204" pitchFamily="34" charset="0"/>
                <a:ea typeface="Meiryo UI" panose="020B0604030504040204" pitchFamily="50" charset="-128"/>
              </a:rPr>
              <a:t>上記を視覚的にイメージできる図等を必要に応じて挿入すること</a:t>
            </a:r>
            <a:r>
              <a:rPr lang="en-US" altLang="ja-JP" sz="1050">
                <a:solidFill>
                  <a:srgbClr val="575757"/>
                </a:solidFill>
                <a:latin typeface="Trebuchet MS" panose="020B0603020202020204" pitchFamily="34" charset="0"/>
                <a:ea typeface="Meiryo UI" panose="020B0604030504040204" pitchFamily="50" charset="-128"/>
              </a:rPr>
              <a:t>※</a:t>
            </a:r>
            <a:r>
              <a:rPr lang="ja-JP" altLang="en-US" sz="1050">
                <a:solidFill>
                  <a:srgbClr val="575757"/>
                </a:solidFill>
                <a:latin typeface="Trebuchet MS" panose="020B0603020202020204" pitchFamily="34" charset="0"/>
                <a:ea typeface="Meiryo UI" panose="020B0604030504040204" pitchFamily="50" charset="-128"/>
              </a:rPr>
              <a:t>図はなしでも問題ございません</a:t>
            </a:r>
            <a:endParaRPr lang="en-US" altLang="ja-JP" sz="1050">
              <a:solidFill>
                <a:srgbClr val="575757"/>
              </a:solidFill>
              <a:latin typeface="Trebuchet MS" panose="020B0603020202020204" pitchFamily="34" charset="0"/>
              <a:ea typeface="Meiryo UI" panose="020B0604030504040204" pitchFamily="50" charset="-128"/>
            </a:endParaRPr>
          </a:p>
        </p:txBody>
      </p:sp>
      <p:sp>
        <p:nvSpPr>
          <p:cNvPr id="1463" name="Rectangle 217"/>
          <p:cNvSpPr/>
          <p:nvPr/>
        </p:nvSpPr>
        <p:spPr>
          <a:xfrm>
            <a:off x="472500" y="891322"/>
            <a:ext cx="2990790" cy="181591"/>
          </a:xfrm>
          <a:prstGeom prst="rect">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685800" eaLnBrk="1" fontAlgn="auto" hangingPunct="1">
              <a:spcBef>
                <a:spcPts val="0"/>
              </a:spcBef>
              <a:spcAft>
                <a:spcPts val="0"/>
              </a:spcAft>
              <a:buFont typeface="Trebuchet MS" panose="020B0603020202020204" pitchFamily="34" charset="0"/>
              <a:buChar char="​"/>
              <a:defRPr/>
            </a:pPr>
            <a:r>
              <a:rPr lang="ja-JP" altLang="en-US" sz="788" kern="0">
                <a:solidFill>
                  <a:srgbClr val="575757"/>
                </a:solidFill>
                <a:latin typeface="Trebuchet MS" panose="020B0603020202020204" pitchFamily="34" charset="0"/>
                <a:ea typeface="Meiryo UI" panose="020B0604030504040204" pitchFamily="50" charset="-128"/>
              </a:rPr>
              <a:t>評価の観点：地域課題に対するソリューションの適切性・妥当性</a:t>
            </a:r>
            <a:endParaRPr lang="en-US" altLang="ja-JP" sz="788" kern="0">
              <a:solidFill>
                <a:srgbClr val="575757"/>
              </a:solidFill>
              <a:latin typeface="Trebuchet MS" panose="020B0603020202020204" pitchFamily="34" charset="0"/>
              <a:ea typeface="Meiryo UI" panose="020B0604030504040204" pitchFamily="50" charset="-128"/>
            </a:endParaRPr>
          </a:p>
        </p:txBody>
      </p:sp>
      <p:sp>
        <p:nvSpPr>
          <p:cNvPr id="2" name="正方形/長方形 5">
            <a:extLst>
              <a:ext uri="{FF2B5EF4-FFF2-40B4-BE49-F238E27FC236}">
                <a16:creationId xmlns:a16="http://schemas.microsoft.com/office/drawing/2014/main" id="{7146CEAD-5522-0EFA-2EAA-BD3991960C41}"/>
              </a:ext>
            </a:extLst>
          </p:cNvPr>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総務省</a:t>
            </a:r>
          </a:p>
        </p:txBody>
      </p:sp>
      <p:sp>
        <p:nvSpPr>
          <p:cNvPr id="3" name="正方形/長方形 12">
            <a:extLst>
              <a:ext uri="{FF2B5EF4-FFF2-40B4-BE49-F238E27FC236}">
                <a16:creationId xmlns:a16="http://schemas.microsoft.com/office/drawing/2014/main" id="{2F526F27-DE78-BDBF-7D8A-250E34464D2B}"/>
              </a:ext>
            </a:extLst>
          </p:cNvPr>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FF3090DA-6FB9-414E-B719-C78A97C2C8C3}"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27</a:t>
            </a:fld>
            <a:endParaRPr kumimoji="1" lang="en-US" altLang="ja-JP" sz="148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14934096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D1ADAAD7-A430-EA65-13E1-035BE1B0E41A}"/>
              </a:ext>
            </a:extLst>
          </p:cNvPr>
          <p:cNvGraphicFramePr>
            <a:graphicFrameLocks noChangeAspect="1"/>
          </p:cNvGraphicFramePr>
          <p:nvPr>
            <p:custDataLst>
              <p:tags r:id="rId1"/>
            </p:custDataLst>
          </p:nvPr>
        </p:nvGraphicFramePr>
        <p:xfrm>
          <a:off x="858217" y="1340421"/>
          <a:ext cx="968" cy="968"/>
        </p:xfrm>
        <a:graphic>
          <a:graphicData uri="http://schemas.openxmlformats.org/presentationml/2006/ole">
            <mc:AlternateContent xmlns:mc="http://schemas.openxmlformats.org/markup-compatibility/2006">
              <mc:Choice xmlns:v="urn:schemas-microsoft-com:vml" Requires="v">
                <p:oleObj name="think-cell スライド" r:id="rId10" imgW="395" imgH="396" progId="TCLayout.ActiveDocument.1">
                  <p:embed/>
                </p:oleObj>
              </mc:Choice>
              <mc:Fallback>
                <p:oleObj name="think-cell スライド" r:id="rId10" imgW="395" imgH="396" progId="TCLayout.ActiveDocument.1">
                  <p:embed/>
                  <p:pic>
                    <p:nvPicPr>
                      <p:cNvPr id="6" name="think-cell data - do not delete" hidden="1">
                        <a:extLst>
                          <a:ext uri="{FF2B5EF4-FFF2-40B4-BE49-F238E27FC236}">
                            <a16:creationId xmlns:a16="http://schemas.microsoft.com/office/drawing/2014/main" id="{D1ADAAD7-A430-EA65-13E1-035BE1B0E41A}"/>
                          </a:ext>
                        </a:extLst>
                      </p:cNvPr>
                      <p:cNvPicPr/>
                      <p:nvPr/>
                    </p:nvPicPr>
                    <p:blipFill>
                      <a:blip r:embed="rId11"/>
                      <a:stretch>
                        <a:fillRect/>
                      </a:stretch>
                    </p:blipFill>
                    <p:spPr>
                      <a:xfrm>
                        <a:off x="858217" y="1340421"/>
                        <a:ext cx="968" cy="968"/>
                      </a:xfrm>
                      <a:prstGeom prst="rect">
                        <a:avLst/>
                      </a:prstGeom>
                    </p:spPr>
                  </p:pic>
                </p:oleObj>
              </mc:Fallback>
            </mc:AlternateContent>
          </a:graphicData>
        </a:graphic>
      </p:graphicFrame>
      <p:cxnSp>
        <p:nvCxnSpPr>
          <p:cNvPr id="44" name="Straight Connector 71">
            <a:extLst>
              <a:ext uri="{FF2B5EF4-FFF2-40B4-BE49-F238E27FC236}">
                <a16:creationId xmlns:a16="http://schemas.microsoft.com/office/drawing/2014/main" id="{C0D5ECAF-5EF3-A345-2183-2A6F97E39B05}"/>
              </a:ext>
            </a:extLst>
          </p:cNvPr>
          <p:cNvCxnSpPr>
            <a:cxnSpLocks/>
          </p:cNvCxnSpPr>
          <p:nvPr/>
        </p:nvCxnSpPr>
        <p:spPr>
          <a:xfrm>
            <a:off x="91912" y="4610110"/>
            <a:ext cx="734603"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7" name="Rectangle 3">
            <a:extLst>
              <a:ext uri="{FF2B5EF4-FFF2-40B4-BE49-F238E27FC236}">
                <a16:creationId xmlns:a16="http://schemas.microsoft.com/office/drawing/2014/main" id="{1811D69F-7B50-6018-2A03-258B238F231B}"/>
              </a:ext>
            </a:extLst>
          </p:cNvPr>
          <p:cNvSpPr/>
          <p:nvPr/>
        </p:nvSpPr>
        <p:spPr>
          <a:xfrm>
            <a:off x="232980" y="4719388"/>
            <a:ext cx="734603" cy="919739"/>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 uri="{91240B29-F687-4F45-9708-019B960494DF}">
              <a14:hiddenLine xmlns:a14="http://schemas.microsoft.com/office/drawing/2010/main" w="9525" cap="rnd" cmpd="sng" algn="ctr">
                <a:solidFill>
                  <a:schemeClr val="accent1"/>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4844" tIns="21938" rIns="54844" bIns="21938" numCol="1" spcCol="0" rtlCol="0" fromWordArt="0" anchor="t" anchorCtr="0" forceAA="0" compatLnSpc="1">
            <a:prstTxWarp prst="textNoShape">
              <a:avLst/>
            </a:prstTxWarp>
            <a:noAutofit/>
          </a:bodyPr>
          <a:lstStyle/>
          <a:p>
            <a:pPr defTabSz="557213" eaLnBrk="1" fontAlgn="auto" hangingPunct="1">
              <a:spcBef>
                <a:spcPts val="0"/>
              </a:spcBef>
              <a:spcAft>
                <a:spcPts val="0"/>
              </a:spcAft>
              <a:defRPr/>
            </a:pPr>
            <a:r>
              <a:rPr lang="en-US" altLang="ja-JP" sz="900">
                <a:solidFill>
                  <a:srgbClr val="575757"/>
                </a:solidFill>
                <a:latin typeface="Meiryo UI" panose="020B0604030504040204" pitchFamily="50" charset="-128"/>
                <a:ea typeface="Meiryo UI" panose="020B0604030504040204" pitchFamily="50" charset="-128"/>
              </a:rPr>
              <a:t>XXXX</a:t>
            </a:r>
          </a:p>
        </p:txBody>
      </p:sp>
      <p:sp>
        <p:nvSpPr>
          <p:cNvPr id="50" name="テキスト ボックス 49">
            <a:extLst>
              <a:ext uri="{FF2B5EF4-FFF2-40B4-BE49-F238E27FC236}">
                <a16:creationId xmlns:a16="http://schemas.microsoft.com/office/drawing/2014/main" id="{EA09D99B-CBD3-0E95-FDDE-A8CC7D0959E3}"/>
              </a:ext>
            </a:extLst>
          </p:cNvPr>
          <p:cNvSpPr txBox="1"/>
          <p:nvPr/>
        </p:nvSpPr>
        <p:spPr>
          <a:xfrm>
            <a:off x="1117121" y="4667752"/>
            <a:ext cx="1468890" cy="919739"/>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4844" tIns="21938" rIns="54844" bIns="21938" numCol="1" spcCol="0" rtlCol="0" fromWordArt="0" anchor="t" anchorCtr="0" forceAA="0" compatLnSpc="1">
            <a:prstTxWarp prst="textNoShape">
              <a:avLst/>
            </a:prstTxWarp>
            <a:noAutofit/>
          </a:bodyPr>
          <a:lstStyle/>
          <a:p>
            <a:pPr defTabSz="557213" eaLnBrk="1" fontAlgn="auto" hangingPunct="1">
              <a:spcBef>
                <a:spcPts val="0"/>
              </a:spcBef>
              <a:spcAft>
                <a:spcPts val="0"/>
              </a:spcAft>
              <a:defRPr/>
            </a:pPr>
            <a:r>
              <a:rPr lang="en-US" altLang="ja-JP" sz="900">
                <a:solidFill>
                  <a:srgbClr val="575757"/>
                </a:solidFill>
                <a:latin typeface="Meiryo UI" panose="020B0604030504040204" pitchFamily="50" charset="-128"/>
                <a:ea typeface="Meiryo UI" panose="020B0604030504040204" pitchFamily="50" charset="-128"/>
              </a:rPr>
              <a:t>XXXX</a:t>
            </a:r>
            <a:endParaRPr lang="en-US" sz="900">
              <a:solidFill>
                <a:srgbClr val="575757"/>
              </a:solidFill>
              <a:latin typeface="Meiryo UI" panose="020B0604030504040204" pitchFamily="50" charset="-128"/>
              <a:ea typeface="Meiryo UI" panose="020B0604030504040204" pitchFamily="50" charset="-128"/>
            </a:endParaRPr>
          </a:p>
        </p:txBody>
      </p:sp>
      <p:sp>
        <p:nvSpPr>
          <p:cNvPr id="68" name="Rectangle 3">
            <a:extLst>
              <a:ext uri="{FF2B5EF4-FFF2-40B4-BE49-F238E27FC236}">
                <a16:creationId xmlns:a16="http://schemas.microsoft.com/office/drawing/2014/main" id="{A0D15ACE-B81C-069B-AEB4-B5324CA6FEE0}"/>
              </a:ext>
            </a:extLst>
          </p:cNvPr>
          <p:cNvSpPr/>
          <p:nvPr/>
        </p:nvSpPr>
        <p:spPr>
          <a:xfrm>
            <a:off x="68336" y="2274670"/>
            <a:ext cx="734603" cy="919739"/>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 uri="{91240B29-F687-4F45-9708-019B960494DF}">
              <a14:hiddenLine xmlns:a14="http://schemas.microsoft.com/office/drawing/2010/main" w="9525" cap="rnd" cmpd="sng" algn="ctr">
                <a:solidFill>
                  <a:schemeClr val="accent1"/>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4844" tIns="21938" rIns="54844" bIns="21938" numCol="1" spcCol="0" rtlCol="0" fromWordArt="0" anchor="t" anchorCtr="0" forceAA="0" compatLnSpc="1">
            <a:prstTxWarp prst="textNoShape">
              <a:avLst/>
            </a:prstTxWarp>
            <a:noAutofit/>
          </a:bodyPr>
          <a:lstStyle/>
          <a:p>
            <a:pPr marL="0" lvl="1" defTabSz="557213" eaLnBrk="1" fontAlgn="auto" hangingPunct="1">
              <a:spcBef>
                <a:spcPts val="0"/>
              </a:spcBef>
              <a:spcAft>
                <a:spcPts val="0"/>
              </a:spcAft>
              <a:buClr>
                <a:srgbClr val="FF8222"/>
              </a:buClr>
              <a:defRPr/>
            </a:pPr>
            <a:r>
              <a:rPr lang="en-US" altLang="ja-JP" sz="900">
                <a:solidFill>
                  <a:srgbClr val="575757"/>
                </a:solidFill>
                <a:latin typeface="Meiryo UI" panose="020B0604030504040204" pitchFamily="50" charset="-128"/>
                <a:ea typeface="Meiryo UI" panose="020B0604030504040204" pitchFamily="50" charset="-128"/>
              </a:rPr>
              <a:t>XXXX</a:t>
            </a:r>
          </a:p>
          <a:p>
            <a:pPr marL="0" lvl="1" defTabSz="557213" eaLnBrk="1" fontAlgn="auto" hangingPunct="1">
              <a:spcBef>
                <a:spcPts val="0"/>
              </a:spcBef>
              <a:spcAft>
                <a:spcPts val="0"/>
              </a:spcAft>
              <a:buClr>
                <a:srgbClr val="FF8222"/>
              </a:buClr>
              <a:defRPr/>
            </a:pPr>
            <a:r>
              <a:rPr lang="ja-JP" altLang="en-US" sz="900">
                <a:solidFill>
                  <a:srgbClr val="3EAD92"/>
                </a:solidFill>
                <a:latin typeface="Meiryo UI" panose="020B0604030504040204" pitchFamily="50" charset="-128"/>
                <a:ea typeface="Meiryo UI" panose="020B0604030504040204" pitchFamily="50" charset="-128"/>
              </a:rPr>
              <a:t>ローカル</a:t>
            </a:r>
            <a:r>
              <a:rPr lang="en-US" altLang="ja-JP" sz="900">
                <a:solidFill>
                  <a:srgbClr val="3EAD92"/>
                </a:solidFill>
                <a:latin typeface="Meiryo UI" panose="020B0604030504040204" pitchFamily="50" charset="-128"/>
                <a:ea typeface="Meiryo UI" panose="020B0604030504040204" pitchFamily="50" charset="-128"/>
              </a:rPr>
              <a:t>5G		</a:t>
            </a:r>
          </a:p>
        </p:txBody>
      </p:sp>
      <p:sp>
        <p:nvSpPr>
          <p:cNvPr id="60" name="Textfeld 1">
            <a:extLst>
              <a:ext uri="{FF2B5EF4-FFF2-40B4-BE49-F238E27FC236}">
                <a16:creationId xmlns:a16="http://schemas.microsoft.com/office/drawing/2014/main" id="{707C44A1-B66B-A7F5-E1A4-2090DF692C10}"/>
              </a:ext>
            </a:extLst>
          </p:cNvPr>
          <p:cNvSpPr txBox="1"/>
          <p:nvPr>
            <p:custDataLst>
              <p:tags r:id="rId2"/>
            </p:custDataLst>
          </p:nvPr>
        </p:nvSpPr>
        <p:spPr>
          <a:xfrm>
            <a:off x="40459" y="1814782"/>
            <a:ext cx="734603" cy="417680"/>
          </a:xfrm>
          <a:prstGeom prst="rect">
            <a:avLst/>
          </a:prstGeom>
          <a:solidFill>
            <a:srgbClr val="FF8222"/>
          </a:solidFill>
          <a:ln>
            <a:solidFill>
              <a:srgbClr val="FF8222"/>
            </a:solidFill>
          </a:ln>
        </p:spPr>
        <p:txBody>
          <a:bodyPr vert="horz" wrap="square" lIns="21938" tIns="21938" rIns="21938" bIns="21938" rtlCol="0" anchor="ctr">
            <a:noAutofit/>
          </a:bodyPr>
          <a:lstStyle/>
          <a:p>
            <a:pPr defTabSz="557213" eaLnBrk="1" fontAlgn="auto" hangingPunct="1">
              <a:lnSpc>
                <a:spcPct val="90000"/>
              </a:lnSpc>
              <a:spcBef>
                <a:spcPts val="0"/>
              </a:spcBef>
              <a:spcAft>
                <a:spcPts val="366"/>
              </a:spcAft>
              <a:defRPr/>
            </a:pPr>
            <a:r>
              <a:rPr kumimoji="0" lang="ja-JP" altLang="en-US" sz="900" kern="0">
                <a:solidFill>
                  <a:srgbClr val="FFFFFF"/>
                </a:solidFill>
                <a:latin typeface="Meiryo UI" panose="020B0604030504040204" pitchFamily="50" charset="-128"/>
                <a:ea typeface="Meiryo UI" panose="020B0604030504040204" pitchFamily="50" charset="-128"/>
                <a:sym typeface="Trebuchet MS" panose="020B0603020202020204" pitchFamily="34" charset="0"/>
              </a:rPr>
              <a:t>通信技術</a:t>
            </a:r>
          </a:p>
        </p:txBody>
      </p:sp>
      <p:sp>
        <p:nvSpPr>
          <p:cNvPr id="62" name="Textfeld 1">
            <a:extLst>
              <a:ext uri="{FF2B5EF4-FFF2-40B4-BE49-F238E27FC236}">
                <a16:creationId xmlns:a16="http://schemas.microsoft.com/office/drawing/2014/main" id="{85B326DB-8109-2025-CBE7-9BE579357726}"/>
              </a:ext>
            </a:extLst>
          </p:cNvPr>
          <p:cNvSpPr txBox="1"/>
          <p:nvPr>
            <p:custDataLst>
              <p:tags r:id="rId3"/>
            </p:custDataLst>
          </p:nvPr>
        </p:nvSpPr>
        <p:spPr>
          <a:xfrm>
            <a:off x="886930" y="1819568"/>
            <a:ext cx="2215512" cy="417680"/>
          </a:xfrm>
          <a:prstGeom prst="rect">
            <a:avLst/>
          </a:prstGeom>
          <a:solidFill>
            <a:srgbClr val="FF8222"/>
          </a:solidFill>
          <a:ln>
            <a:solidFill>
              <a:srgbClr val="FF8222"/>
            </a:solidFill>
          </a:ln>
        </p:spPr>
        <p:txBody>
          <a:bodyPr vert="horz" wrap="square" lIns="21938" tIns="21938" rIns="21938" bIns="21938" rtlCol="0" anchor="ctr">
            <a:noAutofit/>
          </a:bodyPr>
          <a:lstStyle/>
          <a:p>
            <a:pPr defTabSz="557213" eaLnBrk="1" fontAlgn="auto" hangingPunct="1">
              <a:lnSpc>
                <a:spcPct val="90000"/>
              </a:lnSpc>
              <a:spcBef>
                <a:spcPts val="0"/>
              </a:spcBef>
              <a:spcAft>
                <a:spcPts val="366"/>
              </a:spcAft>
              <a:defRPr/>
            </a:pPr>
            <a:r>
              <a:rPr kumimoji="0" lang="ja-JP" altLang="en-US" sz="900" kern="0">
                <a:solidFill>
                  <a:srgbClr val="FFFFFF"/>
                </a:solidFill>
                <a:latin typeface="Meiryo UI" panose="020B0604030504040204" pitchFamily="50" charset="-128"/>
                <a:ea typeface="Meiryo UI" panose="020B0604030504040204" pitchFamily="50" charset="-128"/>
                <a:sym typeface="Trebuchet MS" panose="020B0603020202020204" pitchFamily="34" charset="0"/>
              </a:rPr>
              <a:t>ソリューション実現要件を満たす通信技術の特徴</a:t>
            </a:r>
          </a:p>
        </p:txBody>
      </p:sp>
      <p:sp>
        <p:nvSpPr>
          <p:cNvPr id="10" name="Rectangle 3">
            <a:extLst>
              <a:ext uri="{FF2B5EF4-FFF2-40B4-BE49-F238E27FC236}">
                <a16:creationId xmlns:a16="http://schemas.microsoft.com/office/drawing/2014/main" id="{890E923E-168F-0A78-7743-9DC4111D6B56}"/>
              </a:ext>
            </a:extLst>
          </p:cNvPr>
          <p:cNvSpPr/>
          <p:nvPr/>
        </p:nvSpPr>
        <p:spPr>
          <a:xfrm>
            <a:off x="121268" y="3646503"/>
            <a:ext cx="734603" cy="919738"/>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 uri="{91240B29-F687-4F45-9708-019B960494DF}">
              <a14:hiddenLine xmlns:a14="http://schemas.microsoft.com/office/drawing/2010/main" w="9525" cap="rnd" cmpd="sng" algn="ctr">
                <a:solidFill>
                  <a:schemeClr val="accent1"/>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4844" tIns="21938" rIns="54844" bIns="21938" numCol="1" spcCol="0" rtlCol="0" fromWordArt="0" anchor="t" anchorCtr="0" forceAA="0" compatLnSpc="1">
            <a:prstTxWarp prst="textNoShape">
              <a:avLst/>
            </a:prstTxWarp>
            <a:noAutofit/>
          </a:bodyPr>
          <a:lstStyle/>
          <a:p>
            <a:pPr defTabSz="557213" eaLnBrk="1" fontAlgn="auto" hangingPunct="1">
              <a:spcBef>
                <a:spcPts val="0"/>
              </a:spcBef>
              <a:spcAft>
                <a:spcPts val="0"/>
              </a:spcAft>
              <a:defRPr/>
            </a:pPr>
            <a:r>
              <a:rPr lang="en-US" altLang="ja-JP" sz="900">
                <a:solidFill>
                  <a:srgbClr val="575757"/>
                </a:solidFill>
                <a:latin typeface="Meiryo UI" panose="020B0604030504040204" pitchFamily="50" charset="-128"/>
                <a:ea typeface="Meiryo UI" panose="020B0604030504040204" pitchFamily="50" charset="-128"/>
              </a:rPr>
              <a:t>XXXX</a:t>
            </a:r>
          </a:p>
        </p:txBody>
      </p:sp>
      <p:sp>
        <p:nvSpPr>
          <p:cNvPr id="48" name="テキスト ボックス 47">
            <a:extLst>
              <a:ext uri="{FF2B5EF4-FFF2-40B4-BE49-F238E27FC236}">
                <a16:creationId xmlns:a16="http://schemas.microsoft.com/office/drawing/2014/main" id="{A023F17B-BBF2-7850-8235-F63CF07272D0}"/>
              </a:ext>
            </a:extLst>
          </p:cNvPr>
          <p:cNvSpPr txBox="1"/>
          <p:nvPr/>
        </p:nvSpPr>
        <p:spPr>
          <a:xfrm>
            <a:off x="1100607" y="3671721"/>
            <a:ext cx="1468890" cy="919738"/>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4844" tIns="21938" rIns="54844" bIns="21938" numCol="1" spcCol="0" rtlCol="0" fromWordArt="0" anchor="t" anchorCtr="0" forceAA="0" compatLnSpc="1">
            <a:prstTxWarp prst="textNoShape">
              <a:avLst/>
            </a:prstTxWarp>
            <a:noAutofit/>
          </a:bodyPr>
          <a:lstStyle/>
          <a:p>
            <a:pPr defTabSz="557213" eaLnBrk="1" fontAlgn="auto" hangingPunct="1">
              <a:spcBef>
                <a:spcPts val="0"/>
              </a:spcBef>
              <a:spcAft>
                <a:spcPts val="0"/>
              </a:spcAft>
              <a:defRPr/>
            </a:pPr>
            <a:r>
              <a:rPr lang="en-US" altLang="ja-JP" sz="900">
                <a:solidFill>
                  <a:srgbClr val="575757"/>
                </a:solidFill>
                <a:latin typeface="Meiryo UI" panose="020B0604030504040204" pitchFamily="50" charset="-128"/>
                <a:ea typeface="Meiryo UI" panose="020B0604030504040204" pitchFamily="50" charset="-128"/>
              </a:rPr>
              <a:t>XXXX</a:t>
            </a:r>
            <a:endParaRPr lang="en-US" sz="900">
              <a:solidFill>
                <a:srgbClr val="575757"/>
              </a:solidFill>
              <a:latin typeface="Meiryo UI" panose="020B0604030504040204" pitchFamily="50" charset="-128"/>
              <a:ea typeface="Meiryo UI" panose="020B0604030504040204" pitchFamily="50" charset="-128"/>
            </a:endParaRPr>
          </a:p>
        </p:txBody>
      </p:sp>
      <p:cxnSp>
        <p:nvCxnSpPr>
          <p:cNvPr id="81" name="Straight Connector 71">
            <a:extLst>
              <a:ext uri="{FF2B5EF4-FFF2-40B4-BE49-F238E27FC236}">
                <a16:creationId xmlns:a16="http://schemas.microsoft.com/office/drawing/2014/main" id="{4F7CD484-29D5-BF10-36A7-2EE87DC57320}"/>
              </a:ext>
            </a:extLst>
          </p:cNvPr>
          <p:cNvCxnSpPr>
            <a:cxnSpLocks/>
          </p:cNvCxnSpPr>
          <p:nvPr/>
        </p:nvCxnSpPr>
        <p:spPr>
          <a:xfrm>
            <a:off x="91912" y="3532904"/>
            <a:ext cx="734603"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70" name="テキスト ボックス 49">
            <a:extLst>
              <a:ext uri="{FF2B5EF4-FFF2-40B4-BE49-F238E27FC236}">
                <a16:creationId xmlns:a16="http://schemas.microsoft.com/office/drawing/2014/main" id="{BE439D0D-E2FC-EF01-87BE-A9CD0FD7052D}"/>
              </a:ext>
            </a:extLst>
          </p:cNvPr>
          <p:cNvSpPr txBox="1"/>
          <p:nvPr/>
        </p:nvSpPr>
        <p:spPr>
          <a:xfrm>
            <a:off x="911114" y="2391769"/>
            <a:ext cx="1468890" cy="919739"/>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4844" tIns="21938" rIns="54844" bIns="21938" numCol="1" spcCol="0" rtlCol="0" fromWordArt="0" anchor="t" anchorCtr="0" forceAA="0" compatLnSpc="1">
            <a:prstTxWarp prst="textNoShape">
              <a:avLst/>
            </a:prstTxWarp>
            <a:noAutofit/>
          </a:bodyPr>
          <a:lstStyle/>
          <a:p>
            <a:pPr defTabSz="557213" eaLnBrk="1" fontAlgn="auto" hangingPunct="1">
              <a:spcBef>
                <a:spcPts val="0"/>
              </a:spcBef>
              <a:spcAft>
                <a:spcPts val="0"/>
              </a:spcAft>
              <a:defRPr/>
            </a:pPr>
            <a:r>
              <a:rPr lang="en-US" altLang="ja-JP" sz="900">
                <a:solidFill>
                  <a:srgbClr val="575757"/>
                </a:solidFill>
                <a:latin typeface="Meiryo UI" panose="020B0604030504040204" pitchFamily="50" charset="-128"/>
                <a:ea typeface="Meiryo UI" panose="020B0604030504040204" pitchFamily="50" charset="-128"/>
              </a:rPr>
              <a:t>XXXX</a:t>
            </a:r>
          </a:p>
          <a:p>
            <a:pPr defTabSz="557213" eaLnBrk="1" fontAlgn="auto" hangingPunct="1">
              <a:spcBef>
                <a:spcPts val="0"/>
              </a:spcBef>
              <a:spcAft>
                <a:spcPts val="0"/>
              </a:spcAft>
              <a:defRPr/>
            </a:pPr>
            <a:r>
              <a:rPr lang="ja-JP" altLang="en-US" sz="900">
                <a:solidFill>
                  <a:srgbClr val="3EAD92"/>
                </a:solidFill>
                <a:latin typeface="Meiryo UI" panose="020B0604030504040204" pitchFamily="50" charset="-128"/>
                <a:ea typeface="Meiryo UI" panose="020B0604030504040204" pitchFamily="50" charset="-128"/>
              </a:rPr>
              <a:t>ローカル</a:t>
            </a:r>
            <a:r>
              <a:rPr lang="en-US" altLang="ja-JP" sz="900">
                <a:solidFill>
                  <a:srgbClr val="3EAD92"/>
                </a:solidFill>
                <a:latin typeface="Meiryo UI" panose="020B0604030504040204" pitchFamily="50" charset="-128"/>
                <a:ea typeface="Meiryo UI" panose="020B0604030504040204" pitchFamily="50" charset="-128"/>
              </a:rPr>
              <a:t>5G</a:t>
            </a:r>
            <a:r>
              <a:rPr lang="ja-JP" altLang="en-US" sz="900">
                <a:solidFill>
                  <a:srgbClr val="3EAD92"/>
                </a:solidFill>
                <a:latin typeface="Meiryo UI" panose="020B0604030504040204" pitchFamily="50" charset="-128"/>
                <a:ea typeface="Meiryo UI" panose="020B0604030504040204" pitchFamily="50" charset="-128"/>
              </a:rPr>
              <a:t>の特性である高速通信による大容量・低遅延性</a:t>
            </a:r>
            <a:endParaRPr lang="en-US" altLang="ja-JP" sz="900">
              <a:solidFill>
                <a:srgbClr val="3EAD92"/>
              </a:solidFill>
              <a:latin typeface="Meiryo UI" panose="020B0604030504040204" pitchFamily="50" charset="-128"/>
              <a:ea typeface="Meiryo UI" panose="020B0604030504040204" pitchFamily="50" charset="-128"/>
            </a:endParaRPr>
          </a:p>
          <a:p>
            <a:pPr defTabSz="557213" eaLnBrk="1" fontAlgn="auto" hangingPunct="1">
              <a:spcBef>
                <a:spcPts val="0"/>
              </a:spcBef>
              <a:spcAft>
                <a:spcPts val="0"/>
              </a:spcAft>
              <a:defRPr/>
            </a:pPr>
            <a:endParaRPr lang="en-US" sz="900">
              <a:solidFill>
                <a:srgbClr val="575757"/>
              </a:solidFill>
              <a:latin typeface="Trebuchet MS" panose="020B0603020202020204" pitchFamily="34" charset="0"/>
              <a:ea typeface="Meiryo UI" panose="020B0604030504040204" pitchFamily="50" charset="-128"/>
            </a:endParaRPr>
          </a:p>
        </p:txBody>
      </p:sp>
      <p:sp>
        <p:nvSpPr>
          <p:cNvPr id="4" name="Rectangle 25">
            <a:extLst>
              <a:ext uri="{FF2B5EF4-FFF2-40B4-BE49-F238E27FC236}">
                <a16:creationId xmlns:a16="http://schemas.microsoft.com/office/drawing/2014/main" id="{43192373-AA75-7D73-7161-15CE48EBB381}"/>
              </a:ext>
            </a:extLst>
          </p:cNvPr>
          <p:cNvSpPr/>
          <p:nvPr/>
        </p:nvSpPr>
        <p:spPr>
          <a:xfrm>
            <a:off x="50218" y="1814782"/>
            <a:ext cx="734603" cy="3863060"/>
          </a:xfrm>
          <a:prstGeom prst="rect">
            <a:avLst/>
          </a:prstGeom>
          <a:noFill/>
          <a:ln w="3175" cap="flat" cmpd="sng" algn="ctr">
            <a:solidFill>
              <a:schemeClr val="tx2"/>
            </a:solidFill>
            <a:prstDash val="solid"/>
          </a:ln>
          <a:effectLst/>
          <a:extLst>
            <a:ext uri="{909E8E84-426E-40DD-AFC4-6F175D3DCCD1}">
              <a14:hiddenFill xmlns:a14="http://schemas.microsoft.com/office/drawing/2010/main">
                <a:solidFill>
                  <a:srgbClr val="FFFFFF"/>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557213" eaLnBrk="1" fontAlgn="auto" hangingPunct="1">
              <a:lnSpc>
                <a:spcPct val="95000"/>
              </a:lnSpc>
              <a:spcBef>
                <a:spcPts val="0"/>
              </a:spcBef>
              <a:spcAft>
                <a:spcPts val="0"/>
              </a:spcAft>
              <a:defRPr/>
            </a:pPr>
            <a:endParaRPr lang="en-US" sz="900" kern="0">
              <a:solidFill>
                <a:srgbClr val="575757"/>
              </a:solidFill>
              <a:latin typeface="Meiryo UI" panose="020B0604030504040204" pitchFamily="50" charset="-128"/>
              <a:ea typeface="Meiryo UI" panose="020B0604030504040204" pitchFamily="50" charset="-128"/>
            </a:endParaRPr>
          </a:p>
        </p:txBody>
      </p:sp>
      <p:sp>
        <p:nvSpPr>
          <p:cNvPr id="8" name="Rectangle 25">
            <a:extLst>
              <a:ext uri="{FF2B5EF4-FFF2-40B4-BE49-F238E27FC236}">
                <a16:creationId xmlns:a16="http://schemas.microsoft.com/office/drawing/2014/main" id="{86C13444-5DDE-144A-837F-73E48333DA1A}"/>
              </a:ext>
            </a:extLst>
          </p:cNvPr>
          <p:cNvSpPr/>
          <p:nvPr/>
        </p:nvSpPr>
        <p:spPr>
          <a:xfrm>
            <a:off x="866024" y="1795784"/>
            <a:ext cx="2241452" cy="3863060"/>
          </a:xfrm>
          <a:prstGeom prst="rect">
            <a:avLst/>
          </a:prstGeom>
          <a:noFill/>
          <a:ln w="3175" cap="flat" cmpd="sng" algn="ctr">
            <a:solidFill>
              <a:schemeClr val="tx2"/>
            </a:solidFill>
            <a:prstDash val="solid"/>
          </a:ln>
          <a:effectLst/>
          <a:extLst>
            <a:ext uri="{909E8E84-426E-40DD-AFC4-6F175D3DCCD1}">
              <a14:hiddenFill xmlns:a14="http://schemas.microsoft.com/office/drawing/2010/main">
                <a:solidFill>
                  <a:srgbClr val="FFFFFF"/>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557213" eaLnBrk="1" fontAlgn="auto" hangingPunct="1">
              <a:lnSpc>
                <a:spcPct val="95000"/>
              </a:lnSpc>
              <a:spcBef>
                <a:spcPts val="0"/>
              </a:spcBef>
              <a:spcAft>
                <a:spcPts val="0"/>
              </a:spcAft>
              <a:defRPr/>
            </a:pPr>
            <a:endParaRPr lang="en-US" sz="900" kern="0">
              <a:solidFill>
                <a:srgbClr val="575757"/>
              </a:solidFill>
              <a:latin typeface="Meiryo UI" panose="020B0604030504040204" pitchFamily="50" charset="-128"/>
              <a:ea typeface="Meiryo UI" panose="020B0604030504040204" pitchFamily="50" charset="-128"/>
            </a:endParaRPr>
          </a:p>
        </p:txBody>
      </p:sp>
      <p:cxnSp>
        <p:nvCxnSpPr>
          <p:cNvPr id="12" name="Straight Connector 71">
            <a:extLst>
              <a:ext uri="{FF2B5EF4-FFF2-40B4-BE49-F238E27FC236}">
                <a16:creationId xmlns:a16="http://schemas.microsoft.com/office/drawing/2014/main" id="{B99E56C0-F1E3-BA0D-8ACB-B6262ABAA2B7}"/>
              </a:ext>
            </a:extLst>
          </p:cNvPr>
          <p:cNvCxnSpPr>
            <a:cxnSpLocks/>
          </p:cNvCxnSpPr>
          <p:nvPr/>
        </p:nvCxnSpPr>
        <p:spPr>
          <a:xfrm>
            <a:off x="886930" y="4610110"/>
            <a:ext cx="2184453"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4" name="Straight Connector 71">
            <a:extLst>
              <a:ext uri="{FF2B5EF4-FFF2-40B4-BE49-F238E27FC236}">
                <a16:creationId xmlns:a16="http://schemas.microsoft.com/office/drawing/2014/main" id="{C533B9DE-5F20-ECCD-6328-5697F0DED619}"/>
              </a:ext>
            </a:extLst>
          </p:cNvPr>
          <p:cNvCxnSpPr>
            <a:cxnSpLocks/>
          </p:cNvCxnSpPr>
          <p:nvPr/>
        </p:nvCxnSpPr>
        <p:spPr>
          <a:xfrm>
            <a:off x="855871" y="3546492"/>
            <a:ext cx="2215512"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32" name="Rectangle 2">
            <a:extLst>
              <a:ext uri="{FF2B5EF4-FFF2-40B4-BE49-F238E27FC236}">
                <a16:creationId xmlns:a16="http://schemas.microsoft.com/office/drawing/2014/main" id="{C79CDDBA-4AFA-24E9-95BE-7C06D29D7FFA}"/>
              </a:ext>
            </a:extLst>
          </p:cNvPr>
          <p:cNvSpPr/>
          <p:nvPr/>
        </p:nvSpPr>
        <p:spPr>
          <a:xfrm>
            <a:off x="1240631" y="3096903"/>
            <a:ext cx="1468890" cy="436001"/>
          </a:xfrm>
          <a:prstGeom prst="wedgeRectCallout">
            <a:avLst>
              <a:gd name="adj1" fmla="val 4179"/>
              <a:gd name="adj2" fmla="val -104854"/>
            </a:avLst>
          </a:prstGeom>
          <a:solidFill>
            <a:srgbClr val="EEE89A"/>
          </a:solidFill>
          <a:ln w="76200" cap="flat" cmpd="sng" algn="ctr">
            <a:noFill/>
            <a:prstDash val="solid"/>
          </a:ln>
          <a:effectLst/>
          <a:extLst>
            <a:ext uri="{91240B29-F687-4F45-9708-019B960494DF}">
              <a14:hiddenLine xmlns:a14="http://schemas.microsoft.com/office/drawing/2010/main" w="76200" cap="flat" cmpd="sng" algn="ctr">
                <a:gradFill flip="none" rotWithShape="1">
                  <a:gsLst>
                    <a:gs pos="0">
                      <a:schemeClr val="accent2"/>
                    </a:gs>
                    <a:gs pos="100000">
                      <a:schemeClr val="tx2"/>
                    </a:gs>
                  </a:gsLst>
                  <a:lin ang="2700000" scaled="1"/>
                  <a:tileRect/>
                </a:gra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lIns="21938" tIns="21938" rIns="21938" bIns="21938" rtlCol="0" anchor="t">
            <a:noAutofit/>
          </a:bodyPr>
          <a:lstStyle/>
          <a:p>
            <a:pPr marL="65813" lvl="1" defTabSz="557213" eaLnBrk="1" fontAlgn="auto" hangingPunct="1">
              <a:spcBef>
                <a:spcPts val="0"/>
              </a:spcBef>
              <a:spcAft>
                <a:spcPts val="0"/>
              </a:spcAft>
              <a:buClr>
                <a:srgbClr val="FF8222"/>
              </a:buClr>
              <a:defRPr/>
            </a:pPr>
            <a:r>
              <a:rPr lang="ja-JP" altLang="en-US" sz="900" kern="0">
                <a:solidFill>
                  <a:srgbClr val="575757"/>
                </a:solidFill>
                <a:latin typeface="Meiryo UI" panose="020B0604030504040204" pitchFamily="50" charset="-128"/>
                <a:ea typeface="Meiryo UI" panose="020B0604030504040204" pitchFamily="50" charset="-128"/>
              </a:rPr>
              <a:t>どういった特徴がソリューションに必要・重要なのかを記載すること</a:t>
            </a:r>
            <a:endParaRPr lang="en-US" altLang="ja-JP" sz="900" kern="0">
              <a:solidFill>
                <a:srgbClr val="575757"/>
              </a:solidFill>
              <a:latin typeface="Meiryo UI" panose="020B0604030504040204" pitchFamily="50" charset="-128"/>
              <a:ea typeface="Meiryo UI" panose="020B0604030504040204" pitchFamily="50" charset="-128"/>
            </a:endParaRPr>
          </a:p>
        </p:txBody>
      </p:sp>
      <p:grpSp>
        <p:nvGrpSpPr>
          <p:cNvPr id="16" name="グループ化 15">
            <a:extLst>
              <a:ext uri="{FF2B5EF4-FFF2-40B4-BE49-F238E27FC236}">
                <a16:creationId xmlns:a16="http://schemas.microsoft.com/office/drawing/2014/main" id="{CF3AFCA8-D194-4518-ED4C-E8890A953FA1}"/>
              </a:ext>
            </a:extLst>
          </p:cNvPr>
          <p:cNvGrpSpPr/>
          <p:nvPr/>
        </p:nvGrpSpPr>
        <p:grpSpPr>
          <a:xfrm>
            <a:off x="4861422" y="1795785"/>
            <a:ext cx="4190666" cy="3863060"/>
            <a:chOff x="4485552" y="1276709"/>
            <a:chExt cx="5235057" cy="5150747"/>
          </a:xfrm>
        </p:grpSpPr>
        <p:sp>
          <p:nvSpPr>
            <p:cNvPr id="73" name="Textfeld 1">
              <a:extLst>
                <a:ext uri="{FF2B5EF4-FFF2-40B4-BE49-F238E27FC236}">
                  <a16:creationId xmlns:a16="http://schemas.microsoft.com/office/drawing/2014/main" id="{3727B93F-A879-839E-05DF-4773F09D2EF0}"/>
                </a:ext>
              </a:extLst>
            </p:cNvPr>
            <p:cNvSpPr txBox="1"/>
            <p:nvPr>
              <p:custDataLst>
                <p:tags r:id="rId5"/>
              </p:custDataLst>
            </p:nvPr>
          </p:nvSpPr>
          <p:spPr>
            <a:xfrm>
              <a:off x="4485553" y="1276709"/>
              <a:ext cx="5193284" cy="556906"/>
            </a:xfrm>
            <a:prstGeom prst="rect">
              <a:avLst/>
            </a:prstGeom>
            <a:solidFill>
              <a:srgbClr val="FF8222"/>
            </a:solidFill>
            <a:ln>
              <a:noFill/>
            </a:ln>
          </p:spPr>
          <p:txBody>
            <a:bodyPr vert="horz" wrap="square" lIns="21938" tIns="21938" rIns="21938" bIns="21938" rtlCol="0" anchor="ctr">
              <a:noAutofit/>
            </a:bodyPr>
            <a:lstStyle/>
            <a:p>
              <a:pPr defTabSz="557213" eaLnBrk="1" fontAlgn="auto" hangingPunct="1">
                <a:lnSpc>
                  <a:spcPct val="90000"/>
                </a:lnSpc>
                <a:spcBef>
                  <a:spcPts val="0"/>
                </a:spcBef>
                <a:spcAft>
                  <a:spcPts val="366"/>
                </a:spcAft>
                <a:defRPr/>
              </a:pPr>
              <a:r>
                <a:rPr kumimoji="0" lang="ja-JP" altLang="en-US" sz="900" kern="0">
                  <a:solidFill>
                    <a:srgbClr val="FFFFFF"/>
                  </a:solidFill>
                  <a:latin typeface="Meiryo UI" panose="020B0604030504040204" pitchFamily="50" charset="-128"/>
                  <a:ea typeface="Meiryo UI" panose="020B0604030504040204" pitchFamily="50" charset="-128"/>
                  <a:sym typeface="Trebuchet MS" panose="020B0603020202020204" pitchFamily="34" charset="0"/>
                </a:rPr>
                <a:t>他無線通信技術との比較</a:t>
              </a:r>
            </a:p>
          </p:txBody>
        </p:sp>
        <p:sp>
          <p:nvSpPr>
            <p:cNvPr id="67" name="テキスト ボックス 66">
              <a:extLst>
                <a:ext uri="{FF2B5EF4-FFF2-40B4-BE49-F238E27FC236}">
                  <a16:creationId xmlns:a16="http://schemas.microsoft.com/office/drawing/2014/main" id="{E8C44F3B-746A-D447-A41F-BF72119BABA5}"/>
                </a:ext>
              </a:extLst>
            </p:cNvPr>
            <p:cNvSpPr txBox="1"/>
            <p:nvPr/>
          </p:nvSpPr>
          <p:spPr>
            <a:xfrm>
              <a:off x="6246758" y="5080667"/>
              <a:ext cx="3473851" cy="1226319"/>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4844" tIns="21938" rIns="54844" bIns="21938" numCol="1" spcCol="0" rtlCol="0" fromWordArt="0" anchor="t" anchorCtr="0" forceAA="0" compatLnSpc="1">
              <a:prstTxWarp prst="textNoShape">
                <a:avLst/>
              </a:prstTxWarp>
              <a:noAutofit/>
            </a:bodyPr>
            <a:lstStyle/>
            <a:p>
              <a:pPr defTabSz="557213" eaLnBrk="1" fontAlgn="auto" hangingPunct="1">
                <a:spcBef>
                  <a:spcPts val="0"/>
                </a:spcBef>
                <a:spcAft>
                  <a:spcPts val="0"/>
                </a:spcAft>
                <a:defRPr/>
              </a:pPr>
              <a:r>
                <a:rPr lang="en-US" altLang="ja-JP" sz="900">
                  <a:solidFill>
                    <a:srgbClr val="575757"/>
                  </a:solidFill>
                  <a:latin typeface="Meiryo UI" panose="020B0604030504040204" pitchFamily="50" charset="-128"/>
                  <a:ea typeface="Meiryo UI" panose="020B0604030504040204" pitchFamily="50" charset="-128"/>
                </a:rPr>
                <a:t>XXXX</a:t>
              </a:r>
              <a:endParaRPr lang="en-US" sz="900">
                <a:solidFill>
                  <a:srgbClr val="575757"/>
                </a:solidFill>
                <a:latin typeface="Meiryo UI" panose="020B0604030504040204" pitchFamily="50" charset="-128"/>
                <a:ea typeface="Meiryo UI" panose="020B0604030504040204" pitchFamily="50" charset="-128"/>
              </a:endParaRPr>
            </a:p>
          </p:txBody>
        </p:sp>
        <p:sp>
          <p:nvSpPr>
            <p:cNvPr id="22" name="テキスト ボックス 66">
              <a:extLst>
                <a:ext uri="{FF2B5EF4-FFF2-40B4-BE49-F238E27FC236}">
                  <a16:creationId xmlns:a16="http://schemas.microsoft.com/office/drawing/2014/main" id="{17C3D08B-835E-F47C-9E86-4260E005BE24}"/>
                </a:ext>
              </a:extLst>
            </p:cNvPr>
            <p:cNvSpPr txBox="1"/>
            <p:nvPr/>
          </p:nvSpPr>
          <p:spPr>
            <a:xfrm>
              <a:off x="4485552" y="5093230"/>
              <a:ext cx="1564054" cy="1226319"/>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4844" tIns="21938" rIns="54844" bIns="21938" numCol="1" spcCol="0" rtlCol="0" fromWordArt="0" anchor="t" anchorCtr="0" forceAA="0" compatLnSpc="1">
              <a:prstTxWarp prst="textNoShape">
                <a:avLst/>
              </a:prstTxWarp>
              <a:noAutofit/>
            </a:bodyPr>
            <a:lstStyle/>
            <a:p>
              <a:pPr defTabSz="557213" eaLnBrk="1" fontAlgn="auto" hangingPunct="1">
                <a:spcBef>
                  <a:spcPts val="0"/>
                </a:spcBef>
                <a:spcAft>
                  <a:spcPts val="0"/>
                </a:spcAft>
                <a:defRPr/>
              </a:pPr>
              <a:r>
                <a:rPr lang="en-US" altLang="ja-JP" sz="900">
                  <a:solidFill>
                    <a:srgbClr val="575757"/>
                  </a:solidFill>
                  <a:latin typeface="Meiryo UI" panose="020B0604030504040204" pitchFamily="50" charset="-128"/>
                  <a:ea typeface="Meiryo UI" panose="020B0604030504040204" pitchFamily="50" charset="-128"/>
                </a:rPr>
                <a:t>XXXX</a:t>
              </a:r>
              <a:endParaRPr lang="en-US" sz="900">
                <a:solidFill>
                  <a:srgbClr val="575757"/>
                </a:solidFill>
                <a:latin typeface="Meiryo UI" panose="020B0604030504040204" pitchFamily="50" charset="-128"/>
                <a:ea typeface="Meiryo UI" panose="020B0604030504040204" pitchFamily="50" charset="-128"/>
              </a:endParaRPr>
            </a:p>
          </p:txBody>
        </p:sp>
        <p:sp>
          <p:nvSpPr>
            <p:cNvPr id="71" name="テキスト ボックス 66">
              <a:extLst>
                <a:ext uri="{FF2B5EF4-FFF2-40B4-BE49-F238E27FC236}">
                  <a16:creationId xmlns:a16="http://schemas.microsoft.com/office/drawing/2014/main" id="{5CA76E40-EFEC-EB7D-748B-70144D60BB19}"/>
                </a:ext>
              </a:extLst>
            </p:cNvPr>
            <p:cNvSpPr txBox="1"/>
            <p:nvPr/>
          </p:nvSpPr>
          <p:spPr>
            <a:xfrm>
              <a:off x="6204984" y="2241427"/>
              <a:ext cx="3473851" cy="1226319"/>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4844" tIns="21938" rIns="54844" bIns="21938" numCol="1" spcCol="0" rtlCol="0" fromWordArt="0" anchor="t" anchorCtr="0" forceAA="0" compatLnSpc="1">
              <a:prstTxWarp prst="textNoShape">
                <a:avLst/>
              </a:prstTxWarp>
              <a:noAutofit/>
            </a:bodyPr>
            <a:lstStyle/>
            <a:p>
              <a:pPr marL="197438" lvl="1" indent="-131625" defTabSz="557213" eaLnBrk="1" fontAlgn="auto" hangingPunct="1">
                <a:spcBef>
                  <a:spcPts val="0"/>
                </a:spcBef>
                <a:spcAft>
                  <a:spcPts val="0"/>
                </a:spcAft>
                <a:buClr>
                  <a:srgbClr val="FF8222"/>
                </a:buClr>
                <a:buFont typeface="Trebuchet MS" panose="020B0603020202020204" pitchFamily="34" charset="0"/>
                <a:buChar char="•"/>
                <a:defRPr/>
              </a:pPr>
              <a:endParaRPr lang="en-US" altLang="ja-JP" sz="900">
                <a:solidFill>
                  <a:srgbClr val="3EAD92"/>
                </a:solidFill>
                <a:latin typeface="Meiryo UI" panose="020B0604030504040204" pitchFamily="50" charset="-128"/>
                <a:ea typeface="Meiryo UI" panose="020B0604030504040204" pitchFamily="50" charset="-128"/>
              </a:endParaRPr>
            </a:p>
            <a:p>
              <a:pPr defTabSz="557213" eaLnBrk="1" fontAlgn="auto" hangingPunct="1">
                <a:spcBef>
                  <a:spcPts val="0"/>
                </a:spcBef>
                <a:spcAft>
                  <a:spcPts val="0"/>
                </a:spcAft>
                <a:buFont typeface="Trebuchet MS" panose="020B0603020202020204" pitchFamily="34" charset="0"/>
                <a:buChar char="​"/>
                <a:defRPr/>
              </a:pPr>
              <a:r>
                <a:rPr lang="ja-JP" altLang="en-US" sz="900">
                  <a:solidFill>
                    <a:srgbClr val="3EAD92"/>
                  </a:solidFill>
                  <a:latin typeface="Meiryo UI" panose="020B0604030504040204" pitchFamily="50" charset="-128"/>
                  <a:ea typeface="Meiryo UI" panose="020B0604030504040204" pitchFamily="50" charset="-128"/>
                </a:rPr>
                <a:t>本ソリューションでは容量約</a:t>
              </a:r>
              <a:r>
                <a:rPr lang="en-US" altLang="ja-JP" sz="900" err="1">
                  <a:solidFill>
                    <a:srgbClr val="3EAD92"/>
                  </a:solidFill>
                  <a:latin typeface="Meiryo UI" panose="020B0604030504040204" pitchFamily="50" charset="-128"/>
                  <a:ea typeface="Meiryo UI" panose="020B0604030504040204" pitchFamily="50" charset="-128"/>
                </a:rPr>
                <a:t>xxxbyte</a:t>
              </a:r>
              <a:r>
                <a:rPr lang="ja-JP" altLang="en-US" sz="900">
                  <a:solidFill>
                    <a:srgbClr val="3EAD92"/>
                  </a:solidFill>
                  <a:latin typeface="Meiryo UI" panose="020B0604030504040204" pitchFamily="50" charset="-128"/>
                  <a:ea typeface="Meiryo UI" panose="020B0604030504040204" pitchFamily="50" charset="-128"/>
                </a:rPr>
                <a:t>の情報を</a:t>
              </a:r>
              <a:br>
                <a:rPr lang="en-US" altLang="ja-JP" sz="900">
                  <a:solidFill>
                    <a:srgbClr val="3EAD92"/>
                  </a:solidFill>
                  <a:latin typeface="Meiryo UI" panose="020B0604030504040204" pitchFamily="50" charset="-128"/>
                  <a:ea typeface="Meiryo UI" panose="020B0604030504040204" pitchFamily="50" charset="-128"/>
                </a:rPr>
              </a:br>
              <a:r>
                <a:rPr lang="en-US" altLang="ja-JP" sz="900">
                  <a:solidFill>
                    <a:srgbClr val="3EAD92"/>
                  </a:solidFill>
                  <a:latin typeface="Meiryo UI" panose="020B0604030504040204" pitchFamily="50" charset="-128"/>
                  <a:ea typeface="Meiryo UI" panose="020B0604030504040204" pitchFamily="50" charset="-128"/>
                </a:rPr>
                <a:t>xx</a:t>
              </a:r>
              <a:r>
                <a:rPr lang="ja-JP" altLang="en-US" sz="900">
                  <a:solidFill>
                    <a:srgbClr val="3EAD92"/>
                  </a:solidFill>
                  <a:latin typeface="Meiryo UI" panose="020B0604030504040204" pitchFamily="50" charset="-128"/>
                  <a:ea typeface="Meiryo UI" panose="020B0604030504040204" pitchFamily="50" charset="-128"/>
                </a:rPr>
                <a:t>秒以内にやり取りする必要があり、そのためには約</a:t>
              </a:r>
              <a:r>
                <a:rPr lang="en-US" altLang="ja-JP" sz="900" err="1">
                  <a:solidFill>
                    <a:srgbClr val="3EAD92"/>
                  </a:solidFill>
                  <a:latin typeface="Meiryo UI" panose="020B0604030504040204" pitchFamily="50" charset="-128"/>
                  <a:ea typeface="Meiryo UI" panose="020B0604030504040204" pitchFamily="50" charset="-128"/>
                </a:rPr>
                <a:t>xxxbps</a:t>
              </a:r>
              <a:r>
                <a:rPr lang="ja-JP" altLang="en-US" sz="900">
                  <a:solidFill>
                    <a:srgbClr val="3EAD92"/>
                  </a:solidFill>
                  <a:latin typeface="Meiryo UI" panose="020B0604030504040204" pitchFamily="50" charset="-128"/>
                  <a:ea typeface="Meiryo UI" panose="020B0604030504040204" pitchFamily="50" charset="-128"/>
                </a:rPr>
                <a:t>以上の速度が求められるため、高速のローカル</a:t>
              </a:r>
              <a:r>
                <a:rPr lang="en-US" altLang="ja-JP" sz="900">
                  <a:solidFill>
                    <a:srgbClr val="3EAD92"/>
                  </a:solidFill>
                  <a:latin typeface="Meiryo UI" panose="020B0604030504040204" pitchFamily="50" charset="-128"/>
                  <a:ea typeface="Meiryo UI" panose="020B0604030504040204" pitchFamily="50" charset="-128"/>
                </a:rPr>
                <a:t>5G</a:t>
              </a:r>
              <a:r>
                <a:rPr lang="ja-JP" altLang="en-US" sz="900">
                  <a:solidFill>
                    <a:srgbClr val="3EAD92"/>
                  </a:solidFill>
                  <a:latin typeface="Meiryo UI" panose="020B0604030504040204" pitchFamily="50" charset="-128"/>
                  <a:ea typeface="Meiryo UI" panose="020B0604030504040204" pitchFamily="50" charset="-128"/>
                </a:rPr>
                <a:t>が適している</a:t>
              </a:r>
              <a:endParaRPr lang="en-US" altLang="ja-JP" sz="900">
                <a:solidFill>
                  <a:srgbClr val="3EAD92"/>
                </a:solidFill>
                <a:latin typeface="Meiryo UI" panose="020B0604030504040204" pitchFamily="50" charset="-128"/>
                <a:ea typeface="Meiryo UI" panose="020B0604030504040204" pitchFamily="50" charset="-128"/>
              </a:endParaRPr>
            </a:p>
          </p:txBody>
        </p:sp>
        <p:sp>
          <p:nvSpPr>
            <p:cNvPr id="72" name="テキスト ボックス 66">
              <a:extLst>
                <a:ext uri="{FF2B5EF4-FFF2-40B4-BE49-F238E27FC236}">
                  <a16:creationId xmlns:a16="http://schemas.microsoft.com/office/drawing/2014/main" id="{C94AD8E3-E078-C3DD-2509-3407FAF4A15F}"/>
                </a:ext>
              </a:extLst>
            </p:cNvPr>
            <p:cNvSpPr txBox="1"/>
            <p:nvPr/>
          </p:nvSpPr>
          <p:spPr>
            <a:xfrm>
              <a:off x="4485552" y="2245553"/>
              <a:ext cx="1564054" cy="1226319"/>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4844" tIns="21938" rIns="54844" bIns="21938" numCol="1" spcCol="0" rtlCol="0" fromWordArt="0" anchor="t" anchorCtr="0" forceAA="0" compatLnSpc="1">
              <a:prstTxWarp prst="textNoShape">
                <a:avLst/>
              </a:prstTxWarp>
              <a:noAutofit/>
            </a:bodyPr>
            <a:lstStyle/>
            <a:p>
              <a:pPr defTabSz="557213" eaLnBrk="1" fontAlgn="auto" hangingPunct="1">
                <a:spcBef>
                  <a:spcPts val="0"/>
                </a:spcBef>
                <a:spcAft>
                  <a:spcPts val="0"/>
                </a:spcAft>
                <a:buFont typeface="Trebuchet MS" panose="020B0603020202020204" pitchFamily="34" charset="0"/>
                <a:buChar char="​"/>
                <a:defRPr/>
              </a:pPr>
              <a:r>
                <a:rPr lang="en-US" altLang="ja-JP" sz="900">
                  <a:solidFill>
                    <a:srgbClr val="575757"/>
                  </a:solidFill>
                  <a:latin typeface="Meiryo UI" panose="020B0604030504040204" pitchFamily="50" charset="-128"/>
                  <a:ea typeface="Meiryo UI" panose="020B0604030504040204" pitchFamily="50" charset="-128"/>
                </a:rPr>
                <a:t>XXXX</a:t>
              </a:r>
            </a:p>
            <a:p>
              <a:pPr marL="106412" lvl="1" indent="-106412" defTabSz="557213" eaLnBrk="1" fontAlgn="auto" hangingPunct="1">
                <a:spcBef>
                  <a:spcPts val="0"/>
                </a:spcBef>
                <a:spcAft>
                  <a:spcPts val="0"/>
                </a:spcAft>
                <a:buClr>
                  <a:srgbClr val="FF8222"/>
                </a:buClr>
                <a:buFont typeface="Trebuchet MS" panose="020B0603020202020204" pitchFamily="34" charset="0"/>
                <a:buChar char="•"/>
                <a:defRPr/>
              </a:pPr>
              <a:r>
                <a:rPr lang="en-US" altLang="ja-JP" sz="900">
                  <a:solidFill>
                    <a:srgbClr val="3EAD92"/>
                  </a:solidFill>
                  <a:latin typeface="Meiryo UI" panose="020B0604030504040204" pitchFamily="50" charset="-128"/>
                  <a:ea typeface="Meiryo UI" panose="020B0604030504040204" pitchFamily="50" charset="-128"/>
                </a:rPr>
                <a:t>LPWA</a:t>
              </a:r>
            </a:p>
            <a:p>
              <a:pPr marL="106412" lvl="1" indent="-106412" defTabSz="557213" eaLnBrk="1" fontAlgn="auto" hangingPunct="1">
                <a:spcBef>
                  <a:spcPts val="0"/>
                </a:spcBef>
                <a:spcAft>
                  <a:spcPts val="0"/>
                </a:spcAft>
                <a:buClr>
                  <a:srgbClr val="FF8222"/>
                </a:buClr>
                <a:buFont typeface="Trebuchet MS" panose="020B0603020202020204" pitchFamily="34" charset="0"/>
                <a:buChar char="•"/>
                <a:defRPr/>
              </a:pPr>
              <a:r>
                <a:rPr lang="en-US" altLang="ja-JP" sz="900">
                  <a:solidFill>
                    <a:srgbClr val="3EAD92"/>
                  </a:solidFill>
                  <a:latin typeface="Meiryo UI" panose="020B0604030504040204" pitchFamily="50" charset="-128"/>
                  <a:ea typeface="Meiryo UI" panose="020B0604030504040204" pitchFamily="50" charset="-128"/>
                </a:rPr>
                <a:t>Wi-Fi </a:t>
              </a:r>
              <a:r>
                <a:rPr lang="en-US" altLang="ja-JP" sz="900" err="1">
                  <a:solidFill>
                    <a:srgbClr val="3EAD92"/>
                  </a:solidFill>
                  <a:latin typeface="Meiryo UI" panose="020B0604030504040204" pitchFamily="50" charset="-128"/>
                  <a:ea typeface="Meiryo UI" panose="020B0604030504040204" pitchFamily="50" charset="-128"/>
                </a:rPr>
                <a:t>Halow</a:t>
              </a:r>
              <a:endParaRPr lang="en-US" altLang="ja-JP" sz="900">
                <a:solidFill>
                  <a:srgbClr val="3EAD92"/>
                </a:solidFill>
                <a:latin typeface="Meiryo UI" panose="020B0604030504040204" pitchFamily="50" charset="-128"/>
                <a:ea typeface="Meiryo UI" panose="020B0604030504040204" pitchFamily="50" charset="-128"/>
              </a:endParaRPr>
            </a:p>
            <a:p>
              <a:pPr defTabSz="557213" eaLnBrk="1" fontAlgn="auto" hangingPunct="1">
                <a:spcBef>
                  <a:spcPts val="0"/>
                </a:spcBef>
                <a:spcAft>
                  <a:spcPts val="0"/>
                </a:spcAft>
                <a:defRPr/>
              </a:pPr>
              <a:endParaRPr lang="en-US" sz="900">
                <a:solidFill>
                  <a:srgbClr val="575757"/>
                </a:solidFill>
                <a:latin typeface="Trebuchet MS" panose="020B0603020202020204" pitchFamily="34" charset="0"/>
                <a:ea typeface="Meiryo UI" panose="020B0604030504040204" pitchFamily="50" charset="-128"/>
              </a:endParaRPr>
            </a:p>
          </p:txBody>
        </p:sp>
        <p:sp>
          <p:nvSpPr>
            <p:cNvPr id="75" name="Textfeld 1">
              <a:extLst>
                <a:ext uri="{FF2B5EF4-FFF2-40B4-BE49-F238E27FC236}">
                  <a16:creationId xmlns:a16="http://schemas.microsoft.com/office/drawing/2014/main" id="{45E47305-82CD-4A06-981C-1408559E0B5F}"/>
                </a:ext>
              </a:extLst>
            </p:cNvPr>
            <p:cNvSpPr txBox="1"/>
            <p:nvPr>
              <p:custDataLst>
                <p:tags r:id="rId6"/>
              </p:custDataLst>
            </p:nvPr>
          </p:nvSpPr>
          <p:spPr>
            <a:xfrm>
              <a:off x="4485552" y="1889892"/>
              <a:ext cx="1564054" cy="269579"/>
            </a:xfrm>
            <a:prstGeom prst="rect">
              <a:avLst/>
            </a:prstGeom>
            <a:solidFill>
              <a:srgbClr val="FF8222">
                <a:lumMod val="40000"/>
                <a:lumOff val="60000"/>
              </a:srgbClr>
            </a:solidFill>
            <a:ln w="9525" cap="rnd" cmpd="sng" algn="ctr">
              <a:noFill/>
              <a:prstDash val="solid"/>
              <a:round/>
              <a:headEnd type="none" w="med" len="med"/>
              <a:tailEnd type="none" w="med" len="med"/>
            </a:ln>
            <a:effectLst/>
          </p:spPr>
          <p:txBody>
            <a:bodyPr rot="0" spcFirstLastPara="0" vertOverflow="overflow" horzOverflow="overflow" vert="horz" wrap="square" lIns="21938" tIns="21938" rIns="21938" bIns="21938" numCol="1" spcCol="0" rtlCol="0" fromWordArt="0" anchor="ctr" anchorCtr="0" forceAA="0" compatLnSpc="1">
              <a:prstTxWarp prst="textNoShape">
                <a:avLst/>
              </a:prstTxWarp>
              <a:noAutofit/>
            </a:bodyPr>
            <a:lstStyle>
              <a:defPPr>
                <a:defRPr lang="en-US"/>
              </a:defPPr>
              <a:lvl1pPr>
                <a:spcAft>
                  <a:spcPts val="600"/>
                </a:spcAft>
                <a:buSzPct val="100000"/>
                <a:buFont typeface="Trebuchet MS" panose="020B0603020202020204" pitchFamily="34" charset="0"/>
                <a:buNone/>
                <a:defRPr sz="1400">
                  <a:solidFill>
                    <a:srgbClr val="575757"/>
                  </a:solidFill>
                  <a:latin typeface="Meiryo UI" panose="020B0604030504040204" pitchFamily="50" charset="-128"/>
                  <a:ea typeface="Meiryo UI" panose="020B0604030504040204" pitchFamily="50" charset="-128"/>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defTabSz="557213" eaLnBrk="1" fontAlgn="auto" hangingPunct="1">
                <a:spcBef>
                  <a:spcPts val="0"/>
                </a:spcBef>
                <a:spcAft>
                  <a:spcPts val="366"/>
                </a:spcAft>
                <a:defRPr/>
              </a:pPr>
              <a:r>
                <a:rPr kumimoji="0" lang="ja-JP" altLang="en-US" sz="900" kern="0">
                  <a:sym typeface="Trebuchet MS" panose="020B0603020202020204" pitchFamily="34" charset="0"/>
                </a:rPr>
                <a:t>名称</a:t>
              </a:r>
            </a:p>
          </p:txBody>
        </p:sp>
        <p:sp>
          <p:nvSpPr>
            <p:cNvPr id="76" name="Textfeld 1">
              <a:extLst>
                <a:ext uri="{FF2B5EF4-FFF2-40B4-BE49-F238E27FC236}">
                  <a16:creationId xmlns:a16="http://schemas.microsoft.com/office/drawing/2014/main" id="{18C0A32F-FA80-C36B-A68C-6B026FAC9F9A}"/>
                </a:ext>
              </a:extLst>
            </p:cNvPr>
            <p:cNvSpPr txBox="1"/>
            <p:nvPr>
              <p:custDataLst>
                <p:tags r:id="rId7"/>
              </p:custDataLst>
            </p:nvPr>
          </p:nvSpPr>
          <p:spPr>
            <a:xfrm>
              <a:off x="6204984" y="1889892"/>
              <a:ext cx="3473851" cy="269579"/>
            </a:xfrm>
            <a:prstGeom prst="rect">
              <a:avLst/>
            </a:prstGeom>
            <a:solidFill>
              <a:srgbClr val="FFCDA7"/>
            </a:solidFill>
            <a:ln w="9525" cap="rnd" cmpd="sng" algn="ctr">
              <a:noFill/>
              <a:prstDash val="solid"/>
              <a:round/>
              <a:headEnd type="none" w="med" len="med"/>
              <a:tailEnd type="none" w="med" len="med"/>
            </a:ln>
            <a:effectLst/>
          </p:spPr>
          <p:txBody>
            <a:bodyPr rot="0" spcFirstLastPara="0" vertOverflow="overflow" horzOverflow="overflow" vert="horz" wrap="square" lIns="21938" tIns="21938" rIns="21938" bIns="21938" numCol="1" spcCol="0" rtlCol="0" fromWordArt="0" anchor="ctr" anchorCtr="0" forceAA="0" compatLnSpc="1">
              <a:prstTxWarp prst="textNoShape">
                <a:avLst/>
              </a:prstTxWarp>
              <a:noAutofit/>
            </a:bodyPr>
            <a:lstStyle>
              <a:defPPr>
                <a:defRPr lang="en-US"/>
              </a:defPPr>
              <a:lvl1pPr>
                <a:spcAft>
                  <a:spcPts val="600"/>
                </a:spcAft>
                <a:buSzPct val="100000"/>
                <a:buFont typeface="Trebuchet MS" panose="020B0603020202020204" pitchFamily="34" charset="0"/>
                <a:buNone/>
                <a:defRPr sz="1400">
                  <a:solidFill>
                    <a:srgbClr val="575757"/>
                  </a:solidFill>
                  <a:latin typeface="Meiryo UI" panose="020B0604030504040204" pitchFamily="50" charset="-128"/>
                  <a:ea typeface="Meiryo UI" panose="020B0604030504040204" pitchFamily="50" charset="-128"/>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defTabSz="557213" eaLnBrk="1" fontAlgn="auto" hangingPunct="1">
                <a:spcBef>
                  <a:spcPts val="0"/>
                </a:spcBef>
                <a:spcAft>
                  <a:spcPts val="366"/>
                </a:spcAft>
                <a:defRPr/>
              </a:pPr>
              <a:r>
                <a:rPr kumimoji="0" lang="ja-JP" altLang="en-US" sz="900" kern="0">
                  <a:sym typeface="Trebuchet MS" panose="020B0603020202020204" pitchFamily="34" charset="0"/>
                </a:rPr>
                <a:t>比較結果</a:t>
              </a:r>
            </a:p>
          </p:txBody>
        </p:sp>
        <p:sp>
          <p:nvSpPr>
            <p:cNvPr id="77" name="テキスト ボックス 76">
              <a:extLst>
                <a:ext uri="{FF2B5EF4-FFF2-40B4-BE49-F238E27FC236}">
                  <a16:creationId xmlns:a16="http://schemas.microsoft.com/office/drawing/2014/main" id="{C31268A9-BF78-4684-269A-7A46F9F819E2}"/>
                </a:ext>
              </a:extLst>
            </p:cNvPr>
            <p:cNvSpPr txBox="1"/>
            <p:nvPr/>
          </p:nvSpPr>
          <p:spPr>
            <a:xfrm>
              <a:off x="6204984" y="3667328"/>
              <a:ext cx="3473851" cy="122631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4844" tIns="21938" rIns="54844" bIns="21938" numCol="1" spcCol="0" rtlCol="0" fromWordArt="0" anchor="t" anchorCtr="0" forceAA="0" compatLnSpc="1">
              <a:prstTxWarp prst="textNoShape">
                <a:avLst/>
              </a:prstTxWarp>
              <a:noAutofit/>
            </a:bodyPr>
            <a:lstStyle/>
            <a:p>
              <a:pPr defTabSz="557213" eaLnBrk="1" fontAlgn="auto" hangingPunct="1">
                <a:spcBef>
                  <a:spcPts val="0"/>
                </a:spcBef>
                <a:spcAft>
                  <a:spcPts val="0"/>
                </a:spcAft>
                <a:defRPr/>
              </a:pPr>
              <a:r>
                <a:rPr lang="en-US" altLang="ja-JP" sz="900">
                  <a:solidFill>
                    <a:srgbClr val="575757"/>
                  </a:solidFill>
                  <a:latin typeface="Meiryo UI" panose="020B0604030504040204" pitchFamily="50" charset="-128"/>
                  <a:ea typeface="Meiryo UI" panose="020B0604030504040204" pitchFamily="50" charset="-128"/>
                </a:rPr>
                <a:t>XXXX</a:t>
              </a:r>
              <a:endParaRPr lang="en-US" sz="900">
                <a:solidFill>
                  <a:srgbClr val="575757"/>
                </a:solidFill>
                <a:latin typeface="Meiryo UI" panose="020B0604030504040204" pitchFamily="50" charset="-128"/>
                <a:ea typeface="Meiryo UI" panose="020B0604030504040204" pitchFamily="50" charset="-128"/>
              </a:endParaRPr>
            </a:p>
          </p:txBody>
        </p:sp>
        <p:sp>
          <p:nvSpPr>
            <p:cNvPr id="78" name="テキスト ボックス 66">
              <a:extLst>
                <a:ext uri="{FF2B5EF4-FFF2-40B4-BE49-F238E27FC236}">
                  <a16:creationId xmlns:a16="http://schemas.microsoft.com/office/drawing/2014/main" id="{2F199CBB-6753-57B0-042E-0B921FF98B66}"/>
                </a:ext>
              </a:extLst>
            </p:cNvPr>
            <p:cNvSpPr txBox="1"/>
            <p:nvPr/>
          </p:nvSpPr>
          <p:spPr>
            <a:xfrm>
              <a:off x="4485552" y="3667328"/>
              <a:ext cx="1564054" cy="122631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4844" tIns="21938" rIns="54844" bIns="21938" numCol="1" spcCol="0" rtlCol="0" fromWordArt="0" anchor="t" anchorCtr="0" forceAA="0" compatLnSpc="1">
              <a:prstTxWarp prst="textNoShape">
                <a:avLst/>
              </a:prstTxWarp>
              <a:noAutofit/>
            </a:bodyPr>
            <a:lstStyle/>
            <a:p>
              <a:pPr defTabSz="557213" eaLnBrk="1" fontAlgn="auto" hangingPunct="1">
                <a:spcBef>
                  <a:spcPts val="0"/>
                </a:spcBef>
                <a:spcAft>
                  <a:spcPts val="0"/>
                </a:spcAft>
                <a:defRPr/>
              </a:pPr>
              <a:r>
                <a:rPr lang="en-US" altLang="ja-JP" sz="900">
                  <a:solidFill>
                    <a:srgbClr val="575757"/>
                  </a:solidFill>
                  <a:latin typeface="Meiryo UI" panose="020B0604030504040204" pitchFamily="50" charset="-128"/>
                  <a:ea typeface="Meiryo UI" panose="020B0604030504040204" pitchFamily="50" charset="-128"/>
                </a:rPr>
                <a:t>XXXX</a:t>
              </a:r>
              <a:endParaRPr lang="en-US" sz="900">
                <a:solidFill>
                  <a:srgbClr val="575757"/>
                </a:solidFill>
                <a:latin typeface="Meiryo UI" panose="020B0604030504040204" pitchFamily="50" charset="-128"/>
                <a:ea typeface="Meiryo UI" panose="020B0604030504040204" pitchFamily="50" charset="-128"/>
              </a:endParaRPr>
            </a:p>
          </p:txBody>
        </p:sp>
        <p:sp>
          <p:nvSpPr>
            <p:cNvPr id="9" name="Rectangle 25">
              <a:extLst>
                <a:ext uri="{FF2B5EF4-FFF2-40B4-BE49-F238E27FC236}">
                  <a16:creationId xmlns:a16="http://schemas.microsoft.com/office/drawing/2014/main" id="{71D5A6A9-4156-CDF0-6860-E74FFFFB166E}"/>
                </a:ext>
              </a:extLst>
            </p:cNvPr>
            <p:cNvSpPr/>
            <p:nvPr/>
          </p:nvSpPr>
          <p:spPr>
            <a:xfrm>
              <a:off x="4485553" y="1276710"/>
              <a:ext cx="5193284" cy="5150746"/>
            </a:xfrm>
            <a:prstGeom prst="rect">
              <a:avLst/>
            </a:prstGeom>
            <a:noFill/>
            <a:ln w="3175" cap="flat" cmpd="sng" algn="ctr">
              <a:solidFill>
                <a:schemeClr val="tx2"/>
              </a:solidFill>
              <a:prstDash val="solid"/>
            </a:ln>
            <a:effectLst/>
            <a:extLst>
              <a:ext uri="{909E8E84-426E-40DD-AFC4-6F175D3DCCD1}">
                <a14:hiddenFill xmlns:a14="http://schemas.microsoft.com/office/drawing/2010/main">
                  <a:solidFill>
                    <a:srgbClr val="FFFFFF"/>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557213" eaLnBrk="1" fontAlgn="auto" hangingPunct="1">
                <a:lnSpc>
                  <a:spcPct val="95000"/>
                </a:lnSpc>
                <a:spcBef>
                  <a:spcPts val="0"/>
                </a:spcBef>
                <a:spcAft>
                  <a:spcPts val="0"/>
                </a:spcAft>
                <a:defRPr/>
              </a:pPr>
              <a:endParaRPr lang="en-US" sz="900" kern="0">
                <a:solidFill>
                  <a:srgbClr val="575757"/>
                </a:solidFill>
                <a:latin typeface="Meiryo UI" panose="020B0604030504040204" pitchFamily="50" charset="-128"/>
                <a:ea typeface="Meiryo UI" panose="020B0604030504040204" pitchFamily="50" charset="-128"/>
              </a:endParaRPr>
            </a:p>
          </p:txBody>
        </p:sp>
        <p:cxnSp>
          <p:nvCxnSpPr>
            <p:cNvPr id="13" name="Straight Connector 71">
              <a:extLst>
                <a:ext uri="{FF2B5EF4-FFF2-40B4-BE49-F238E27FC236}">
                  <a16:creationId xmlns:a16="http://schemas.microsoft.com/office/drawing/2014/main" id="{64E33000-D8CB-8B49-02CB-274011BC8F62}"/>
                </a:ext>
              </a:extLst>
            </p:cNvPr>
            <p:cNvCxnSpPr>
              <a:cxnSpLocks/>
            </p:cNvCxnSpPr>
            <p:nvPr/>
          </p:nvCxnSpPr>
          <p:spPr>
            <a:xfrm>
              <a:off x="4485553" y="4993437"/>
              <a:ext cx="519328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5" name="Straight Connector 71">
              <a:extLst>
                <a:ext uri="{FF2B5EF4-FFF2-40B4-BE49-F238E27FC236}">
                  <a16:creationId xmlns:a16="http://schemas.microsoft.com/office/drawing/2014/main" id="{BAF689C2-6F57-C206-93FA-C01656324681}"/>
                </a:ext>
              </a:extLst>
            </p:cNvPr>
            <p:cNvCxnSpPr>
              <a:cxnSpLocks/>
            </p:cNvCxnSpPr>
            <p:nvPr/>
          </p:nvCxnSpPr>
          <p:spPr>
            <a:xfrm>
              <a:off x="4485553" y="3567538"/>
              <a:ext cx="519328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EE440D9C-D0BC-2CB6-6BBE-31F546D0F97E}"/>
                </a:ext>
              </a:extLst>
            </p:cNvPr>
            <p:cNvSpPr/>
            <p:nvPr/>
          </p:nvSpPr>
          <p:spPr>
            <a:xfrm>
              <a:off x="6246758" y="3505806"/>
              <a:ext cx="3088695" cy="581335"/>
            </a:xfrm>
            <a:prstGeom prst="wedgeRectCallout">
              <a:avLst>
                <a:gd name="adj1" fmla="val 4179"/>
                <a:gd name="adj2" fmla="val -104854"/>
              </a:avLst>
            </a:prstGeom>
            <a:solidFill>
              <a:srgbClr val="EEE89A"/>
            </a:solidFill>
            <a:ln w="76200" cap="flat" cmpd="sng" algn="ctr">
              <a:noFill/>
              <a:prstDash val="solid"/>
            </a:ln>
            <a:effectLst/>
            <a:extLst>
              <a:ext uri="{91240B29-F687-4F45-9708-019B960494DF}">
                <a14:hiddenLine xmlns:a14="http://schemas.microsoft.com/office/drawing/2010/main" w="76200" cap="flat" cmpd="sng" algn="ctr">
                  <a:gradFill flip="none" rotWithShape="1">
                    <a:gsLst>
                      <a:gs pos="0">
                        <a:schemeClr val="accent2"/>
                      </a:gs>
                      <a:gs pos="100000">
                        <a:schemeClr val="tx2"/>
                      </a:gs>
                    </a:gsLst>
                    <a:lin ang="2700000" scaled="1"/>
                    <a:tileRect/>
                  </a:gra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lIns="21938" tIns="21938" rIns="21938" bIns="21938" rtlCol="0" anchor="t">
              <a:noAutofit/>
            </a:bodyPr>
            <a:lstStyle/>
            <a:p>
              <a:pPr marL="65813" lvl="1" defTabSz="557213" eaLnBrk="1" fontAlgn="auto" hangingPunct="1">
                <a:spcBef>
                  <a:spcPts val="0"/>
                </a:spcBef>
                <a:spcAft>
                  <a:spcPts val="0"/>
                </a:spcAft>
                <a:buClr>
                  <a:srgbClr val="FF8222"/>
                </a:buClr>
                <a:defRPr/>
              </a:pPr>
              <a:r>
                <a:rPr lang="ja-JP" altLang="en-US" sz="900" kern="0">
                  <a:solidFill>
                    <a:srgbClr val="575757"/>
                  </a:solidFill>
                  <a:latin typeface="Meiryo UI" panose="020B0604030504040204" pitchFamily="50" charset="-128"/>
                  <a:ea typeface="Meiryo UI" panose="020B0604030504040204" pitchFamily="50" charset="-128"/>
                </a:rPr>
                <a:t>他技術と比較した結果としての優位性・</a:t>
              </a:r>
              <a:br>
                <a:rPr lang="en-US" altLang="ja-JP" sz="900" kern="0">
                  <a:solidFill>
                    <a:srgbClr val="575757"/>
                  </a:solidFill>
                  <a:latin typeface="Meiryo UI" panose="020B0604030504040204" pitchFamily="50" charset="-128"/>
                  <a:ea typeface="Meiryo UI" panose="020B0604030504040204" pitchFamily="50" charset="-128"/>
                </a:rPr>
              </a:br>
              <a:r>
                <a:rPr lang="ja-JP" altLang="en-US" sz="900" kern="0">
                  <a:solidFill>
                    <a:srgbClr val="575757"/>
                  </a:solidFill>
                  <a:latin typeface="Meiryo UI" panose="020B0604030504040204" pitchFamily="50" charset="-128"/>
                  <a:ea typeface="Meiryo UI" panose="020B0604030504040204" pitchFamily="50" charset="-128"/>
                </a:rPr>
                <a:t>合理性を記載すること</a:t>
              </a:r>
              <a:endParaRPr lang="en-US" altLang="ja-JP" sz="900">
                <a:solidFill>
                  <a:srgbClr val="3EAD92"/>
                </a:solidFill>
                <a:latin typeface="Meiryo UI" panose="020B0604030504040204" pitchFamily="50" charset="-128"/>
                <a:ea typeface="Meiryo UI" panose="020B0604030504040204" pitchFamily="50" charset="-128"/>
              </a:endParaRPr>
            </a:p>
          </p:txBody>
        </p:sp>
      </p:grpSp>
      <p:sp>
        <p:nvSpPr>
          <p:cNvPr id="42" name="タイトル 16">
            <a:extLst>
              <a:ext uri="{FF2B5EF4-FFF2-40B4-BE49-F238E27FC236}">
                <a16:creationId xmlns:a16="http://schemas.microsoft.com/office/drawing/2014/main" id="{BD35D0E8-5706-4370-A245-3A264A0DF0AF}"/>
              </a:ext>
            </a:extLst>
          </p:cNvPr>
          <p:cNvSpPr>
            <a:spLocks noGrp="1"/>
          </p:cNvSpPr>
          <p:nvPr>
            <p:ph type="title"/>
          </p:nvPr>
        </p:nvSpPr>
        <p:spPr>
          <a:xfrm>
            <a:off x="732088" y="1304023"/>
            <a:ext cx="6662510" cy="384336"/>
          </a:xfrm>
        </p:spPr>
        <p:txBody>
          <a:bodyPr vert="horz"/>
          <a:lstStyle/>
          <a:p>
            <a:r>
              <a:rPr kumimoji="1" lang="ja-JP" altLang="en-US">
                <a:solidFill>
                  <a:srgbClr val="FE9341"/>
                </a:solidFill>
                <a:latin typeface="Meiryo UI" panose="020B0604030504040204" pitchFamily="50" charset="-128"/>
                <a:ea typeface="Meiryo UI" panose="020B0604030504040204" pitchFamily="50" charset="-128"/>
              </a:rPr>
              <a:t>ソリューション等の採用理由</a:t>
            </a:r>
            <a:br>
              <a:rPr kumimoji="1" lang="en-US" altLang="ja-JP">
                <a:solidFill>
                  <a:srgbClr val="FE9341"/>
                </a:solidFill>
                <a:latin typeface="Meiryo UI" panose="020B0604030504040204" pitchFamily="50" charset="-128"/>
                <a:ea typeface="Meiryo UI" panose="020B0604030504040204" pitchFamily="50" charset="-128"/>
              </a:rPr>
            </a:br>
            <a:r>
              <a:rPr kumimoji="1" lang="ja-JP" altLang="en-US" sz="975">
                <a:solidFill>
                  <a:srgbClr val="575757"/>
                </a:solidFill>
                <a:latin typeface="Meiryo UI" panose="020B0604030504040204" pitchFamily="50" charset="-128"/>
                <a:ea typeface="Meiryo UI" panose="020B0604030504040204" pitchFamily="50" charset="-128"/>
              </a:rPr>
              <a:t>無線通信技術の必要性・妥当性</a:t>
            </a:r>
            <a:endParaRPr lang="ja-JP" altLang="en-US">
              <a:latin typeface="Meiryo UI" panose="020B0604030504040204" pitchFamily="50" charset="-128"/>
            </a:endParaRPr>
          </a:p>
        </p:txBody>
      </p:sp>
      <p:sp>
        <p:nvSpPr>
          <p:cNvPr id="19" name="テキスト ボックス 18">
            <a:extLst>
              <a:ext uri="{FF2B5EF4-FFF2-40B4-BE49-F238E27FC236}">
                <a16:creationId xmlns:a16="http://schemas.microsoft.com/office/drawing/2014/main" id="{8D0F9585-850B-80C1-53BB-B49283D7EA6A}"/>
              </a:ext>
            </a:extLst>
          </p:cNvPr>
          <p:cNvSpPr txBox="1"/>
          <p:nvPr/>
        </p:nvSpPr>
        <p:spPr>
          <a:xfrm>
            <a:off x="3344618" y="4677174"/>
            <a:ext cx="1468890" cy="919739"/>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4844" tIns="21938" rIns="54844" bIns="21938" numCol="1" spcCol="0" rtlCol="0" fromWordArt="0" anchor="t" anchorCtr="0" forceAA="0" compatLnSpc="1">
            <a:prstTxWarp prst="textNoShape">
              <a:avLst/>
            </a:prstTxWarp>
            <a:noAutofit/>
          </a:bodyPr>
          <a:lstStyle/>
          <a:p>
            <a:pPr defTabSz="557213" eaLnBrk="1" fontAlgn="auto" hangingPunct="1">
              <a:spcBef>
                <a:spcPts val="0"/>
              </a:spcBef>
              <a:spcAft>
                <a:spcPts val="0"/>
              </a:spcAft>
              <a:defRPr/>
            </a:pPr>
            <a:r>
              <a:rPr lang="en-US" altLang="ja-JP" sz="900">
                <a:solidFill>
                  <a:srgbClr val="575757"/>
                </a:solidFill>
                <a:latin typeface="Meiryo UI" panose="020B0604030504040204" pitchFamily="50" charset="-128"/>
                <a:ea typeface="Meiryo UI" panose="020B0604030504040204" pitchFamily="50" charset="-128"/>
              </a:rPr>
              <a:t>XXXX</a:t>
            </a:r>
            <a:endParaRPr lang="en-US" sz="900">
              <a:solidFill>
                <a:srgbClr val="575757"/>
              </a:solidFill>
              <a:latin typeface="Meiryo UI" panose="020B0604030504040204" pitchFamily="50" charset="-128"/>
              <a:ea typeface="Meiryo UI" panose="020B0604030504040204" pitchFamily="50" charset="-128"/>
            </a:endParaRPr>
          </a:p>
        </p:txBody>
      </p:sp>
      <p:sp>
        <p:nvSpPr>
          <p:cNvPr id="20" name="Textfeld 1">
            <a:extLst>
              <a:ext uri="{FF2B5EF4-FFF2-40B4-BE49-F238E27FC236}">
                <a16:creationId xmlns:a16="http://schemas.microsoft.com/office/drawing/2014/main" id="{63567635-521C-0D0C-119B-46B29FEA6E1E}"/>
              </a:ext>
            </a:extLst>
          </p:cNvPr>
          <p:cNvSpPr txBox="1"/>
          <p:nvPr>
            <p:custDataLst>
              <p:tags r:id="rId4"/>
            </p:custDataLst>
          </p:nvPr>
        </p:nvSpPr>
        <p:spPr>
          <a:xfrm>
            <a:off x="3344618" y="1814782"/>
            <a:ext cx="1468890" cy="417680"/>
          </a:xfrm>
          <a:prstGeom prst="rect">
            <a:avLst/>
          </a:prstGeom>
          <a:solidFill>
            <a:srgbClr val="FF8222"/>
          </a:solidFill>
          <a:ln>
            <a:solidFill>
              <a:srgbClr val="FF8222"/>
            </a:solidFill>
          </a:ln>
        </p:spPr>
        <p:txBody>
          <a:bodyPr vert="horz" wrap="square" lIns="21938" tIns="21938" rIns="21938" bIns="21938" rtlCol="0" anchor="ctr">
            <a:noAutofit/>
          </a:bodyPr>
          <a:lstStyle/>
          <a:p>
            <a:pPr defTabSz="557213" eaLnBrk="1" fontAlgn="auto" hangingPunct="1">
              <a:lnSpc>
                <a:spcPct val="90000"/>
              </a:lnSpc>
              <a:spcBef>
                <a:spcPts val="0"/>
              </a:spcBef>
              <a:spcAft>
                <a:spcPts val="366"/>
              </a:spcAft>
              <a:defRPr/>
            </a:pPr>
            <a:r>
              <a:rPr kumimoji="0" lang="ja-JP" altLang="en-US" sz="900" kern="0">
                <a:solidFill>
                  <a:srgbClr val="FFFFFF"/>
                </a:solidFill>
                <a:latin typeface="Meiryo UI" panose="020B0604030504040204" pitchFamily="50" charset="-128"/>
                <a:ea typeface="Meiryo UI" panose="020B0604030504040204" pitchFamily="50" charset="-128"/>
                <a:sym typeface="Trebuchet MS" panose="020B0603020202020204" pitchFamily="34" charset="0"/>
              </a:rPr>
              <a:t>許認可の状況</a:t>
            </a:r>
          </a:p>
        </p:txBody>
      </p:sp>
      <p:sp>
        <p:nvSpPr>
          <p:cNvPr id="21" name="テキスト ボックス 20">
            <a:extLst>
              <a:ext uri="{FF2B5EF4-FFF2-40B4-BE49-F238E27FC236}">
                <a16:creationId xmlns:a16="http://schemas.microsoft.com/office/drawing/2014/main" id="{12DB9465-ECF0-C2F0-3B16-1D06479BB0C7}"/>
              </a:ext>
            </a:extLst>
          </p:cNvPr>
          <p:cNvSpPr txBox="1"/>
          <p:nvPr/>
        </p:nvSpPr>
        <p:spPr>
          <a:xfrm>
            <a:off x="3344618" y="3607747"/>
            <a:ext cx="1468890" cy="919738"/>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4844" tIns="21938" rIns="54844" bIns="21938" numCol="1" spcCol="0" rtlCol="0" fromWordArt="0" anchor="t" anchorCtr="0" forceAA="0" compatLnSpc="1">
            <a:prstTxWarp prst="textNoShape">
              <a:avLst/>
            </a:prstTxWarp>
            <a:noAutofit/>
          </a:bodyPr>
          <a:lstStyle/>
          <a:p>
            <a:pPr defTabSz="557213" eaLnBrk="1" fontAlgn="auto" hangingPunct="1">
              <a:spcBef>
                <a:spcPts val="0"/>
              </a:spcBef>
              <a:spcAft>
                <a:spcPts val="0"/>
              </a:spcAft>
              <a:defRPr/>
            </a:pPr>
            <a:r>
              <a:rPr lang="en-US" altLang="ja-JP" sz="900">
                <a:solidFill>
                  <a:srgbClr val="575757"/>
                </a:solidFill>
                <a:latin typeface="Meiryo UI" panose="020B0604030504040204" pitchFamily="50" charset="-128"/>
                <a:ea typeface="Meiryo UI" panose="020B0604030504040204" pitchFamily="50" charset="-128"/>
              </a:rPr>
              <a:t>XXXX</a:t>
            </a:r>
            <a:endParaRPr lang="en-US" sz="900">
              <a:solidFill>
                <a:srgbClr val="575757"/>
              </a:solidFill>
              <a:latin typeface="Meiryo UI" panose="020B0604030504040204" pitchFamily="50" charset="-128"/>
              <a:ea typeface="Meiryo UI" panose="020B0604030504040204" pitchFamily="50" charset="-128"/>
            </a:endParaRPr>
          </a:p>
        </p:txBody>
      </p:sp>
      <p:sp>
        <p:nvSpPr>
          <p:cNvPr id="23" name="テキスト ボックス 49">
            <a:extLst>
              <a:ext uri="{FF2B5EF4-FFF2-40B4-BE49-F238E27FC236}">
                <a16:creationId xmlns:a16="http://schemas.microsoft.com/office/drawing/2014/main" id="{847F97DD-879E-5750-6348-36F434575357}"/>
              </a:ext>
            </a:extLst>
          </p:cNvPr>
          <p:cNvSpPr txBox="1"/>
          <p:nvPr/>
        </p:nvSpPr>
        <p:spPr>
          <a:xfrm>
            <a:off x="3344618" y="2538322"/>
            <a:ext cx="1468890" cy="919739"/>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4844" tIns="21938" rIns="54844" bIns="21938" numCol="1" spcCol="0" rtlCol="0" fromWordArt="0" anchor="t" anchorCtr="0" forceAA="0" compatLnSpc="1">
            <a:prstTxWarp prst="textNoShape">
              <a:avLst/>
            </a:prstTxWarp>
            <a:noAutofit/>
          </a:bodyPr>
          <a:lstStyle/>
          <a:p>
            <a:pPr defTabSz="557213" eaLnBrk="1" fontAlgn="auto" hangingPunct="1">
              <a:spcBef>
                <a:spcPts val="0"/>
              </a:spcBef>
              <a:spcAft>
                <a:spcPts val="0"/>
              </a:spcAft>
              <a:defRPr/>
            </a:pPr>
            <a:r>
              <a:rPr lang="en-US" altLang="ja-JP" sz="900">
                <a:solidFill>
                  <a:srgbClr val="575757"/>
                </a:solidFill>
                <a:latin typeface="Meiryo UI" panose="020B0604030504040204" pitchFamily="50" charset="-128"/>
                <a:ea typeface="Meiryo UI" panose="020B0604030504040204" pitchFamily="50" charset="-128"/>
              </a:rPr>
              <a:t>XXXX</a:t>
            </a:r>
          </a:p>
          <a:p>
            <a:pPr defTabSz="557213" eaLnBrk="1" fontAlgn="auto" hangingPunct="1">
              <a:spcBef>
                <a:spcPts val="0"/>
              </a:spcBef>
              <a:spcAft>
                <a:spcPts val="0"/>
              </a:spcAft>
              <a:defRPr/>
            </a:pPr>
            <a:r>
              <a:rPr lang="ja-JP" altLang="en-US" sz="900">
                <a:solidFill>
                  <a:srgbClr val="3EAD92"/>
                </a:solidFill>
                <a:latin typeface="Meiryo UI" panose="020B0604030504040204" pitchFamily="50" charset="-128"/>
                <a:ea typeface="Meiryo UI" panose="020B0604030504040204" pitchFamily="50" charset="-128"/>
              </a:rPr>
              <a:t>ローカル</a:t>
            </a:r>
            <a:r>
              <a:rPr lang="en-US" altLang="ja-JP" sz="900">
                <a:solidFill>
                  <a:srgbClr val="3EAD92"/>
                </a:solidFill>
                <a:latin typeface="Meiryo UI" panose="020B0604030504040204" pitchFamily="50" charset="-128"/>
                <a:ea typeface="Meiryo UI" panose="020B0604030504040204" pitchFamily="50" charset="-128"/>
              </a:rPr>
              <a:t>5G</a:t>
            </a:r>
            <a:r>
              <a:rPr lang="ja-JP" altLang="en-US" sz="900">
                <a:solidFill>
                  <a:srgbClr val="3EAD92"/>
                </a:solidFill>
                <a:latin typeface="Meiryo UI" panose="020B0604030504040204" pitchFamily="50" charset="-128"/>
                <a:ea typeface="Meiryo UI" panose="020B0604030504040204" pitchFamily="50" charset="-128"/>
              </a:rPr>
              <a:t>免許取得済</a:t>
            </a:r>
          </a:p>
          <a:p>
            <a:pPr defTabSz="557213" eaLnBrk="1" fontAlgn="auto" hangingPunct="1">
              <a:spcBef>
                <a:spcPts val="0"/>
              </a:spcBef>
              <a:spcAft>
                <a:spcPts val="0"/>
              </a:spcAft>
              <a:defRPr/>
            </a:pPr>
            <a:r>
              <a:rPr lang="ja-JP" altLang="en-US" sz="900">
                <a:solidFill>
                  <a:srgbClr val="3EAD92"/>
                </a:solidFill>
                <a:latin typeface="Meiryo UI" panose="020B0604030504040204" pitchFamily="50" charset="-128"/>
                <a:ea typeface="Meiryo UI" panose="020B0604030504040204" pitchFamily="50" charset="-128"/>
              </a:rPr>
              <a:t>ローカル</a:t>
            </a:r>
            <a:r>
              <a:rPr lang="en-US" altLang="ja-JP" sz="900">
                <a:solidFill>
                  <a:srgbClr val="3EAD92"/>
                </a:solidFill>
                <a:latin typeface="Meiryo UI" panose="020B0604030504040204" pitchFamily="50" charset="-128"/>
                <a:ea typeface="Meiryo UI" panose="020B0604030504040204" pitchFamily="50" charset="-128"/>
              </a:rPr>
              <a:t>5G</a:t>
            </a:r>
            <a:r>
              <a:rPr lang="ja-JP" altLang="en-US" sz="900">
                <a:solidFill>
                  <a:srgbClr val="3EAD92"/>
                </a:solidFill>
                <a:latin typeface="Meiryo UI" panose="020B0604030504040204" pitchFamily="50" charset="-128"/>
                <a:ea typeface="Meiryo UI" panose="020B0604030504040204" pitchFamily="50" charset="-128"/>
              </a:rPr>
              <a:t>免許取得に向けて事前調整中</a:t>
            </a:r>
            <a:endParaRPr lang="en-US" sz="900">
              <a:solidFill>
                <a:srgbClr val="575757"/>
              </a:solidFill>
              <a:latin typeface="Meiryo UI" panose="020B0604030504040204" pitchFamily="50" charset="-128"/>
              <a:ea typeface="Meiryo UI" panose="020B0604030504040204" pitchFamily="50" charset="-128"/>
            </a:endParaRPr>
          </a:p>
        </p:txBody>
      </p:sp>
      <p:sp>
        <p:nvSpPr>
          <p:cNvPr id="24" name="Rectangle 25">
            <a:extLst>
              <a:ext uri="{FF2B5EF4-FFF2-40B4-BE49-F238E27FC236}">
                <a16:creationId xmlns:a16="http://schemas.microsoft.com/office/drawing/2014/main" id="{E961FD88-686C-7904-64B3-E80FC4BA024F}"/>
              </a:ext>
            </a:extLst>
          </p:cNvPr>
          <p:cNvSpPr/>
          <p:nvPr/>
        </p:nvSpPr>
        <p:spPr>
          <a:xfrm>
            <a:off x="3344618" y="1814782"/>
            <a:ext cx="1468890" cy="3863060"/>
          </a:xfrm>
          <a:prstGeom prst="rect">
            <a:avLst/>
          </a:prstGeom>
          <a:noFill/>
          <a:ln w="3175" cap="flat" cmpd="sng" algn="ctr">
            <a:solidFill>
              <a:schemeClr val="tx2"/>
            </a:solidFill>
            <a:prstDash val="solid"/>
          </a:ln>
          <a:effectLst/>
          <a:extLst>
            <a:ext uri="{909E8E84-426E-40DD-AFC4-6F175D3DCCD1}">
              <a14:hiddenFill xmlns:a14="http://schemas.microsoft.com/office/drawing/2010/main">
                <a:solidFill>
                  <a:srgbClr val="FFFFFF"/>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557213" eaLnBrk="1" fontAlgn="auto" hangingPunct="1">
              <a:lnSpc>
                <a:spcPct val="95000"/>
              </a:lnSpc>
              <a:spcBef>
                <a:spcPts val="0"/>
              </a:spcBef>
              <a:spcAft>
                <a:spcPts val="0"/>
              </a:spcAft>
              <a:defRPr/>
            </a:pPr>
            <a:endParaRPr lang="en-US" sz="900" kern="0">
              <a:solidFill>
                <a:srgbClr val="575757"/>
              </a:solidFill>
              <a:latin typeface="Meiryo UI" panose="020B0604030504040204" pitchFamily="50" charset="-128"/>
              <a:ea typeface="Meiryo UI" panose="020B0604030504040204" pitchFamily="50" charset="-128"/>
            </a:endParaRPr>
          </a:p>
        </p:txBody>
      </p:sp>
      <p:cxnSp>
        <p:nvCxnSpPr>
          <p:cNvPr id="25" name="Straight Connector 71">
            <a:extLst>
              <a:ext uri="{FF2B5EF4-FFF2-40B4-BE49-F238E27FC236}">
                <a16:creationId xmlns:a16="http://schemas.microsoft.com/office/drawing/2014/main" id="{A4C61CDF-3920-B1DA-0037-40FE7FAF793E}"/>
              </a:ext>
            </a:extLst>
          </p:cNvPr>
          <p:cNvCxnSpPr>
            <a:cxnSpLocks/>
          </p:cNvCxnSpPr>
          <p:nvPr/>
        </p:nvCxnSpPr>
        <p:spPr>
          <a:xfrm>
            <a:off x="3344618" y="4602328"/>
            <a:ext cx="1468890"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26" name="Straight Connector 71">
            <a:extLst>
              <a:ext uri="{FF2B5EF4-FFF2-40B4-BE49-F238E27FC236}">
                <a16:creationId xmlns:a16="http://schemas.microsoft.com/office/drawing/2014/main" id="{2B3BF4CC-68B7-0697-8252-E40B618A6699}"/>
              </a:ext>
            </a:extLst>
          </p:cNvPr>
          <p:cNvCxnSpPr>
            <a:cxnSpLocks/>
          </p:cNvCxnSpPr>
          <p:nvPr/>
        </p:nvCxnSpPr>
        <p:spPr>
          <a:xfrm>
            <a:off x="3344618" y="3532904"/>
            <a:ext cx="1468890"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2" name="Rectangle 217">
            <a:extLst>
              <a:ext uri="{FF2B5EF4-FFF2-40B4-BE49-F238E27FC236}">
                <a16:creationId xmlns:a16="http://schemas.microsoft.com/office/drawing/2014/main" id="{971628FD-070D-9BEF-0185-6A41BDA0B7CC}"/>
              </a:ext>
            </a:extLst>
          </p:cNvPr>
          <p:cNvSpPr/>
          <p:nvPr/>
        </p:nvSpPr>
        <p:spPr>
          <a:xfrm>
            <a:off x="306291" y="1008408"/>
            <a:ext cx="2927619" cy="147542"/>
          </a:xfrm>
          <a:prstGeom prst="rect">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685800" eaLnBrk="1" fontAlgn="auto" hangingPunct="1">
              <a:spcBef>
                <a:spcPts val="0"/>
              </a:spcBef>
              <a:spcAft>
                <a:spcPts val="0"/>
              </a:spcAft>
              <a:defRPr/>
            </a:pPr>
            <a:r>
              <a:rPr lang="ja-JP" altLang="en-US" sz="900" kern="0">
                <a:solidFill>
                  <a:srgbClr val="575757"/>
                </a:solidFill>
                <a:latin typeface="Meiryo UI" panose="020B0604030504040204" pitchFamily="50" charset="-128"/>
                <a:ea typeface="Meiryo UI" panose="020B0604030504040204" pitchFamily="50" charset="-128"/>
              </a:rPr>
              <a:t>評価の観点：通信インフラ整備の必要性</a:t>
            </a:r>
            <a:endParaRPr lang="en-US" altLang="ja-JP" sz="900" kern="0">
              <a:solidFill>
                <a:srgbClr val="575757"/>
              </a:solidFill>
              <a:latin typeface="Meiryo UI" panose="020B0604030504040204" pitchFamily="50" charset="-128"/>
              <a:ea typeface="Meiryo UI" panose="020B0604030504040204" pitchFamily="50" charset="-128"/>
            </a:endParaRPr>
          </a:p>
        </p:txBody>
      </p:sp>
      <p:sp>
        <p:nvSpPr>
          <p:cNvPr id="27" name="Oval 20">
            <a:extLst>
              <a:ext uri="{FF2B5EF4-FFF2-40B4-BE49-F238E27FC236}">
                <a16:creationId xmlns:a16="http://schemas.microsoft.com/office/drawing/2014/main" id="{FFEB2F72-27B7-FD56-5F7E-5AC163BCD667}"/>
              </a:ext>
            </a:extLst>
          </p:cNvPr>
          <p:cNvSpPr>
            <a:spLocks noChangeAspect="1" noChangeArrowheads="1"/>
          </p:cNvSpPr>
          <p:nvPr/>
        </p:nvSpPr>
        <p:spPr>
          <a:xfrm>
            <a:off x="488569" y="1312205"/>
            <a:ext cx="230183" cy="230183"/>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algn="ctr" defTabSz="685800" eaLnBrk="1" fontAlgn="auto" hangingPunct="1">
              <a:spcBef>
                <a:spcPts val="0"/>
              </a:spcBef>
              <a:spcAft>
                <a:spcPts val="0"/>
              </a:spcAft>
              <a:defRPr/>
            </a:pPr>
            <a:r>
              <a:rPr kumimoji="0" lang="ja-JP" altLang="en-US" sz="1500">
                <a:solidFill>
                  <a:prstClr val="white"/>
                </a:solidFill>
                <a:latin typeface="Trebuchet MS" panose="020B0603020202020204" pitchFamily="34" charset="0"/>
                <a:ea typeface="+mn-ea"/>
              </a:rPr>
              <a:t>２</a:t>
            </a:r>
            <a:endParaRPr kumimoji="0" lang="en-US" sz="1500">
              <a:solidFill>
                <a:prstClr val="white"/>
              </a:solidFill>
              <a:latin typeface="Trebuchet MS" panose="020B0603020202020204" pitchFamily="34" charset="0"/>
              <a:ea typeface="+mn-ea"/>
            </a:endParaRPr>
          </a:p>
        </p:txBody>
      </p:sp>
      <p:sp>
        <p:nvSpPr>
          <p:cNvPr id="11" name="テキスト ボックス 42">
            <a:extLst>
              <a:ext uri="{FF2B5EF4-FFF2-40B4-BE49-F238E27FC236}">
                <a16:creationId xmlns:a16="http://schemas.microsoft.com/office/drawing/2014/main" id="{0293CF52-61AA-7BB7-F1A9-B8BBD75786EC}"/>
              </a:ext>
            </a:extLst>
          </p:cNvPr>
          <p:cNvSpPr txBox="1"/>
          <p:nvPr/>
        </p:nvSpPr>
        <p:spPr>
          <a:xfrm>
            <a:off x="435638" y="1155949"/>
            <a:ext cx="8224134" cy="138122"/>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34290" rIns="0" bIns="34290" numCol="1" spcCol="0" rtlCol="0" fromWordArt="0" anchor="ctr" anchorCtr="0" forceAA="0" compatLnSpc="1">
            <a:prstTxWarp prst="textNoShape">
              <a:avLst/>
            </a:prstTxWarp>
            <a:noAutofit/>
          </a:bodyPr>
          <a:lstStyle/>
          <a:p>
            <a:pPr defTabSz="685800" eaLnBrk="1" fontAlgn="auto" hangingPunct="1">
              <a:spcBef>
                <a:spcPts val="0"/>
              </a:spcBef>
              <a:spcAft>
                <a:spcPts val="0"/>
              </a:spcAft>
              <a:defRPr/>
            </a:pPr>
            <a:r>
              <a:rPr lang="en-US" altLang="ja-JP" sz="1050">
                <a:solidFill>
                  <a:srgbClr val="575757"/>
                </a:solidFill>
                <a:latin typeface="Trebuchet MS" panose="020B0603020202020204" pitchFamily="34" charset="0"/>
                <a:ea typeface="Meiryo UI" panose="020B0604030504040204" pitchFamily="50" charset="-128"/>
              </a:rPr>
              <a:t>Ⅲ</a:t>
            </a:r>
            <a:r>
              <a:rPr lang="ja-JP" altLang="en-US" sz="1050">
                <a:solidFill>
                  <a:srgbClr val="575757"/>
                </a:solidFill>
                <a:latin typeface="Trebuchet MS" panose="020B0603020202020204" pitchFamily="34" charset="0"/>
                <a:ea typeface="Meiryo UI" panose="020B0604030504040204" pitchFamily="50" charset="-128"/>
              </a:rPr>
              <a:t>ソリューション</a:t>
            </a:r>
            <a:endParaRPr lang="en-US" altLang="ja-JP" sz="1050">
              <a:solidFill>
                <a:srgbClr val="575757"/>
              </a:solidFill>
              <a:latin typeface="Trebuchet MS" panose="020B0603020202020204" pitchFamily="34" charset="0"/>
              <a:ea typeface="Meiryo UI" panose="020B0604030504040204" pitchFamily="50" charset="-128"/>
            </a:endParaRPr>
          </a:p>
        </p:txBody>
      </p:sp>
      <p:sp>
        <p:nvSpPr>
          <p:cNvPr id="17" name="Rectangle 217">
            <a:extLst>
              <a:ext uri="{FF2B5EF4-FFF2-40B4-BE49-F238E27FC236}">
                <a16:creationId xmlns:a16="http://schemas.microsoft.com/office/drawing/2014/main" id="{F6B48B8E-E7EC-174B-73EB-45636F965C0E}"/>
              </a:ext>
            </a:extLst>
          </p:cNvPr>
          <p:cNvSpPr/>
          <p:nvPr/>
        </p:nvSpPr>
        <p:spPr>
          <a:xfrm>
            <a:off x="306291" y="858220"/>
            <a:ext cx="2927619" cy="181591"/>
          </a:xfrm>
          <a:prstGeom prst="rect">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685800" eaLnBrk="1" fontAlgn="auto" hangingPunct="1">
              <a:spcBef>
                <a:spcPts val="0"/>
              </a:spcBef>
              <a:spcAft>
                <a:spcPts val="0"/>
              </a:spcAft>
              <a:buFont typeface="Trebuchet MS" panose="020B0603020202020204" pitchFamily="34" charset="0"/>
              <a:buChar char="​"/>
              <a:defRPr/>
            </a:pPr>
            <a:r>
              <a:rPr lang="ja-JP" altLang="en-US" sz="788" kern="0">
                <a:solidFill>
                  <a:srgbClr val="575757"/>
                </a:solidFill>
                <a:latin typeface="Trebuchet MS" panose="020B0603020202020204" pitchFamily="34" charset="0"/>
                <a:ea typeface="Meiryo UI" panose="020B0604030504040204" pitchFamily="50" charset="-128"/>
              </a:rPr>
              <a:t>評価の観点：地域課題に対するソリューションの適切性・妥当性</a:t>
            </a:r>
            <a:endParaRPr lang="en-US" altLang="ja-JP" sz="788" kern="0">
              <a:solidFill>
                <a:srgbClr val="575757"/>
              </a:solidFill>
              <a:latin typeface="Trebuchet MS" panose="020B0603020202020204" pitchFamily="34" charset="0"/>
              <a:ea typeface="Meiryo UI" panose="020B0604030504040204" pitchFamily="50" charset="-128"/>
            </a:endParaRPr>
          </a:p>
        </p:txBody>
      </p:sp>
      <p:sp>
        <p:nvSpPr>
          <p:cNvPr id="5" name="正方形/長方形 5">
            <a:extLst>
              <a:ext uri="{FF2B5EF4-FFF2-40B4-BE49-F238E27FC236}">
                <a16:creationId xmlns:a16="http://schemas.microsoft.com/office/drawing/2014/main" id="{6BB086D0-DD08-9EA2-C074-3040DE20E72C}"/>
              </a:ext>
            </a:extLst>
          </p:cNvPr>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総務省</a:t>
            </a:r>
          </a:p>
        </p:txBody>
      </p:sp>
      <p:sp>
        <p:nvSpPr>
          <p:cNvPr id="18" name="正方形/長方形 12">
            <a:extLst>
              <a:ext uri="{FF2B5EF4-FFF2-40B4-BE49-F238E27FC236}">
                <a16:creationId xmlns:a16="http://schemas.microsoft.com/office/drawing/2014/main" id="{3DAC1680-885D-AEF7-F10A-5375010C3B5B}"/>
              </a:ext>
            </a:extLst>
          </p:cNvPr>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FF3090DA-6FB9-414E-B719-C78A97C2C8C3}"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28</a:t>
            </a:fld>
            <a:endParaRPr kumimoji="1" lang="en-US" altLang="ja-JP" sz="148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60531364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タイトル 16">
            <a:extLst>
              <a:ext uri="{FF2B5EF4-FFF2-40B4-BE49-F238E27FC236}">
                <a16:creationId xmlns:a16="http://schemas.microsoft.com/office/drawing/2014/main" id="{CD599AA1-9E53-9F50-326E-00B1A1452A0C}"/>
              </a:ext>
            </a:extLst>
          </p:cNvPr>
          <p:cNvSpPr>
            <a:spLocks noGrp="1"/>
          </p:cNvSpPr>
          <p:nvPr>
            <p:ph type="title"/>
          </p:nvPr>
        </p:nvSpPr>
        <p:spPr>
          <a:xfrm>
            <a:off x="737949" y="1321096"/>
            <a:ext cx="6662510" cy="249299"/>
          </a:xfrm>
        </p:spPr>
        <p:txBody>
          <a:bodyPr vert="horz"/>
          <a:lstStyle/>
          <a:p>
            <a:r>
              <a:rPr lang="ja-JP" altLang="en-US">
                <a:latin typeface="Meiryo UI" panose="020B0604030504040204" pitchFamily="50" charset="-128"/>
              </a:rPr>
              <a:t>費用</a:t>
            </a:r>
          </a:p>
        </p:txBody>
      </p:sp>
      <p:graphicFrame>
        <p:nvGraphicFramePr>
          <p:cNvPr id="2030" name="表 2"/>
          <p:cNvGraphicFramePr>
            <a:graphicFrameLocks noGrp="1"/>
          </p:cNvGraphicFramePr>
          <p:nvPr/>
        </p:nvGraphicFramePr>
        <p:xfrm>
          <a:off x="407932" y="1580651"/>
          <a:ext cx="8093625" cy="3675877"/>
        </p:xfrm>
        <a:graphic>
          <a:graphicData uri="http://schemas.openxmlformats.org/drawingml/2006/table">
            <a:tbl>
              <a:tblPr/>
              <a:tblGrid>
                <a:gridCol w="32208">
                  <a:extLst>
                    <a:ext uri="{9D8B030D-6E8A-4147-A177-3AD203B41FA5}">
                      <a16:colId xmlns:a16="http://schemas.microsoft.com/office/drawing/2014/main" val="20000"/>
                    </a:ext>
                  </a:extLst>
                </a:gridCol>
                <a:gridCol w="96734">
                  <a:extLst>
                    <a:ext uri="{9D8B030D-6E8A-4147-A177-3AD203B41FA5}">
                      <a16:colId xmlns:a16="http://schemas.microsoft.com/office/drawing/2014/main" val="20001"/>
                    </a:ext>
                  </a:extLst>
                </a:gridCol>
                <a:gridCol w="119701">
                  <a:extLst>
                    <a:ext uri="{9D8B030D-6E8A-4147-A177-3AD203B41FA5}">
                      <a16:colId xmlns:a16="http://schemas.microsoft.com/office/drawing/2014/main" val="20002"/>
                    </a:ext>
                  </a:extLst>
                </a:gridCol>
                <a:gridCol w="607709">
                  <a:extLst>
                    <a:ext uri="{9D8B030D-6E8A-4147-A177-3AD203B41FA5}">
                      <a16:colId xmlns:a16="http://schemas.microsoft.com/office/drawing/2014/main" val="20003"/>
                    </a:ext>
                  </a:extLst>
                </a:gridCol>
                <a:gridCol w="1224628">
                  <a:extLst>
                    <a:ext uri="{9D8B030D-6E8A-4147-A177-3AD203B41FA5}">
                      <a16:colId xmlns:a16="http://schemas.microsoft.com/office/drawing/2014/main" val="20004"/>
                    </a:ext>
                  </a:extLst>
                </a:gridCol>
                <a:gridCol w="3370028">
                  <a:extLst>
                    <a:ext uri="{9D8B030D-6E8A-4147-A177-3AD203B41FA5}">
                      <a16:colId xmlns:a16="http://schemas.microsoft.com/office/drawing/2014/main" val="20005"/>
                    </a:ext>
                  </a:extLst>
                </a:gridCol>
                <a:gridCol w="506424">
                  <a:extLst>
                    <a:ext uri="{9D8B030D-6E8A-4147-A177-3AD203B41FA5}">
                      <a16:colId xmlns:a16="http://schemas.microsoft.com/office/drawing/2014/main" val="20006"/>
                    </a:ext>
                  </a:extLst>
                </a:gridCol>
                <a:gridCol w="377517">
                  <a:extLst>
                    <a:ext uri="{9D8B030D-6E8A-4147-A177-3AD203B41FA5}">
                      <a16:colId xmlns:a16="http://schemas.microsoft.com/office/drawing/2014/main" val="20007"/>
                    </a:ext>
                  </a:extLst>
                </a:gridCol>
                <a:gridCol w="580088">
                  <a:extLst>
                    <a:ext uri="{9D8B030D-6E8A-4147-A177-3AD203B41FA5}">
                      <a16:colId xmlns:a16="http://schemas.microsoft.com/office/drawing/2014/main" val="20008"/>
                    </a:ext>
                  </a:extLst>
                </a:gridCol>
                <a:gridCol w="1178588">
                  <a:extLst>
                    <a:ext uri="{9D8B030D-6E8A-4147-A177-3AD203B41FA5}">
                      <a16:colId xmlns:a16="http://schemas.microsoft.com/office/drawing/2014/main" val="20009"/>
                    </a:ext>
                  </a:extLst>
                </a:gridCol>
              </a:tblGrid>
              <a:tr h="196480">
                <a:tc gridSpan="5">
                  <a:txBody>
                    <a:bodyPr/>
                    <a:lstStyle/>
                    <a:p>
                      <a:pPr algn="ctr" fontAlgn="ctr"/>
                      <a:r>
                        <a:rPr lang="ja-JP" altLang="en-US" sz="800" b="1" i="0" u="none" strike="noStrike">
                          <a:solidFill>
                            <a:schemeClr val="bg1"/>
                          </a:solidFill>
                          <a:effectLst/>
                          <a:latin typeface="Meiryo UI" panose="020B0604030504040204" pitchFamily="50" charset="-128"/>
                          <a:ea typeface="Meiryo UI" panose="020B0604030504040204" pitchFamily="50" charset="-128"/>
                        </a:rPr>
                        <a:t>項　　目</a:t>
                      </a:r>
                    </a:p>
                  </a:txBody>
                  <a:tcPr marL="2818" marR="2818" marT="28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8D36"/>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ja-JP" altLang="en-US" sz="800" b="1" i="0" u="none" strike="noStrike">
                          <a:solidFill>
                            <a:schemeClr val="bg1"/>
                          </a:solidFill>
                          <a:effectLst/>
                          <a:latin typeface="Meiryo UI" panose="020B0604030504040204" pitchFamily="50" charset="-128"/>
                          <a:ea typeface="Meiryo UI" panose="020B0604030504040204" pitchFamily="50" charset="-128"/>
                        </a:rPr>
                        <a:t>積算内容</a:t>
                      </a:r>
                    </a:p>
                  </a:txBody>
                  <a:tcPr marL="2818" marR="2818" marT="28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8D36"/>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ctr" fontAlgn="ctr"/>
                      <a:r>
                        <a:rPr lang="ja-JP" altLang="en-US" sz="800" b="1" i="0" u="none" strike="noStrike">
                          <a:solidFill>
                            <a:schemeClr val="bg1"/>
                          </a:solidFill>
                          <a:effectLst/>
                          <a:latin typeface="Meiryo UI" panose="020B0604030504040204" pitchFamily="50" charset="-128"/>
                          <a:ea typeface="Meiryo UI" panose="020B0604030504040204" pitchFamily="50" charset="-128"/>
                        </a:rPr>
                        <a:t>金額［円］</a:t>
                      </a:r>
                    </a:p>
                  </a:txBody>
                  <a:tcPr marL="2818" marR="2818" marT="28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8D36"/>
                    </a:solidFill>
                  </a:tcPr>
                </a:tc>
                <a:extLst>
                  <a:ext uri="{0D108BD9-81ED-4DB2-BD59-A6C34878D82A}">
                    <a16:rowId xmlns:a16="http://schemas.microsoft.com/office/drawing/2014/main" val="10000"/>
                  </a:ext>
                </a:extLst>
              </a:tr>
              <a:tr h="182726">
                <a:tc gridSpan="4">
                  <a:txBody>
                    <a:bodyPr/>
                    <a:lstStyle/>
                    <a:p>
                      <a:pPr algn="ctr" fontAlgn="t"/>
                      <a:r>
                        <a:rPr lang="en-US" altLang="ja-JP" sz="800" b="0" i="0" u="none" strike="noStrike">
                          <a:effectLst/>
                          <a:latin typeface="Meiryo UI" panose="020B0604030504040204" pitchFamily="50" charset="-128"/>
                          <a:ea typeface="Meiryo UI" panose="020B0604030504040204" pitchFamily="50" charset="-128"/>
                        </a:rPr>
                        <a:t>1.</a:t>
                      </a:r>
                      <a:r>
                        <a:rPr lang="ja-JP" altLang="en-US" sz="800" b="0" i="0" u="none" strike="noStrike">
                          <a:effectLst/>
                          <a:latin typeface="Meiryo UI" panose="020B0604030504040204" pitchFamily="50" charset="-128"/>
                          <a:ea typeface="Meiryo UI" panose="020B0604030504040204" pitchFamily="50" charset="-128"/>
                        </a:rPr>
                        <a:t>直接経費</a:t>
                      </a:r>
                    </a:p>
                  </a:txBody>
                  <a:tcPr marL="2818" marR="2818" marT="281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FFE6D3"/>
                    </a:solidFill>
                  </a:tcPr>
                </a:tc>
                <a:tc hMerge="1">
                  <a:txBody>
                    <a:bodyPr/>
                    <a:lstStyle/>
                    <a:p>
                      <a:endParaRPr kumimoji="1" lang="ja-JP" altLang="en-US"/>
                    </a:p>
                  </a:txBody>
                  <a:tcPr/>
                </a:tc>
                <a:tc hMerge="1">
                  <a:txBody>
                    <a:bodyPr/>
                    <a:lstStyle/>
                    <a:p>
                      <a:pPr algn="ctr" fontAlgn="t"/>
                      <a:endParaRPr lang="ja-JP" altLang="en-US" sz="1100" b="0" i="0" u="none" strike="noStrike">
                        <a:effectLst/>
                        <a:latin typeface="Meiryo UI" panose="020B0604030504040204" pitchFamily="50" charset="-128"/>
                        <a:ea typeface="Meiryo UI" panose="020B0604030504040204" pitchFamily="50" charset="-128"/>
                      </a:endParaRPr>
                    </a:p>
                  </a:txBody>
                  <a:tcPr marL="3757" marR="3757" marT="375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hMerge="1">
                  <a:txBody>
                    <a:bodyPr/>
                    <a:lstStyle/>
                    <a:p>
                      <a:pPr algn="ctr" fontAlgn="t"/>
                      <a:endParaRPr lang="ja-JP" altLang="en-US" sz="1100" b="0" i="0" u="none" strike="noStrike">
                        <a:effectLst/>
                        <a:latin typeface="Meiryo UI" panose="020B0604030504040204" pitchFamily="50" charset="-128"/>
                        <a:ea typeface="Meiryo UI" panose="020B0604030504040204" pitchFamily="50" charset="-128"/>
                      </a:endParaRPr>
                    </a:p>
                  </a:txBody>
                  <a:tcPr marL="3757" marR="3757" marT="375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D3"/>
                    </a:solidFill>
                  </a:tcPr>
                </a:tc>
                <a:tc>
                  <a:txBody>
                    <a:bodyPr/>
                    <a:lstStyle/>
                    <a:p>
                      <a:pPr algn="l" fontAlgn="t"/>
                      <a:r>
                        <a:rPr lang="ja-JP" altLang="en-US" sz="800" b="0" i="1" u="none" strike="noStrike">
                          <a:solidFill>
                            <a:srgbClr val="00B050"/>
                          </a:solidFill>
                          <a:effectLst/>
                          <a:latin typeface="Meiryo UI" panose="020B0604030504040204" pitchFamily="50" charset="-128"/>
                          <a:ea typeface="Meiryo UI" panose="020B0604030504040204" pitchFamily="50" charset="-128"/>
                        </a:rPr>
                        <a:t>例）</a:t>
                      </a:r>
                    </a:p>
                  </a:txBody>
                  <a:tcPr marL="2818" marR="2818" marT="2818" marB="0">
                    <a:lnL w="6350" cap="flat" cmpd="sng" algn="ctr">
                      <a:solidFill>
                        <a:srgbClr val="000000"/>
                      </a:solidFill>
                      <a:prstDash val="solid"/>
                      <a:round/>
                      <a:headEnd type="none" w="med" len="med"/>
                      <a:tailEnd type="none" w="med" len="med"/>
                    </a:lnL>
                    <a:lnR>
                      <a:noFill/>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ja-JP" altLang="en-US" sz="800" b="1" i="0" u="none" strike="noStrike">
                          <a:solidFill>
                            <a:srgbClr val="0000FF"/>
                          </a:solidFill>
                          <a:effectLst/>
                          <a:latin typeface="Meiryo UI" panose="020B0604030504040204" pitchFamily="50" charset="-128"/>
                          <a:ea typeface="Meiryo UI" panose="020B0604030504040204" pitchFamily="50" charset="-128"/>
                        </a:rPr>
                        <a:t>　</a:t>
                      </a:r>
                    </a:p>
                  </a:txBody>
                  <a:tcPr marL="2818" marR="2818" marT="2818" marB="0">
                    <a:lnL>
                      <a:noFill/>
                    </a:lnL>
                    <a:lnR>
                      <a:noFill/>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a:noFill/>
                    </a:lnL>
                    <a:lnR>
                      <a:noFill/>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ja-JP" altLang="en-US" sz="800" b="1" i="0" u="none" strike="noStrike">
                          <a:solidFill>
                            <a:srgbClr val="0000FF"/>
                          </a:solidFill>
                          <a:effectLst/>
                          <a:latin typeface="Meiryo UI" panose="020B0604030504040204" pitchFamily="50" charset="-128"/>
                          <a:ea typeface="Meiryo UI" panose="020B0604030504040204" pitchFamily="50" charset="-128"/>
                        </a:rPr>
                        <a:t>　</a:t>
                      </a:r>
                    </a:p>
                  </a:txBody>
                  <a:tcPr marL="2818" marR="2818" marT="2818" marB="0">
                    <a:lnL>
                      <a:noFill/>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ja-JP" altLang="en-US" sz="800" b="1" i="0" u="none" strike="noStrike">
                          <a:solidFill>
                            <a:srgbClr val="0000FF"/>
                          </a:solidFill>
                          <a:effectLst/>
                          <a:latin typeface="Meiryo UI" panose="020B0604030504040204" pitchFamily="50" charset="-128"/>
                          <a:ea typeface="Meiryo UI" panose="020B0604030504040204" pitchFamily="50" charset="-128"/>
                        </a:rPr>
                        <a:t>　</a:t>
                      </a:r>
                    </a:p>
                  </a:txBody>
                  <a:tcPr marL="2818" marR="2818" marT="281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156545">
                <a:tc gridSpan="2">
                  <a:txBody>
                    <a:bodyPr/>
                    <a:lstStyle/>
                    <a:p>
                      <a:pPr algn="l" fontAlgn="ctr"/>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6D3"/>
                    </a:solidFill>
                  </a:tcPr>
                </a:tc>
                <a:tc hMerge="1">
                  <a:txBody>
                    <a:bodyPr/>
                    <a:lstStyle/>
                    <a:p>
                      <a:endParaRPr kumimoji="1" lang="ja-JP" altLang="en-US"/>
                    </a:p>
                  </a:txBody>
                  <a:tcPr/>
                </a:tc>
                <a:tc gridSpan="3">
                  <a:txBody>
                    <a:bodyPr/>
                    <a:lstStyle/>
                    <a:p>
                      <a:pPr algn="l" fontAlgn="t"/>
                      <a:r>
                        <a:rPr lang="en-US" altLang="zh-TW" sz="800" b="0" i="0" u="none" strike="noStrike">
                          <a:effectLst/>
                          <a:latin typeface="Meiryo UI" panose="020B0604030504040204" pitchFamily="50" charset="-128"/>
                          <a:ea typeface="Meiryo UI" panose="020B0604030504040204" pitchFamily="50" charset="-128"/>
                        </a:rPr>
                        <a:t>Ⅰ</a:t>
                      </a:r>
                      <a:r>
                        <a:rPr lang="zh-TW" altLang="en-US" sz="800" b="0" i="0" u="none" strike="noStrike">
                          <a:effectLst/>
                          <a:latin typeface="Meiryo UI" panose="020B0604030504040204" pitchFamily="50" charset="-128"/>
                          <a:ea typeface="Meiryo UI" panose="020B0604030504040204" pitchFamily="50" charset="-128"/>
                        </a:rPr>
                        <a:t>．物品費（</a:t>
                      </a:r>
                      <a:r>
                        <a:rPr lang="en-US" altLang="zh-TW" sz="800" b="0" i="0" u="none" strike="noStrike">
                          <a:effectLst/>
                          <a:latin typeface="Meiryo UI" panose="020B0604030504040204" pitchFamily="50" charset="-128"/>
                          <a:ea typeface="Meiryo UI" panose="020B0604030504040204" pitchFamily="50" charset="-128"/>
                        </a:rPr>
                        <a:t>※</a:t>
                      </a:r>
                      <a:r>
                        <a:rPr lang="zh-TW" altLang="en-US" sz="800" b="0" i="0" u="none" strike="noStrike">
                          <a:effectLst/>
                          <a:latin typeface="Meiryo UI" panose="020B0604030504040204" pitchFamily="50" charset="-128"/>
                          <a:ea typeface="Meiryo UI" panose="020B0604030504040204" pitchFamily="50" charset="-128"/>
                        </a:rPr>
                        <a:t>１）</a:t>
                      </a:r>
                    </a:p>
                  </a:txBody>
                  <a:tcPr marL="2818" marR="2818" marT="281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E6D3"/>
                    </a:solidFill>
                  </a:tcPr>
                </a:tc>
                <a:tc hMerge="1">
                  <a:txBody>
                    <a:bodyPr/>
                    <a:lstStyle/>
                    <a:p>
                      <a:endParaRPr kumimoji="1" lang="ja-JP" altLang="en-US"/>
                    </a:p>
                  </a:txBody>
                  <a:tcPr/>
                </a:tc>
                <a:tc hMerge="1">
                  <a:txBody>
                    <a:bodyPr/>
                    <a:lstStyle/>
                    <a:p>
                      <a:pPr algn="l" fontAlgn="t"/>
                      <a:endParaRPr lang="ja-JP" altLang="en-US" sz="1100" b="0" i="0" u="none" strike="noStrike">
                        <a:effectLst/>
                        <a:latin typeface="Meiryo UI" panose="020B0604030504040204" pitchFamily="50" charset="-128"/>
                        <a:ea typeface="Meiryo UI" panose="020B0604030504040204" pitchFamily="50" charset="-128"/>
                      </a:endParaRP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99"/>
                    </a:solidFill>
                  </a:tcPr>
                </a:tc>
                <a:tc>
                  <a:txBody>
                    <a:bodyPr/>
                    <a:lstStyle/>
                    <a:p>
                      <a:pPr algn="l"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800" b="0" i="0" u="none" strike="noStrike">
                          <a:effectLst/>
                          <a:latin typeface="Meiryo UI" panose="020B0604030504040204" pitchFamily="50" charset="-128"/>
                          <a:ea typeface="Meiryo UI" panose="020B0604030504040204" pitchFamily="50" charset="-128"/>
                        </a:rPr>
                        <a:t>*</a:t>
                      </a:r>
                      <a:r>
                        <a:rPr lang="en-US" altLang="ja-JP" sz="800" b="0" i="0" u="none" strike="noStrike">
                          <a:effectLst/>
                          <a:latin typeface="Meiryo UI" panose="020B0604030504040204" pitchFamily="50" charset="-128"/>
                          <a:ea typeface="Meiryo UI" panose="020B0604030504040204" pitchFamily="50" charset="-128"/>
                        </a:rPr>
                        <a:t>,***,***</a:t>
                      </a:r>
                    </a:p>
                  </a:txBody>
                  <a:tcPr marL="2818" marR="2818" marT="281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10002"/>
                  </a:ext>
                </a:extLst>
              </a:tr>
              <a:tr h="180860">
                <a:tc gridSpan="2">
                  <a:txBody>
                    <a:bodyPr/>
                    <a:lstStyle/>
                    <a:p>
                      <a:pPr algn="l" fontAlgn="ctr"/>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6D3"/>
                    </a:solidFill>
                  </a:tcPr>
                </a:tc>
                <a:tc hMerge="1">
                  <a:txBody>
                    <a:bodyPr/>
                    <a:lstStyle/>
                    <a:p>
                      <a:endParaRPr kumimoji="1" lang="ja-JP" altLang="en-US"/>
                    </a:p>
                  </a:txBody>
                  <a:tcPr/>
                </a:tc>
                <a:tc>
                  <a:txBody>
                    <a:bodyPr/>
                    <a:lstStyle/>
                    <a:p>
                      <a:pPr algn="l"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a:noFill/>
                    </a:lnT>
                    <a:lnB>
                      <a:noFill/>
                    </a:lnB>
                    <a:solidFill>
                      <a:srgbClr val="FFE6D3"/>
                    </a:solidFill>
                  </a:tcPr>
                </a:tc>
                <a:tc gridSpan="2">
                  <a:txBody>
                    <a:bodyPr/>
                    <a:lstStyle/>
                    <a:p>
                      <a:pPr algn="l" fontAlgn="t"/>
                      <a:r>
                        <a:rPr lang="zh-TW" altLang="en-US" sz="800" b="0" i="0" u="none" strike="noStrike">
                          <a:effectLst/>
                          <a:latin typeface="Meiryo UI" panose="020B0604030504040204" pitchFamily="50" charset="-128"/>
                          <a:ea typeface="Meiryo UI" panose="020B0604030504040204" pitchFamily="50" charset="-128"/>
                        </a:rPr>
                        <a:t>１．設備備品費</a:t>
                      </a:r>
                    </a:p>
                  </a:txBody>
                  <a:tcPr marL="2818" marR="2818" marT="2818" marB="0">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D3"/>
                    </a:solidFill>
                  </a:tcPr>
                </a:tc>
                <a:tc hMerge="1">
                  <a:txBody>
                    <a:bodyPr/>
                    <a:lstStyle/>
                    <a:p>
                      <a:endParaRPr kumimoji="1" lang="ja-JP" altLang="en-US"/>
                    </a:p>
                  </a:txBody>
                  <a:tcPr/>
                </a:tc>
                <a:tc gridSpan="2">
                  <a:txBody>
                    <a:bodyPr/>
                    <a:lstStyle/>
                    <a:p>
                      <a:pPr algn="l" fontAlgn="t"/>
                      <a:r>
                        <a:rPr lang="ja-JP" altLang="en-US" sz="800" b="0" i="1" u="none" strike="noStrike">
                          <a:solidFill>
                            <a:srgbClr val="00B050"/>
                          </a:solidFill>
                          <a:effectLst/>
                          <a:latin typeface="Meiryo UI" panose="020B0604030504040204" pitchFamily="50" charset="-128"/>
                          <a:ea typeface="Meiryo UI" panose="020B0604030504040204" pitchFamily="50" charset="-128"/>
                        </a:rPr>
                        <a:t>機器名（単価・個数を記載、リース・レンタルの場合は期間も記載）　</a:t>
                      </a:r>
                    </a:p>
                  </a:txBody>
                  <a:tcPr marL="2818" marR="2818" marT="2818"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pPr algn="r" fontAlgn="t"/>
                      <a:endParaRPr lang="ja-JP" altLang="en-US" sz="1100" b="0" i="0" u="none" strike="noStrike">
                        <a:effectLst/>
                        <a:latin typeface="Meiryo UI" panose="020B0604030504040204" pitchFamily="50" charset="-128"/>
                        <a:ea typeface="Meiryo UI" panose="020B0604030504040204" pitchFamily="50" charset="-128"/>
                      </a:endParaRP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800" b="0" i="0" u="none" strike="noStrike">
                          <a:effectLst/>
                          <a:latin typeface="Meiryo UI" panose="020B0604030504040204" pitchFamily="50" charset="-128"/>
                          <a:ea typeface="Meiryo UI" panose="020B0604030504040204" pitchFamily="50" charset="-128"/>
                        </a:rPr>
                        <a:t>**</a:t>
                      </a:r>
                      <a:r>
                        <a:rPr lang="en-US" altLang="ja-JP" sz="800" b="0" i="0" u="none" strike="noStrike">
                          <a:effectLst/>
                          <a:latin typeface="Meiryo UI" panose="020B0604030504040204" pitchFamily="50" charset="-128"/>
                          <a:ea typeface="Meiryo UI" panose="020B0604030504040204" pitchFamily="50" charset="-128"/>
                        </a:rPr>
                        <a:t>,***</a:t>
                      </a:r>
                    </a:p>
                  </a:txBody>
                  <a:tcPr marL="2818" marR="2818" marT="2818"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10003"/>
                  </a:ext>
                </a:extLst>
              </a:tr>
              <a:tr h="144602">
                <a:tc gridSpan="2">
                  <a:txBody>
                    <a:bodyPr/>
                    <a:lstStyle/>
                    <a:p>
                      <a:pPr algn="l" fontAlgn="ctr"/>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6D3"/>
                    </a:solidFill>
                  </a:tcPr>
                </a:tc>
                <a:tc hMerge="1">
                  <a:txBody>
                    <a:bodyPr/>
                    <a:lstStyle/>
                    <a:p>
                      <a:endParaRPr kumimoji="1" lang="ja-JP" altLang="en-US"/>
                    </a:p>
                  </a:txBody>
                  <a:tcPr/>
                </a:tc>
                <a:tc>
                  <a:txBody>
                    <a:bodyPr/>
                    <a:lstStyle/>
                    <a:p>
                      <a:pPr algn="l"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E6D3"/>
                    </a:solidFill>
                  </a:tcPr>
                </a:tc>
                <a:tc gridSpan="2">
                  <a:txBody>
                    <a:bodyPr/>
                    <a:lstStyle/>
                    <a:p>
                      <a:pPr algn="l" fontAlgn="t"/>
                      <a:r>
                        <a:rPr lang="zh-TW" altLang="en-US" sz="800" b="0" i="0" u="none" strike="noStrike">
                          <a:effectLst/>
                          <a:latin typeface="Meiryo UI" panose="020B0604030504040204" pitchFamily="50" charset="-128"/>
                          <a:ea typeface="Meiryo UI" panose="020B0604030504040204" pitchFamily="50" charset="-128"/>
                        </a:rPr>
                        <a:t>２．消耗品費</a:t>
                      </a:r>
                    </a:p>
                  </a:txBody>
                  <a:tcPr marL="2818" marR="2818" marT="2818" marB="0">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E6D3"/>
                    </a:solidFill>
                  </a:tcPr>
                </a:tc>
                <a:tc hMerge="1">
                  <a:txBody>
                    <a:bodyPr/>
                    <a:lstStyle/>
                    <a:p>
                      <a:endParaRPr kumimoji="1" lang="ja-JP" altLang="en-US"/>
                    </a:p>
                  </a:txBody>
                  <a:tcPr/>
                </a:tc>
                <a:tc>
                  <a:txBody>
                    <a:bodyPr/>
                    <a:lstStyle/>
                    <a:p>
                      <a:pPr algn="l" fontAlgn="t"/>
                      <a:r>
                        <a:rPr lang="ja-JP" altLang="en-US" sz="800" b="0" i="1" u="none" strike="noStrike">
                          <a:solidFill>
                            <a:srgbClr val="00B050"/>
                          </a:solidFill>
                          <a:effectLst/>
                          <a:latin typeface="Meiryo UI" panose="020B0604030504040204" pitchFamily="50" charset="-128"/>
                          <a:ea typeface="Meiryo UI" panose="020B0604030504040204" pitchFamily="50" charset="-128"/>
                        </a:rPr>
                        <a:t>○○部品   *</a:t>
                      </a:r>
                      <a:r>
                        <a:rPr lang="en-US" altLang="ja-JP" sz="800" b="0" i="1" u="none" strike="noStrike">
                          <a:solidFill>
                            <a:srgbClr val="00B050"/>
                          </a:solidFill>
                          <a:effectLst/>
                          <a:latin typeface="Meiryo UI" panose="020B0604030504040204" pitchFamily="50" charset="-128"/>
                          <a:ea typeface="Meiryo UI" panose="020B0604030504040204" pitchFamily="50" charset="-128"/>
                        </a:rPr>
                        <a:t>,***</a:t>
                      </a:r>
                      <a:r>
                        <a:rPr lang="ja-JP" altLang="en-US" sz="800" b="0" i="1" u="none" strike="noStrike">
                          <a:solidFill>
                            <a:srgbClr val="00B050"/>
                          </a:solidFill>
                          <a:effectLst/>
                          <a:latin typeface="Meiryo UI" panose="020B0604030504040204" pitchFamily="50" charset="-128"/>
                          <a:ea typeface="Meiryo UI" panose="020B0604030504040204" pitchFamily="50" charset="-128"/>
                        </a:rPr>
                        <a:t>円</a:t>
                      </a:r>
                      <a:r>
                        <a:rPr lang="en-US" altLang="ja-JP" sz="800" b="0" i="1" u="none" strike="noStrike">
                          <a:solidFill>
                            <a:srgbClr val="00B050"/>
                          </a:solidFill>
                          <a:effectLst/>
                          <a:latin typeface="Meiryo UI" panose="020B0604030504040204" pitchFamily="50" charset="-128"/>
                          <a:ea typeface="Meiryo UI" panose="020B0604030504040204" pitchFamily="50" charset="-128"/>
                        </a:rPr>
                        <a:t>×</a:t>
                      </a:r>
                      <a:r>
                        <a:rPr lang="ja-JP" altLang="en-US" sz="800" b="0" i="1" u="none" strike="noStrike">
                          <a:solidFill>
                            <a:srgbClr val="00B050"/>
                          </a:solidFill>
                          <a:effectLst/>
                          <a:latin typeface="Meiryo UI" panose="020B0604030504040204" pitchFamily="50" charset="-128"/>
                          <a:ea typeface="Meiryo UI" panose="020B0604030504040204" pitchFamily="50" charset="-128"/>
                        </a:rPr>
                        <a:t>数量 </a:t>
                      </a:r>
                    </a:p>
                  </a:txBody>
                  <a:tcPr marL="2818" marR="2818" marT="2818"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ja-JP" altLang="en-US" sz="800" b="0" i="0" u="none" strike="noStrike">
                          <a:effectLst/>
                          <a:latin typeface="Meiryo UI" panose="020B0604030504040204" pitchFamily="50" charset="-128"/>
                          <a:ea typeface="Meiryo UI" panose="020B0604030504040204" pitchFamily="50" charset="-128"/>
                        </a:rPr>
                        <a:t>**</a:t>
                      </a:r>
                      <a:r>
                        <a:rPr lang="en-US" altLang="ja-JP" sz="800" b="0" i="0" u="none" strike="noStrike">
                          <a:effectLst/>
                          <a:latin typeface="Meiryo UI" panose="020B0604030504040204" pitchFamily="50" charset="-128"/>
                          <a:ea typeface="Meiryo UI" panose="020B0604030504040204" pitchFamily="50" charset="-128"/>
                        </a:rPr>
                        <a:t>,***</a:t>
                      </a:r>
                    </a:p>
                  </a:txBody>
                  <a:tcPr marL="2818" marR="2818" marT="2818"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156545">
                <a:tc gridSpan="2">
                  <a:txBody>
                    <a:bodyPr/>
                    <a:lstStyle/>
                    <a:p>
                      <a:pPr algn="l" fontAlgn="ctr"/>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6D3"/>
                    </a:solidFill>
                  </a:tcPr>
                </a:tc>
                <a:tc hMerge="1">
                  <a:txBody>
                    <a:bodyPr/>
                    <a:lstStyle/>
                    <a:p>
                      <a:endParaRPr kumimoji="1" lang="ja-JP" altLang="en-US"/>
                    </a:p>
                  </a:txBody>
                  <a:tcPr/>
                </a:tc>
                <a:tc gridSpan="3">
                  <a:txBody>
                    <a:bodyPr/>
                    <a:lstStyle/>
                    <a:p>
                      <a:pPr algn="l" fontAlgn="t"/>
                      <a:r>
                        <a:rPr lang="en-US" altLang="ja-JP" sz="800" b="0" i="0" u="none" strike="noStrike">
                          <a:effectLst/>
                          <a:latin typeface="Meiryo UI" panose="020B0604030504040204" pitchFamily="50" charset="-128"/>
                          <a:ea typeface="Meiryo UI" panose="020B0604030504040204" pitchFamily="50" charset="-128"/>
                        </a:rPr>
                        <a:t>Ⅱ</a:t>
                      </a:r>
                      <a:r>
                        <a:rPr lang="ja-JP" altLang="en-US" sz="800" b="0" i="0" u="none" strike="noStrike" err="1">
                          <a:effectLst/>
                          <a:latin typeface="Meiryo UI" panose="020B0604030504040204" pitchFamily="50" charset="-128"/>
                          <a:ea typeface="Meiryo UI" panose="020B0604030504040204" pitchFamily="50" charset="-128"/>
                        </a:rPr>
                        <a:t>．</a:t>
                      </a:r>
                      <a:r>
                        <a:rPr lang="ja-JP" altLang="en-US" sz="800" b="0" i="0" u="none" strike="noStrike">
                          <a:effectLst/>
                          <a:latin typeface="Meiryo UI" panose="020B0604030504040204" pitchFamily="50" charset="-128"/>
                          <a:ea typeface="Meiryo UI" panose="020B0604030504040204" pitchFamily="50" charset="-128"/>
                        </a:rPr>
                        <a:t>人件費・謝金（</a:t>
                      </a:r>
                      <a:r>
                        <a:rPr lang="en-US" altLang="ja-JP" sz="800" b="0" i="0" u="none" strike="noStrike">
                          <a:effectLst/>
                          <a:latin typeface="Meiryo UI" panose="020B0604030504040204" pitchFamily="50" charset="-128"/>
                          <a:ea typeface="Meiryo UI" panose="020B0604030504040204" pitchFamily="50" charset="-128"/>
                        </a:rPr>
                        <a:t>※</a:t>
                      </a:r>
                      <a:r>
                        <a:rPr lang="ja-JP" altLang="en-US" sz="800" b="0" i="0" u="none" strike="noStrike">
                          <a:effectLst/>
                          <a:latin typeface="Meiryo UI" panose="020B0604030504040204" pitchFamily="50" charset="-128"/>
                          <a:ea typeface="Meiryo UI" panose="020B0604030504040204" pitchFamily="50" charset="-128"/>
                        </a:rPr>
                        <a:t>２、３）</a:t>
                      </a:r>
                    </a:p>
                  </a:txBody>
                  <a:tcPr marL="2818" marR="2818" marT="281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E6D3"/>
                    </a:solidFill>
                  </a:tcPr>
                </a:tc>
                <a:tc hMerge="1">
                  <a:txBody>
                    <a:bodyPr/>
                    <a:lstStyle/>
                    <a:p>
                      <a:endParaRPr kumimoji="1" lang="ja-JP" altLang="en-US"/>
                    </a:p>
                  </a:txBody>
                  <a:tcPr/>
                </a:tc>
                <a:tc hMerge="1">
                  <a:txBody>
                    <a:bodyPr/>
                    <a:lstStyle/>
                    <a:p>
                      <a:endParaRPr kumimoji="1" lang="ja-JP" altLang="en-US"/>
                    </a:p>
                  </a:txBody>
                  <a:tcPr/>
                </a:tc>
                <a:tc>
                  <a:txBody>
                    <a:bodyPr/>
                    <a:lstStyle/>
                    <a:p>
                      <a:pPr algn="l" fontAlgn="t"/>
                      <a:r>
                        <a:rPr lang="ja-JP" altLang="en-US" sz="800" b="0" i="0" u="none" strike="noStrike">
                          <a:solidFill>
                            <a:srgbClr val="00B050"/>
                          </a:solidFill>
                          <a:effectLst/>
                          <a:latin typeface="Meiryo UI" panose="020B0604030504040204" pitchFamily="50" charset="-128"/>
                          <a:ea typeface="Meiryo UI" panose="020B0604030504040204" pitchFamily="50" charset="-128"/>
                        </a:rPr>
                        <a:t>　</a:t>
                      </a:r>
                    </a:p>
                  </a:txBody>
                  <a:tcPr marL="2818" marR="2818" marT="2818"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800" b="0" i="0" u="none" strike="noStrike">
                          <a:effectLst/>
                          <a:latin typeface="Meiryo UI" panose="020B0604030504040204" pitchFamily="50" charset="-128"/>
                          <a:ea typeface="Meiryo UI" panose="020B0604030504040204" pitchFamily="50" charset="-128"/>
                        </a:rPr>
                        <a:t>*</a:t>
                      </a:r>
                      <a:r>
                        <a:rPr lang="en-US" altLang="ja-JP" sz="800" b="0" i="0" u="none" strike="noStrike">
                          <a:effectLst/>
                          <a:latin typeface="Meiryo UI" panose="020B0604030504040204" pitchFamily="50" charset="-128"/>
                          <a:ea typeface="Meiryo UI" panose="020B0604030504040204" pitchFamily="50" charset="-128"/>
                        </a:rPr>
                        <a:t>,***,***</a:t>
                      </a:r>
                    </a:p>
                  </a:txBody>
                  <a:tcPr marL="2818" marR="2818" marT="281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10005"/>
                  </a:ext>
                </a:extLst>
              </a:tr>
              <a:tr h="128548">
                <a:tc gridSpan="2">
                  <a:txBody>
                    <a:bodyPr/>
                    <a:lstStyle/>
                    <a:p>
                      <a:pPr algn="l" fontAlgn="ctr"/>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6D3"/>
                    </a:solidFill>
                  </a:tcPr>
                </a:tc>
                <a:tc hMerge="1">
                  <a:txBody>
                    <a:bodyPr/>
                    <a:lstStyle/>
                    <a:p>
                      <a:endParaRPr kumimoji="1" lang="ja-JP" altLang="en-US"/>
                    </a:p>
                  </a:txBody>
                  <a:tcPr/>
                </a:tc>
                <a:tc>
                  <a:txBody>
                    <a:bodyPr/>
                    <a:lstStyle/>
                    <a:p>
                      <a:pPr algn="l"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a:noFill/>
                    </a:lnT>
                    <a:lnB>
                      <a:noFill/>
                    </a:lnB>
                    <a:solidFill>
                      <a:srgbClr val="FFE6D3"/>
                    </a:solidFill>
                  </a:tcPr>
                </a:tc>
                <a:tc gridSpan="2">
                  <a:txBody>
                    <a:bodyPr/>
                    <a:lstStyle/>
                    <a:p>
                      <a:pPr algn="l" fontAlgn="t"/>
                      <a:r>
                        <a:rPr lang="ja-JP" altLang="en-US" sz="800" b="0" i="0" u="none" strike="noStrike">
                          <a:effectLst/>
                          <a:latin typeface="Meiryo UI" panose="020B0604030504040204" pitchFamily="50" charset="-128"/>
                          <a:ea typeface="Meiryo UI" panose="020B0604030504040204" pitchFamily="50" charset="-128"/>
                        </a:rPr>
                        <a:t>１．事業担当者費</a:t>
                      </a:r>
                    </a:p>
                  </a:txBody>
                  <a:tcPr marL="2818" marR="2818" marT="2818" marB="0">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D3"/>
                    </a:solidFill>
                  </a:tcPr>
                </a:tc>
                <a:tc hMerge="1">
                  <a:txBody>
                    <a:bodyPr/>
                    <a:lstStyle/>
                    <a:p>
                      <a:endParaRPr kumimoji="1" lang="ja-JP" altLang="en-US"/>
                    </a:p>
                  </a:txBody>
                  <a:tcPr/>
                </a:tc>
                <a:tc>
                  <a:txBody>
                    <a:bodyPr/>
                    <a:lstStyle/>
                    <a:p>
                      <a:pPr algn="l" fontAlgn="t"/>
                      <a:r>
                        <a:rPr lang="zh-TW" altLang="en-US" sz="800" b="0" i="1" u="none" strike="noStrike">
                          <a:solidFill>
                            <a:srgbClr val="00B050"/>
                          </a:solidFill>
                          <a:effectLst/>
                          <a:latin typeface="Meiryo UI" panose="020B0604030504040204" pitchFamily="50" charset="-128"/>
                          <a:ea typeface="Meiryo UI" panose="020B0604030504040204" pitchFamily="50" charset="-128"/>
                        </a:rPr>
                        <a:t>　　　  　 *</a:t>
                      </a:r>
                      <a:r>
                        <a:rPr lang="en-US" altLang="zh-TW" sz="800" b="0" i="1" u="none" strike="noStrike">
                          <a:solidFill>
                            <a:srgbClr val="00B050"/>
                          </a:solidFill>
                          <a:effectLst/>
                          <a:latin typeface="Meiryo UI" panose="020B0604030504040204" pitchFamily="50" charset="-128"/>
                          <a:ea typeface="Meiryo UI" panose="020B0604030504040204" pitchFamily="50" charset="-128"/>
                        </a:rPr>
                        <a:t>,***</a:t>
                      </a:r>
                      <a:r>
                        <a:rPr lang="zh-TW" altLang="en-US" sz="800" b="0" i="1" u="none" strike="noStrike">
                          <a:solidFill>
                            <a:srgbClr val="00B050"/>
                          </a:solidFill>
                          <a:effectLst/>
                          <a:latin typeface="Meiryo UI" panose="020B0604030504040204" pitchFamily="50" charset="-128"/>
                          <a:ea typeface="Meiryo UI" panose="020B0604030504040204" pitchFamily="50" charset="-128"/>
                        </a:rPr>
                        <a:t>円</a:t>
                      </a:r>
                      <a:r>
                        <a:rPr lang="en-US" altLang="zh-TW" sz="800" b="0" i="1" u="none" strike="noStrike">
                          <a:solidFill>
                            <a:srgbClr val="00B050"/>
                          </a:solidFill>
                          <a:effectLst/>
                          <a:latin typeface="Meiryo UI" panose="020B0604030504040204" pitchFamily="50" charset="-128"/>
                          <a:ea typeface="Meiryo UI" panose="020B0604030504040204" pitchFamily="50" charset="-128"/>
                        </a:rPr>
                        <a:t>×***</a:t>
                      </a:r>
                      <a:r>
                        <a:rPr lang="zh-TW" altLang="en-US" sz="800" b="0" i="1" u="none" strike="noStrike">
                          <a:solidFill>
                            <a:srgbClr val="00B050"/>
                          </a:solidFill>
                          <a:effectLst/>
                          <a:latin typeface="Meiryo UI" panose="020B0604030504040204" pitchFamily="50" charset="-128"/>
                          <a:ea typeface="Meiryo UI" panose="020B0604030504040204" pitchFamily="50" charset="-128"/>
                        </a:rPr>
                        <a:t>人･時 </a:t>
                      </a:r>
                    </a:p>
                  </a:txBody>
                  <a:tcPr marL="2818" marR="2818" marT="2818"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800" b="0" i="0" u="none" strike="noStrike">
                          <a:effectLst/>
                          <a:latin typeface="Meiryo UI" panose="020B0604030504040204" pitchFamily="50" charset="-128"/>
                          <a:ea typeface="Meiryo UI" panose="020B0604030504040204" pitchFamily="50" charset="-128"/>
                        </a:rPr>
                        <a:t>**</a:t>
                      </a:r>
                      <a:r>
                        <a:rPr lang="en-US" altLang="ja-JP" sz="800" b="0" i="0" u="none" strike="noStrike">
                          <a:effectLst/>
                          <a:latin typeface="Meiryo UI" panose="020B0604030504040204" pitchFamily="50" charset="-128"/>
                          <a:ea typeface="Meiryo UI" panose="020B0604030504040204" pitchFamily="50" charset="-128"/>
                        </a:rPr>
                        <a:t>,***</a:t>
                      </a:r>
                    </a:p>
                  </a:txBody>
                  <a:tcPr marL="2818" marR="2818" marT="2818"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10006"/>
                  </a:ext>
                </a:extLst>
              </a:tr>
              <a:tr h="162531">
                <a:tc gridSpan="2">
                  <a:txBody>
                    <a:bodyPr/>
                    <a:lstStyle/>
                    <a:p>
                      <a:pPr algn="l" fontAlgn="ctr"/>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6D3"/>
                    </a:solidFill>
                  </a:tcPr>
                </a:tc>
                <a:tc hMerge="1">
                  <a:txBody>
                    <a:bodyPr/>
                    <a:lstStyle/>
                    <a:p>
                      <a:endParaRPr kumimoji="1" lang="ja-JP" altLang="en-US"/>
                    </a:p>
                  </a:txBody>
                  <a:tcPr/>
                </a:tc>
                <a:tc>
                  <a:txBody>
                    <a:bodyPr/>
                    <a:lstStyle/>
                    <a:p>
                      <a:pPr algn="l"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a:noFill/>
                    </a:lnT>
                    <a:lnB>
                      <a:noFill/>
                    </a:lnB>
                    <a:solidFill>
                      <a:srgbClr val="FFE6D3"/>
                    </a:solidFill>
                  </a:tcPr>
                </a:tc>
                <a:tc gridSpan="2">
                  <a:txBody>
                    <a:bodyPr/>
                    <a:lstStyle/>
                    <a:p>
                      <a:pPr algn="l" fontAlgn="t"/>
                      <a:r>
                        <a:rPr lang="zh-TW" altLang="en-US" sz="800" b="0" i="0" u="none" strike="noStrike">
                          <a:effectLst/>
                          <a:latin typeface="Meiryo UI" panose="020B0604030504040204" pitchFamily="50" charset="-128"/>
                          <a:ea typeface="Meiryo UI" panose="020B0604030504040204" pitchFamily="50" charset="-128"/>
                        </a:rPr>
                        <a:t>２．事業補助者費</a:t>
                      </a:r>
                    </a:p>
                  </a:txBody>
                  <a:tcPr marL="2818" marR="2818" marT="2818" marB="0">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D3"/>
                    </a:solidFill>
                  </a:tcPr>
                </a:tc>
                <a:tc hMerge="1">
                  <a:txBody>
                    <a:bodyPr/>
                    <a:lstStyle/>
                    <a:p>
                      <a:pPr algn="l" fontAlgn="t"/>
                      <a:endParaRPr lang="ja-JP" altLang="en-US" sz="1100" b="0" i="0" u="none" strike="noStrike">
                        <a:effectLst/>
                        <a:latin typeface="Meiryo UI" panose="020B0604030504040204" pitchFamily="50" charset="-128"/>
                        <a:ea typeface="Meiryo UI" panose="020B0604030504040204" pitchFamily="50" charset="-128"/>
                      </a:endParaRP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99"/>
                    </a:solidFill>
                  </a:tcPr>
                </a:tc>
                <a:tc>
                  <a:txBody>
                    <a:bodyPr/>
                    <a:lstStyle/>
                    <a:p>
                      <a:pPr algn="l" fontAlgn="t"/>
                      <a:r>
                        <a:rPr lang="zh-TW" altLang="en-US" sz="800" b="0" i="1" u="none" strike="noStrike">
                          <a:solidFill>
                            <a:srgbClr val="00B050"/>
                          </a:solidFill>
                          <a:effectLst/>
                          <a:latin typeface="Meiryo UI" panose="020B0604030504040204" pitchFamily="50" charset="-128"/>
                          <a:ea typeface="Meiryo UI" panose="020B0604030504040204" pitchFamily="50" charset="-128"/>
                        </a:rPr>
                        <a:t>　　　　　 *</a:t>
                      </a:r>
                      <a:r>
                        <a:rPr lang="en-US" altLang="zh-TW" sz="800" b="0" i="1" u="none" strike="noStrike">
                          <a:solidFill>
                            <a:srgbClr val="00B050"/>
                          </a:solidFill>
                          <a:effectLst/>
                          <a:latin typeface="Meiryo UI" panose="020B0604030504040204" pitchFamily="50" charset="-128"/>
                          <a:ea typeface="Meiryo UI" panose="020B0604030504040204" pitchFamily="50" charset="-128"/>
                        </a:rPr>
                        <a:t>,***</a:t>
                      </a:r>
                      <a:r>
                        <a:rPr lang="zh-TW" altLang="en-US" sz="800" b="0" i="1" u="none" strike="noStrike">
                          <a:solidFill>
                            <a:srgbClr val="00B050"/>
                          </a:solidFill>
                          <a:effectLst/>
                          <a:latin typeface="Meiryo UI" panose="020B0604030504040204" pitchFamily="50" charset="-128"/>
                          <a:ea typeface="Meiryo UI" panose="020B0604030504040204" pitchFamily="50" charset="-128"/>
                        </a:rPr>
                        <a:t>円</a:t>
                      </a:r>
                      <a:r>
                        <a:rPr lang="en-US" altLang="zh-TW" sz="800" b="0" i="1" u="none" strike="noStrike">
                          <a:solidFill>
                            <a:srgbClr val="00B050"/>
                          </a:solidFill>
                          <a:effectLst/>
                          <a:latin typeface="Meiryo UI" panose="020B0604030504040204" pitchFamily="50" charset="-128"/>
                          <a:ea typeface="Meiryo UI" panose="020B0604030504040204" pitchFamily="50" charset="-128"/>
                        </a:rPr>
                        <a:t>×***</a:t>
                      </a:r>
                      <a:r>
                        <a:rPr lang="zh-TW" altLang="en-US" sz="800" b="0" i="1" u="none" strike="noStrike">
                          <a:solidFill>
                            <a:srgbClr val="00B050"/>
                          </a:solidFill>
                          <a:effectLst/>
                          <a:latin typeface="Meiryo UI" panose="020B0604030504040204" pitchFamily="50" charset="-128"/>
                          <a:ea typeface="Meiryo UI" panose="020B0604030504040204" pitchFamily="50" charset="-128"/>
                        </a:rPr>
                        <a:t>人･時 </a:t>
                      </a:r>
                    </a:p>
                  </a:txBody>
                  <a:tcPr marL="2818" marR="2818" marT="2818"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800" b="0" i="0" u="none" strike="noStrike">
                          <a:effectLst/>
                          <a:latin typeface="Meiryo UI" panose="020B0604030504040204" pitchFamily="50" charset="-128"/>
                          <a:ea typeface="Meiryo UI" panose="020B0604030504040204" pitchFamily="50" charset="-128"/>
                        </a:rPr>
                        <a:t>**</a:t>
                      </a:r>
                      <a:r>
                        <a:rPr lang="en-US" altLang="ja-JP" sz="800" b="0" i="0" u="none" strike="noStrike">
                          <a:effectLst/>
                          <a:latin typeface="Meiryo UI" panose="020B0604030504040204" pitchFamily="50" charset="-128"/>
                          <a:ea typeface="Meiryo UI" panose="020B0604030504040204" pitchFamily="50" charset="-128"/>
                        </a:rPr>
                        <a:t>,***</a:t>
                      </a:r>
                    </a:p>
                  </a:txBody>
                  <a:tcPr marL="2818" marR="2818" marT="2818"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10007"/>
                  </a:ext>
                </a:extLst>
              </a:tr>
              <a:tr h="156545">
                <a:tc gridSpan="2">
                  <a:txBody>
                    <a:bodyPr/>
                    <a:lstStyle/>
                    <a:p>
                      <a:pPr algn="l" fontAlgn="ctr"/>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6D3"/>
                    </a:solidFill>
                  </a:tcPr>
                </a:tc>
                <a:tc hMerge="1">
                  <a:txBody>
                    <a:bodyPr/>
                    <a:lstStyle/>
                    <a:p>
                      <a:endParaRPr kumimoji="1" lang="ja-JP" altLang="en-US"/>
                    </a:p>
                  </a:txBody>
                  <a:tcPr/>
                </a:tc>
                <a:tc>
                  <a:txBody>
                    <a:bodyPr/>
                    <a:lstStyle/>
                    <a:p>
                      <a:pPr algn="l"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E6D3"/>
                    </a:solidFill>
                  </a:tcPr>
                </a:tc>
                <a:tc>
                  <a:txBody>
                    <a:bodyPr/>
                    <a:lstStyle/>
                    <a:p>
                      <a:pPr algn="l" fontAlgn="t"/>
                      <a:r>
                        <a:rPr lang="ja-JP" altLang="en-US" sz="800" b="0" i="0" u="none" strike="noStrike">
                          <a:effectLst/>
                          <a:latin typeface="Meiryo UI" panose="020B0604030504040204" pitchFamily="50" charset="-128"/>
                          <a:ea typeface="Meiryo UI" panose="020B0604030504040204" pitchFamily="50" charset="-128"/>
                        </a:rPr>
                        <a:t>３．謝金</a:t>
                      </a:r>
                    </a:p>
                  </a:txBody>
                  <a:tcPr marL="2818" marR="2818" marT="2818" marB="0">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E6D3"/>
                    </a:solidFill>
                  </a:tcPr>
                </a:tc>
                <a:tc>
                  <a:txBody>
                    <a:bodyPr/>
                    <a:lstStyle/>
                    <a:p>
                      <a:pPr algn="l"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E6D3"/>
                    </a:solidFill>
                  </a:tcPr>
                </a:tc>
                <a:tc>
                  <a:txBody>
                    <a:bodyPr/>
                    <a:lstStyle/>
                    <a:p>
                      <a:pPr algn="l" fontAlgn="t"/>
                      <a:r>
                        <a:rPr lang="ja-JP" altLang="en-US" sz="800" b="0" i="1" u="none" strike="noStrike">
                          <a:solidFill>
                            <a:srgbClr val="00B050"/>
                          </a:solidFill>
                          <a:effectLst/>
                          <a:latin typeface="Meiryo UI" panose="020B0604030504040204" pitchFamily="50" charset="-128"/>
                          <a:ea typeface="Meiryo UI" panose="020B0604030504040204" pitchFamily="50" charset="-128"/>
                        </a:rPr>
                        <a:t>○○に関する謝金 </a:t>
                      </a:r>
                    </a:p>
                  </a:txBody>
                  <a:tcPr marL="2818" marR="2818" marT="2818"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ja-JP" altLang="en-US" sz="800" b="0" i="0" u="none" strike="noStrike">
                          <a:effectLst/>
                          <a:latin typeface="Meiryo UI" panose="020B0604030504040204" pitchFamily="50" charset="-128"/>
                          <a:ea typeface="Meiryo UI" panose="020B0604030504040204" pitchFamily="50" charset="-128"/>
                        </a:rPr>
                        <a:t>**</a:t>
                      </a:r>
                      <a:r>
                        <a:rPr lang="en-US" altLang="ja-JP" sz="800" b="0" i="0" u="none" strike="noStrike">
                          <a:effectLst/>
                          <a:latin typeface="Meiryo UI" panose="020B0604030504040204" pitchFamily="50" charset="-128"/>
                          <a:ea typeface="Meiryo UI" panose="020B0604030504040204" pitchFamily="50" charset="-128"/>
                        </a:rPr>
                        <a:t>,***</a:t>
                      </a:r>
                    </a:p>
                  </a:txBody>
                  <a:tcPr marL="2818" marR="2818" marT="2818"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8"/>
                  </a:ext>
                </a:extLst>
              </a:tr>
              <a:tr h="128548">
                <a:tc gridSpan="2">
                  <a:txBody>
                    <a:bodyPr/>
                    <a:lstStyle/>
                    <a:p>
                      <a:pPr algn="l" fontAlgn="ctr"/>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6D3"/>
                    </a:solidFill>
                  </a:tcPr>
                </a:tc>
                <a:tc hMerge="1">
                  <a:txBody>
                    <a:bodyPr/>
                    <a:lstStyle/>
                    <a:p>
                      <a:endParaRPr kumimoji="1" lang="ja-JP" altLang="en-US"/>
                    </a:p>
                  </a:txBody>
                  <a:tcPr/>
                </a:tc>
                <a:tc gridSpan="3">
                  <a:txBody>
                    <a:bodyPr/>
                    <a:lstStyle/>
                    <a:p>
                      <a:pPr algn="l" fontAlgn="t"/>
                      <a:r>
                        <a:rPr lang="en-US" altLang="zh-TW" sz="800" b="0" i="0" u="none" strike="noStrike">
                          <a:effectLst/>
                          <a:latin typeface="Meiryo UI" panose="020B0604030504040204" pitchFamily="50" charset="-128"/>
                          <a:ea typeface="Meiryo UI" panose="020B0604030504040204" pitchFamily="50" charset="-128"/>
                        </a:rPr>
                        <a:t>Ⅲ</a:t>
                      </a:r>
                      <a:r>
                        <a:rPr lang="zh-TW" altLang="en-US" sz="800" b="0" i="0" u="none" strike="noStrike">
                          <a:effectLst/>
                          <a:latin typeface="Meiryo UI" panose="020B0604030504040204" pitchFamily="50" charset="-128"/>
                          <a:ea typeface="Meiryo UI" panose="020B0604030504040204" pitchFamily="50" charset="-128"/>
                        </a:rPr>
                        <a:t>．旅費（</a:t>
                      </a:r>
                      <a:r>
                        <a:rPr lang="en-US" altLang="zh-TW" sz="800" b="0" i="0" u="none" strike="noStrike">
                          <a:effectLst/>
                          <a:latin typeface="Meiryo UI" panose="020B0604030504040204" pitchFamily="50" charset="-128"/>
                          <a:ea typeface="Meiryo UI" panose="020B0604030504040204" pitchFamily="50" charset="-128"/>
                        </a:rPr>
                        <a:t>※</a:t>
                      </a:r>
                      <a:r>
                        <a:rPr lang="zh-TW" altLang="en-US" sz="800" b="0" i="0" u="none" strike="noStrike">
                          <a:effectLst/>
                          <a:latin typeface="Meiryo UI" panose="020B0604030504040204" pitchFamily="50" charset="-128"/>
                          <a:ea typeface="Meiryo UI" panose="020B0604030504040204" pitchFamily="50" charset="-128"/>
                        </a:rPr>
                        <a:t>３）</a:t>
                      </a:r>
                    </a:p>
                  </a:txBody>
                  <a:tcPr marL="2818" marR="2818" marT="281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E6D3"/>
                    </a:solidFill>
                  </a:tcPr>
                </a:tc>
                <a:tc hMerge="1">
                  <a:txBody>
                    <a:bodyPr/>
                    <a:lstStyle/>
                    <a:p>
                      <a:endParaRPr kumimoji="1" lang="ja-JP" altLang="en-US"/>
                    </a:p>
                  </a:txBody>
                  <a:tcPr/>
                </a:tc>
                <a:tc hMerge="1">
                  <a:txBody>
                    <a:bodyPr/>
                    <a:lstStyle/>
                    <a:p>
                      <a:endParaRPr kumimoji="1" lang="ja-JP" altLang="en-US"/>
                    </a:p>
                  </a:txBody>
                  <a:tcPr/>
                </a:tc>
                <a:tc>
                  <a:txBody>
                    <a:bodyPr/>
                    <a:lstStyle/>
                    <a:p>
                      <a:pPr algn="l" fontAlgn="t"/>
                      <a:r>
                        <a:rPr lang="ja-JP" altLang="en-US" sz="800" b="0" i="0" u="none" strike="noStrike">
                          <a:solidFill>
                            <a:srgbClr val="00B050"/>
                          </a:solidFill>
                          <a:effectLst/>
                          <a:latin typeface="Meiryo UI" panose="020B0604030504040204" pitchFamily="50" charset="-128"/>
                          <a:ea typeface="Meiryo UI" panose="020B0604030504040204" pitchFamily="50" charset="-128"/>
                        </a:rPr>
                        <a:t>　</a:t>
                      </a:r>
                    </a:p>
                  </a:txBody>
                  <a:tcPr marL="2818" marR="2818" marT="2818"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800" b="0" i="0" u="none" strike="noStrike">
                          <a:effectLst/>
                          <a:latin typeface="Meiryo UI" panose="020B0604030504040204" pitchFamily="50" charset="-128"/>
                          <a:ea typeface="Meiryo UI" panose="020B0604030504040204" pitchFamily="50" charset="-128"/>
                        </a:rPr>
                        <a:t>*</a:t>
                      </a:r>
                      <a:r>
                        <a:rPr lang="en-US" altLang="ja-JP" sz="800" b="0" i="0" u="none" strike="noStrike">
                          <a:effectLst/>
                          <a:latin typeface="Meiryo UI" panose="020B0604030504040204" pitchFamily="50" charset="-128"/>
                          <a:ea typeface="Meiryo UI" panose="020B0604030504040204" pitchFamily="50" charset="-128"/>
                        </a:rPr>
                        <a:t>,***,***</a:t>
                      </a:r>
                    </a:p>
                  </a:txBody>
                  <a:tcPr marL="2818" marR="2818" marT="281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10009"/>
                  </a:ext>
                </a:extLst>
              </a:tr>
              <a:tr h="156545">
                <a:tc gridSpan="2">
                  <a:txBody>
                    <a:bodyPr/>
                    <a:lstStyle/>
                    <a:p>
                      <a:pPr algn="l" fontAlgn="ctr"/>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6D3"/>
                    </a:solidFill>
                  </a:tcPr>
                </a:tc>
                <a:tc hMerge="1">
                  <a:txBody>
                    <a:bodyPr/>
                    <a:lstStyle/>
                    <a:p>
                      <a:endParaRPr kumimoji="1" lang="ja-JP" altLang="en-US"/>
                    </a:p>
                  </a:txBody>
                  <a:tcPr/>
                </a:tc>
                <a:tc>
                  <a:txBody>
                    <a:bodyPr/>
                    <a:lstStyle/>
                    <a:p>
                      <a:pPr algn="l"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a:noFill/>
                    </a:lnT>
                    <a:lnB>
                      <a:noFill/>
                    </a:lnB>
                    <a:solidFill>
                      <a:srgbClr val="FFE6D3"/>
                    </a:solidFill>
                  </a:tcPr>
                </a:tc>
                <a:tc>
                  <a:txBody>
                    <a:bodyPr/>
                    <a:lstStyle/>
                    <a:p>
                      <a:pPr algn="l" fontAlgn="t"/>
                      <a:r>
                        <a:rPr lang="ja-JP" altLang="en-US" sz="800" b="0" i="0" u="none" strike="noStrike">
                          <a:effectLst/>
                          <a:latin typeface="Meiryo UI" panose="020B0604030504040204" pitchFamily="50" charset="-128"/>
                          <a:ea typeface="Meiryo UI" panose="020B0604030504040204" pitchFamily="50" charset="-128"/>
                        </a:rPr>
                        <a:t>１．旅費</a:t>
                      </a:r>
                    </a:p>
                  </a:txBody>
                  <a:tcPr marL="2818" marR="2818" marT="2818" marB="0">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D3"/>
                    </a:solidFill>
                  </a:tcPr>
                </a:tc>
                <a:tc>
                  <a:txBody>
                    <a:bodyPr/>
                    <a:lstStyle/>
                    <a:p>
                      <a:pPr algn="l"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D3"/>
                    </a:solidFill>
                  </a:tcPr>
                </a:tc>
                <a:tc>
                  <a:txBody>
                    <a:bodyPr/>
                    <a:lstStyle/>
                    <a:p>
                      <a:pPr algn="l" fontAlgn="t"/>
                      <a:r>
                        <a:rPr lang="en-US" altLang="ja-JP" sz="800" b="0" i="1" u="none" strike="noStrike">
                          <a:solidFill>
                            <a:srgbClr val="00B050"/>
                          </a:solidFill>
                          <a:effectLst/>
                          <a:latin typeface="Meiryo UI" panose="020B0604030504040204" pitchFamily="50" charset="-128"/>
                          <a:ea typeface="Meiryo UI" panose="020B0604030504040204" pitchFamily="50" charset="-128"/>
                        </a:rPr>
                        <a:t>(</a:t>
                      </a:r>
                      <a:r>
                        <a:rPr lang="ja-JP" altLang="en-US" sz="800" b="0" i="1" u="none" strike="noStrike">
                          <a:solidFill>
                            <a:srgbClr val="00B050"/>
                          </a:solidFill>
                          <a:effectLst/>
                          <a:latin typeface="Meiryo UI" panose="020B0604030504040204" pitchFamily="50" charset="-128"/>
                          <a:ea typeface="Meiryo UI" panose="020B0604030504040204" pitchFamily="50" charset="-128"/>
                        </a:rPr>
                        <a:t>東京－○○間</a:t>
                      </a:r>
                      <a:r>
                        <a:rPr lang="en-US" altLang="ja-JP" sz="800" b="0" i="1" u="none" strike="noStrike">
                          <a:solidFill>
                            <a:srgbClr val="00B050"/>
                          </a:solidFill>
                          <a:effectLst/>
                          <a:latin typeface="Meiryo UI" panose="020B0604030504040204" pitchFamily="50" charset="-128"/>
                          <a:ea typeface="Meiryo UI" panose="020B0604030504040204" pitchFamily="50" charset="-128"/>
                        </a:rPr>
                        <a:t>) **,***</a:t>
                      </a:r>
                      <a:r>
                        <a:rPr lang="ja-JP" altLang="en-US" sz="800" b="0" i="1" u="none" strike="noStrike">
                          <a:solidFill>
                            <a:srgbClr val="00B050"/>
                          </a:solidFill>
                          <a:effectLst/>
                          <a:latin typeface="Meiryo UI" panose="020B0604030504040204" pitchFamily="50" charset="-128"/>
                          <a:ea typeface="Meiryo UI" panose="020B0604030504040204" pitchFamily="50" charset="-128"/>
                        </a:rPr>
                        <a:t>円</a:t>
                      </a:r>
                      <a:r>
                        <a:rPr lang="en-US" altLang="ja-JP" sz="800" b="0" i="1" u="none" strike="noStrike">
                          <a:solidFill>
                            <a:srgbClr val="00B050"/>
                          </a:solidFill>
                          <a:effectLst/>
                          <a:latin typeface="Meiryo UI" panose="020B0604030504040204" pitchFamily="50" charset="-128"/>
                          <a:ea typeface="Meiryo UI" panose="020B0604030504040204" pitchFamily="50" charset="-128"/>
                        </a:rPr>
                        <a:t>×*</a:t>
                      </a:r>
                      <a:r>
                        <a:rPr lang="ja-JP" altLang="en-US" sz="800" b="0" i="1" u="none" strike="noStrike">
                          <a:solidFill>
                            <a:srgbClr val="00B050"/>
                          </a:solidFill>
                          <a:effectLst/>
                          <a:latin typeface="Meiryo UI" panose="020B0604030504040204" pitchFamily="50" charset="-128"/>
                          <a:ea typeface="Meiryo UI" panose="020B0604030504040204" pitchFamily="50" charset="-128"/>
                        </a:rPr>
                        <a:t>人・回</a:t>
                      </a:r>
                    </a:p>
                  </a:txBody>
                  <a:tcPr marL="2818" marR="2818" marT="2818"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800" b="0" i="0" u="none" strike="noStrike">
                          <a:effectLst/>
                          <a:latin typeface="Meiryo UI" panose="020B0604030504040204" pitchFamily="50" charset="-128"/>
                          <a:ea typeface="Meiryo UI" panose="020B0604030504040204" pitchFamily="50" charset="-128"/>
                        </a:rPr>
                        <a:t>**</a:t>
                      </a:r>
                      <a:r>
                        <a:rPr lang="en-US" altLang="ja-JP" sz="800" b="0" i="0" u="none" strike="noStrike">
                          <a:effectLst/>
                          <a:latin typeface="Meiryo UI" panose="020B0604030504040204" pitchFamily="50" charset="-128"/>
                          <a:ea typeface="Meiryo UI" panose="020B0604030504040204" pitchFamily="50" charset="-128"/>
                        </a:rPr>
                        <a:t>,***</a:t>
                      </a:r>
                    </a:p>
                  </a:txBody>
                  <a:tcPr marL="2818" marR="2818" marT="2818"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10010"/>
                  </a:ext>
                </a:extLst>
              </a:tr>
              <a:tr h="128548">
                <a:tc gridSpan="2">
                  <a:txBody>
                    <a:bodyPr/>
                    <a:lstStyle/>
                    <a:p>
                      <a:pPr algn="l" fontAlgn="ctr"/>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6D3"/>
                    </a:solidFill>
                  </a:tcPr>
                </a:tc>
                <a:tc hMerge="1">
                  <a:txBody>
                    <a:bodyPr/>
                    <a:lstStyle/>
                    <a:p>
                      <a:endParaRPr kumimoji="1" lang="ja-JP" altLang="en-US"/>
                    </a:p>
                  </a:txBody>
                  <a:tcPr/>
                </a:tc>
                <a:tc>
                  <a:txBody>
                    <a:bodyPr/>
                    <a:lstStyle/>
                    <a:p>
                      <a:pPr algn="l"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a:noFill/>
                    </a:lnT>
                    <a:lnB>
                      <a:noFill/>
                    </a:lnB>
                    <a:solidFill>
                      <a:srgbClr val="FFE6D3"/>
                    </a:solidFill>
                  </a:tcPr>
                </a:tc>
                <a:tc gridSpan="2">
                  <a:txBody>
                    <a:bodyPr/>
                    <a:lstStyle/>
                    <a:p>
                      <a:pPr algn="l" fontAlgn="t"/>
                      <a:r>
                        <a:rPr lang="zh-TW" altLang="en-US" sz="800" b="0" i="0" u="none" strike="noStrike">
                          <a:effectLst/>
                          <a:latin typeface="Meiryo UI" panose="020B0604030504040204" pitchFamily="50" charset="-128"/>
                          <a:ea typeface="Meiryo UI" panose="020B0604030504040204" pitchFamily="50" charset="-128"/>
                        </a:rPr>
                        <a:t>２．委員等旅費</a:t>
                      </a:r>
                    </a:p>
                  </a:txBody>
                  <a:tcPr marL="2818" marR="2818" marT="2818" marB="0">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D3"/>
                    </a:solidFill>
                  </a:tcPr>
                </a:tc>
                <a:tc hMerge="1">
                  <a:txBody>
                    <a:bodyPr/>
                    <a:lstStyle/>
                    <a:p>
                      <a:endParaRPr kumimoji="1" lang="ja-JP" altLang="en-US"/>
                    </a:p>
                  </a:txBody>
                  <a:tcPr/>
                </a:tc>
                <a:tc>
                  <a:txBody>
                    <a:bodyPr/>
                    <a:lstStyle/>
                    <a:p>
                      <a:pPr algn="l" fontAlgn="t"/>
                      <a:r>
                        <a:rPr lang="en-US" altLang="ja-JP" sz="800" b="0" i="1" u="none" strike="noStrike">
                          <a:solidFill>
                            <a:srgbClr val="00B050"/>
                          </a:solidFill>
                          <a:effectLst/>
                          <a:latin typeface="Meiryo UI" panose="020B0604030504040204" pitchFamily="50" charset="-128"/>
                          <a:ea typeface="Meiryo UI" panose="020B0604030504040204" pitchFamily="50" charset="-128"/>
                        </a:rPr>
                        <a:t>(</a:t>
                      </a:r>
                      <a:r>
                        <a:rPr lang="ja-JP" altLang="en-US" sz="800" b="0" i="1" u="none" strike="noStrike">
                          <a:solidFill>
                            <a:srgbClr val="00B050"/>
                          </a:solidFill>
                          <a:effectLst/>
                          <a:latin typeface="Meiryo UI" panose="020B0604030504040204" pitchFamily="50" charset="-128"/>
                          <a:ea typeface="Meiryo UI" panose="020B0604030504040204" pitchFamily="50" charset="-128"/>
                        </a:rPr>
                        <a:t>東京－○○間</a:t>
                      </a:r>
                      <a:r>
                        <a:rPr lang="en-US" altLang="ja-JP" sz="800" b="0" i="1" u="none" strike="noStrike">
                          <a:solidFill>
                            <a:srgbClr val="00B050"/>
                          </a:solidFill>
                          <a:effectLst/>
                          <a:latin typeface="Meiryo UI" panose="020B0604030504040204" pitchFamily="50" charset="-128"/>
                          <a:ea typeface="Meiryo UI" panose="020B0604030504040204" pitchFamily="50" charset="-128"/>
                        </a:rPr>
                        <a:t>) **,***</a:t>
                      </a:r>
                      <a:r>
                        <a:rPr lang="ja-JP" altLang="en-US" sz="800" b="0" i="1" u="none" strike="noStrike">
                          <a:solidFill>
                            <a:srgbClr val="00B050"/>
                          </a:solidFill>
                          <a:effectLst/>
                          <a:latin typeface="Meiryo UI" panose="020B0604030504040204" pitchFamily="50" charset="-128"/>
                          <a:ea typeface="Meiryo UI" panose="020B0604030504040204" pitchFamily="50" charset="-128"/>
                        </a:rPr>
                        <a:t>円</a:t>
                      </a:r>
                      <a:r>
                        <a:rPr lang="en-US" altLang="ja-JP" sz="800" b="0" i="1" u="none" strike="noStrike">
                          <a:solidFill>
                            <a:srgbClr val="00B050"/>
                          </a:solidFill>
                          <a:effectLst/>
                          <a:latin typeface="Meiryo UI" panose="020B0604030504040204" pitchFamily="50" charset="-128"/>
                          <a:ea typeface="Meiryo UI" panose="020B0604030504040204" pitchFamily="50" charset="-128"/>
                        </a:rPr>
                        <a:t>×*</a:t>
                      </a:r>
                      <a:r>
                        <a:rPr lang="ja-JP" altLang="en-US" sz="800" b="0" i="1" u="none" strike="noStrike">
                          <a:solidFill>
                            <a:srgbClr val="00B050"/>
                          </a:solidFill>
                          <a:effectLst/>
                          <a:latin typeface="Meiryo UI" panose="020B0604030504040204" pitchFamily="50" charset="-128"/>
                          <a:ea typeface="Meiryo UI" panose="020B0604030504040204" pitchFamily="50" charset="-128"/>
                        </a:rPr>
                        <a:t>人・回</a:t>
                      </a:r>
                    </a:p>
                  </a:txBody>
                  <a:tcPr marL="2818" marR="2818" marT="2818"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800" b="0" i="0" u="none" strike="noStrike">
                          <a:effectLst/>
                          <a:latin typeface="Meiryo UI" panose="020B0604030504040204" pitchFamily="50" charset="-128"/>
                          <a:ea typeface="Meiryo UI" panose="020B0604030504040204" pitchFamily="50" charset="-128"/>
                        </a:rPr>
                        <a:t>**</a:t>
                      </a:r>
                      <a:r>
                        <a:rPr lang="en-US" altLang="ja-JP" sz="800" b="0" i="0" u="none" strike="noStrike">
                          <a:effectLst/>
                          <a:latin typeface="Meiryo UI" panose="020B0604030504040204" pitchFamily="50" charset="-128"/>
                          <a:ea typeface="Meiryo UI" panose="020B0604030504040204" pitchFamily="50" charset="-128"/>
                        </a:rPr>
                        <a:t>,***</a:t>
                      </a:r>
                    </a:p>
                  </a:txBody>
                  <a:tcPr marL="2818" marR="2818" marT="2818"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800" b="0" i="0" u="none" strike="noStrike">
                          <a:solidFill>
                            <a:srgbClr val="FF0000"/>
                          </a:solidFill>
                          <a:effectLst/>
                          <a:latin typeface="Meiryo UI" panose="020B0604030504040204" pitchFamily="50" charset="-128"/>
                          <a:ea typeface="Meiryo UI" panose="020B0604030504040204" pitchFamily="50" charset="-128"/>
                        </a:rPr>
                        <a:t>　</a:t>
                      </a:r>
                    </a:p>
                  </a:txBody>
                  <a:tcPr marL="2818" marR="2818" marT="281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10011"/>
                  </a:ext>
                </a:extLst>
              </a:tr>
              <a:tr h="128548">
                <a:tc gridSpan="2">
                  <a:txBody>
                    <a:bodyPr/>
                    <a:lstStyle/>
                    <a:p>
                      <a:pPr algn="l" fontAlgn="ctr"/>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6D3"/>
                    </a:solidFill>
                  </a:tcPr>
                </a:tc>
                <a:tc hMerge="1">
                  <a:txBody>
                    <a:bodyPr/>
                    <a:lstStyle/>
                    <a:p>
                      <a:endParaRPr kumimoji="1" lang="ja-JP" altLang="en-US"/>
                    </a:p>
                  </a:txBody>
                  <a:tcPr/>
                </a:tc>
                <a:tc>
                  <a:txBody>
                    <a:bodyPr/>
                    <a:lstStyle/>
                    <a:p>
                      <a:pPr algn="l"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E6D3"/>
                    </a:solidFill>
                  </a:tcPr>
                </a:tc>
                <a:tc gridSpan="2">
                  <a:txBody>
                    <a:bodyPr/>
                    <a:lstStyle/>
                    <a:p>
                      <a:pPr algn="l" fontAlgn="t"/>
                      <a:r>
                        <a:rPr lang="zh-TW" altLang="en-US" sz="800" b="0" i="0" u="none" strike="noStrike">
                          <a:effectLst/>
                          <a:latin typeface="Meiryo UI" panose="020B0604030504040204" pitchFamily="50" charset="-128"/>
                          <a:ea typeface="Meiryo UI" panose="020B0604030504040204" pitchFamily="50" charset="-128"/>
                        </a:rPr>
                        <a:t>３．委員等調査費</a:t>
                      </a:r>
                    </a:p>
                  </a:txBody>
                  <a:tcPr marL="2818" marR="2818" marT="2818" marB="0">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E6D3"/>
                    </a:solidFill>
                  </a:tcPr>
                </a:tc>
                <a:tc hMerge="1">
                  <a:txBody>
                    <a:bodyPr/>
                    <a:lstStyle/>
                    <a:p>
                      <a:endParaRPr kumimoji="1" lang="ja-JP" altLang="en-US"/>
                    </a:p>
                  </a:txBody>
                  <a:tcPr/>
                </a:tc>
                <a:tc>
                  <a:txBody>
                    <a:bodyPr/>
                    <a:lstStyle/>
                    <a:p>
                      <a:pPr algn="l" fontAlgn="t"/>
                      <a:r>
                        <a:rPr lang="en-US" altLang="ja-JP" sz="800" b="0" i="1" u="none" strike="noStrike">
                          <a:solidFill>
                            <a:srgbClr val="00B050"/>
                          </a:solidFill>
                          <a:effectLst/>
                          <a:latin typeface="Meiryo UI" panose="020B0604030504040204" pitchFamily="50" charset="-128"/>
                          <a:ea typeface="Meiryo UI" panose="020B0604030504040204" pitchFamily="50" charset="-128"/>
                        </a:rPr>
                        <a:t>(</a:t>
                      </a:r>
                      <a:r>
                        <a:rPr lang="ja-JP" altLang="en-US" sz="800" b="0" i="1" u="none" strike="noStrike">
                          <a:solidFill>
                            <a:srgbClr val="00B050"/>
                          </a:solidFill>
                          <a:effectLst/>
                          <a:latin typeface="Meiryo UI" panose="020B0604030504040204" pitchFamily="50" charset="-128"/>
                          <a:ea typeface="Meiryo UI" panose="020B0604030504040204" pitchFamily="50" charset="-128"/>
                        </a:rPr>
                        <a:t>東京－○○間</a:t>
                      </a:r>
                      <a:r>
                        <a:rPr lang="en-US" altLang="ja-JP" sz="800" b="0" i="1" u="none" strike="noStrike">
                          <a:solidFill>
                            <a:srgbClr val="00B050"/>
                          </a:solidFill>
                          <a:effectLst/>
                          <a:latin typeface="Meiryo UI" panose="020B0604030504040204" pitchFamily="50" charset="-128"/>
                          <a:ea typeface="Meiryo UI" panose="020B0604030504040204" pitchFamily="50" charset="-128"/>
                        </a:rPr>
                        <a:t>) **,***</a:t>
                      </a:r>
                      <a:r>
                        <a:rPr lang="ja-JP" altLang="en-US" sz="800" b="0" i="1" u="none" strike="noStrike">
                          <a:solidFill>
                            <a:srgbClr val="00B050"/>
                          </a:solidFill>
                          <a:effectLst/>
                          <a:latin typeface="Meiryo UI" panose="020B0604030504040204" pitchFamily="50" charset="-128"/>
                          <a:ea typeface="Meiryo UI" panose="020B0604030504040204" pitchFamily="50" charset="-128"/>
                        </a:rPr>
                        <a:t>円</a:t>
                      </a:r>
                      <a:r>
                        <a:rPr lang="en-US" altLang="ja-JP" sz="800" b="0" i="1" u="none" strike="noStrike">
                          <a:solidFill>
                            <a:srgbClr val="00B050"/>
                          </a:solidFill>
                          <a:effectLst/>
                          <a:latin typeface="Meiryo UI" panose="020B0604030504040204" pitchFamily="50" charset="-128"/>
                          <a:ea typeface="Meiryo UI" panose="020B0604030504040204" pitchFamily="50" charset="-128"/>
                        </a:rPr>
                        <a:t>×*</a:t>
                      </a:r>
                      <a:r>
                        <a:rPr lang="ja-JP" altLang="en-US" sz="800" b="0" i="1" u="none" strike="noStrike">
                          <a:solidFill>
                            <a:srgbClr val="00B050"/>
                          </a:solidFill>
                          <a:effectLst/>
                          <a:latin typeface="Meiryo UI" panose="020B0604030504040204" pitchFamily="50" charset="-128"/>
                          <a:ea typeface="Meiryo UI" panose="020B0604030504040204" pitchFamily="50" charset="-128"/>
                        </a:rPr>
                        <a:t>人・回</a:t>
                      </a:r>
                    </a:p>
                  </a:txBody>
                  <a:tcPr marL="2818" marR="2818" marT="2818"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ja-JP" altLang="en-US" sz="800" b="0" i="0" u="none" strike="noStrike">
                          <a:effectLst/>
                          <a:latin typeface="Meiryo UI" panose="020B0604030504040204" pitchFamily="50" charset="-128"/>
                          <a:ea typeface="Meiryo UI" panose="020B0604030504040204" pitchFamily="50" charset="-128"/>
                        </a:rPr>
                        <a:t>**</a:t>
                      </a:r>
                      <a:r>
                        <a:rPr lang="en-US" altLang="ja-JP" sz="800" b="0" i="0" u="none" strike="noStrike">
                          <a:effectLst/>
                          <a:latin typeface="Meiryo UI" panose="020B0604030504040204" pitchFamily="50" charset="-128"/>
                          <a:ea typeface="Meiryo UI" panose="020B0604030504040204" pitchFamily="50" charset="-128"/>
                        </a:rPr>
                        <a:t>,***</a:t>
                      </a:r>
                    </a:p>
                  </a:txBody>
                  <a:tcPr marL="2818" marR="2818" marT="2818"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ja-JP" altLang="en-US" sz="800" b="0" i="0" u="none" strike="noStrike">
                          <a:solidFill>
                            <a:srgbClr val="FF0000"/>
                          </a:solidFill>
                          <a:effectLst/>
                          <a:latin typeface="Meiryo UI" panose="020B0604030504040204" pitchFamily="50" charset="-128"/>
                          <a:ea typeface="Meiryo UI" panose="020B0604030504040204" pitchFamily="50" charset="-128"/>
                        </a:rPr>
                        <a:t>　</a:t>
                      </a:r>
                    </a:p>
                  </a:txBody>
                  <a:tcPr marL="2818" marR="2818" marT="281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12"/>
                  </a:ext>
                </a:extLst>
              </a:tr>
              <a:tr h="128548">
                <a:tc gridSpan="2">
                  <a:txBody>
                    <a:bodyPr/>
                    <a:lstStyle/>
                    <a:p>
                      <a:pPr algn="l" fontAlgn="ctr"/>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6D3"/>
                    </a:solidFill>
                  </a:tcPr>
                </a:tc>
                <a:tc hMerge="1">
                  <a:txBody>
                    <a:bodyPr/>
                    <a:lstStyle/>
                    <a:p>
                      <a:endParaRPr kumimoji="1" lang="ja-JP" altLang="en-US"/>
                    </a:p>
                  </a:txBody>
                  <a:tcPr/>
                </a:tc>
                <a:tc gridSpan="2">
                  <a:txBody>
                    <a:bodyPr/>
                    <a:lstStyle/>
                    <a:p>
                      <a:pPr algn="l" fontAlgn="t"/>
                      <a:r>
                        <a:rPr lang="en-US" altLang="ja-JP" sz="800" b="0" i="0" u="none" strike="noStrike">
                          <a:effectLst/>
                          <a:latin typeface="Meiryo UI" panose="020B0604030504040204" pitchFamily="50" charset="-128"/>
                          <a:ea typeface="Meiryo UI" panose="020B0604030504040204" pitchFamily="50" charset="-128"/>
                        </a:rPr>
                        <a:t>Ⅳ</a:t>
                      </a:r>
                      <a:r>
                        <a:rPr lang="ja-JP" altLang="en-US" sz="800" b="0" i="0" u="none" strike="noStrike" err="1">
                          <a:effectLst/>
                          <a:latin typeface="Meiryo UI" panose="020B0604030504040204" pitchFamily="50" charset="-128"/>
                          <a:ea typeface="Meiryo UI" panose="020B0604030504040204" pitchFamily="50" charset="-128"/>
                        </a:rPr>
                        <a:t>．</a:t>
                      </a:r>
                      <a:r>
                        <a:rPr lang="ja-JP" altLang="en-US" sz="800" b="0" i="0" u="none" strike="noStrike">
                          <a:effectLst/>
                          <a:latin typeface="Meiryo UI" panose="020B0604030504040204" pitchFamily="50" charset="-128"/>
                          <a:ea typeface="Meiryo UI" panose="020B0604030504040204" pitchFamily="50" charset="-128"/>
                        </a:rPr>
                        <a:t>その他</a:t>
                      </a:r>
                    </a:p>
                  </a:txBody>
                  <a:tcPr marL="2818" marR="2818" marT="2818"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FFE6D3"/>
                    </a:solidFill>
                  </a:tcPr>
                </a:tc>
                <a:tc hMerge="1">
                  <a:txBody>
                    <a:bodyPr/>
                    <a:lstStyle/>
                    <a:p>
                      <a:pPr algn="l" fontAlgn="t"/>
                      <a:endParaRPr lang="ja-JP" altLang="en-US" sz="1100" b="0" i="0" u="none" strike="noStrike">
                        <a:effectLst/>
                        <a:latin typeface="Meiryo UI" panose="020B0604030504040204" pitchFamily="50" charset="-128"/>
                        <a:ea typeface="Meiryo UI" panose="020B0604030504040204" pitchFamily="50" charset="-128"/>
                      </a:endParaRPr>
                    </a:p>
                  </a:txBody>
                  <a:tcPr marL="3757" marR="3757" marT="375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99"/>
                    </a:solidFill>
                  </a:tcPr>
                </a:tc>
                <a:tc>
                  <a:txBody>
                    <a:bodyPr/>
                    <a:lstStyle/>
                    <a:p>
                      <a:pPr algn="l"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E6D3"/>
                    </a:solidFill>
                  </a:tcPr>
                </a:tc>
                <a:tc>
                  <a:txBody>
                    <a:bodyPr/>
                    <a:lstStyle/>
                    <a:p>
                      <a:pPr algn="l" fontAlgn="t"/>
                      <a:r>
                        <a:rPr lang="ja-JP" altLang="en-US" sz="800" b="0" i="0" u="none" strike="noStrike">
                          <a:solidFill>
                            <a:srgbClr val="00B050"/>
                          </a:solidFill>
                          <a:effectLst/>
                          <a:latin typeface="Meiryo UI" panose="020B0604030504040204" pitchFamily="50" charset="-128"/>
                          <a:ea typeface="Meiryo UI" panose="020B0604030504040204" pitchFamily="50" charset="-128"/>
                        </a:rPr>
                        <a:t>　</a:t>
                      </a:r>
                    </a:p>
                  </a:txBody>
                  <a:tcPr marL="2818" marR="2818" marT="2818"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800" b="0" i="0" u="none" strike="noStrike">
                          <a:effectLst/>
                          <a:latin typeface="Meiryo UI" panose="020B0604030504040204" pitchFamily="50" charset="-128"/>
                          <a:ea typeface="Meiryo UI" panose="020B0604030504040204" pitchFamily="50" charset="-128"/>
                        </a:rPr>
                        <a:t>*</a:t>
                      </a:r>
                      <a:r>
                        <a:rPr lang="en-US" altLang="ja-JP" sz="800" b="0" i="0" u="none" strike="noStrike">
                          <a:effectLst/>
                          <a:latin typeface="Meiryo UI" panose="020B0604030504040204" pitchFamily="50" charset="-128"/>
                          <a:ea typeface="Meiryo UI" panose="020B0604030504040204" pitchFamily="50" charset="-128"/>
                        </a:rPr>
                        <a:t>,***,***</a:t>
                      </a:r>
                    </a:p>
                  </a:txBody>
                  <a:tcPr marL="2818" marR="2818" marT="281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10013"/>
                  </a:ext>
                </a:extLst>
              </a:tr>
              <a:tr h="128548">
                <a:tc gridSpan="2">
                  <a:txBody>
                    <a:bodyPr/>
                    <a:lstStyle/>
                    <a:p>
                      <a:pPr algn="l" fontAlgn="ctr"/>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6D3"/>
                    </a:solidFill>
                  </a:tcPr>
                </a:tc>
                <a:tc hMerge="1">
                  <a:txBody>
                    <a:bodyPr/>
                    <a:lstStyle/>
                    <a:p>
                      <a:endParaRPr kumimoji="1" lang="ja-JP" altLang="en-US"/>
                    </a:p>
                  </a:txBody>
                  <a:tcPr/>
                </a:tc>
                <a:tc>
                  <a:txBody>
                    <a:bodyPr/>
                    <a:lstStyle/>
                    <a:p>
                      <a:pPr algn="l"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a:noFill/>
                    </a:lnT>
                    <a:lnB>
                      <a:noFill/>
                    </a:lnB>
                    <a:solidFill>
                      <a:srgbClr val="FFE6D3"/>
                    </a:solidFill>
                  </a:tcPr>
                </a:tc>
                <a:tc gridSpan="2">
                  <a:txBody>
                    <a:bodyPr/>
                    <a:lstStyle/>
                    <a:p>
                      <a:pPr algn="l" fontAlgn="t"/>
                      <a:r>
                        <a:rPr lang="zh-TW" altLang="en-US" sz="800" b="0" i="0" u="none" strike="noStrike">
                          <a:effectLst/>
                          <a:latin typeface="Meiryo UI" panose="020B0604030504040204" pitchFamily="50" charset="-128"/>
                          <a:ea typeface="Meiryo UI" panose="020B0604030504040204" pitchFamily="50" charset="-128"/>
                        </a:rPr>
                        <a:t>１．外注費（</a:t>
                      </a:r>
                      <a:r>
                        <a:rPr lang="en-US" altLang="zh-TW" sz="800" b="0" i="0" u="none" strike="noStrike">
                          <a:effectLst/>
                          <a:latin typeface="Meiryo UI" panose="020B0604030504040204" pitchFamily="50" charset="-128"/>
                          <a:ea typeface="Meiryo UI" panose="020B0604030504040204" pitchFamily="50" charset="-128"/>
                        </a:rPr>
                        <a:t>※</a:t>
                      </a:r>
                      <a:r>
                        <a:rPr lang="zh-TW" altLang="en-US" sz="800" b="0" i="0" u="none" strike="noStrike">
                          <a:effectLst/>
                          <a:latin typeface="Meiryo UI" panose="020B0604030504040204" pitchFamily="50" charset="-128"/>
                          <a:ea typeface="Meiryo UI" panose="020B0604030504040204" pitchFamily="50" charset="-128"/>
                        </a:rPr>
                        <a:t>１）</a:t>
                      </a:r>
                    </a:p>
                  </a:txBody>
                  <a:tcPr marL="2818" marR="2818" marT="2818" marB="0">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D3"/>
                    </a:solidFill>
                  </a:tcPr>
                </a:tc>
                <a:tc hMerge="1">
                  <a:txBody>
                    <a:bodyPr/>
                    <a:lstStyle/>
                    <a:p>
                      <a:endParaRPr kumimoji="1" lang="ja-JP" altLang="en-US"/>
                    </a:p>
                  </a:txBody>
                  <a:tcPr/>
                </a:tc>
                <a:tc>
                  <a:txBody>
                    <a:bodyPr/>
                    <a:lstStyle/>
                    <a:p>
                      <a:pPr algn="l" fontAlgn="t"/>
                      <a:r>
                        <a:rPr lang="zh-TW" altLang="en-US" sz="800" b="0" i="1" u="none" strike="noStrike">
                          <a:solidFill>
                            <a:srgbClr val="00B050"/>
                          </a:solidFill>
                          <a:effectLst/>
                          <a:latin typeface="Meiryo UI" panose="020B0604030504040204" pitchFamily="50" charset="-128"/>
                          <a:ea typeface="Meiryo UI" panose="020B0604030504040204" pitchFamily="50" charset="-128"/>
                        </a:rPr>
                        <a:t>保守費、改造修理費、業務請負等</a:t>
                      </a:r>
                    </a:p>
                  </a:txBody>
                  <a:tcPr marL="2818" marR="2818" marT="2818"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800" b="0" i="0" u="none" strike="noStrike">
                          <a:effectLst/>
                          <a:latin typeface="Meiryo UI" panose="020B0604030504040204" pitchFamily="50" charset="-128"/>
                          <a:ea typeface="Meiryo UI" panose="020B0604030504040204" pitchFamily="50" charset="-128"/>
                        </a:rPr>
                        <a:t>**</a:t>
                      </a:r>
                      <a:r>
                        <a:rPr lang="en-US" altLang="ja-JP" sz="800" b="0" i="0" u="none" strike="noStrike">
                          <a:effectLst/>
                          <a:latin typeface="Meiryo UI" panose="020B0604030504040204" pitchFamily="50" charset="-128"/>
                          <a:ea typeface="Meiryo UI" panose="020B0604030504040204" pitchFamily="50" charset="-128"/>
                        </a:rPr>
                        <a:t>,***</a:t>
                      </a:r>
                    </a:p>
                  </a:txBody>
                  <a:tcPr marL="2818" marR="2818" marT="2818"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10014"/>
                  </a:ext>
                </a:extLst>
              </a:tr>
              <a:tr h="128548">
                <a:tc gridSpan="2">
                  <a:txBody>
                    <a:bodyPr/>
                    <a:lstStyle/>
                    <a:p>
                      <a:pPr algn="l" fontAlgn="ctr"/>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6D3"/>
                    </a:solidFill>
                  </a:tcPr>
                </a:tc>
                <a:tc hMerge="1">
                  <a:txBody>
                    <a:bodyPr/>
                    <a:lstStyle/>
                    <a:p>
                      <a:endParaRPr kumimoji="1" lang="ja-JP" altLang="en-US"/>
                    </a:p>
                  </a:txBody>
                  <a:tcPr/>
                </a:tc>
                <a:tc>
                  <a:txBody>
                    <a:bodyPr/>
                    <a:lstStyle/>
                    <a:p>
                      <a:pPr algn="l"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a:noFill/>
                    </a:lnT>
                    <a:lnB>
                      <a:noFill/>
                    </a:lnB>
                    <a:solidFill>
                      <a:srgbClr val="FFE6D3"/>
                    </a:solidFill>
                  </a:tcPr>
                </a:tc>
                <a:tc gridSpan="2">
                  <a:txBody>
                    <a:bodyPr/>
                    <a:lstStyle/>
                    <a:p>
                      <a:pPr algn="l" fontAlgn="t"/>
                      <a:r>
                        <a:rPr lang="zh-TW" altLang="en-US" sz="800" b="0" i="0" u="none" strike="noStrike">
                          <a:effectLst/>
                          <a:latin typeface="Meiryo UI" panose="020B0604030504040204" pitchFamily="50" charset="-128"/>
                          <a:ea typeface="Meiryo UI" panose="020B0604030504040204" pitchFamily="50" charset="-128"/>
                        </a:rPr>
                        <a:t>２．印刷製本費</a:t>
                      </a:r>
                    </a:p>
                  </a:txBody>
                  <a:tcPr marL="2818" marR="2818" marT="2818" marB="0">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D3"/>
                    </a:solidFill>
                  </a:tcPr>
                </a:tc>
                <a:tc hMerge="1">
                  <a:txBody>
                    <a:bodyPr/>
                    <a:lstStyle/>
                    <a:p>
                      <a:endParaRPr kumimoji="1" lang="ja-JP" altLang="en-US"/>
                    </a:p>
                  </a:txBody>
                  <a:tcPr/>
                </a:tc>
                <a:tc>
                  <a:txBody>
                    <a:bodyPr/>
                    <a:lstStyle/>
                    <a:p>
                      <a:pPr algn="l" fontAlgn="t"/>
                      <a:r>
                        <a:rPr lang="ja-JP" altLang="en-US" sz="800" b="0" i="1" u="none" strike="noStrike">
                          <a:solidFill>
                            <a:srgbClr val="00B050"/>
                          </a:solidFill>
                          <a:effectLst/>
                          <a:latin typeface="Meiryo UI" panose="020B0604030504040204" pitchFamily="50" charset="-128"/>
                          <a:ea typeface="Meiryo UI" panose="020B0604030504040204" pitchFamily="50" charset="-128"/>
                        </a:rPr>
                        <a:t>印刷・製本代等</a:t>
                      </a:r>
                    </a:p>
                  </a:txBody>
                  <a:tcPr marL="2818" marR="2818" marT="2818"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800" b="0" i="0" u="none" strike="noStrike">
                          <a:effectLst/>
                          <a:latin typeface="Meiryo UI" panose="020B0604030504040204" pitchFamily="50" charset="-128"/>
                          <a:ea typeface="Meiryo UI" panose="020B0604030504040204" pitchFamily="50" charset="-128"/>
                        </a:rPr>
                        <a:t>**</a:t>
                      </a:r>
                      <a:r>
                        <a:rPr lang="en-US" altLang="ja-JP" sz="800" b="0" i="0" u="none" strike="noStrike">
                          <a:effectLst/>
                          <a:latin typeface="Meiryo UI" panose="020B0604030504040204" pitchFamily="50" charset="-128"/>
                          <a:ea typeface="Meiryo UI" panose="020B0604030504040204" pitchFamily="50" charset="-128"/>
                        </a:rPr>
                        <a:t>,***</a:t>
                      </a:r>
                    </a:p>
                  </a:txBody>
                  <a:tcPr marL="2818" marR="2818" marT="2818"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10015"/>
                  </a:ext>
                </a:extLst>
              </a:tr>
              <a:tr h="128548">
                <a:tc gridSpan="2">
                  <a:txBody>
                    <a:bodyPr/>
                    <a:lstStyle/>
                    <a:p>
                      <a:pPr algn="l" fontAlgn="ctr"/>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6D3"/>
                    </a:solidFill>
                  </a:tcPr>
                </a:tc>
                <a:tc hMerge="1">
                  <a:txBody>
                    <a:bodyPr/>
                    <a:lstStyle/>
                    <a:p>
                      <a:endParaRPr kumimoji="1" lang="ja-JP" altLang="en-US"/>
                    </a:p>
                  </a:txBody>
                  <a:tcPr/>
                </a:tc>
                <a:tc>
                  <a:txBody>
                    <a:bodyPr/>
                    <a:lstStyle/>
                    <a:p>
                      <a:pPr algn="l"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a:noFill/>
                    </a:lnT>
                    <a:lnB>
                      <a:noFill/>
                    </a:lnB>
                    <a:solidFill>
                      <a:srgbClr val="FFE6D3"/>
                    </a:solidFill>
                  </a:tcPr>
                </a:tc>
                <a:tc gridSpan="2">
                  <a:txBody>
                    <a:bodyPr/>
                    <a:lstStyle/>
                    <a:p>
                      <a:pPr algn="l" fontAlgn="t"/>
                      <a:r>
                        <a:rPr lang="ja-JP" altLang="en-US" sz="800" b="0" i="0" u="none" strike="noStrike">
                          <a:effectLst/>
                          <a:latin typeface="Meiryo UI" panose="020B0604030504040204" pitchFamily="50" charset="-128"/>
                          <a:ea typeface="Meiryo UI" panose="020B0604030504040204" pitchFamily="50" charset="-128"/>
                        </a:rPr>
                        <a:t>３．会議費</a:t>
                      </a:r>
                    </a:p>
                  </a:txBody>
                  <a:tcPr marL="2818" marR="2818" marT="2818" marB="0">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D3"/>
                    </a:solidFill>
                  </a:tcPr>
                </a:tc>
                <a:tc hMerge="1">
                  <a:txBody>
                    <a:bodyPr/>
                    <a:lstStyle/>
                    <a:p>
                      <a:endParaRPr kumimoji="1" lang="ja-JP" altLang="en-US"/>
                    </a:p>
                  </a:txBody>
                  <a:tcPr/>
                </a:tc>
                <a:tc>
                  <a:txBody>
                    <a:bodyPr/>
                    <a:lstStyle/>
                    <a:p>
                      <a:pPr algn="l" fontAlgn="t"/>
                      <a:r>
                        <a:rPr lang="ja-JP" altLang="en-US" sz="800" b="0" i="1" u="none" strike="noStrike">
                          <a:solidFill>
                            <a:srgbClr val="00B050"/>
                          </a:solidFill>
                          <a:effectLst/>
                          <a:latin typeface="Meiryo UI" panose="020B0604030504040204" pitchFamily="50" charset="-128"/>
                          <a:ea typeface="Meiryo UI" panose="020B0604030504040204" pitchFamily="50" charset="-128"/>
                        </a:rPr>
                        <a:t>会場借料等</a:t>
                      </a:r>
                    </a:p>
                  </a:txBody>
                  <a:tcPr marL="2818" marR="2818" marT="2818"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800" b="0" i="0" u="none" strike="noStrike">
                          <a:effectLst/>
                          <a:latin typeface="Meiryo UI" panose="020B0604030504040204" pitchFamily="50" charset="-128"/>
                          <a:ea typeface="Meiryo UI" panose="020B0604030504040204" pitchFamily="50" charset="-128"/>
                        </a:rPr>
                        <a:t>**</a:t>
                      </a:r>
                      <a:r>
                        <a:rPr lang="en-US" altLang="ja-JP" sz="800" b="0" i="0" u="none" strike="noStrike">
                          <a:effectLst/>
                          <a:latin typeface="Meiryo UI" panose="020B0604030504040204" pitchFamily="50" charset="-128"/>
                          <a:ea typeface="Meiryo UI" panose="020B0604030504040204" pitchFamily="50" charset="-128"/>
                        </a:rPr>
                        <a:t>,***</a:t>
                      </a:r>
                    </a:p>
                  </a:txBody>
                  <a:tcPr marL="2818" marR="2818" marT="2818"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10016"/>
                  </a:ext>
                </a:extLst>
              </a:tr>
              <a:tr h="128548">
                <a:tc gridSpan="2">
                  <a:txBody>
                    <a:bodyPr/>
                    <a:lstStyle/>
                    <a:p>
                      <a:pPr algn="l" fontAlgn="ctr"/>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6D3"/>
                    </a:solidFill>
                  </a:tcPr>
                </a:tc>
                <a:tc hMerge="1">
                  <a:txBody>
                    <a:bodyPr/>
                    <a:lstStyle/>
                    <a:p>
                      <a:endParaRPr kumimoji="1" lang="ja-JP" altLang="en-US"/>
                    </a:p>
                  </a:txBody>
                  <a:tcPr/>
                </a:tc>
                <a:tc>
                  <a:txBody>
                    <a:bodyPr/>
                    <a:lstStyle/>
                    <a:p>
                      <a:pPr algn="l"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a:noFill/>
                    </a:lnT>
                    <a:lnB>
                      <a:noFill/>
                    </a:lnB>
                    <a:solidFill>
                      <a:srgbClr val="FFE6D3"/>
                    </a:solidFill>
                  </a:tcPr>
                </a:tc>
                <a:tc gridSpan="2">
                  <a:txBody>
                    <a:bodyPr/>
                    <a:lstStyle/>
                    <a:p>
                      <a:pPr algn="l" fontAlgn="t"/>
                      <a:r>
                        <a:rPr lang="zh-TW" altLang="en-US" sz="800" b="0" i="0" u="none" strike="noStrike">
                          <a:effectLst/>
                          <a:latin typeface="Meiryo UI" panose="020B0604030504040204" pitchFamily="50" charset="-128"/>
                          <a:ea typeface="Meiryo UI" panose="020B0604030504040204" pitchFamily="50" charset="-128"/>
                        </a:rPr>
                        <a:t>４．通信運搬費</a:t>
                      </a:r>
                    </a:p>
                  </a:txBody>
                  <a:tcPr marL="2818" marR="2818" marT="2818" marB="0">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D3"/>
                    </a:solidFill>
                  </a:tcPr>
                </a:tc>
                <a:tc hMerge="1">
                  <a:txBody>
                    <a:bodyPr/>
                    <a:lstStyle/>
                    <a:p>
                      <a:endParaRPr kumimoji="1" lang="ja-JP" altLang="en-US"/>
                    </a:p>
                  </a:txBody>
                  <a:tcPr/>
                </a:tc>
                <a:tc>
                  <a:txBody>
                    <a:bodyPr/>
                    <a:lstStyle/>
                    <a:p>
                      <a:pPr algn="l" fontAlgn="t"/>
                      <a:r>
                        <a:rPr lang="ja-JP" altLang="en-US" sz="800" b="0" i="1" u="none" strike="noStrike">
                          <a:solidFill>
                            <a:srgbClr val="00B050"/>
                          </a:solidFill>
                          <a:effectLst/>
                          <a:latin typeface="Meiryo UI" panose="020B0604030504040204" pitchFamily="50" charset="-128"/>
                          <a:ea typeface="Meiryo UI" panose="020B0604030504040204" pitchFamily="50" charset="-128"/>
                        </a:rPr>
                        <a:t>回線使用料  *</a:t>
                      </a:r>
                      <a:r>
                        <a:rPr lang="en-US" altLang="ja-JP" sz="800" b="0" i="1" u="none" strike="noStrike">
                          <a:solidFill>
                            <a:srgbClr val="00B050"/>
                          </a:solidFill>
                          <a:effectLst/>
                          <a:latin typeface="Meiryo UI" panose="020B0604030504040204" pitchFamily="50" charset="-128"/>
                          <a:ea typeface="Meiryo UI" panose="020B0604030504040204" pitchFamily="50" charset="-128"/>
                        </a:rPr>
                        <a:t>,***</a:t>
                      </a:r>
                      <a:r>
                        <a:rPr lang="ja-JP" altLang="en-US" sz="800" b="0" i="1" u="none" strike="noStrike">
                          <a:solidFill>
                            <a:srgbClr val="00B050"/>
                          </a:solidFill>
                          <a:effectLst/>
                          <a:latin typeface="Meiryo UI" panose="020B0604030504040204" pitchFamily="50" charset="-128"/>
                          <a:ea typeface="Meiryo UI" panose="020B0604030504040204" pitchFamily="50" charset="-128"/>
                        </a:rPr>
                        <a:t>円</a:t>
                      </a:r>
                      <a:r>
                        <a:rPr lang="en-US" altLang="ja-JP" sz="800" b="0" i="1" u="none" strike="noStrike">
                          <a:solidFill>
                            <a:srgbClr val="00B050"/>
                          </a:solidFill>
                          <a:effectLst/>
                          <a:latin typeface="Meiryo UI" panose="020B0604030504040204" pitchFamily="50" charset="-128"/>
                          <a:ea typeface="Meiryo UI" panose="020B0604030504040204" pitchFamily="50" charset="-128"/>
                        </a:rPr>
                        <a:t>×*</a:t>
                      </a:r>
                      <a:r>
                        <a:rPr lang="ja-JP" altLang="en-US" sz="800" b="0" i="1" u="none" strike="noStrike">
                          <a:solidFill>
                            <a:srgbClr val="00B050"/>
                          </a:solidFill>
                          <a:effectLst/>
                          <a:latin typeface="Meiryo UI" panose="020B0604030504040204" pitchFamily="50" charset="-128"/>
                          <a:ea typeface="Meiryo UI" panose="020B0604030504040204" pitchFamily="50" charset="-128"/>
                        </a:rPr>
                        <a:t>ヶ月</a:t>
                      </a:r>
                    </a:p>
                  </a:txBody>
                  <a:tcPr marL="2818" marR="2818" marT="2818"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800" b="0" i="0" u="none" strike="noStrike">
                          <a:effectLst/>
                          <a:latin typeface="Meiryo UI" panose="020B0604030504040204" pitchFamily="50" charset="-128"/>
                          <a:ea typeface="Meiryo UI" panose="020B0604030504040204" pitchFamily="50" charset="-128"/>
                        </a:rPr>
                        <a:t>**</a:t>
                      </a:r>
                      <a:r>
                        <a:rPr lang="en-US" altLang="ja-JP" sz="800" b="0" i="0" u="none" strike="noStrike">
                          <a:effectLst/>
                          <a:latin typeface="Meiryo UI" panose="020B0604030504040204" pitchFamily="50" charset="-128"/>
                          <a:ea typeface="Meiryo UI" panose="020B0604030504040204" pitchFamily="50" charset="-128"/>
                        </a:rPr>
                        <a:t>,***</a:t>
                      </a:r>
                    </a:p>
                  </a:txBody>
                  <a:tcPr marL="2818" marR="2818" marT="2818"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10017"/>
                  </a:ext>
                </a:extLst>
              </a:tr>
              <a:tr h="128548">
                <a:tc gridSpan="2">
                  <a:txBody>
                    <a:bodyPr/>
                    <a:lstStyle/>
                    <a:p>
                      <a:pPr algn="l" fontAlgn="ctr"/>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6D3"/>
                    </a:solidFill>
                  </a:tcPr>
                </a:tc>
                <a:tc hMerge="1">
                  <a:txBody>
                    <a:bodyPr/>
                    <a:lstStyle/>
                    <a:p>
                      <a:endParaRPr kumimoji="1" lang="ja-JP" altLang="en-US"/>
                    </a:p>
                  </a:txBody>
                  <a:tcPr/>
                </a:tc>
                <a:tc>
                  <a:txBody>
                    <a:bodyPr/>
                    <a:lstStyle/>
                    <a:p>
                      <a:pPr algn="l"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a:noFill/>
                    </a:lnT>
                    <a:lnB>
                      <a:noFill/>
                    </a:lnB>
                    <a:solidFill>
                      <a:srgbClr val="FFE6D3"/>
                    </a:solidFill>
                  </a:tcPr>
                </a:tc>
                <a:tc gridSpan="2">
                  <a:txBody>
                    <a:bodyPr/>
                    <a:lstStyle/>
                    <a:p>
                      <a:pPr algn="l" fontAlgn="t"/>
                      <a:r>
                        <a:rPr lang="zh-TW" altLang="en-US" sz="800" b="0" i="0" u="none" strike="noStrike">
                          <a:effectLst/>
                          <a:latin typeface="Meiryo UI" panose="020B0604030504040204" pitchFamily="50" charset="-128"/>
                          <a:ea typeface="Meiryo UI" panose="020B0604030504040204" pitchFamily="50" charset="-128"/>
                        </a:rPr>
                        <a:t>５．光熱水料</a:t>
                      </a:r>
                    </a:p>
                  </a:txBody>
                  <a:tcPr marL="2818" marR="2818" marT="2818" marB="0">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D3"/>
                    </a:solidFill>
                  </a:tcPr>
                </a:tc>
                <a:tc hMerge="1">
                  <a:txBody>
                    <a:bodyPr/>
                    <a:lstStyle/>
                    <a:p>
                      <a:endParaRPr kumimoji="1" lang="ja-JP" altLang="en-US"/>
                    </a:p>
                  </a:txBody>
                  <a:tcPr/>
                </a:tc>
                <a:tc>
                  <a:txBody>
                    <a:bodyPr/>
                    <a:lstStyle/>
                    <a:p>
                      <a:pPr algn="l" fontAlgn="t"/>
                      <a:r>
                        <a:rPr lang="ja-JP" altLang="en-US" sz="800" b="0" i="1" u="none" strike="noStrike">
                          <a:solidFill>
                            <a:srgbClr val="00B050"/>
                          </a:solidFill>
                          <a:effectLst/>
                          <a:latin typeface="Meiryo UI" panose="020B0604030504040204" pitchFamily="50" charset="-128"/>
                          <a:ea typeface="Meiryo UI" panose="020B0604030504040204" pitchFamily="50" charset="-128"/>
                        </a:rPr>
                        <a:t>光熱費　　  *</a:t>
                      </a:r>
                      <a:r>
                        <a:rPr lang="en-US" altLang="ja-JP" sz="800" b="0" i="1" u="none" strike="noStrike">
                          <a:solidFill>
                            <a:srgbClr val="00B050"/>
                          </a:solidFill>
                          <a:effectLst/>
                          <a:latin typeface="Meiryo UI" panose="020B0604030504040204" pitchFamily="50" charset="-128"/>
                          <a:ea typeface="Meiryo UI" panose="020B0604030504040204" pitchFamily="50" charset="-128"/>
                        </a:rPr>
                        <a:t>,***</a:t>
                      </a:r>
                      <a:r>
                        <a:rPr lang="ja-JP" altLang="en-US" sz="800" b="0" i="1" u="none" strike="noStrike">
                          <a:solidFill>
                            <a:srgbClr val="00B050"/>
                          </a:solidFill>
                          <a:effectLst/>
                          <a:latin typeface="Meiryo UI" panose="020B0604030504040204" pitchFamily="50" charset="-128"/>
                          <a:ea typeface="Meiryo UI" panose="020B0604030504040204" pitchFamily="50" charset="-128"/>
                        </a:rPr>
                        <a:t>円</a:t>
                      </a:r>
                      <a:r>
                        <a:rPr lang="en-US" altLang="ja-JP" sz="800" b="0" i="1" u="none" strike="noStrike">
                          <a:solidFill>
                            <a:srgbClr val="00B050"/>
                          </a:solidFill>
                          <a:effectLst/>
                          <a:latin typeface="Meiryo UI" panose="020B0604030504040204" pitchFamily="50" charset="-128"/>
                          <a:ea typeface="Meiryo UI" panose="020B0604030504040204" pitchFamily="50" charset="-128"/>
                        </a:rPr>
                        <a:t>×*</a:t>
                      </a:r>
                      <a:r>
                        <a:rPr lang="ja-JP" altLang="en-US" sz="800" b="0" i="1" u="none" strike="noStrike">
                          <a:solidFill>
                            <a:srgbClr val="00B050"/>
                          </a:solidFill>
                          <a:effectLst/>
                          <a:latin typeface="Meiryo UI" panose="020B0604030504040204" pitchFamily="50" charset="-128"/>
                          <a:ea typeface="Meiryo UI" panose="020B0604030504040204" pitchFamily="50" charset="-128"/>
                        </a:rPr>
                        <a:t>ヶ月</a:t>
                      </a:r>
                    </a:p>
                  </a:txBody>
                  <a:tcPr marL="2818" marR="2818" marT="2818"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800" b="0" i="0" u="none" strike="noStrike">
                          <a:effectLst/>
                          <a:latin typeface="Meiryo UI" panose="020B0604030504040204" pitchFamily="50" charset="-128"/>
                          <a:ea typeface="Meiryo UI" panose="020B0604030504040204" pitchFamily="50" charset="-128"/>
                        </a:rPr>
                        <a:t>**</a:t>
                      </a:r>
                      <a:r>
                        <a:rPr lang="en-US" altLang="ja-JP" sz="800" b="0" i="0" u="none" strike="noStrike">
                          <a:effectLst/>
                          <a:latin typeface="Meiryo UI" panose="020B0604030504040204" pitchFamily="50" charset="-128"/>
                          <a:ea typeface="Meiryo UI" panose="020B0604030504040204" pitchFamily="50" charset="-128"/>
                        </a:rPr>
                        <a:t>,***</a:t>
                      </a:r>
                    </a:p>
                  </a:txBody>
                  <a:tcPr marL="2818" marR="2818" marT="2818"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10018"/>
                  </a:ext>
                </a:extLst>
              </a:tr>
              <a:tr h="128548">
                <a:tc gridSpan="2">
                  <a:txBody>
                    <a:bodyPr/>
                    <a:lstStyle/>
                    <a:p>
                      <a:pPr algn="l" fontAlgn="ctr"/>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25400" cap="flat" cmpd="dbl" algn="ctr">
                      <a:solidFill>
                        <a:srgbClr val="000000"/>
                      </a:solidFill>
                      <a:prstDash val="solid"/>
                      <a:round/>
                      <a:headEnd type="none" w="med" len="med"/>
                      <a:tailEnd type="none" w="med" len="med"/>
                    </a:lnB>
                    <a:solidFill>
                      <a:srgbClr val="FFE6D3"/>
                    </a:solidFill>
                  </a:tcPr>
                </a:tc>
                <a:tc hMerge="1">
                  <a:txBody>
                    <a:bodyPr/>
                    <a:lstStyle/>
                    <a:p>
                      <a:endParaRPr kumimoji="1" lang="ja-JP" altLang="en-US"/>
                    </a:p>
                  </a:txBody>
                  <a:tcPr/>
                </a:tc>
                <a:tc>
                  <a:txBody>
                    <a:bodyPr/>
                    <a:lstStyle/>
                    <a:p>
                      <a:pPr algn="l"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a:noFill/>
                    </a:lnT>
                    <a:lnB w="25400" cap="flat" cmpd="dbl" algn="ctr">
                      <a:solidFill>
                        <a:srgbClr val="000000"/>
                      </a:solidFill>
                      <a:prstDash val="solid"/>
                      <a:round/>
                      <a:headEnd type="none" w="med" len="med"/>
                      <a:tailEnd type="none" w="med" len="med"/>
                    </a:lnB>
                    <a:solidFill>
                      <a:srgbClr val="FFE6D3"/>
                    </a:solidFill>
                  </a:tcPr>
                </a:tc>
                <a:tc gridSpan="2">
                  <a:txBody>
                    <a:bodyPr/>
                    <a:lstStyle/>
                    <a:p>
                      <a:pPr algn="l" fontAlgn="t"/>
                      <a:r>
                        <a:rPr lang="ja-JP" altLang="en-US" sz="800" b="0" i="0" u="none" strike="noStrike">
                          <a:effectLst/>
                          <a:latin typeface="Meiryo UI" panose="020B0604030504040204" pitchFamily="50" charset="-128"/>
                          <a:ea typeface="Meiryo UI" panose="020B0604030504040204" pitchFamily="50" charset="-128"/>
                        </a:rPr>
                        <a:t>６．その他（諸経費）</a:t>
                      </a:r>
                    </a:p>
                  </a:txBody>
                  <a:tcPr marL="2818" marR="2818" marT="2818" marB="0">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25400" cap="flat" cmpd="dbl" algn="ctr">
                      <a:solidFill>
                        <a:srgbClr val="000000"/>
                      </a:solidFill>
                      <a:prstDash val="solid"/>
                      <a:round/>
                      <a:headEnd type="none" w="med" len="med"/>
                      <a:tailEnd type="none" w="med" len="med"/>
                    </a:lnB>
                    <a:solidFill>
                      <a:srgbClr val="FFE6D3"/>
                    </a:solidFill>
                  </a:tcPr>
                </a:tc>
                <a:tc hMerge="1">
                  <a:txBody>
                    <a:bodyPr/>
                    <a:lstStyle/>
                    <a:p>
                      <a:endParaRPr kumimoji="1" lang="ja-JP" altLang="en-US"/>
                    </a:p>
                  </a:txBody>
                  <a:tcPr/>
                </a:tc>
                <a:tc>
                  <a:txBody>
                    <a:bodyPr/>
                    <a:lstStyle/>
                    <a:p>
                      <a:pPr algn="l" fontAlgn="t"/>
                      <a:r>
                        <a:rPr lang="en-US" altLang="ja-JP" sz="800" b="0" i="1" u="none" strike="noStrike">
                          <a:solidFill>
                            <a:srgbClr val="00B050"/>
                          </a:solidFill>
                          <a:effectLst/>
                          <a:latin typeface="Meiryo UI" panose="020B0604030504040204" pitchFamily="50" charset="-128"/>
                          <a:ea typeface="Meiryo UI" panose="020B0604030504040204" pitchFamily="50" charset="-128"/>
                        </a:rPr>
                        <a:t>※</a:t>
                      </a:r>
                      <a:r>
                        <a:rPr lang="ja-JP" altLang="en-US" sz="800" b="0" i="1" u="none" strike="noStrike">
                          <a:solidFill>
                            <a:srgbClr val="00B050"/>
                          </a:solidFill>
                          <a:effectLst/>
                          <a:latin typeface="Meiryo UI" panose="020B0604030504040204" pitchFamily="50" charset="-128"/>
                          <a:ea typeface="Meiryo UI" panose="020B0604030504040204" pitchFamily="50" charset="-128"/>
                        </a:rPr>
                        <a:t>詳細に記入のこと。</a:t>
                      </a:r>
                    </a:p>
                  </a:txBody>
                  <a:tcPr marL="2818" marR="2818" marT="2818"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25400" cap="flat" cmpd="dbl" algn="ctr">
                      <a:solidFill>
                        <a:srgbClr val="000000"/>
                      </a:solidFill>
                      <a:prstDash val="solid"/>
                      <a:round/>
                      <a:headEnd type="none" w="med" len="med"/>
                      <a:tailEnd type="none" w="med" len="med"/>
                    </a:lnB>
                    <a:solidFill>
                      <a:srgbClr val="FFFFFF"/>
                    </a:solidFill>
                  </a:tcPr>
                </a:tc>
                <a:tc>
                  <a:txBody>
                    <a:bodyPr/>
                    <a:lstStyle/>
                    <a:p>
                      <a:pPr algn="r"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a:noFill/>
                    </a:lnL>
                    <a:lnR>
                      <a:noFill/>
                    </a:lnR>
                    <a:lnT w="6350" cap="flat" cmpd="sng" algn="ctr">
                      <a:solidFill>
                        <a:srgbClr val="000000"/>
                      </a:solidFill>
                      <a:prstDash val="dot"/>
                      <a:round/>
                      <a:headEnd type="none" w="med" len="med"/>
                      <a:tailEnd type="none" w="med" len="med"/>
                    </a:lnT>
                    <a:lnB w="25400" cap="flat" cmpd="dbl" algn="ctr">
                      <a:solidFill>
                        <a:srgbClr val="000000"/>
                      </a:solidFill>
                      <a:prstDash val="solid"/>
                      <a:round/>
                      <a:headEnd type="none" w="med" len="med"/>
                      <a:tailEnd type="none" w="med" len="med"/>
                    </a:lnB>
                    <a:solidFill>
                      <a:srgbClr val="FFFFFF"/>
                    </a:solidFill>
                  </a:tcPr>
                </a:tc>
                <a:tc>
                  <a:txBody>
                    <a:bodyPr/>
                    <a:lstStyle/>
                    <a:p>
                      <a:pPr algn="ctr"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a:noFill/>
                    </a:lnL>
                    <a:lnR>
                      <a:noFill/>
                    </a:lnR>
                    <a:lnT w="6350" cap="flat" cmpd="sng" algn="ctr">
                      <a:solidFill>
                        <a:srgbClr val="000000"/>
                      </a:solidFill>
                      <a:prstDash val="dot"/>
                      <a:round/>
                      <a:headEnd type="none" w="med" len="med"/>
                      <a:tailEnd type="none" w="med" len="med"/>
                    </a:lnT>
                    <a:lnB w="25400" cap="flat" cmpd="dbl" algn="ctr">
                      <a:solidFill>
                        <a:srgbClr val="000000"/>
                      </a:solidFill>
                      <a:prstDash val="solid"/>
                      <a:round/>
                      <a:headEnd type="none" w="med" len="med"/>
                      <a:tailEnd type="none" w="med" len="med"/>
                    </a:lnB>
                    <a:solidFill>
                      <a:srgbClr val="FFFFFF"/>
                    </a:solidFill>
                  </a:tcPr>
                </a:tc>
                <a:tc>
                  <a:txBody>
                    <a:bodyPr/>
                    <a:lstStyle/>
                    <a:p>
                      <a:pPr algn="r" fontAlgn="t"/>
                      <a:r>
                        <a:rPr lang="ja-JP" altLang="en-US" sz="800" b="0" i="0" u="none" strike="noStrike">
                          <a:effectLst/>
                          <a:latin typeface="Meiryo UI" panose="020B0604030504040204" pitchFamily="50" charset="-128"/>
                          <a:ea typeface="Meiryo UI" panose="020B0604030504040204" pitchFamily="50" charset="-128"/>
                        </a:rPr>
                        <a:t>**</a:t>
                      </a:r>
                      <a:r>
                        <a:rPr lang="en-US" altLang="ja-JP" sz="800" b="0" i="0" u="none" strike="noStrike">
                          <a:effectLst/>
                          <a:latin typeface="Meiryo UI" panose="020B0604030504040204" pitchFamily="50" charset="-128"/>
                          <a:ea typeface="Meiryo UI" panose="020B0604030504040204" pitchFamily="50" charset="-128"/>
                        </a:rPr>
                        <a:t>,***</a:t>
                      </a:r>
                    </a:p>
                  </a:txBody>
                  <a:tcPr marL="2818" marR="2818" marT="2818"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25400" cap="flat" cmpd="dbl" algn="ctr">
                      <a:solidFill>
                        <a:srgbClr val="000000"/>
                      </a:solidFill>
                      <a:prstDash val="solid"/>
                      <a:round/>
                      <a:headEnd type="none" w="med" len="med"/>
                      <a:tailEnd type="none" w="med" len="med"/>
                    </a:lnB>
                    <a:solidFill>
                      <a:srgbClr val="FFFFFF"/>
                    </a:solidFill>
                  </a:tcPr>
                </a:tc>
                <a:tc>
                  <a:txBody>
                    <a:bodyPr/>
                    <a:lstStyle/>
                    <a:p>
                      <a:pPr algn="r" fontAlgn="t"/>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25400" cap="flat" cmpd="dbl"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19"/>
                  </a:ext>
                </a:extLst>
              </a:tr>
              <a:tr h="128548">
                <a:tc gridSpan="5">
                  <a:txBody>
                    <a:bodyPr/>
                    <a:lstStyle/>
                    <a:p>
                      <a:pPr algn="ctr" fontAlgn="ctr"/>
                      <a:r>
                        <a:rPr lang="zh-TW" altLang="en-US" sz="800" b="0" i="0" u="none" strike="noStrike">
                          <a:effectLst/>
                          <a:latin typeface="Meiryo UI" panose="020B0604030504040204" pitchFamily="50" charset="-128"/>
                          <a:ea typeface="Meiryo UI" panose="020B0604030504040204" pitchFamily="50" charset="-128"/>
                        </a:rPr>
                        <a:t>　合　　　　計</a:t>
                      </a:r>
                    </a:p>
                  </a:txBody>
                  <a:tcPr marL="2818" marR="2818" marT="28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6D3"/>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l" fontAlgn="ctr"/>
                      <a:r>
                        <a:rPr lang="en-US" altLang="ja-JP" sz="800" b="0" i="0" u="none" strike="noStrike">
                          <a:effectLst/>
                          <a:latin typeface="Meiryo UI" panose="020B0604030504040204" pitchFamily="50" charset="-128"/>
                          <a:ea typeface="Meiryo UI" panose="020B0604030504040204" pitchFamily="50" charset="-128"/>
                        </a:rPr>
                        <a:t>Ⅰ</a:t>
                      </a:r>
                      <a:r>
                        <a:rPr lang="ja-JP" altLang="en-US" sz="800" b="0" i="0" u="none" strike="noStrike">
                          <a:effectLst/>
                          <a:latin typeface="Meiryo UI" panose="020B0604030504040204" pitchFamily="50" charset="-128"/>
                          <a:ea typeface="Meiryo UI" panose="020B0604030504040204" pitchFamily="50" charset="-128"/>
                        </a:rPr>
                        <a:t>＋</a:t>
                      </a:r>
                      <a:r>
                        <a:rPr lang="en-US" altLang="ja-JP" sz="800" b="0" i="0" u="none" strike="noStrike">
                          <a:effectLst/>
                          <a:latin typeface="Meiryo UI" panose="020B0604030504040204" pitchFamily="50" charset="-128"/>
                          <a:ea typeface="Meiryo UI" panose="020B0604030504040204" pitchFamily="50" charset="-128"/>
                        </a:rPr>
                        <a:t>Ⅱ</a:t>
                      </a:r>
                      <a:r>
                        <a:rPr lang="ja-JP" altLang="en-US" sz="800" b="0" i="0" u="none" strike="noStrike">
                          <a:effectLst/>
                          <a:latin typeface="Meiryo UI" panose="020B0604030504040204" pitchFamily="50" charset="-128"/>
                          <a:ea typeface="Meiryo UI" panose="020B0604030504040204" pitchFamily="50" charset="-128"/>
                        </a:rPr>
                        <a:t>＋</a:t>
                      </a:r>
                      <a:r>
                        <a:rPr lang="en-US" altLang="ja-JP" sz="800" b="0" i="0" u="none" strike="noStrike">
                          <a:effectLst/>
                          <a:latin typeface="Meiryo UI" panose="020B0604030504040204" pitchFamily="50" charset="-128"/>
                          <a:ea typeface="Meiryo UI" panose="020B0604030504040204" pitchFamily="50" charset="-128"/>
                        </a:rPr>
                        <a:t>Ⅲ</a:t>
                      </a:r>
                      <a:r>
                        <a:rPr lang="ja-JP" altLang="en-US" sz="800" b="0" i="0" u="none" strike="noStrike">
                          <a:effectLst/>
                          <a:latin typeface="Meiryo UI" panose="020B0604030504040204" pitchFamily="50" charset="-128"/>
                          <a:ea typeface="Meiryo UI" panose="020B0604030504040204" pitchFamily="50" charset="-128"/>
                        </a:rPr>
                        <a:t>＋</a:t>
                      </a:r>
                      <a:r>
                        <a:rPr lang="en-US" altLang="ja-JP" sz="800" b="0" i="0" u="none" strike="noStrike">
                          <a:effectLst/>
                          <a:latin typeface="Meiryo UI" panose="020B0604030504040204" pitchFamily="50" charset="-128"/>
                          <a:ea typeface="Meiryo UI" panose="020B0604030504040204" pitchFamily="50" charset="-128"/>
                        </a:rPr>
                        <a:t>Ⅳ</a:t>
                      </a:r>
                    </a:p>
                  </a:txBody>
                  <a:tcPr marL="2818" marR="2818" marT="2818" marB="0" anchor="ctr">
                    <a:lnL w="6350" cap="flat" cmpd="sng" algn="ctr">
                      <a:solidFill>
                        <a:srgbClr val="000000"/>
                      </a:solidFill>
                      <a:prstDash val="solid"/>
                      <a:round/>
                      <a:headEnd type="none" w="med" len="med"/>
                      <a:tailEnd type="none" w="med" len="med"/>
                    </a:lnL>
                    <a:lnR>
                      <a:noFill/>
                    </a:lnR>
                    <a:lnT w="25400" cap="flat" cmpd="dbl"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fontAlgn="ctr"/>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nchor="ctr">
                    <a:lnL>
                      <a:noFill/>
                    </a:lnL>
                    <a:lnR>
                      <a:noFill/>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nchor="ctr">
                    <a:lnL>
                      <a:noFill/>
                    </a:lnL>
                    <a:lnR>
                      <a:noFill/>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nchor="ctr">
                    <a:lnL>
                      <a:noFill/>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800" b="0" i="0" u="none" strike="noStrike">
                          <a:effectLst/>
                          <a:latin typeface="Meiryo UI" panose="020B0604030504040204" pitchFamily="50" charset="-128"/>
                          <a:ea typeface="Meiryo UI" panose="020B0604030504040204" pitchFamily="50" charset="-128"/>
                        </a:rPr>
                        <a:t>**</a:t>
                      </a:r>
                      <a:r>
                        <a:rPr lang="en-US" altLang="ja-JP" sz="800" b="0" i="0" u="none" strike="noStrike">
                          <a:effectLst/>
                          <a:latin typeface="Meiryo UI" panose="020B0604030504040204" pitchFamily="50" charset="-128"/>
                          <a:ea typeface="Meiryo UI" panose="020B0604030504040204" pitchFamily="50" charset="-128"/>
                        </a:rPr>
                        <a:t>,***,***</a:t>
                      </a:r>
                    </a:p>
                  </a:txBody>
                  <a:tcPr marL="2818" marR="2818" marT="28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20"/>
                  </a:ext>
                </a:extLst>
              </a:tr>
              <a:tr h="254278">
                <a:tc gridSpan="2">
                  <a:txBody>
                    <a:bodyPr/>
                    <a:lstStyle/>
                    <a:p>
                      <a:pPr algn="ctr" fontAlgn="ctr"/>
                      <a:endParaRPr lang="ja-JP" altLang="en-US" sz="800" b="0" i="0" u="none" strike="noStrike">
                        <a:solidFill>
                          <a:srgbClr val="FF0000"/>
                        </a:solidFill>
                        <a:effectLst/>
                        <a:latin typeface="Meiryo UI" panose="020B0604030504040204" pitchFamily="50" charset="-128"/>
                        <a:ea typeface="Meiryo UI" panose="020B0604030504040204" pitchFamily="50" charset="-128"/>
                      </a:endParaRPr>
                    </a:p>
                  </a:txBody>
                  <a:tcPr marL="2818" marR="2818" marT="2818" marB="0" anchor="ctr">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ctr" fontAlgn="ctr"/>
                      <a:endParaRPr lang="ja-JP" altLang="en-US" sz="800" b="0" i="0" u="none" strike="noStrike">
                        <a:solidFill>
                          <a:srgbClr val="FF0000"/>
                        </a:solidFill>
                        <a:effectLst/>
                        <a:latin typeface="Meiryo UI" panose="020B0604030504040204" pitchFamily="50" charset="-128"/>
                        <a:ea typeface="Meiryo UI" panose="020B0604030504040204" pitchFamily="50" charset="-128"/>
                      </a:endParaRPr>
                    </a:p>
                  </a:txBody>
                  <a:tcPr marL="2818" marR="2818" marT="2818" marB="0" anchor="ctr">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800" b="0" i="0" u="none" strike="noStrike">
                        <a:solidFill>
                          <a:srgbClr val="FF0000"/>
                        </a:solidFill>
                        <a:effectLst/>
                        <a:latin typeface="Meiryo UI" panose="020B0604030504040204" pitchFamily="50" charset="-128"/>
                        <a:ea typeface="Meiryo UI" panose="020B0604030504040204" pitchFamily="50" charset="-128"/>
                      </a:endParaRPr>
                    </a:p>
                  </a:txBody>
                  <a:tcPr marL="2818" marR="2818" marT="2818" marB="0" anchor="ctr">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800" b="0" i="0" u="none" strike="noStrike">
                        <a:solidFill>
                          <a:srgbClr val="FF0000"/>
                        </a:solidFill>
                        <a:effectLst/>
                        <a:latin typeface="Meiryo UI" panose="020B0604030504040204" pitchFamily="50" charset="-128"/>
                        <a:ea typeface="Meiryo UI" panose="020B0604030504040204" pitchFamily="50" charset="-128"/>
                      </a:endParaRPr>
                    </a:p>
                  </a:txBody>
                  <a:tcPr marL="2818" marR="2818" marT="2818" marB="0" anchor="ctr">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800" b="0" i="0" u="none" strike="noStrike">
                        <a:solidFill>
                          <a:srgbClr val="FF0000"/>
                        </a:solidFill>
                        <a:effectLst/>
                        <a:latin typeface="Meiryo UI" panose="020B0604030504040204" pitchFamily="50" charset="-128"/>
                        <a:ea typeface="Meiryo UI" panose="020B0604030504040204" pitchFamily="50" charset="-128"/>
                      </a:endParaRPr>
                    </a:p>
                  </a:txBody>
                  <a:tcPr marL="2818" marR="2818" marT="2818" marB="0" anchor="ctr">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r" fontAlgn="ctr"/>
                      <a:r>
                        <a:rPr lang="ja-JP" altLang="en-US" sz="800" b="0" i="0" u="none" strike="noStrike">
                          <a:effectLst/>
                          <a:latin typeface="Meiryo UI" panose="020B0604030504040204" pitchFamily="50" charset="-128"/>
                          <a:ea typeface="Meiryo UI" panose="020B0604030504040204" pitchFamily="50" charset="-128"/>
                        </a:rPr>
                        <a:t>　</a:t>
                      </a:r>
                    </a:p>
                    <a:p>
                      <a:pPr algn="r" fontAlgn="ctr"/>
                      <a:r>
                        <a:rPr lang="ja-JP" altLang="en-US" sz="800" b="0" i="0" u="none" strike="noStrike">
                          <a:effectLst/>
                          <a:latin typeface="Meiryo UI" panose="020B0604030504040204" pitchFamily="50" charset="-128"/>
                          <a:ea typeface="Meiryo UI" panose="020B0604030504040204" pitchFamily="50" charset="-128"/>
                        </a:rPr>
                        <a:t>（壱円未満は端数切捨）</a:t>
                      </a:r>
                    </a:p>
                  </a:txBody>
                  <a:tcPr marL="2818" marR="2818" marT="281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r" fontAlgn="ctr"/>
                      <a:endParaRPr lang="ja-JP" altLang="en-US" sz="1100" b="0" i="0" u="none" strike="noStrike">
                        <a:effectLst/>
                        <a:latin typeface="Meiryo UI" panose="020B0604030504040204" pitchFamily="50" charset="-128"/>
                        <a:ea typeface="Meiryo UI" panose="020B0604030504040204" pitchFamily="50" charset="-128"/>
                      </a:endParaRPr>
                    </a:p>
                  </a:txBody>
                  <a:tcPr marL="3757" marR="3757" marT="3757"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21"/>
                  </a:ext>
                </a:extLst>
              </a:tr>
              <a:tr h="128548">
                <a:tc gridSpan="5">
                  <a:txBody>
                    <a:bodyPr/>
                    <a:lstStyle/>
                    <a:p>
                      <a:pPr algn="l" fontAlgn="ctr"/>
                      <a:r>
                        <a:rPr lang="zh-TW" altLang="en-US" sz="800" b="0" i="0" u="none" strike="noStrike">
                          <a:effectLst/>
                          <a:latin typeface="Meiryo UI" panose="020B0604030504040204" pitchFamily="50" charset="-128"/>
                          <a:ea typeface="Meiryo UI" panose="020B0604030504040204" pitchFamily="50" charset="-128"/>
                        </a:rPr>
                        <a:t>２．一般管理費（</a:t>
                      </a:r>
                      <a:r>
                        <a:rPr lang="en-US" altLang="zh-TW" sz="800" b="0" i="0" u="none" strike="noStrike">
                          <a:effectLst/>
                          <a:latin typeface="Meiryo UI" panose="020B0604030504040204" pitchFamily="50" charset="-128"/>
                          <a:ea typeface="Meiryo UI" panose="020B0604030504040204" pitchFamily="50" charset="-128"/>
                        </a:rPr>
                        <a:t>※</a:t>
                      </a:r>
                      <a:r>
                        <a:rPr lang="zh-TW" altLang="en-US" sz="800" b="0" i="0" u="none" strike="noStrike">
                          <a:effectLst/>
                          <a:latin typeface="Meiryo UI" panose="020B0604030504040204" pitchFamily="50" charset="-128"/>
                          <a:ea typeface="Meiryo UI" panose="020B0604030504040204" pitchFamily="50" charset="-128"/>
                        </a:rPr>
                        <a:t>４）</a:t>
                      </a:r>
                    </a:p>
                  </a:txBody>
                  <a:tcPr marL="2818" marR="2818" marT="28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D3"/>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2">
                  <a:txBody>
                    <a:bodyPr/>
                    <a:lstStyle/>
                    <a:p>
                      <a:pPr algn="l" fontAlgn="ctr"/>
                      <a:r>
                        <a:rPr lang="zh-TW" altLang="en-US" sz="800" b="0" i="0" u="none" strike="noStrike">
                          <a:effectLst/>
                          <a:latin typeface="Meiryo UI" panose="020B0604030504040204" pitchFamily="50" charset="-128"/>
                          <a:ea typeface="Meiryo UI" panose="020B0604030504040204" pitchFamily="50" charset="-128"/>
                        </a:rPr>
                        <a:t>（</a:t>
                      </a:r>
                      <a:r>
                        <a:rPr lang="en-US" altLang="zh-TW" sz="800" b="0" i="0" u="none" strike="noStrike">
                          <a:effectLst/>
                          <a:latin typeface="Meiryo UI" panose="020B0604030504040204" pitchFamily="50" charset="-128"/>
                          <a:ea typeface="Meiryo UI" panose="020B0604030504040204" pitchFamily="50" charset="-128"/>
                        </a:rPr>
                        <a:t>Ⅰ</a:t>
                      </a:r>
                      <a:r>
                        <a:rPr lang="zh-TW" altLang="en-US" sz="800" b="0" i="0" u="none" strike="noStrike">
                          <a:effectLst/>
                          <a:latin typeface="Meiryo UI" panose="020B0604030504040204" pitchFamily="50" charset="-128"/>
                          <a:ea typeface="Meiryo UI" panose="020B0604030504040204" pitchFamily="50" charset="-128"/>
                        </a:rPr>
                        <a:t>＋</a:t>
                      </a:r>
                      <a:r>
                        <a:rPr lang="en-US" altLang="zh-TW" sz="800" b="0" i="0" u="none" strike="noStrike">
                          <a:effectLst/>
                          <a:latin typeface="Meiryo UI" panose="020B0604030504040204" pitchFamily="50" charset="-128"/>
                          <a:ea typeface="Meiryo UI" panose="020B0604030504040204" pitchFamily="50" charset="-128"/>
                        </a:rPr>
                        <a:t>Ⅱ</a:t>
                      </a:r>
                      <a:r>
                        <a:rPr lang="zh-TW" altLang="en-US" sz="800" b="0" i="0" u="none" strike="noStrike">
                          <a:effectLst/>
                          <a:latin typeface="Meiryo UI" panose="020B0604030504040204" pitchFamily="50" charset="-128"/>
                          <a:ea typeface="Meiryo UI" panose="020B0604030504040204" pitchFamily="50" charset="-128"/>
                        </a:rPr>
                        <a:t>＋</a:t>
                      </a:r>
                      <a:r>
                        <a:rPr lang="en-US" altLang="zh-TW" sz="800" b="0" i="0" u="none" strike="noStrike">
                          <a:effectLst/>
                          <a:latin typeface="Meiryo UI" panose="020B0604030504040204" pitchFamily="50" charset="-128"/>
                          <a:ea typeface="Meiryo UI" panose="020B0604030504040204" pitchFamily="50" charset="-128"/>
                        </a:rPr>
                        <a:t>Ⅲ</a:t>
                      </a:r>
                      <a:r>
                        <a:rPr lang="zh-TW" altLang="en-US" sz="800" b="0" i="0" u="none" strike="noStrike">
                          <a:effectLst/>
                          <a:latin typeface="Meiryo UI" panose="020B0604030504040204" pitchFamily="50" charset="-128"/>
                          <a:ea typeface="Meiryo UI" panose="020B0604030504040204" pitchFamily="50" charset="-128"/>
                        </a:rPr>
                        <a:t>＋</a:t>
                      </a:r>
                      <a:r>
                        <a:rPr lang="en-US" altLang="zh-TW" sz="800" b="0" i="0" u="none" strike="noStrike">
                          <a:effectLst/>
                          <a:latin typeface="Meiryo UI" panose="020B0604030504040204" pitchFamily="50" charset="-128"/>
                          <a:ea typeface="Meiryo UI" panose="020B0604030504040204" pitchFamily="50" charset="-128"/>
                        </a:rPr>
                        <a:t>Ⅳ</a:t>
                      </a:r>
                      <a:r>
                        <a:rPr lang="zh-TW" altLang="en-US" sz="800" b="0" i="0" u="none" strike="noStrike">
                          <a:effectLst/>
                          <a:latin typeface="Meiryo UI" panose="020B0604030504040204" pitchFamily="50" charset="-128"/>
                          <a:ea typeface="Meiryo UI" panose="020B0604030504040204" pitchFamily="50" charset="-128"/>
                        </a:rPr>
                        <a:t>）</a:t>
                      </a:r>
                      <a:r>
                        <a:rPr lang="en-US" altLang="zh-TW" sz="800" b="0" i="0" u="none" strike="noStrike">
                          <a:effectLst/>
                          <a:latin typeface="Meiryo UI" panose="020B0604030504040204" pitchFamily="50" charset="-128"/>
                          <a:ea typeface="Meiryo UI" panose="020B0604030504040204" pitchFamily="50" charset="-128"/>
                        </a:rPr>
                        <a:t>×</a:t>
                      </a:r>
                      <a:r>
                        <a:rPr lang="zh-TW" altLang="en-US" sz="800" b="0" i="0" u="none" strike="noStrike">
                          <a:effectLst/>
                          <a:latin typeface="Meiryo UI" panose="020B0604030504040204" pitchFamily="50" charset="-128"/>
                          <a:ea typeface="Meiryo UI" panose="020B0604030504040204" pitchFamily="50" charset="-128"/>
                        </a:rPr>
                        <a:t>一般管理費率　</a:t>
                      </a:r>
                      <a:r>
                        <a:rPr lang="zh-TW" altLang="en-US" sz="800" b="0" i="1" u="none" strike="noStrike">
                          <a:solidFill>
                            <a:srgbClr val="FF0000"/>
                          </a:solidFill>
                          <a:effectLst/>
                          <a:latin typeface="Meiryo UI" panose="020B0604030504040204" pitchFamily="50" charset="-128"/>
                          <a:ea typeface="Meiryo UI" panose="020B0604030504040204" pitchFamily="50" charset="-128"/>
                        </a:rPr>
                        <a:t>**</a:t>
                      </a:r>
                      <a:r>
                        <a:rPr lang="en-US" altLang="zh-TW" sz="800" b="0" i="1" u="none" strike="noStrike">
                          <a:solidFill>
                            <a:srgbClr val="FF0000"/>
                          </a:solidFill>
                          <a:effectLst/>
                          <a:latin typeface="Meiryo UI" panose="020B0604030504040204" pitchFamily="50" charset="-128"/>
                          <a:ea typeface="Meiryo UI" panose="020B0604030504040204" pitchFamily="50" charset="-128"/>
                        </a:rPr>
                        <a:t>.*</a:t>
                      </a:r>
                      <a:r>
                        <a:rPr lang="zh-TW" altLang="en-US" sz="800" b="0" i="1" u="none" strike="noStrike">
                          <a:solidFill>
                            <a:srgbClr val="FF0000"/>
                          </a:solidFill>
                          <a:effectLst/>
                          <a:latin typeface="Meiryo UI" panose="020B0604030504040204" pitchFamily="50" charset="-128"/>
                          <a:ea typeface="Meiryo UI" panose="020B0604030504040204" pitchFamily="50" charset="-128"/>
                        </a:rPr>
                        <a:t>％</a:t>
                      </a:r>
                    </a:p>
                  </a:txBody>
                  <a:tcPr marL="2818" marR="2818" marT="281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a:txBody>
                    <a:bodyPr/>
                    <a:lstStyle/>
                    <a:p>
                      <a:pPr algn="ctr" fontAlgn="ctr"/>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800" b="0" i="0" u="none" strike="noStrike">
                          <a:effectLst/>
                          <a:latin typeface="Meiryo UI" panose="020B0604030504040204" pitchFamily="50" charset="-128"/>
                          <a:ea typeface="Meiryo UI" panose="020B0604030504040204" pitchFamily="50" charset="-128"/>
                        </a:rPr>
                        <a:t>*</a:t>
                      </a:r>
                      <a:r>
                        <a:rPr lang="en-US" altLang="ja-JP" sz="800" b="0" i="0" u="none" strike="noStrike">
                          <a:effectLst/>
                          <a:latin typeface="Meiryo UI" panose="020B0604030504040204" pitchFamily="50" charset="-128"/>
                          <a:ea typeface="Meiryo UI" panose="020B0604030504040204" pitchFamily="50" charset="-128"/>
                        </a:rPr>
                        <a:t>,***,***</a:t>
                      </a:r>
                    </a:p>
                  </a:txBody>
                  <a:tcPr marL="2818" marR="2818" marT="28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2"/>
                  </a:ext>
                </a:extLst>
              </a:tr>
              <a:tr h="128548">
                <a:tc>
                  <a:txBody>
                    <a:bodyPr/>
                    <a:lstStyle/>
                    <a:p>
                      <a:pPr algn="l" fontAlgn="ctr"/>
                      <a:endParaRPr lang="ja-JP" altLang="en-US" sz="800" b="0" i="0" u="none" strike="noStrike">
                        <a:effectLst/>
                        <a:latin typeface="Meiryo UI" panose="020B0604030504040204" pitchFamily="50" charset="-128"/>
                        <a:ea typeface="Meiryo UI" panose="020B0604030504040204" pitchFamily="50" charset="-128"/>
                      </a:endParaRPr>
                    </a:p>
                  </a:txBody>
                  <a:tcPr marL="2818" marR="2818" marT="281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l" fontAlgn="ctr"/>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l" fontAlgn="ctr"/>
                      <a:endParaRPr lang="ja-JP" altLang="en-US" sz="1100" b="0" i="0" u="none" strike="noStrike">
                        <a:effectLst/>
                        <a:latin typeface="Meiryo UI" panose="020B0604030504040204" pitchFamily="50" charset="-128"/>
                        <a:ea typeface="Meiryo UI" panose="020B0604030504040204" pitchFamily="50" charset="-128"/>
                      </a:endParaRPr>
                    </a:p>
                  </a:txBody>
                  <a:tcPr marL="3757" marR="3757" marT="375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23"/>
                  </a:ext>
                </a:extLst>
              </a:tr>
              <a:tr h="128548">
                <a:tc gridSpan="5">
                  <a:txBody>
                    <a:bodyPr/>
                    <a:lstStyle/>
                    <a:p>
                      <a:pPr algn="l" fontAlgn="ctr"/>
                      <a:r>
                        <a:rPr lang="ja-JP" altLang="en-US" sz="800" b="0" i="0" u="none" strike="noStrike">
                          <a:effectLst/>
                          <a:latin typeface="Meiryo UI" panose="020B0604030504040204" pitchFamily="50" charset="-128"/>
                          <a:ea typeface="Meiryo UI" panose="020B0604030504040204" pitchFamily="50" charset="-128"/>
                        </a:rPr>
                        <a:t>３．総　額</a:t>
                      </a:r>
                    </a:p>
                  </a:txBody>
                  <a:tcPr marL="2818" marR="2818" marT="28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l" fontAlgn="ctr"/>
                      <a:r>
                        <a:rPr lang="zh-TW" altLang="en-US" sz="800" b="0" i="0" u="none" strike="noStrike">
                          <a:effectLst/>
                          <a:latin typeface="Meiryo UI" panose="020B0604030504040204" pitchFamily="50" charset="-128"/>
                          <a:ea typeface="Meiryo UI" panose="020B0604030504040204" pitchFamily="50" charset="-128"/>
                        </a:rPr>
                        <a:t>１．直接経費　＋　２．一般管理費</a:t>
                      </a:r>
                    </a:p>
                  </a:txBody>
                  <a:tcPr marL="2818" marR="2818" marT="281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800" b="0" i="0" u="none" strike="noStrike">
                          <a:effectLst/>
                          <a:latin typeface="Meiryo UI" panose="020B0604030504040204" pitchFamily="50" charset="-128"/>
                          <a:ea typeface="Meiryo UI" panose="020B0604030504040204" pitchFamily="50" charset="-128"/>
                        </a:rPr>
                        <a:t>　</a:t>
                      </a:r>
                    </a:p>
                  </a:txBody>
                  <a:tcPr marL="2818" marR="2818" marT="281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800" b="0" i="0" u="none" strike="noStrike">
                          <a:effectLst/>
                          <a:latin typeface="Meiryo UI" panose="020B0604030504040204" pitchFamily="50" charset="-128"/>
                          <a:ea typeface="Meiryo UI" panose="020B0604030504040204" pitchFamily="50" charset="-128"/>
                        </a:rPr>
                        <a:t>**</a:t>
                      </a:r>
                      <a:r>
                        <a:rPr lang="en-US" altLang="ja-JP" sz="800" b="0" i="0" u="none" strike="noStrike">
                          <a:effectLst/>
                          <a:latin typeface="Meiryo UI" panose="020B0604030504040204" pitchFamily="50" charset="-128"/>
                          <a:ea typeface="Meiryo UI" panose="020B0604030504040204" pitchFamily="50" charset="-128"/>
                        </a:rPr>
                        <a:t>,***,***</a:t>
                      </a:r>
                    </a:p>
                  </a:txBody>
                  <a:tcPr marL="2818" marR="2818" marT="28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4"/>
                  </a:ext>
                </a:extLst>
              </a:tr>
            </a:tbl>
          </a:graphicData>
        </a:graphic>
      </p:graphicFrame>
      <p:sp>
        <p:nvSpPr>
          <p:cNvPr id="2031" name="正方形/長方形 3"/>
          <p:cNvSpPr/>
          <p:nvPr/>
        </p:nvSpPr>
        <p:spPr>
          <a:xfrm>
            <a:off x="467054" y="5257852"/>
            <a:ext cx="7632166" cy="784830"/>
          </a:xfrm>
          <a:prstGeom prst="rect">
            <a:avLst/>
          </a:prstGeom>
        </p:spPr>
        <p:txBody>
          <a:bodyPr wrap="square">
            <a:spAutoFit/>
          </a:bodyPr>
          <a:lstStyle/>
          <a:p>
            <a:pPr defTabSz="685800">
              <a:defRPr/>
            </a:pPr>
            <a:r>
              <a:rPr lang="ja-JP" altLang="en-US" sz="750">
                <a:solidFill>
                  <a:srgbClr val="000000"/>
                </a:solidFill>
                <a:latin typeface="Meiryo UI" panose="020B0604030504040204" pitchFamily="50" charset="-128"/>
                <a:ea typeface="Meiryo UI" panose="020B0604030504040204" pitchFamily="50" charset="-128"/>
              </a:rPr>
              <a:t>≪注意事項≫</a:t>
            </a:r>
          </a:p>
          <a:p>
            <a:pPr defTabSz="685800">
              <a:defRPr/>
            </a:pPr>
            <a:r>
              <a:rPr lang="ja-JP" altLang="en-US" sz="750" b="1" u="sng">
                <a:solidFill>
                  <a:srgbClr val="FF0000"/>
                </a:solidFill>
                <a:latin typeface="Meiryo UI" panose="020B0604030504040204" pitchFamily="50" charset="-128"/>
                <a:ea typeface="Meiryo UI" panose="020B0604030504040204" pitchFamily="50" charset="-128"/>
              </a:rPr>
              <a:t>（</a:t>
            </a:r>
            <a:r>
              <a:rPr lang="en-US" altLang="ja-JP" sz="750" b="1" u="sng">
                <a:solidFill>
                  <a:srgbClr val="FF0000"/>
                </a:solidFill>
                <a:latin typeface="Meiryo UI" panose="020B0604030504040204" pitchFamily="50" charset="-128"/>
                <a:ea typeface="Meiryo UI" panose="020B0604030504040204" pitchFamily="50" charset="-128"/>
              </a:rPr>
              <a:t>※</a:t>
            </a:r>
            <a:r>
              <a:rPr lang="ja-JP" altLang="en-US" sz="750" b="1" u="sng">
                <a:solidFill>
                  <a:srgbClr val="FF0000"/>
                </a:solidFill>
                <a:latin typeface="Meiryo UI" panose="020B0604030504040204" pitchFamily="50" charset="-128"/>
                <a:ea typeface="Meiryo UI" panose="020B0604030504040204" pitchFamily="50" charset="-128"/>
              </a:rPr>
              <a:t>１）「</a:t>
            </a:r>
            <a:r>
              <a:rPr lang="en-US" altLang="ja-JP" sz="750" b="1" u="sng">
                <a:solidFill>
                  <a:srgbClr val="FF0000"/>
                </a:solidFill>
                <a:latin typeface="Meiryo UI" panose="020B0604030504040204" pitchFamily="50" charset="-128"/>
                <a:ea typeface="Meiryo UI" panose="020B0604030504040204" pitchFamily="50" charset="-128"/>
              </a:rPr>
              <a:t>Ⅰ</a:t>
            </a:r>
            <a:r>
              <a:rPr lang="ja-JP" altLang="en-US" sz="750" b="1" u="sng" err="1">
                <a:solidFill>
                  <a:srgbClr val="FF0000"/>
                </a:solidFill>
                <a:latin typeface="Meiryo UI" panose="020B0604030504040204" pitchFamily="50" charset="-128"/>
                <a:ea typeface="Meiryo UI" panose="020B0604030504040204" pitchFamily="50" charset="-128"/>
              </a:rPr>
              <a:t>．</a:t>
            </a:r>
            <a:r>
              <a:rPr lang="ja-JP" altLang="en-US" sz="750" b="1" u="sng">
                <a:solidFill>
                  <a:srgbClr val="FF0000"/>
                </a:solidFill>
                <a:latin typeface="Meiryo UI" panose="020B0604030504040204" pitchFamily="50" charset="-128"/>
                <a:ea typeface="Meiryo UI" panose="020B0604030504040204" pitchFamily="50" charset="-128"/>
              </a:rPr>
              <a:t>物品費」及び「</a:t>
            </a:r>
            <a:r>
              <a:rPr lang="en-US" altLang="ja-JP" sz="750" b="1" u="sng">
                <a:solidFill>
                  <a:srgbClr val="FF0000"/>
                </a:solidFill>
                <a:latin typeface="Meiryo UI" panose="020B0604030504040204" pitchFamily="50" charset="-128"/>
                <a:ea typeface="Meiryo UI" panose="020B0604030504040204" pitchFamily="50" charset="-128"/>
              </a:rPr>
              <a:t>Ⅳ</a:t>
            </a:r>
            <a:r>
              <a:rPr lang="ja-JP" altLang="en-US" sz="750" b="1" u="sng" err="1">
                <a:solidFill>
                  <a:srgbClr val="FF0000"/>
                </a:solidFill>
                <a:latin typeface="Meiryo UI" panose="020B0604030504040204" pitchFamily="50" charset="-128"/>
                <a:ea typeface="Meiryo UI" panose="020B0604030504040204" pitchFamily="50" charset="-128"/>
              </a:rPr>
              <a:t>．</a:t>
            </a:r>
            <a:r>
              <a:rPr lang="ja-JP" altLang="en-US" sz="750" b="1" u="sng">
                <a:solidFill>
                  <a:srgbClr val="FF0000"/>
                </a:solidFill>
                <a:latin typeface="Meiryo UI" panose="020B0604030504040204" pitchFamily="50" charset="-128"/>
                <a:ea typeface="Meiryo UI" panose="020B0604030504040204" pitchFamily="50" charset="-128"/>
              </a:rPr>
              <a:t>１．外注費」については根拠となる見積書を添付すること。</a:t>
            </a:r>
          </a:p>
          <a:p>
            <a:pPr defTabSz="685800">
              <a:defRPr/>
            </a:pPr>
            <a:r>
              <a:rPr lang="ja-JP" altLang="en-US" sz="750">
                <a:solidFill>
                  <a:srgbClr val="000000"/>
                </a:solidFill>
                <a:latin typeface="Meiryo UI" panose="020B0604030504040204" pitchFamily="50" charset="-128"/>
                <a:ea typeface="Meiryo UI" panose="020B0604030504040204" pitchFamily="50" charset="-128"/>
              </a:rPr>
              <a:t>（</a:t>
            </a:r>
            <a:r>
              <a:rPr lang="en-US" altLang="ja-JP" sz="750">
                <a:solidFill>
                  <a:srgbClr val="000000"/>
                </a:solidFill>
                <a:latin typeface="Meiryo UI" panose="020B0604030504040204" pitchFamily="50" charset="-128"/>
                <a:ea typeface="Meiryo UI" panose="020B0604030504040204" pitchFamily="50" charset="-128"/>
              </a:rPr>
              <a:t>※</a:t>
            </a:r>
            <a:r>
              <a:rPr lang="ja-JP" altLang="en-US" sz="750">
                <a:solidFill>
                  <a:srgbClr val="000000"/>
                </a:solidFill>
                <a:latin typeface="Meiryo UI" panose="020B0604030504040204" pitchFamily="50" charset="-128"/>
                <a:ea typeface="Meiryo UI" panose="020B0604030504040204" pitchFamily="50" charset="-128"/>
              </a:rPr>
              <a:t>２）提案者が地方公共団体の場合、事業担当者及び事業補助者の人件費は計上できない。</a:t>
            </a:r>
          </a:p>
          <a:p>
            <a:pPr defTabSz="685800">
              <a:defRPr/>
            </a:pPr>
            <a:r>
              <a:rPr lang="ja-JP" altLang="en-US" sz="750">
                <a:solidFill>
                  <a:srgbClr val="000000"/>
                </a:solidFill>
                <a:latin typeface="Meiryo UI" panose="020B0604030504040204" pitchFamily="50" charset="-128"/>
                <a:ea typeface="Meiryo UI" panose="020B0604030504040204" pitchFamily="50" charset="-128"/>
              </a:rPr>
              <a:t>（</a:t>
            </a:r>
            <a:r>
              <a:rPr lang="en-US" altLang="ja-JP" sz="750">
                <a:solidFill>
                  <a:srgbClr val="000000"/>
                </a:solidFill>
                <a:latin typeface="Meiryo UI" panose="020B0604030504040204" pitchFamily="50" charset="-128"/>
                <a:ea typeface="Meiryo UI" panose="020B0604030504040204" pitchFamily="50" charset="-128"/>
              </a:rPr>
              <a:t>※</a:t>
            </a:r>
            <a:r>
              <a:rPr lang="ja-JP" altLang="en-US" sz="750">
                <a:solidFill>
                  <a:srgbClr val="000000"/>
                </a:solidFill>
                <a:latin typeface="Meiryo UI" panose="020B0604030504040204" pitchFamily="50" charset="-128"/>
                <a:ea typeface="Meiryo UI" panose="020B0604030504040204" pitchFamily="50" charset="-128"/>
              </a:rPr>
              <a:t>３）人件費を積算に含む場合、時間単価は、各事業担当者・事業補助者ごとの健康保険等級等を元に、別紙の人件費標準単価表に基づき積算すること。</a:t>
            </a:r>
          </a:p>
          <a:p>
            <a:pPr defTabSz="685800">
              <a:defRPr/>
            </a:pPr>
            <a:r>
              <a:rPr lang="ja-JP" altLang="en-US" sz="750">
                <a:solidFill>
                  <a:srgbClr val="000000"/>
                </a:solidFill>
                <a:latin typeface="Meiryo UI" panose="020B0604030504040204" pitchFamily="50" charset="-128"/>
                <a:ea typeface="Meiryo UI" panose="020B0604030504040204" pitchFamily="50" charset="-128"/>
              </a:rPr>
              <a:t>（</a:t>
            </a:r>
            <a:r>
              <a:rPr lang="en-US" altLang="ja-JP" sz="750">
                <a:solidFill>
                  <a:srgbClr val="000000"/>
                </a:solidFill>
                <a:latin typeface="Meiryo UI" panose="020B0604030504040204" pitchFamily="50" charset="-128"/>
                <a:ea typeface="Meiryo UI" panose="020B0604030504040204" pitchFamily="50" charset="-128"/>
              </a:rPr>
              <a:t>※</a:t>
            </a:r>
            <a:r>
              <a:rPr lang="ja-JP" altLang="en-US" sz="750">
                <a:solidFill>
                  <a:srgbClr val="000000"/>
                </a:solidFill>
                <a:latin typeface="Meiryo UI" panose="020B0604030504040204" pitchFamily="50" charset="-128"/>
                <a:ea typeface="Meiryo UI" panose="020B0604030504040204" pitchFamily="50" charset="-128"/>
              </a:rPr>
              <a:t>３）提案者が地方公共団体の場合、地方公共団体職員の旅費は計上できない。</a:t>
            </a:r>
          </a:p>
          <a:p>
            <a:pPr defTabSz="685800">
              <a:defRPr/>
            </a:pPr>
            <a:r>
              <a:rPr lang="ja-JP" altLang="en-US" sz="750">
                <a:solidFill>
                  <a:srgbClr val="000000"/>
                </a:solidFill>
                <a:latin typeface="Meiryo UI" panose="020B0604030504040204" pitchFamily="50" charset="-128"/>
                <a:ea typeface="Meiryo UI" panose="020B0604030504040204" pitchFamily="50" charset="-128"/>
              </a:rPr>
              <a:t>（</a:t>
            </a:r>
            <a:r>
              <a:rPr lang="en-US" altLang="ja-JP" sz="750">
                <a:solidFill>
                  <a:srgbClr val="000000"/>
                </a:solidFill>
                <a:latin typeface="Meiryo UI" panose="020B0604030504040204" pitchFamily="50" charset="-128"/>
                <a:ea typeface="Meiryo UI" panose="020B0604030504040204" pitchFamily="50" charset="-128"/>
              </a:rPr>
              <a:t>※</a:t>
            </a:r>
            <a:r>
              <a:rPr lang="ja-JP" altLang="en-US" sz="750">
                <a:solidFill>
                  <a:srgbClr val="000000"/>
                </a:solidFill>
                <a:latin typeface="Meiryo UI" panose="020B0604030504040204" pitchFamily="50" charset="-128"/>
                <a:ea typeface="Meiryo UI" panose="020B0604030504040204" pitchFamily="50" charset="-128"/>
              </a:rPr>
              <a:t>４）提案者が地方公共団体の場合、一般管理費は計上できない。</a:t>
            </a:r>
          </a:p>
        </p:txBody>
      </p:sp>
      <p:sp>
        <p:nvSpPr>
          <p:cNvPr id="4" name="Rectangle 2">
            <a:extLst>
              <a:ext uri="{FF2B5EF4-FFF2-40B4-BE49-F238E27FC236}">
                <a16:creationId xmlns:a16="http://schemas.microsoft.com/office/drawing/2014/main" id="{BE3F9C24-EDFD-6D71-FD1B-4A9A6350537D}"/>
              </a:ext>
            </a:extLst>
          </p:cNvPr>
          <p:cNvSpPr/>
          <p:nvPr/>
        </p:nvSpPr>
        <p:spPr>
          <a:xfrm>
            <a:off x="3674803" y="1013434"/>
            <a:ext cx="2178859" cy="299801"/>
          </a:xfrm>
          <a:prstGeom prst="wedgeRectCallout">
            <a:avLst>
              <a:gd name="adj1" fmla="val -21955"/>
              <a:gd name="adj2" fmla="val 116875"/>
            </a:avLst>
          </a:prstGeom>
          <a:solidFill>
            <a:srgbClr val="EEE89A"/>
          </a:solidFill>
          <a:ln w="76200" cap="flat" cmpd="sng" algn="ctr">
            <a:noFill/>
            <a:prstDash val="solid"/>
          </a:ln>
          <a:effectLst/>
          <a:extLst>
            <a:ext uri="{91240B29-F687-4F45-9708-019B960494DF}">
              <a14:hiddenLine xmlns:a14="http://schemas.microsoft.com/office/drawing/2010/main" w="76200" cap="flat" cmpd="sng" algn="ctr">
                <a:gradFill flip="none" rotWithShape="1">
                  <a:gsLst>
                    <a:gs pos="0">
                      <a:schemeClr val="accent2"/>
                    </a:gs>
                    <a:gs pos="100000">
                      <a:schemeClr val="tx2"/>
                    </a:gs>
                  </a:gsLst>
                  <a:lin ang="2700000" scaled="1"/>
                  <a:tileRect/>
                </a:gra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65813" lvl="1" defTabSz="557213" eaLnBrk="1" fontAlgn="auto" hangingPunct="1">
              <a:spcBef>
                <a:spcPts val="0"/>
              </a:spcBef>
              <a:spcAft>
                <a:spcPts val="0"/>
              </a:spcAft>
              <a:buClr>
                <a:srgbClr val="FF8222"/>
              </a:buClr>
              <a:defRPr/>
            </a:pPr>
            <a:r>
              <a:rPr lang="ja-JP" altLang="en-US" sz="788" kern="0">
                <a:solidFill>
                  <a:srgbClr val="575757"/>
                </a:solidFill>
                <a:latin typeface="Meiryo UI" panose="020B0604030504040204" pitchFamily="50" charset="-128"/>
                <a:ea typeface="Meiryo UI" panose="020B0604030504040204" pitchFamily="50" charset="-128"/>
              </a:rPr>
              <a:t>ランニングコストを一括計上する場合はその費用も含めて記載すること</a:t>
            </a:r>
            <a:endParaRPr lang="en-US" altLang="ja-JP" sz="788">
              <a:solidFill>
                <a:srgbClr val="575757"/>
              </a:solidFill>
              <a:latin typeface="Meiryo UI" panose="020B0604030504040204" pitchFamily="50" charset="-128"/>
              <a:ea typeface="Meiryo UI" panose="020B0604030504040204" pitchFamily="50" charset="-128"/>
            </a:endParaRPr>
          </a:p>
        </p:txBody>
      </p:sp>
      <p:sp>
        <p:nvSpPr>
          <p:cNvPr id="68" name="Rectangle 2">
            <a:extLst>
              <a:ext uri="{FF2B5EF4-FFF2-40B4-BE49-F238E27FC236}">
                <a16:creationId xmlns:a16="http://schemas.microsoft.com/office/drawing/2014/main" id="{B085D353-D9D4-28A4-339E-DCF41C965174}"/>
              </a:ext>
            </a:extLst>
          </p:cNvPr>
          <p:cNvSpPr/>
          <p:nvPr/>
        </p:nvSpPr>
        <p:spPr>
          <a:xfrm>
            <a:off x="6076026" y="1013433"/>
            <a:ext cx="2178859" cy="299801"/>
          </a:xfrm>
          <a:prstGeom prst="wedgeRectCallout">
            <a:avLst>
              <a:gd name="adj1" fmla="val -21955"/>
              <a:gd name="adj2" fmla="val 116875"/>
            </a:avLst>
          </a:prstGeom>
          <a:solidFill>
            <a:srgbClr val="EEE89A"/>
          </a:solidFill>
          <a:ln w="76200" cap="flat" cmpd="sng" algn="ctr">
            <a:noFill/>
            <a:prstDash val="solid"/>
          </a:ln>
          <a:effectLst/>
          <a:extLst>
            <a:ext uri="{91240B29-F687-4F45-9708-019B960494DF}">
              <a14:hiddenLine xmlns:a14="http://schemas.microsoft.com/office/drawing/2010/main" w="76200" cap="flat" cmpd="sng" algn="ctr">
                <a:gradFill flip="none" rotWithShape="1">
                  <a:gsLst>
                    <a:gs pos="0">
                      <a:schemeClr val="accent2"/>
                    </a:gs>
                    <a:gs pos="100000">
                      <a:schemeClr val="tx2"/>
                    </a:gs>
                  </a:gsLst>
                  <a:lin ang="2700000" scaled="1"/>
                  <a:tileRect/>
                </a:gra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65813" lvl="1" defTabSz="557213" eaLnBrk="1" fontAlgn="auto" hangingPunct="1">
              <a:spcBef>
                <a:spcPts val="0"/>
              </a:spcBef>
              <a:spcAft>
                <a:spcPts val="0"/>
              </a:spcAft>
              <a:buClr>
                <a:srgbClr val="FF8222"/>
              </a:buClr>
              <a:defRPr/>
            </a:pPr>
            <a:r>
              <a:rPr lang="ja-JP" altLang="en-US" sz="788" kern="0">
                <a:solidFill>
                  <a:srgbClr val="575757"/>
                </a:solidFill>
                <a:latin typeface="Meiryo UI" panose="020B0604030504040204" pitchFamily="50" charset="-128"/>
                <a:ea typeface="Meiryo UI" panose="020B0604030504040204" pitchFamily="50" charset="-128"/>
              </a:rPr>
              <a:t>金額の積算の根拠を、可能な限り分解して記載すること</a:t>
            </a:r>
            <a:endParaRPr lang="en-US" altLang="ja-JP" sz="788">
              <a:solidFill>
                <a:srgbClr val="575757"/>
              </a:solidFill>
              <a:latin typeface="Meiryo UI" panose="020B0604030504040204" pitchFamily="50" charset="-128"/>
              <a:ea typeface="Meiryo UI" panose="020B0604030504040204" pitchFamily="50" charset="-128"/>
            </a:endParaRPr>
          </a:p>
        </p:txBody>
      </p:sp>
      <p:sp>
        <p:nvSpPr>
          <p:cNvPr id="3" name="テキスト ボックス 42">
            <a:extLst>
              <a:ext uri="{FF2B5EF4-FFF2-40B4-BE49-F238E27FC236}">
                <a16:creationId xmlns:a16="http://schemas.microsoft.com/office/drawing/2014/main" id="{CCBA6A15-2F4A-D9F4-46C6-CE4B018A2100}"/>
              </a:ext>
            </a:extLst>
          </p:cNvPr>
          <p:cNvSpPr txBox="1"/>
          <p:nvPr/>
        </p:nvSpPr>
        <p:spPr>
          <a:xfrm>
            <a:off x="432000" y="1127250"/>
            <a:ext cx="8224134" cy="138122"/>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34290" rIns="0" bIns="34290" numCol="1" spcCol="0" rtlCol="0" fromWordArt="0" anchor="ctr" anchorCtr="0" forceAA="0" compatLnSpc="1">
            <a:prstTxWarp prst="textNoShape">
              <a:avLst/>
            </a:prstTxWarp>
            <a:noAutofit/>
          </a:bodyPr>
          <a:lstStyle/>
          <a:p>
            <a:pPr defTabSz="685800" eaLnBrk="1" fontAlgn="auto" hangingPunct="1">
              <a:spcBef>
                <a:spcPts val="0"/>
              </a:spcBef>
              <a:spcAft>
                <a:spcPts val="0"/>
              </a:spcAft>
              <a:defRPr/>
            </a:pPr>
            <a:r>
              <a:rPr lang="en-US" altLang="ja-JP" sz="1050">
                <a:solidFill>
                  <a:srgbClr val="575757"/>
                </a:solidFill>
                <a:latin typeface="Trebuchet MS" panose="020B0603020202020204" pitchFamily="34" charset="0"/>
                <a:ea typeface="Meiryo UI" panose="020B0604030504040204" pitchFamily="50" charset="-128"/>
              </a:rPr>
              <a:t>Ⅲ</a:t>
            </a:r>
            <a:r>
              <a:rPr lang="ja-JP" altLang="en-US" sz="1050">
                <a:solidFill>
                  <a:srgbClr val="575757"/>
                </a:solidFill>
                <a:latin typeface="Trebuchet MS" panose="020B0603020202020204" pitchFamily="34" charset="0"/>
                <a:ea typeface="Meiryo UI" panose="020B0604030504040204" pitchFamily="50" charset="-128"/>
              </a:rPr>
              <a:t>ソリューション</a:t>
            </a:r>
            <a:endParaRPr lang="en-US" altLang="ja-JP" sz="1050">
              <a:solidFill>
                <a:srgbClr val="575757"/>
              </a:solidFill>
              <a:latin typeface="Trebuchet MS" panose="020B0603020202020204" pitchFamily="34" charset="0"/>
              <a:ea typeface="Meiryo UI" panose="020B0604030504040204" pitchFamily="50" charset="-128"/>
            </a:endParaRPr>
          </a:p>
        </p:txBody>
      </p:sp>
      <p:sp>
        <p:nvSpPr>
          <p:cNvPr id="11" name="Oval 20">
            <a:extLst>
              <a:ext uri="{FF2B5EF4-FFF2-40B4-BE49-F238E27FC236}">
                <a16:creationId xmlns:a16="http://schemas.microsoft.com/office/drawing/2014/main" id="{7658F5FA-921F-3EB5-02B9-619C81204A37}"/>
              </a:ext>
            </a:extLst>
          </p:cNvPr>
          <p:cNvSpPr>
            <a:spLocks noChangeAspect="1" noChangeArrowheads="1"/>
          </p:cNvSpPr>
          <p:nvPr/>
        </p:nvSpPr>
        <p:spPr>
          <a:xfrm>
            <a:off x="454834" y="1311380"/>
            <a:ext cx="230183" cy="230183"/>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algn="ctr" defTabSz="685800" eaLnBrk="1" fontAlgn="auto" hangingPunct="1">
              <a:spcBef>
                <a:spcPts val="0"/>
              </a:spcBef>
              <a:spcAft>
                <a:spcPts val="0"/>
              </a:spcAft>
              <a:defRPr/>
            </a:pPr>
            <a:r>
              <a:rPr kumimoji="0" lang="ja-JP" altLang="en-US" sz="1500">
                <a:solidFill>
                  <a:prstClr val="white"/>
                </a:solidFill>
                <a:latin typeface="Trebuchet MS" panose="020B0603020202020204" pitchFamily="34" charset="0"/>
                <a:ea typeface="+mn-ea"/>
              </a:rPr>
              <a:t>３</a:t>
            </a:r>
            <a:endParaRPr kumimoji="0" lang="en-US" sz="1500">
              <a:solidFill>
                <a:prstClr val="white"/>
              </a:solidFill>
              <a:latin typeface="Trebuchet MS" panose="020B0603020202020204" pitchFamily="34" charset="0"/>
              <a:ea typeface="+mn-ea"/>
            </a:endParaRPr>
          </a:p>
        </p:txBody>
      </p:sp>
      <p:sp>
        <p:nvSpPr>
          <p:cNvPr id="2" name="Rectangle 217">
            <a:extLst>
              <a:ext uri="{FF2B5EF4-FFF2-40B4-BE49-F238E27FC236}">
                <a16:creationId xmlns:a16="http://schemas.microsoft.com/office/drawing/2014/main" id="{A170FC82-0E5D-439D-EEF1-36E1D59F712A}"/>
              </a:ext>
            </a:extLst>
          </p:cNvPr>
          <p:cNvSpPr/>
          <p:nvPr/>
        </p:nvSpPr>
        <p:spPr>
          <a:xfrm>
            <a:off x="77185" y="857502"/>
            <a:ext cx="2990790" cy="181591"/>
          </a:xfrm>
          <a:prstGeom prst="rect">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685800" eaLnBrk="1" fontAlgn="auto" hangingPunct="1">
              <a:spcBef>
                <a:spcPts val="0"/>
              </a:spcBef>
              <a:spcAft>
                <a:spcPts val="0"/>
              </a:spcAft>
              <a:buFont typeface="Trebuchet MS" panose="020B0603020202020204" pitchFamily="34" charset="0"/>
              <a:buChar char="​"/>
              <a:defRPr/>
            </a:pPr>
            <a:r>
              <a:rPr lang="ja-JP" altLang="en-US" sz="788" kern="0">
                <a:solidFill>
                  <a:srgbClr val="575757"/>
                </a:solidFill>
                <a:latin typeface="Trebuchet MS" panose="020B0603020202020204" pitchFamily="34" charset="0"/>
                <a:ea typeface="Meiryo UI" panose="020B0604030504040204" pitchFamily="50" charset="-128"/>
              </a:rPr>
              <a:t>評価の観点：持続性・展開性</a:t>
            </a:r>
            <a:endParaRPr lang="en-US" altLang="ja-JP" sz="788" kern="0">
              <a:solidFill>
                <a:srgbClr val="575757"/>
              </a:solidFill>
              <a:latin typeface="Trebuchet MS" panose="020B0603020202020204" pitchFamily="34" charset="0"/>
              <a:ea typeface="Meiryo UI" panose="020B0604030504040204" pitchFamily="50" charset="-128"/>
            </a:endParaRPr>
          </a:p>
        </p:txBody>
      </p:sp>
      <p:sp>
        <p:nvSpPr>
          <p:cNvPr id="5" name="正方形/長方形 5">
            <a:extLst>
              <a:ext uri="{FF2B5EF4-FFF2-40B4-BE49-F238E27FC236}">
                <a16:creationId xmlns:a16="http://schemas.microsoft.com/office/drawing/2014/main" id="{E91C38C4-54D0-EBA4-D172-6D610DD13756}"/>
              </a:ext>
            </a:extLst>
          </p:cNvPr>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総務省</a:t>
            </a:r>
          </a:p>
        </p:txBody>
      </p:sp>
      <p:sp>
        <p:nvSpPr>
          <p:cNvPr id="6" name="正方形/長方形 12">
            <a:extLst>
              <a:ext uri="{FF2B5EF4-FFF2-40B4-BE49-F238E27FC236}">
                <a16:creationId xmlns:a16="http://schemas.microsoft.com/office/drawing/2014/main" id="{23504221-CF05-3774-40BB-7DC874CDF00A}"/>
              </a:ext>
            </a:extLst>
          </p:cNvPr>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FF3090DA-6FB9-414E-B719-C78A97C2C8C3}"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29</a:t>
            </a:fld>
            <a:endParaRPr kumimoji="1" lang="en-US" altLang="ja-JP" sz="148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4037968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2" name="Text Box 4"/>
          <p:cNvSpPr txBox="1">
            <a:spLocks noChangeArrowheads="1"/>
          </p:cNvSpPr>
          <p:nvPr/>
        </p:nvSpPr>
        <p:spPr>
          <a:xfrm>
            <a:off x="119980" y="1760349"/>
            <a:ext cx="2375818" cy="2135969"/>
          </a:xfrm>
          <a:prstGeom prst="rect">
            <a:avLst/>
          </a:prstGeom>
          <a:noFill/>
          <a:ln w="9525">
            <a:noFill/>
            <a:miter lim="800000"/>
            <a:headEnd/>
            <a:tailEnd/>
          </a:ln>
          <a:effectLst/>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6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■対象区域の概要</a:t>
            </a:r>
            <a:endParaRPr kumimoji="1" lang="en-US" altLang="ja-JP" sz="16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6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（名称、面積、人口等）</a:t>
            </a:r>
            <a:endParaRPr kumimoji="1" lang="en-US" altLang="ja-JP" sz="1600" b="0" i="1" u="none" strike="noStrike" kern="1200" cap="none" spc="0" normalizeH="0" baseline="0" noProof="0">
              <a:ln>
                <a:noFill/>
              </a:ln>
              <a:solidFill>
                <a:srgbClr val="FF0000"/>
              </a:solidFill>
              <a:effectLst/>
              <a:uLnTx/>
              <a:uFillTx/>
              <a:latin typeface="Tahoma" pitchFamily="34" charset="0"/>
              <a:ea typeface="ＭＳ Ｐゴシック" panose="020B0600070205080204" pitchFamily="50" charset="-128"/>
              <a:cs typeface="+mn-cs"/>
            </a:endParaRPr>
          </a:p>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endParaRPr kumimoji="1" lang="en-US" altLang="ja-JP" sz="1600" b="0"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endParaRPr>
          </a:p>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endParaRPr kumimoji="1" lang="en-US" altLang="ja-JP" sz="1600" b="0"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endParaRPr>
          </a:p>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r>
              <a:rPr kumimoji="1" lang="ja-JP" altLang="en-US" sz="1600" b="0"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rPr>
              <a:t>対象区域のビジョン</a:t>
            </a:r>
            <a:endParaRPr kumimoji="1" lang="en-US" altLang="ja-JP" sz="1600" b="0"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endParaRPr>
          </a:p>
          <a:p>
            <a:pPr marL="0" marR="0" lvl="0" indent="0" algn="l" defTabSz="914400" rtl="0" eaLnBrk="1" fontAlgn="base" latinLnBrk="0" hangingPunct="1">
              <a:lnSpc>
                <a:spcPct val="100000"/>
              </a:lnSpc>
              <a:spcBef>
                <a:spcPct val="5000"/>
              </a:spcBef>
              <a:spcAft>
                <a:spcPct val="0"/>
              </a:spcAft>
              <a:buClrTx/>
              <a:buSzTx/>
              <a:buFontTx/>
              <a:buNone/>
              <a:tabLst/>
              <a:defRPr/>
            </a:pPr>
            <a:r>
              <a:rPr kumimoji="1" lang="ja-JP" altLang="en-US" sz="1600" b="0" i="1" u="none" strike="noStrike" kern="1200" cap="none" spc="0" normalizeH="0" baseline="0" noProof="0">
                <a:ln>
                  <a:noFill/>
                </a:ln>
                <a:solidFill>
                  <a:srgbClr val="FF0000"/>
                </a:solidFill>
                <a:effectLst/>
                <a:uLnTx/>
                <a:uFillTx/>
                <a:latin typeface="Tahoma" pitchFamily="34" charset="0"/>
                <a:ea typeface="ＭＳ Ｐゴシック" panose="020B0600070205080204" pitchFamily="50" charset="-128"/>
                <a:cs typeface="+mn-cs"/>
              </a:rPr>
              <a:t>（目指すべき地域の姿）</a:t>
            </a:r>
            <a:endParaRPr kumimoji="1" lang="en-US" altLang="ja-JP" sz="1600" b="0" i="1" u="none" strike="noStrike" kern="1200" cap="none" spc="0" normalizeH="0" baseline="0" noProof="0">
              <a:ln>
                <a:noFill/>
              </a:ln>
              <a:solidFill>
                <a:srgbClr val="FF0000"/>
              </a:solidFill>
              <a:effectLst/>
              <a:uLnTx/>
              <a:uFillTx/>
              <a:latin typeface="Tahoma" pitchFamily="34" charset="0"/>
              <a:ea typeface="ＭＳ Ｐゴシック" panose="020B0600070205080204" pitchFamily="50" charset="-128"/>
              <a:cs typeface="+mn-cs"/>
            </a:endParaRPr>
          </a:p>
          <a:p>
            <a:pPr marL="0" marR="0" lvl="0" indent="0" algn="l" defTabSz="914400" rtl="0" eaLnBrk="1" fontAlgn="base" latinLnBrk="0" hangingPunct="1">
              <a:lnSpc>
                <a:spcPct val="100000"/>
              </a:lnSpc>
              <a:spcBef>
                <a:spcPct val="5000"/>
              </a:spcBef>
              <a:spcAft>
                <a:spcPct val="0"/>
              </a:spcAft>
              <a:buClrTx/>
              <a:buSzTx/>
              <a:buFontTx/>
              <a:buNone/>
              <a:tabLst/>
              <a:defRPr/>
            </a:pPr>
            <a:endParaRPr kumimoji="1" lang="en-US" altLang="ja-JP" sz="1600" b="0"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endParaRPr>
          </a:p>
          <a:p>
            <a:pPr marL="0" marR="0" lvl="0" indent="0" algn="l" defTabSz="914400" rtl="0" eaLnBrk="1" fontAlgn="base" latinLnBrk="0" hangingPunct="1">
              <a:lnSpc>
                <a:spcPct val="100000"/>
              </a:lnSpc>
              <a:spcBef>
                <a:spcPct val="5000"/>
              </a:spcBef>
              <a:spcAft>
                <a:spcPct val="0"/>
              </a:spcAft>
              <a:buClrTx/>
              <a:buSzTx/>
              <a:buFontTx/>
              <a:buNone/>
              <a:tabLst/>
              <a:defRPr/>
            </a:pPr>
            <a:endParaRPr kumimoji="1" lang="en-US" altLang="ja-JP" sz="1600" b="0"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endParaRPr>
          </a:p>
        </p:txBody>
      </p:sp>
      <p:sp>
        <p:nvSpPr>
          <p:cNvPr id="1243" name="Rectangle 66"/>
          <p:cNvSpPr>
            <a:spLocks noChangeArrowheads="1"/>
          </p:cNvSpPr>
          <p:nvPr/>
        </p:nvSpPr>
        <p:spPr>
          <a:xfrm>
            <a:off x="107950" y="1700808"/>
            <a:ext cx="2375818" cy="4980809"/>
          </a:xfrm>
          <a:prstGeom prst="rect">
            <a:avLst/>
          </a:prstGeom>
          <a:noFill/>
          <a:ln>
            <a:solidFill>
              <a:schemeClr val="tx1"/>
            </a:solidFill>
            <a:headEnd/>
            <a:tailEnd/>
          </a:ln>
        </p:spPr>
        <p:style>
          <a:lnRef idx="2">
            <a:schemeClr val="dk1"/>
          </a:lnRef>
          <a:fillRef idx="1">
            <a:schemeClr val="lt1"/>
          </a:fillRef>
          <a:effectRef idx="0">
            <a:schemeClr val="dk1"/>
          </a:effectRef>
          <a:fontRef idx="minor">
            <a:schemeClr val="dk1"/>
          </a:fontRef>
        </p:style>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050" b="0" i="0" u="sng"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244" name="Rectangle 67"/>
          <p:cNvSpPr>
            <a:spLocks noChangeArrowheads="1"/>
          </p:cNvSpPr>
          <p:nvPr/>
        </p:nvSpPr>
        <p:spPr>
          <a:xfrm>
            <a:off x="0" y="0"/>
            <a:ext cx="9144000" cy="573088"/>
          </a:xfrm>
          <a:prstGeom prst="rect">
            <a:avLst/>
          </a:prstGeom>
          <a:solidFill>
            <a:schemeClr val="tx1"/>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4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３．概要　</a:t>
            </a:r>
            <a:r>
              <a:rPr kumimoji="1" lang="en-US" altLang="ja-JP" sz="24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24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申請者名</a:t>
            </a:r>
            <a:r>
              <a:rPr kumimoji="1" lang="en-US" altLang="ja-JP" sz="24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a:t>
            </a:r>
            <a:endParaRPr kumimoji="1" lang="ja-JP" altLang="en-US" sz="24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245" name="正方形/長方形 2"/>
          <p:cNvSpPr/>
          <p:nvPr/>
        </p:nvSpPr>
        <p:spPr>
          <a:xfrm>
            <a:off x="107950" y="656948"/>
            <a:ext cx="8978900" cy="914400"/>
          </a:xfrm>
          <a:prstGeom prst="rect">
            <a:avLst/>
          </a:prstGeom>
          <a:noFill/>
          <a:ln>
            <a:solidFill>
              <a:schemeClr val="tx1"/>
            </a:solidFill>
          </a:ln>
        </p:spPr>
        <p:style>
          <a:lnRef idx="2">
            <a:schemeClr val="dk1"/>
          </a:lnRef>
          <a:fillRef idx="1">
            <a:schemeClr val="lt1"/>
          </a:fillRef>
          <a:effectRef idx="0">
            <a:schemeClr val="dk1"/>
          </a:effectRef>
          <a:fontRef idx="minor">
            <a:schemeClr val="dk1"/>
          </a:fontRef>
        </p:style>
        <p:txBody>
          <a:bodyPr rtlCol="0" anchor="t" anchorCtr="0"/>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600" b="0" i="0" u="none" strike="noStrike" kern="1200" cap="none" spc="0" normalizeH="0" baseline="0" noProof="0">
                <a:ln>
                  <a:noFill/>
                </a:ln>
                <a:solidFill>
                  <a:srgbClr val="000000"/>
                </a:solidFill>
                <a:effectLst/>
                <a:uLnTx/>
                <a:uFillTx/>
                <a:latin typeface="ＭＳ Ｐゴシック"/>
                <a:ea typeface="ＭＳ Ｐゴシック"/>
                <a:cs typeface="+mn-cs"/>
              </a:rPr>
              <a:t>■ 事業のセールスポイント</a:t>
            </a:r>
            <a:endParaRPr kumimoji="1" lang="en-US" altLang="ja-JP" sz="1600" b="0" i="0" u="none" strike="noStrike" kern="1200" cap="none" spc="0" normalizeH="0" baseline="0" noProof="0">
              <a:ln>
                <a:noFill/>
              </a:ln>
              <a:solidFill>
                <a:srgbClr val="000000"/>
              </a:solidFill>
              <a:effectLst/>
              <a:uLnTx/>
              <a:uFillTx/>
              <a:latin typeface="ＭＳ Ｐゴシック"/>
              <a:ea typeface="ＭＳ Ｐゴシック"/>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600" b="0" i="0" u="none" strike="noStrike" kern="1200" cap="none" spc="0" normalizeH="0" baseline="0" noProof="0">
                <a:ln>
                  <a:noFill/>
                </a:ln>
                <a:solidFill>
                  <a:srgbClr val="000000"/>
                </a:solidFill>
                <a:effectLst/>
                <a:uLnTx/>
                <a:uFillTx/>
                <a:latin typeface="ＭＳ Ｐゴシック"/>
                <a:ea typeface="ＭＳ Ｐゴシック"/>
                <a:cs typeface="+mn-cs"/>
              </a:rPr>
              <a:t>　</a:t>
            </a:r>
            <a:r>
              <a:rPr kumimoji="1" lang="ja-JP" altLang="en-US" sz="1600" b="0" i="1" u="none" strike="noStrike" kern="1200" cap="none" spc="0" normalizeH="0" baseline="0" noProof="0">
                <a:ln>
                  <a:noFill/>
                </a:ln>
                <a:solidFill>
                  <a:srgbClr val="FF0000"/>
                </a:solidFill>
                <a:effectLst/>
                <a:uLnTx/>
                <a:uFillTx/>
                <a:latin typeface="ＭＳ Ｐゴシック"/>
                <a:ea typeface="ＭＳ Ｐゴシック"/>
                <a:cs typeface="+mn-cs"/>
              </a:rPr>
              <a:t>（提案の中で特に優れている点、それにより地域にどのような変化をもたらすかを簡潔に記載）　</a:t>
            </a:r>
            <a:endParaRPr kumimoji="1" lang="en-US" altLang="ja-JP" sz="1800" b="0" i="1" u="none" strike="noStrike" kern="1200" cap="none" spc="-20" normalizeH="0" baseline="0" noProof="0">
              <a:ln>
                <a:noFill/>
              </a:ln>
              <a:solidFill>
                <a:srgbClr val="FF0000"/>
              </a:solidFill>
              <a:effectLst/>
              <a:uLnTx/>
              <a:uFillTx/>
              <a:latin typeface="ＭＳ Ｐゴシック"/>
              <a:ea typeface="ＭＳ Ｐゴシック"/>
              <a:cs typeface="+mn-cs"/>
            </a:endParaRPr>
          </a:p>
        </p:txBody>
      </p:sp>
      <p:sp>
        <p:nvSpPr>
          <p:cNvPr id="1246" name="テキスト ボックス 11"/>
          <p:cNvSpPr txBox="1"/>
          <p:nvPr/>
        </p:nvSpPr>
        <p:spPr>
          <a:xfrm>
            <a:off x="2516390" y="1700808"/>
            <a:ext cx="6603341" cy="338554"/>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6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■関連事業全体の概要</a:t>
            </a:r>
            <a:endParaRPr kumimoji="1" lang="en-US" altLang="ja-JP" sz="16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249" name="正方形/長方形 3"/>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共通</a:t>
            </a:r>
          </a:p>
        </p:txBody>
      </p:sp>
      <p:sp>
        <p:nvSpPr>
          <p:cNvPr id="11" name="正方形/長方形 10"/>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B3AA141A-6340-41B9-A997-C61DC5FC9FCF}"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3</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3" name="テキスト ボックス 2">
            <a:extLst>
              <a:ext uri="{FF2B5EF4-FFF2-40B4-BE49-F238E27FC236}">
                <a16:creationId xmlns:a16="http://schemas.microsoft.com/office/drawing/2014/main" id="{01C8A092-A0BA-6DB3-9555-2D7AAB60F8C5}"/>
              </a:ext>
            </a:extLst>
          </p:cNvPr>
          <p:cNvSpPr txBox="1"/>
          <p:nvPr/>
        </p:nvSpPr>
        <p:spPr>
          <a:xfrm>
            <a:off x="2447255" y="1984156"/>
            <a:ext cx="6440277" cy="584775"/>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6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（提案事業とそれに関連する事業を含めた取組の全体概要を図表を用いてわかりやすく記載）</a:t>
            </a:r>
          </a:p>
        </p:txBody>
      </p:sp>
    </p:spTree>
    <p:extLst>
      <p:ext uri="{BB962C8B-B14F-4D97-AF65-F5344CB8AC3E}">
        <p14:creationId xmlns:p14="http://schemas.microsoft.com/office/powerpoint/2010/main" val="14016093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28" name="think-cell data - do not delete" hidden="1"/>
          <p:cNvGraphicFramePr>
            <a:graphicFrameLocks noChangeAspect="1"/>
          </p:cNvGraphicFramePr>
          <p:nvPr/>
        </p:nvGraphicFramePr>
        <p:xfrm>
          <a:off x="1191" y="858441"/>
          <a:ext cx="1191" cy="1191"/>
        </p:xfrm>
        <a:graphic>
          <a:graphicData uri="http://schemas.openxmlformats.org/presentationml/2006/ole">
            <mc:AlternateContent xmlns:mc="http://schemas.openxmlformats.org/markup-compatibility/2006">
              <mc:Choice xmlns:v="urn:schemas-microsoft-com:vml" Requires="v">
                <p:oleObj name="think-cell スライド" r:id="rId9" imgW="395" imgH="396" progId="TCLayout.ActiveDocument.1">
                  <p:embed/>
                </p:oleObj>
              </mc:Choice>
              <mc:Fallback>
                <p:oleObj name="think-cell スライド" r:id="rId9" imgW="395" imgH="396" progId="TCLayout.ActiveDocument.1">
                  <p:embed/>
                  <p:pic>
                    <p:nvPicPr>
                      <p:cNvPr id="1528" name="think-cell data - do not delete" hidden="1"/>
                      <p:cNvPicPr>
                        <a:picLocks noChangeAspect="1"/>
                      </p:cNvPicPr>
                      <p:nvPr/>
                    </p:nvPicPr>
                    <p:blipFill>
                      <a:blip r:embed="rId10"/>
                      <a:stretch>
                        <a:fillRect/>
                      </a:stretch>
                    </p:blipFill>
                    <p:spPr>
                      <a:xfrm>
                        <a:off x="1191" y="858441"/>
                        <a:ext cx="1191" cy="1191"/>
                      </a:xfrm>
                      <a:prstGeom prst="rect">
                        <a:avLst/>
                      </a:prstGeom>
                    </p:spPr>
                  </p:pic>
                </p:oleObj>
              </mc:Fallback>
            </mc:AlternateContent>
          </a:graphicData>
        </a:graphic>
      </p:graphicFrame>
      <p:sp>
        <p:nvSpPr>
          <p:cNvPr id="1529" name="タイトル 1"/>
          <p:cNvSpPr>
            <a:spLocks noGrp="1"/>
          </p:cNvSpPr>
          <p:nvPr>
            <p:ph type="title"/>
          </p:nvPr>
        </p:nvSpPr>
        <p:spPr>
          <a:xfrm>
            <a:off x="472500" y="1337078"/>
            <a:ext cx="8200013" cy="249299"/>
          </a:xfrm>
        </p:spPr>
        <p:txBody>
          <a:bodyPr vert="horz"/>
          <a:lstStyle/>
          <a:p>
            <a:pPr>
              <a:tabLst>
                <a:tab pos="266700" algn="l"/>
              </a:tabLst>
            </a:pPr>
            <a:r>
              <a:rPr kumimoji="1" lang="en-US" altLang="ja-JP">
                <a:solidFill>
                  <a:srgbClr val="FE9341"/>
                </a:solidFill>
                <a:latin typeface="Trebuchet MS" panose="020B0603020202020204" pitchFamily="34" charset="0"/>
                <a:ea typeface="Meiryo UI" panose="020B0604030504040204" pitchFamily="50" charset="-128"/>
              </a:rPr>
              <a:t>	</a:t>
            </a:r>
            <a:r>
              <a:rPr kumimoji="1" lang="ja-JP" altLang="en-US">
                <a:solidFill>
                  <a:srgbClr val="FE9341"/>
                </a:solidFill>
                <a:latin typeface="Trebuchet MS" panose="020B0603020202020204" pitchFamily="34" charset="0"/>
                <a:ea typeface="Meiryo UI" panose="020B0604030504040204" pitchFamily="50" charset="-128"/>
              </a:rPr>
              <a:t>費用対効果</a:t>
            </a:r>
            <a:endParaRPr kumimoji="1" lang="en-US">
              <a:solidFill>
                <a:srgbClr val="575757"/>
              </a:solidFill>
              <a:latin typeface="Trebuchet MS" panose="020B0603020202020204" pitchFamily="34" charset="0"/>
              <a:ea typeface="Meiryo UI" panose="020B0604030504040204" pitchFamily="50" charset="-128"/>
            </a:endParaRPr>
          </a:p>
        </p:txBody>
      </p:sp>
      <p:sp>
        <p:nvSpPr>
          <p:cNvPr id="1530" name="テキスト ボックス 42"/>
          <p:cNvSpPr txBox="1"/>
          <p:nvPr/>
        </p:nvSpPr>
        <p:spPr>
          <a:xfrm>
            <a:off x="448378" y="1138216"/>
            <a:ext cx="8224134" cy="138122"/>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34290" rIns="0" bIns="34290" numCol="1" spcCol="0" rtlCol="0" fromWordArt="0" anchor="ctr" anchorCtr="0" forceAA="0" compatLnSpc="1">
            <a:prstTxWarp prst="textNoShape">
              <a:avLst/>
            </a:prstTxWarp>
            <a:noAutofit/>
          </a:bodyPr>
          <a:lstStyle/>
          <a:p>
            <a:pPr defTabSz="685800" eaLnBrk="1" fontAlgn="auto" hangingPunct="1">
              <a:spcBef>
                <a:spcPts val="0"/>
              </a:spcBef>
              <a:spcAft>
                <a:spcPts val="0"/>
              </a:spcAft>
              <a:defRPr/>
            </a:pPr>
            <a:r>
              <a:rPr lang="en-US" altLang="ja-JP" sz="1050">
                <a:solidFill>
                  <a:srgbClr val="575757"/>
                </a:solidFill>
                <a:latin typeface="Trebuchet MS" panose="020B0603020202020204" pitchFamily="34" charset="0"/>
                <a:ea typeface="Meiryo UI" panose="020B0604030504040204" pitchFamily="50" charset="-128"/>
              </a:rPr>
              <a:t>Ⅲ</a:t>
            </a:r>
            <a:r>
              <a:rPr lang="ja-JP" altLang="en-US" sz="1050">
                <a:solidFill>
                  <a:srgbClr val="575757"/>
                </a:solidFill>
                <a:latin typeface="Trebuchet MS" panose="020B0603020202020204" pitchFamily="34" charset="0"/>
                <a:ea typeface="Meiryo UI" panose="020B0604030504040204" pitchFamily="50" charset="-128"/>
              </a:rPr>
              <a:t>ソリューション</a:t>
            </a:r>
            <a:endParaRPr lang="en-US" altLang="ja-JP" sz="1050">
              <a:solidFill>
                <a:srgbClr val="575757"/>
              </a:solidFill>
              <a:latin typeface="Trebuchet MS" panose="020B0603020202020204" pitchFamily="34" charset="0"/>
              <a:ea typeface="Meiryo UI" panose="020B0604030504040204" pitchFamily="50" charset="-128"/>
            </a:endParaRPr>
          </a:p>
        </p:txBody>
      </p:sp>
      <p:sp>
        <p:nvSpPr>
          <p:cNvPr id="1531" name="Oval 20"/>
          <p:cNvSpPr>
            <a:spLocks noChangeAspect="1" noChangeArrowheads="1"/>
          </p:cNvSpPr>
          <p:nvPr/>
        </p:nvSpPr>
        <p:spPr>
          <a:xfrm>
            <a:off x="472500" y="1324350"/>
            <a:ext cx="230183" cy="230183"/>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algn="ctr" defTabSz="685800" eaLnBrk="1" fontAlgn="auto" hangingPunct="1">
              <a:spcBef>
                <a:spcPts val="0"/>
              </a:spcBef>
              <a:spcAft>
                <a:spcPts val="0"/>
              </a:spcAft>
              <a:defRPr/>
            </a:pPr>
            <a:r>
              <a:rPr kumimoji="0" lang="en-US" altLang="ja-JP" sz="1500">
                <a:solidFill>
                  <a:prstClr val="white"/>
                </a:solidFill>
                <a:latin typeface="Trebuchet MS" panose="020B0603020202020204" pitchFamily="34" charset="0"/>
                <a:ea typeface="+mn-ea"/>
              </a:rPr>
              <a:t>4</a:t>
            </a:r>
            <a:endParaRPr kumimoji="0" lang="en-US" sz="1500">
              <a:solidFill>
                <a:prstClr val="white"/>
              </a:solidFill>
              <a:latin typeface="Trebuchet MS" panose="020B0603020202020204" pitchFamily="34" charset="0"/>
              <a:ea typeface="+mn-ea"/>
            </a:endParaRPr>
          </a:p>
        </p:txBody>
      </p:sp>
      <p:sp>
        <p:nvSpPr>
          <p:cNvPr id="1532" name="Rectangle 2"/>
          <p:cNvSpPr/>
          <p:nvPr/>
        </p:nvSpPr>
        <p:spPr>
          <a:xfrm>
            <a:off x="3566160" y="849631"/>
            <a:ext cx="5577840" cy="350168"/>
          </a:xfrm>
          <a:prstGeom prst="rect">
            <a:avLst/>
          </a:prstGeom>
          <a:solidFill>
            <a:schemeClr val="accent6">
              <a:lumMod val="20000"/>
              <a:lumOff val="80000"/>
            </a:schemeClr>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defTabSz="685800" eaLnBrk="1" fontAlgn="auto" hangingPunct="1">
              <a:spcBef>
                <a:spcPts val="0"/>
              </a:spcBef>
              <a:spcAft>
                <a:spcPts val="0"/>
              </a:spcAft>
              <a:buFont typeface="Trebuchet MS" panose="020B0603020202020204" pitchFamily="34" charset="0"/>
              <a:buChar char="​"/>
              <a:defRPr/>
            </a:pPr>
            <a:r>
              <a:rPr lang="ja-JP" altLang="en-US" sz="1200">
                <a:solidFill>
                  <a:srgbClr val="575757"/>
                </a:solidFill>
                <a:latin typeface="Trebuchet MS" panose="020B0603020202020204" pitchFamily="34" charset="0"/>
                <a:ea typeface="Meiryo UI" panose="020B0604030504040204" pitchFamily="50" charset="-128"/>
              </a:rPr>
              <a:t>受益者の立場で記載すること</a:t>
            </a:r>
            <a:endParaRPr lang="en-US" altLang="ja-JP" sz="1200">
              <a:solidFill>
                <a:srgbClr val="575757"/>
              </a:solidFill>
              <a:latin typeface="Trebuchet MS" panose="020B0603020202020204" pitchFamily="34" charset="0"/>
              <a:ea typeface="Meiryo UI" panose="020B0604030504040204" pitchFamily="50" charset="-128"/>
            </a:endParaRPr>
          </a:p>
          <a:p>
            <a:pPr defTabSz="685800" eaLnBrk="1" fontAlgn="auto" hangingPunct="1">
              <a:spcBef>
                <a:spcPts val="0"/>
              </a:spcBef>
              <a:spcAft>
                <a:spcPts val="0"/>
              </a:spcAft>
              <a:buFont typeface="Trebuchet MS" panose="020B0603020202020204" pitchFamily="34" charset="0"/>
              <a:buChar char="​"/>
              <a:defRPr/>
            </a:pPr>
            <a:r>
              <a:rPr lang="en-US" altLang="ja-JP" sz="1200">
                <a:solidFill>
                  <a:srgbClr val="575757"/>
                </a:solidFill>
                <a:latin typeface="Trebuchet MS" panose="020B0603020202020204" pitchFamily="34" charset="0"/>
                <a:ea typeface="Meiryo UI" panose="020B0604030504040204" pitchFamily="50" charset="-128"/>
              </a:rPr>
              <a:t>※</a:t>
            </a:r>
            <a:r>
              <a:rPr lang="ja-JP" altLang="en-US" sz="1200">
                <a:solidFill>
                  <a:srgbClr val="575757"/>
                </a:solidFill>
                <a:latin typeface="Trebuchet MS" panose="020B0603020202020204" pitchFamily="34" charset="0"/>
                <a:ea typeface="Meiryo UI" panose="020B0604030504040204" pitchFamily="50" charset="-128"/>
              </a:rPr>
              <a:t>企業版ふるさと納税制度（地方創生応援税制）を活用する計画の場合は明記すること</a:t>
            </a:r>
            <a:endParaRPr lang="en-US" altLang="ja-JP" sz="1200">
              <a:solidFill>
                <a:srgbClr val="575757"/>
              </a:solidFill>
              <a:latin typeface="Trebuchet MS" panose="020B0603020202020204" pitchFamily="34" charset="0"/>
              <a:ea typeface="Meiryo UI" panose="020B0604030504040204" pitchFamily="50" charset="-128"/>
            </a:endParaRPr>
          </a:p>
        </p:txBody>
      </p:sp>
      <p:sp>
        <p:nvSpPr>
          <p:cNvPr id="1533" name="Rectangle 217"/>
          <p:cNvSpPr/>
          <p:nvPr/>
        </p:nvSpPr>
        <p:spPr>
          <a:xfrm>
            <a:off x="99646" y="841588"/>
            <a:ext cx="2990790" cy="181591"/>
          </a:xfrm>
          <a:prstGeom prst="rect">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685800" eaLnBrk="1" fontAlgn="auto" hangingPunct="1">
              <a:spcBef>
                <a:spcPts val="0"/>
              </a:spcBef>
              <a:spcAft>
                <a:spcPts val="0"/>
              </a:spcAft>
              <a:buFont typeface="Trebuchet MS" panose="020B0603020202020204" pitchFamily="34" charset="0"/>
              <a:buChar char="​"/>
              <a:defRPr/>
            </a:pPr>
            <a:r>
              <a:rPr lang="ja-JP" altLang="en-US" sz="788" kern="0">
                <a:solidFill>
                  <a:srgbClr val="575757"/>
                </a:solidFill>
                <a:latin typeface="Trebuchet MS" panose="020B0603020202020204" pitchFamily="34" charset="0"/>
                <a:ea typeface="Meiryo UI" panose="020B0604030504040204" pitchFamily="50" charset="-128"/>
              </a:rPr>
              <a:t>評価の観点：持続性・展開性、その他</a:t>
            </a:r>
            <a:endParaRPr lang="en-US" altLang="ja-JP" sz="788" kern="0">
              <a:solidFill>
                <a:srgbClr val="575757"/>
              </a:solidFill>
              <a:latin typeface="Trebuchet MS" panose="020B0603020202020204" pitchFamily="34" charset="0"/>
              <a:ea typeface="Meiryo UI" panose="020B0604030504040204" pitchFamily="50" charset="-128"/>
            </a:endParaRPr>
          </a:p>
        </p:txBody>
      </p:sp>
      <p:sp>
        <p:nvSpPr>
          <p:cNvPr id="1534" name="Rectangle 2"/>
          <p:cNvSpPr/>
          <p:nvPr/>
        </p:nvSpPr>
        <p:spPr>
          <a:xfrm>
            <a:off x="4824074" y="1265920"/>
            <a:ext cx="3511723" cy="303805"/>
          </a:xfrm>
          <a:prstGeom prst="wedgeRectCallout">
            <a:avLst>
              <a:gd name="adj1" fmla="val -29231"/>
              <a:gd name="adj2" fmla="val 92535"/>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ja-JP" altLang="en-US" sz="1050">
                <a:solidFill>
                  <a:srgbClr val="575757"/>
                </a:solidFill>
                <a:latin typeface="Trebuchet MS" panose="020B0603020202020204" pitchFamily="34" charset="0"/>
                <a:ea typeface="Meiryo UI" panose="020B0604030504040204" pitchFamily="50" charset="-128"/>
              </a:rPr>
              <a:t>説明に必要な年数分を記入すること</a:t>
            </a:r>
            <a:r>
              <a:rPr lang="en-US" altLang="ja-JP" sz="1050">
                <a:solidFill>
                  <a:srgbClr val="575757"/>
                </a:solidFill>
                <a:latin typeface="Trebuchet MS" panose="020B0603020202020204" pitchFamily="34" charset="0"/>
                <a:ea typeface="Meiryo UI" panose="020B0604030504040204" pitchFamily="50" charset="-128"/>
              </a:rPr>
              <a:t>(</a:t>
            </a:r>
            <a:r>
              <a:rPr lang="ja-JP" altLang="en-US" sz="1050">
                <a:solidFill>
                  <a:srgbClr val="575757"/>
                </a:solidFill>
                <a:latin typeface="Trebuchet MS" panose="020B0603020202020204" pitchFamily="34" charset="0"/>
                <a:ea typeface="Meiryo UI" panose="020B0604030504040204" pitchFamily="50" charset="-128"/>
              </a:rPr>
              <a:t>最短でも30年度まで記載</a:t>
            </a:r>
            <a:r>
              <a:rPr lang="en-US" altLang="ja-JP" sz="1050">
                <a:solidFill>
                  <a:srgbClr val="575757"/>
                </a:solidFill>
                <a:latin typeface="Trebuchet MS" panose="020B0603020202020204" pitchFamily="34" charset="0"/>
                <a:ea typeface="Meiryo UI" panose="020B0604030504040204" pitchFamily="50" charset="-128"/>
              </a:rPr>
              <a:t>)</a:t>
            </a:r>
            <a:r>
              <a:rPr lang="ja-JP" altLang="en-US" sz="1050">
                <a:solidFill>
                  <a:srgbClr val="575757"/>
                </a:solidFill>
                <a:latin typeface="Trebuchet MS" panose="020B0603020202020204" pitchFamily="34" charset="0"/>
                <a:ea typeface="Meiryo UI" panose="020B0604030504040204" pitchFamily="50" charset="-128"/>
              </a:rPr>
              <a:t>　</a:t>
            </a:r>
            <a:br>
              <a:rPr lang="en-US" altLang="ja-JP" sz="1050">
                <a:solidFill>
                  <a:srgbClr val="575757"/>
                </a:solidFill>
                <a:latin typeface="Trebuchet MS" panose="020B0603020202020204" pitchFamily="34" charset="0"/>
                <a:ea typeface="Meiryo UI" panose="020B0604030504040204" pitchFamily="50" charset="-128"/>
              </a:rPr>
            </a:br>
            <a:r>
              <a:rPr lang="en-US" altLang="ja-JP" sz="1050">
                <a:solidFill>
                  <a:srgbClr val="575757"/>
                </a:solidFill>
                <a:latin typeface="Trebuchet MS" panose="020B0603020202020204" pitchFamily="34" charset="0"/>
                <a:ea typeface="Meiryo UI" panose="020B0604030504040204" pitchFamily="50" charset="-128"/>
              </a:rPr>
              <a:t>※XX</a:t>
            </a:r>
            <a:r>
              <a:rPr lang="ja-JP" altLang="en-US" sz="1050">
                <a:solidFill>
                  <a:srgbClr val="575757"/>
                </a:solidFill>
                <a:latin typeface="Trebuchet MS" panose="020B0603020202020204" pitchFamily="34" charset="0"/>
                <a:ea typeface="Meiryo UI" panose="020B0604030504040204" pitchFamily="50" charset="-128"/>
              </a:rPr>
              <a:t>～</a:t>
            </a:r>
            <a:r>
              <a:rPr lang="en-US" altLang="ja-JP" sz="1050">
                <a:solidFill>
                  <a:srgbClr val="575757"/>
                </a:solidFill>
                <a:latin typeface="Trebuchet MS" panose="020B0603020202020204" pitchFamily="34" charset="0"/>
                <a:ea typeface="Meiryo UI" panose="020B0604030504040204" pitchFamily="50" charset="-128"/>
              </a:rPr>
              <a:t>XX</a:t>
            </a:r>
            <a:r>
              <a:rPr lang="ja-JP" altLang="en-US" sz="1050">
                <a:solidFill>
                  <a:srgbClr val="575757"/>
                </a:solidFill>
                <a:latin typeface="Trebuchet MS" panose="020B0603020202020204" pitchFamily="34" charset="0"/>
                <a:ea typeface="Meiryo UI" panose="020B0604030504040204" pitchFamily="50" charset="-128"/>
              </a:rPr>
              <a:t>年度等、複数年度分を纏めて頂くことも可</a:t>
            </a:r>
          </a:p>
        </p:txBody>
      </p:sp>
      <p:sp>
        <p:nvSpPr>
          <p:cNvPr id="1535" name="Rectangle 2"/>
          <p:cNvSpPr/>
          <p:nvPr/>
        </p:nvSpPr>
        <p:spPr>
          <a:xfrm>
            <a:off x="1942177" y="2115233"/>
            <a:ext cx="1307091" cy="717548"/>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78594" lvl="1" indent="-97631" defTabSz="685800" eaLnBrk="1" fontAlgn="auto" hangingPunct="1">
              <a:spcBef>
                <a:spcPts val="0"/>
              </a:spcBef>
              <a:spcAft>
                <a:spcPts val="0"/>
              </a:spcAft>
              <a:buClr>
                <a:srgbClr val="FF8222"/>
              </a:buClr>
              <a:buFont typeface="Trebuchet MS" panose="020B0603020202020204" pitchFamily="34" charset="0"/>
              <a:buChar char="•"/>
              <a:defRPr/>
            </a:pPr>
            <a:r>
              <a:rPr lang="en-US" altLang="ja-JP" sz="825">
                <a:solidFill>
                  <a:srgbClr val="575757"/>
                </a:solidFill>
                <a:latin typeface="Trebuchet MS" panose="020B0603020202020204" pitchFamily="34" charset="0"/>
                <a:ea typeface="Meiryo UI" panose="020B0604030504040204" pitchFamily="50" charset="-128"/>
              </a:rPr>
              <a:t>XXXX</a:t>
            </a:r>
          </a:p>
          <a:p>
            <a:pPr marL="178594" lvl="1" indent="-97631" defTabSz="685800" eaLnBrk="1" fontAlgn="auto" hangingPunct="1">
              <a:spcBef>
                <a:spcPts val="0"/>
              </a:spcBef>
              <a:spcAft>
                <a:spcPts val="0"/>
              </a:spcAft>
              <a:buClr>
                <a:srgbClr val="FF8222"/>
              </a:buClr>
              <a:buFont typeface="Trebuchet MS" panose="020B0603020202020204" pitchFamily="34" charset="0"/>
              <a:buChar char="•"/>
              <a:defRPr/>
            </a:pPr>
            <a:r>
              <a:rPr lang="ja-JP" altLang="en-US" sz="825">
                <a:solidFill>
                  <a:srgbClr val="3EAD92"/>
                </a:solidFill>
                <a:latin typeface="Trebuchet MS" panose="020B0603020202020204" pitchFamily="34" charset="0"/>
                <a:ea typeface="Meiryo UI" panose="020B0604030504040204" pitchFamily="50" charset="-128"/>
              </a:rPr>
              <a:t>オンデマンドバス料金</a:t>
            </a:r>
            <a:br>
              <a:rPr lang="en-US" altLang="ja-JP" sz="825">
                <a:solidFill>
                  <a:srgbClr val="3EAD92"/>
                </a:solidFill>
                <a:latin typeface="Trebuchet MS" panose="020B0603020202020204" pitchFamily="34" charset="0"/>
                <a:ea typeface="Meiryo UI" panose="020B0604030504040204" pitchFamily="50" charset="-128"/>
              </a:rPr>
            </a:br>
            <a:r>
              <a:rPr lang="ja-JP" altLang="en-US" sz="825">
                <a:solidFill>
                  <a:srgbClr val="3EAD92"/>
                </a:solidFill>
                <a:latin typeface="Trebuchet MS" panose="020B0603020202020204" pitchFamily="34" charset="0"/>
                <a:ea typeface="Meiryo UI" panose="020B0604030504040204" pitchFamily="50" charset="-128"/>
              </a:rPr>
              <a:t>収入</a:t>
            </a:r>
            <a:endParaRPr lang="en-US" altLang="ja-JP" sz="825">
              <a:solidFill>
                <a:srgbClr val="3EAD92"/>
              </a:solidFill>
              <a:latin typeface="Trebuchet MS" panose="020B0603020202020204" pitchFamily="34" charset="0"/>
              <a:ea typeface="Meiryo UI" panose="020B0604030504040204" pitchFamily="50" charset="-128"/>
            </a:endParaRPr>
          </a:p>
          <a:p>
            <a:pPr marL="243000" lvl="1" indent="-162000" defTabSz="685800" eaLnBrk="1" fontAlgn="auto" hangingPunct="1">
              <a:spcBef>
                <a:spcPts val="0"/>
              </a:spcBef>
              <a:spcAft>
                <a:spcPts val="0"/>
              </a:spcAft>
              <a:buClr>
                <a:srgbClr val="FF8222"/>
              </a:buClr>
              <a:buFont typeface="Trebuchet MS" panose="020B0603020202020204" pitchFamily="34" charset="0"/>
              <a:buChar char="•"/>
              <a:defRPr/>
            </a:pPr>
            <a:endParaRPr lang="en-US" altLang="ja-JP" sz="825">
              <a:solidFill>
                <a:srgbClr val="575757"/>
              </a:solidFill>
              <a:latin typeface="Trebuchet MS" panose="020B0603020202020204" pitchFamily="34" charset="0"/>
              <a:ea typeface="Meiryo UI" panose="020B0604030504040204" pitchFamily="50" charset="-128"/>
            </a:endParaRPr>
          </a:p>
        </p:txBody>
      </p:sp>
      <p:sp>
        <p:nvSpPr>
          <p:cNvPr id="1536" name="Rectangle 3"/>
          <p:cNvSpPr/>
          <p:nvPr/>
        </p:nvSpPr>
        <p:spPr>
          <a:xfrm>
            <a:off x="860751" y="2861776"/>
            <a:ext cx="7811761" cy="230765"/>
          </a:xfrm>
          <a:prstGeom prst="rect">
            <a:avLst/>
          </a:prstGeom>
          <a:solidFill>
            <a:srgbClr val="FFB47A"/>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0500" tIns="0" rIns="0" bIns="0" numCol="1" spcCol="0" rtlCol="0" fromWordArt="0" anchor="ctr" anchorCtr="0" forceAA="0" compatLnSpc="1">
            <a:prstTxWarp prst="textNoShape">
              <a:avLst/>
            </a:prstTxWarp>
            <a:noAutofit/>
          </a:bodyPr>
          <a:lstStyle/>
          <a:p>
            <a:pPr defTabSz="685800" eaLnBrk="1" fontAlgn="auto" hangingPunct="1">
              <a:spcBef>
                <a:spcPts val="0"/>
              </a:spcBef>
              <a:spcAft>
                <a:spcPts val="0"/>
              </a:spcAft>
              <a:defRPr/>
            </a:pPr>
            <a:r>
              <a:rPr lang="ja-JP" altLang="en-US" sz="1050">
                <a:solidFill>
                  <a:srgbClr val="575757"/>
                </a:solidFill>
                <a:latin typeface="Trebuchet MS" panose="020B0603020202020204" pitchFamily="34" charset="0"/>
                <a:ea typeface="Meiryo UI" panose="020B0604030504040204" pitchFamily="50" charset="-128"/>
              </a:rPr>
              <a:t>計 </a:t>
            </a:r>
            <a:r>
              <a:rPr lang="en-US" altLang="ja-JP" sz="1050">
                <a:solidFill>
                  <a:srgbClr val="575757"/>
                </a:solidFill>
                <a:latin typeface="Trebuchet MS" panose="020B0603020202020204" pitchFamily="34" charset="0"/>
                <a:ea typeface="Meiryo UI" panose="020B0604030504040204" pitchFamily="50" charset="-128"/>
              </a:rPr>
              <a:t>(</a:t>
            </a:r>
            <a:r>
              <a:rPr lang="ja-JP" altLang="en-US" sz="1050">
                <a:solidFill>
                  <a:srgbClr val="575757"/>
                </a:solidFill>
                <a:latin typeface="Trebuchet MS" panose="020B0603020202020204" pitchFamily="34" charset="0"/>
                <a:ea typeface="Meiryo UI" panose="020B0604030504040204" pitchFamily="50" charset="-128"/>
              </a:rPr>
              <a:t>定量 収益</a:t>
            </a:r>
            <a:r>
              <a:rPr lang="en-US" altLang="ja-JP" sz="1050">
                <a:solidFill>
                  <a:srgbClr val="575757"/>
                </a:solidFill>
                <a:latin typeface="Trebuchet MS" panose="020B0603020202020204" pitchFamily="34" charset="0"/>
                <a:ea typeface="Meiryo UI" panose="020B0604030504040204" pitchFamily="50" charset="-128"/>
              </a:rPr>
              <a:t>)</a:t>
            </a:r>
            <a:endParaRPr lang="en-US" sz="1050">
              <a:solidFill>
                <a:srgbClr val="575757"/>
              </a:solidFill>
              <a:latin typeface="Trebuchet MS" panose="020B0603020202020204" pitchFamily="34" charset="0"/>
              <a:ea typeface="Meiryo UI" panose="020B0604030504040204" pitchFamily="50" charset="-128"/>
            </a:endParaRPr>
          </a:p>
        </p:txBody>
      </p:sp>
      <p:cxnSp>
        <p:nvCxnSpPr>
          <p:cNvPr id="1537" name="Straight Connector 71"/>
          <p:cNvCxnSpPr>
            <a:cxnSpLocks/>
          </p:cNvCxnSpPr>
          <p:nvPr/>
        </p:nvCxnSpPr>
        <p:spPr>
          <a:xfrm>
            <a:off x="448379" y="3874972"/>
            <a:ext cx="8127432" cy="0"/>
          </a:xfrm>
          <a:prstGeom prst="line">
            <a:avLst/>
          </a:prstGeom>
          <a:ln w="19050" cap="rnd" cmpd="sng" algn="ctr">
            <a:solidFill>
              <a:srgbClr val="9A9A9A"/>
            </a:solidFill>
            <a:prstDash val="sysDot"/>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538" name="Straight Connector 71"/>
          <p:cNvCxnSpPr>
            <a:cxnSpLocks/>
          </p:cNvCxnSpPr>
          <p:nvPr/>
        </p:nvCxnSpPr>
        <p:spPr>
          <a:xfrm>
            <a:off x="913309" y="4643618"/>
            <a:ext cx="7662503" cy="0"/>
          </a:xfrm>
          <a:prstGeom prst="line">
            <a:avLst/>
          </a:prstGeom>
          <a:ln w="9525" cap="rnd" cmpd="sng" algn="ctr">
            <a:solidFill>
              <a:srgbClr val="9A9A9A"/>
            </a:solidFill>
            <a:prstDash val="sysDot"/>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539" name="Rectangle 3"/>
          <p:cNvSpPr/>
          <p:nvPr/>
        </p:nvSpPr>
        <p:spPr>
          <a:xfrm>
            <a:off x="448379" y="3910859"/>
            <a:ext cx="425242" cy="1739064"/>
          </a:xfrm>
          <a:prstGeom prst="rect">
            <a:avLst/>
          </a:prstGeom>
          <a:solidFill>
            <a:srgbClr val="FFB47A"/>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7000" tIns="27000" rIns="27000" bIns="27000" numCol="1" spcCol="0" rtlCol="0" fromWordArt="0" anchor="t" anchorCtr="0" forceAA="0" compatLnSpc="1">
            <a:prstTxWarp prst="textNoShape">
              <a:avLst/>
            </a:prstTxWarp>
            <a:noAutofit/>
          </a:bodyPr>
          <a:lstStyle/>
          <a:p>
            <a:pPr defTabSz="685800" eaLnBrk="1" fontAlgn="auto" hangingPunct="1">
              <a:spcBef>
                <a:spcPts val="0"/>
              </a:spcBef>
              <a:spcAft>
                <a:spcPts val="0"/>
              </a:spcAft>
              <a:defRPr/>
            </a:pPr>
            <a:r>
              <a:rPr lang="ja-JP" altLang="en-US" sz="1050">
                <a:solidFill>
                  <a:srgbClr val="575757"/>
                </a:solidFill>
                <a:latin typeface="Trebuchet MS" panose="020B0603020202020204" pitchFamily="34" charset="0"/>
                <a:ea typeface="Meiryo UI" panose="020B0604030504040204" pitchFamily="50" charset="-128"/>
              </a:rPr>
              <a:t>費用</a:t>
            </a:r>
            <a:endParaRPr lang="en-US" sz="1050">
              <a:solidFill>
                <a:srgbClr val="575757"/>
              </a:solidFill>
              <a:latin typeface="Trebuchet MS" panose="020B0603020202020204" pitchFamily="34" charset="0"/>
              <a:ea typeface="Meiryo UI" panose="020B0604030504040204" pitchFamily="50" charset="-128"/>
            </a:endParaRPr>
          </a:p>
        </p:txBody>
      </p:sp>
      <p:sp>
        <p:nvSpPr>
          <p:cNvPr id="1540" name="Rectangle 3"/>
          <p:cNvSpPr/>
          <p:nvPr/>
        </p:nvSpPr>
        <p:spPr>
          <a:xfrm>
            <a:off x="448379" y="2115233"/>
            <a:ext cx="425242" cy="1723852"/>
          </a:xfrm>
          <a:prstGeom prst="rect">
            <a:avLst/>
          </a:prstGeom>
          <a:solidFill>
            <a:srgbClr val="FFB47A"/>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7000" tIns="27000" rIns="27000" bIns="27000" numCol="1" spcCol="0" rtlCol="0" fromWordArt="0" anchor="t" anchorCtr="0" forceAA="0" compatLnSpc="1">
            <a:prstTxWarp prst="textNoShape">
              <a:avLst/>
            </a:prstTxWarp>
            <a:noAutofit/>
          </a:bodyPr>
          <a:lstStyle/>
          <a:p>
            <a:pPr defTabSz="685800" eaLnBrk="1" fontAlgn="auto" hangingPunct="1">
              <a:spcBef>
                <a:spcPts val="0"/>
              </a:spcBef>
              <a:spcAft>
                <a:spcPts val="0"/>
              </a:spcAft>
              <a:defRPr/>
            </a:pPr>
            <a:r>
              <a:rPr lang="ja-JP" altLang="en-US" sz="1050">
                <a:solidFill>
                  <a:srgbClr val="575757"/>
                </a:solidFill>
                <a:latin typeface="Trebuchet MS" panose="020B0603020202020204" pitchFamily="34" charset="0"/>
                <a:ea typeface="Meiryo UI" panose="020B0604030504040204" pitchFamily="50" charset="-128"/>
              </a:rPr>
              <a:t>効果</a:t>
            </a:r>
            <a:endParaRPr lang="en-US" sz="1050">
              <a:solidFill>
                <a:srgbClr val="575757"/>
              </a:solidFill>
              <a:latin typeface="Trebuchet MS" panose="020B0603020202020204" pitchFamily="34" charset="0"/>
              <a:ea typeface="Meiryo UI" panose="020B0604030504040204" pitchFamily="50" charset="-128"/>
            </a:endParaRPr>
          </a:p>
        </p:txBody>
      </p:sp>
      <p:sp>
        <p:nvSpPr>
          <p:cNvPr id="1541" name="Rectangle 3"/>
          <p:cNvSpPr/>
          <p:nvPr/>
        </p:nvSpPr>
        <p:spPr>
          <a:xfrm>
            <a:off x="913308" y="2115233"/>
            <a:ext cx="974067" cy="717548"/>
          </a:xfrm>
          <a:prstGeom prst="rect">
            <a:avLst/>
          </a:prstGeom>
          <a:solidFill>
            <a:schemeClr val="tx2">
              <a:lumMod val="20000"/>
              <a:lumOff val="80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7000" tIns="27000" rIns="27000" bIns="27000" numCol="1" spcCol="0" rtlCol="0" fromWordArt="0" anchor="t" anchorCtr="0" forceAA="0" compatLnSpc="1">
            <a:prstTxWarp prst="textNoShape">
              <a:avLst/>
            </a:prstTxWarp>
            <a:noAutofit/>
          </a:bodyPr>
          <a:lstStyle/>
          <a:p>
            <a:pPr defTabSz="685800" eaLnBrk="1" fontAlgn="auto" hangingPunct="1">
              <a:spcBef>
                <a:spcPts val="0"/>
              </a:spcBef>
              <a:spcAft>
                <a:spcPts val="0"/>
              </a:spcAft>
              <a:defRPr/>
            </a:pPr>
            <a:r>
              <a:rPr lang="ja-JP" altLang="en-US" sz="1050">
                <a:solidFill>
                  <a:srgbClr val="575757"/>
                </a:solidFill>
                <a:latin typeface="Trebuchet MS" panose="020B0603020202020204" pitchFamily="34" charset="0"/>
                <a:ea typeface="Meiryo UI" panose="020B0604030504040204" pitchFamily="50" charset="-128"/>
              </a:rPr>
              <a:t>定量 </a:t>
            </a:r>
            <a:r>
              <a:rPr lang="en-US" altLang="ja-JP" sz="1050">
                <a:solidFill>
                  <a:srgbClr val="575757"/>
                </a:solidFill>
                <a:latin typeface="Trebuchet MS" panose="020B0603020202020204" pitchFamily="34" charset="0"/>
                <a:ea typeface="Meiryo UI" panose="020B0604030504040204" pitchFamily="50" charset="-128"/>
              </a:rPr>
              <a:t>(</a:t>
            </a:r>
            <a:r>
              <a:rPr lang="ja-JP" altLang="en-US" sz="1050">
                <a:solidFill>
                  <a:srgbClr val="575757"/>
                </a:solidFill>
                <a:latin typeface="Trebuchet MS" panose="020B0603020202020204" pitchFamily="34" charset="0"/>
                <a:ea typeface="Meiryo UI" panose="020B0604030504040204" pitchFamily="50" charset="-128"/>
              </a:rPr>
              <a:t>収益</a:t>
            </a:r>
            <a:r>
              <a:rPr lang="en-US" altLang="ja-JP" sz="1050">
                <a:solidFill>
                  <a:srgbClr val="575757"/>
                </a:solidFill>
                <a:latin typeface="Trebuchet MS" panose="020B0603020202020204" pitchFamily="34" charset="0"/>
                <a:ea typeface="Meiryo UI" panose="020B0604030504040204" pitchFamily="50" charset="-128"/>
              </a:rPr>
              <a:t>)</a:t>
            </a:r>
          </a:p>
        </p:txBody>
      </p:sp>
      <p:sp>
        <p:nvSpPr>
          <p:cNvPr id="1542" name="Rectangle 3"/>
          <p:cNvSpPr/>
          <p:nvPr/>
        </p:nvSpPr>
        <p:spPr>
          <a:xfrm>
            <a:off x="913308" y="3121537"/>
            <a:ext cx="974067" cy="717548"/>
          </a:xfrm>
          <a:prstGeom prst="rect">
            <a:avLst/>
          </a:prstGeom>
          <a:solidFill>
            <a:schemeClr val="tx2">
              <a:lumMod val="20000"/>
              <a:lumOff val="80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27000" tIns="27000" rIns="27000" bIns="27000" numCol="1" spcCol="0" rtlCol="0" fromWordArt="0" anchor="t" anchorCtr="0" forceAA="0" compatLnSpc="1">
            <a:prstTxWarp prst="textNoShape">
              <a:avLst/>
            </a:prstTxWarp>
            <a:noAutofit/>
          </a:bodyPr>
          <a:lstStyle/>
          <a:p>
            <a:pPr defTabSz="685800" eaLnBrk="1" fontAlgn="auto" hangingPunct="1">
              <a:spcBef>
                <a:spcPts val="0"/>
              </a:spcBef>
              <a:spcAft>
                <a:spcPts val="0"/>
              </a:spcAft>
              <a:defRPr/>
            </a:pPr>
            <a:r>
              <a:rPr lang="ja-JP" altLang="en-US" sz="1050">
                <a:solidFill>
                  <a:srgbClr val="575757"/>
                </a:solidFill>
                <a:latin typeface="Trebuchet MS" panose="020B0603020202020204" pitchFamily="34" charset="0"/>
                <a:ea typeface="Meiryo UI" panose="020B0604030504040204" pitchFamily="50" charset="-128"/>
              </a:rPr>
              <a:t>定量 </a:t>
            </a:r>
            <a:r>
              <a:rPr lang="en-US" altLang="ja-JP" sz="1050">
                <a:solidFill>
                  <a:srgbClr val="575757"/>
                </a:solidFill>
                <a:latin typeface="Trebuchet MS" panose="020B0603020202020204" pitchFamily="34" charset="0"/>
                <a:ea typeface="Meiryo UI" panose="020B0604030504040204" pitchFamily="50" charset="-128"/>
              </a:rPr>
              <a:t>(</a:t>
            </a:r>
            <a:r>
              <a:rPr lang="ja-JP" altLang="en-US" sz="1050">
                <a:solidFill>
                  <a:srgbClr val="575757"/>
                </a:solidFill>
                <a:latin typeface="Trebuchet MS" panose="020B0603020202020204" pitchFamily="34" charset="0"/>
                <a:ea typeface="Meiryo UI" panose="020B0604030504040204" pitchFamily="50" charset="-128"/>
              </a:rPr>
              <a:t>収益以外</a:t>
            </a:r>
            <a:r>
              <a:rPr lang="en-US" altLang="ja-JP" sz="1050">
                <a:solidFill>
                  <a:srgbClr val="575757"/>
                </a:solidFill>
                <a:latin typeface="Trebuchet MS" panose="020B0603020202020204" pitchFamily="34" charset="0"/>
                <a:ea typeface="Meiryo UI" panose="020B0604030504040204" pitchFamily="50" charset="-128"/>
              </a:rPr>
              <a:t>)</a:t>
            </a:r>
            <a:br>
              <a:rPr lang="en-US" altLang="ja-JP" sz="1050">
                <a:solidFill>
                  <a:srgbClr val="575757"/>
                </a:solidFill>
                <a:latin typeface="Trebuchet MS" panose="020B0603020202020204" pitchFamily="34" charset="0"/>
                <a:ea typeface="Meiryo UI" panose="020B0604030504040204" pitchFamily="50" charset="-128"/>
              </a:rPr>
            </a:br>
            <a:r>
              <a:rPr lang="ja-JP" altLang="en-US" sz="1050">
                <a:solidFill>
                  <a:srgbClr val="575757"/>
                </a:solidFill>
                <a:latin typeface="Trebuchet MS" panose="020B0603020202020204" pitchFamily="34" charset="0"/>
                <a:ea typeface="Meiryo UI" panose="020B0604030504040204" pitchFamily="50" charset="-128"/>
              </a:rPr>
              <a:t>＋定性</a:t>
            </a:r>
            <a:endParaRPr lang="en-US" sz="1050">
              <a:solidFill>
                <a:srgbClr val="575757"/>
              </a:solidFill>
              <a:latin typeface="Trebuchet MS" panose="020B0603020202020204" pitchFamily="34" charset="0"/>
              <a:ea typeface="Meiryo UI" panose="020B0604030504040204" pitchFamily="50" charset="-128"/>
            </a:endParaRPr>
          </a:p>
        </p:txBody>
      </p:sp>
      <p:sp>
        <p:nvSpPr>
          <p:cNvPr id="1543" name="Rectangle 3"/>
          <p:cNvSpPr/>
          <p:nvPr/>
        </p:nvSpPr>
        <p:spPr>
          <a:xfrm>
            <a:off x="913308" y="3897075"/>
            <a:ext cx="974067" cy="717548"/>
          </a:xfrm>
          <a:prstGeom prst="rect">
            <a:avLst/>
          </a:prstGeom>
          <a:solidFill>
            <a:schemeClr val="tx2">
              <a:lumMod val="20000"/>
              <a:lumOff val="80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7000" tIns="27000" rIns="27000" bIns="27000" numCol="1" spcCol="0" rtlCol="0" fromWordArt="0" anchor="t" anchorCtr="0" forceAA="0" compatLnSpc="1">
            <a:prstTxWarp prst="textNoShape">
              <a:avLst/>
            </a:prstTxWarp>
            <a:noAutofit/>
          </a:bodyPr>
          <a:lstStyle/>
          <a:p>
            <a:pPr defTabSz="685800" eaLnBrk="1" fontAlgn="auto" hangingPunct="1">
              <a:spcBef>
                <a:spcPts val="0"/>
              </a:spcBef>
              <a:spcAft>
                <a:spcPts val="0"/>
              </a:spcAft>
              <a:defRPr/>
            </a:pPr>
            <a:r>
              <a:rPr lang="ja-JP" altLang="en-US" sz="1050">
                <a:solidFill>
                  <a:srgbClr val="575757"/>
                </a:solidFill>
                <a:latin typeface="Trebuchet MS" panose="020B0603020202020204" pitchFamily="34" charset="0"/>
                <a:ea typeface="Meiryo UI" panose="020B0604030504040204" pitchFamily="50" charset="-128"/>
              </a:rPr>
              <a:t>イニシャル</a:t>
            </a:r>
            <a:endParaRPr lang="en-US" sz="1050">
              <a:solidFill>
                <a:srgbClr val="575757"/>
              </a:solidFill>
              <a:latin typeface="Trebuchet MS" panose="020B0603020202020204" pitchFamily="34" charset="0"/>
              <a:ea typeface="Meiryo UI" panose="020B0604030504040204" pitchFamily="50" charset="-128"/>
            </a:endParaRPr>
          </a:p>
        </p:txBody>
      </p:sp>
      <p:sp>
        <p:nvSpPr>
          <p:cNvPr id="1544" name="Rectangle 3"/>
          <p:cNvSpPr/>
          <p:nvPr/>
        </p:nvSpPr>
        <p:spPr>
          <a:xfrm>
            <a:off x="913308" y="4672613"/>
            <a:ext cx="974067" cy="717548"/>
          </a:xfrm>
          <a:prstGeom prst="rect">
            <a:avLst/>
          </a:prstGeom>
          <a:solidFill>
            <a:schemeClr val="tx2">
              <a:lumMod val="20000"/>
              <a:lumOff val="80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7000" tIns="27000" rIns="27000" bIns="27000" numCol="1" spcCol="0" rtlCol="0" fromWordArt="0" anchor="t" anchorCtr="0" forceAA="0" compatLnSpc="1">
            <a:prstTxWarp prst="textNoShape">
              <a:avLst/>
            </a:prstTxWarp>
            <a:noAutofit/>
          </a:bodyPr>
          <a:lstStyle/>
          <a:p>
            <a:pPr defTabSz="685800" eaLnBrk="1" fontAlgn="auto" hangingPunct="1">
              <a:spcBef>
                <a:spcPts val="0"/>
              </a:spcBef>
              <a:spcAft>
                <a:spcPts val="0"/>
              </a:spcAft>
              <a:defRPr/>
            </a:pPr>
            <a:r>
              <a:rPr lang="ja-JP" altLang="en-US" sz="1050">
                <a:solidFill>
                  <a:srgbClr val="575757"/>
                </a:solidFill>
                <a:latin typeface="Trebuchet MS" panose="020B0603020202020204" pitchFamily="34" charset="0"/>
                <a:ea typeface="Meiryo UI" panose="020B0604030504040204" pitchFamily="50" charset="-128"/>
              </a:rPr>
              <a:t>ランニング</a:t>
            </a:r>
            <a:endParaRPr lang="en-US" sz="1050">
              <a:solidFill>
                <a:srgbClr val="575757"/>
              </a:solidFill>
              <a:latin typeface="Trebuchet MS" panose="020B0603020202020204" pitchFamily="34" charset="0"/>
              <a:ea typeface="Meiryo UI" panose="020B0604030504040204" pitchFamily="50" charset="-128"/>
            </a:endParaRPr>
          </a:p>
        </p:txBody>
      </p:sp>
      <p:sp>
        <p:nvSpPr>
          <p:cNvPr id="1545" name="Rectangle 3"/>
          <p:cNvSpPr/>
          <p:nvPr/>
        </p:nvSpPr>
        <p:spPr>
          <a:xfrm>
            <a:off x="860751" y="5419159"/>
            <a:ext cx="7811761" cy="230765"/>
          </a:xfrm>
          <a:prstGeom prst="rect">
            <a:avLst/>
          </a:prstGeom>
          <a:solidFill>
            <a:srgbClr val="FFB47A"/>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7000" tIns="27000" rIns="27000" bIns="27000" numCol="1" spcCol="0" rtlCol="0" fromWordArt="0" anchor="ctr" anchorCtr="0" forceAA="0" compatLnSpc="1">
            <a:prstTxWarp prst="textNoShape">
              <a:avLst/>
            </a:prstTxWarp>
            <a:noAutofit/>
          </a:bodyPr>
          <a:lstStyle/>
          <a:p>
            <a:pPr defTabSz="685800" eaLnBrk="1" fontAlgn="auto" hangingPunct="1">
              <a:spcBef>
                <a:spcPts val="0"/>
              </a:spcBef>
              <a:spcAft>
                <a:spcPts val="0"/>
              </a:spcAft>
              <a:defRPr/>
            </a:pPr>
            <a:r>
              <a:rPr lang="ja-JP" altLang="en-US" sz="1050">
                <a:solidFill>
                  <a:srgbClr val="575757"/>
                </a:solidFill>
                <a:latin typeface="Trebuchet MS" panose="020B0603020202020204" pitchFamily="34" charset="0"/>
                <a:ea typeface="Meiryo UI" panose="020B0604030504040204" pitchFamily="50" charset="-128"/>
              </a:rPr>
              <a:t>計</a:t>
            </a:r>
            <a:endParaRPr lang="en-US" sz="1050">
              <a:solidFill>
                <a:srgbClr val="575757"/>
              </a:solidFill>
              <a:latin typeface="Trebuchet MS" panose="020B0603020202020204" pitchFamily="34" charset="0"/>
              <a:ea typeface="Meiryo UI" panose="020B0604030504040204" pitchFamily="50" charset="-128"/>
            </a:endParaRPr>
          </a:p>
        </p:txBody>
      </p:sp>
      <p:sp>
        <p:nvSpPr>
          <p:cNvPr id="1546" name="Rectangle 2"/>
          <p:cNvSpPr/>
          <p:nvPr/>
        </p:nvSpPr>
        <p:spPr>
          <a:xfrm>
            <a:off x="1916035" y="3897075"/>
            <a:ext cx="1399901" cy="717548"/>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78594" lvl="1" indent="-97631" defTabSz="685800" eaLnBrk="1" fontAlgn="auto" hangingPunct="1">
              <a:spcBef>
                <a:spcPts val="0"/>
              </a:spcBef>
              <a:spcAft>
                <a:spcPts val="0"/>
              </a:spcAft>
              <a:buClr>
                <a:srgbClr val="FF8222"/>
              </a:buClr>
              <a:buFont typeface="Trebuchet MS" panose="020B0603020202020204" pitchFamily="34" charset="0"/>
              <a:buChar char="•"/>
              <a:defRPr/>
            </a:pPr>
            <a:r>
              <a:rPr lang="en-US" altLang="ja-JP" sz="825">
                <a:solidFill>
                  <a:srgbClr val="575757"/>
                </a:solidFill>
                <a:latin typeface="Trebuchet MS" panose="020B0603020202020204" pitchFamily="34" charset="0"/>
                <a:ea typeface="Meiryo UI" panose="020B0604030504040204" pitchFamily="50" charset="-128"/>
              </a:rPr>
              <a:t>XXXX</a:t>
            </a:r>
          </a:p>
          <a:p>
            <a:pPr marL="178594" lvl="1" indent="-97631" defTabSz="685800" eaLnBrk="1" fontAlgn="auto" hangingPunct="1">
              <a:spcBef>
                <a:spcPts val="0"/>
              </a:spcBef>
              <a:spcAft>
                <a:spcPts val="0"/>
              </a:spcAft>
              <a:buClr>
                <a:srgbClr val="FF8222"/>
              </a:buClr>
              <a:buFont typeface="Trebuchet MS" panose="020B0603020202020204" pitchFamily="34" charset="0"/>
              <a:buChar char="•"/>
              <a:defRPr/>
            </a:pPr>
            <a:r>
              <a:rPr lang="ja-JP" altLang="en-US" sz="825">
                <a:solidFill>
                  <a:srgbClr val="3EAD92"/>
                </a:solidFill>
                <a:latin typeface="Trebuchet MS" panose="020B0603020202020204" pitchFamily="34" charset="0"/>
                <a:ea typeface="Meiryo UI" panose="020B0604030504040204" pitchFamily="50" charset="-128"/>
              </a:rPr>
              <a:t>バス </a:t>
            </a:r>
            <a:r>
              <a:rPr lang="en-US" altLang="ja-JP" sz="825">
                <a:solidFill>
                  <a:srgbClr val="3EAD92"/>
                </a:solidFill>
                <a:latin typeface="Trebuchet MS" panose="020B0603020202020204" pitchFamily="34" charset="0"/>
                <a:ea typeface="Meiryo UI" panose="020B0604030504040204" pitchFamily="50" charset="-128"/>
              </a:rPr>
              <a:t>(xx</a:t>
            </a:r>
            <a:r>
              <a:rPr lang="ja-JP" altLang="en-US" sz="825">
                <a:solidFill>
                  <a:srgbClr val="3EAD92"/>
                </a:solidFill>
                <a:latin typeface="Trebuchet MS" panose="020B0603020202020204" pitchFamily="34" charset="0"/>
                <a:ea typeface="Meiryo UI" panose="020B0604030504040204" pitchFamily="50" charset="-128"/>
              </a:rPr>
              <a:t>台</a:t>
            </a:r>
            <a:r>
              <a:rPr lang="en-US" altLang="ja-JP" sz="825">
                <a:solidFill>
                  <a:srgbClr val="3EAD92"/>
                </a:solidFill>
                <a:latin typeface="Trebuchet MS" panose="020B0603020202020204" pitchFamily="34" charset="0"/>
                <a:ea typeface="Meiryo UI" panose="020B0604030504040204" pitchFamily="50" charset="-128"/>
              </a:rPr>
              <a:t>)</a:t>
            </a:r>
            <a:r>
              <a:rPr lang="ja-JP" altLang="en-US" sz="825">
                <a:solidFill>
                  <a:srgbClr val="3EAD92"/>
                </a:solidFill>
                <a:latin typeface="Trebuchet MS" panose="020B0603020202020204" pitchFamily="34" charset="0"/>
                <a:ea typeface="Meiryo UI" panose="020B0604030504040204" pitchFamily="50" charset="-128"/>
              </a:rPr>
              <a:t> 購入費用</a:t>
            </a:r>
            <a:endParaRPr lang="en-US" altLang="ja-JP" sz="825">
              <a:solidFill>
                <a:srgbClr val="3EAD92"/>
              </a:solidFill>
              <a:latin typeface="Trebuchet MS" panose="020B0603020202020204" pitchFamily="34" charset="0"/>
              <a:ea typeface="Meiryo UI" panose="020B0604030504040204" pitchFamily="50" charset="-128"/>
            </a:endParaRPr>
          </a:p>
          <a:p>
            <a:pPr marL="178594" lvl="1" indent="-97631" defTabSz="685800" eaLnBrk="1" fontAlgn="auto" hangingPunct="1">
              <a:spcBef>
                <a:spcPts val="0"/>
              </a:spcBef>
              <a:spcAft>
                <a:spcPts val="0"/>
              </a:spcAft>
              <a:buClr>
                <a:srgbClr val="FF8222"/>
              </a:buClr>
              <a:buFont typeface="Trebuchet MS" panose="020B0603020202020204" pitchFamily="34" charset="0"/>
              <a:buChar char="•"/>
              <a:defRPr/>
            </a:pPr>
            <a:r>
              <a:rPr lang="ja-JP" altLang="en-US" sz="825">
                <a:solidFill>
                  <a:srgbClr val="3EAD92"/>
                </a:solidFill>
                <a:latin typeface="Trebuchet MS" panose="020B0603020202020204" pitchFamily="34" charset="0"/>
                <a:ea typeface="Meiryo UI" panose="020B0604030504040204" pitchFamily="50" charset="-128"/>
              </a:rPr>
              <a:t>自動ルート設定ソフト導入</a:t>
            </a:r>
            <a:endParaRPr lang="en-US" altLang="ja-JP" sz="825">
              <a:solidFill>
                <a:srgbClr val="3EAD92"/>
              </a:solidFill>
              <a:latin typeface="Trebuchet MS" panose="020B0603020202020204" pitchFamily="34" charset="0"/>
              <a:ea typeface="Meiryo UI" panose="020B0604030504040204" pitchFamily="50" charset="-128"/>
            </a:endParaRPr>
          </a:p>
          <a:p>
            <a:pPr marL="178594" lvl="1" indent="-97631" defTabSz="685800" eaLnBrk="1" fontAlgn="auto" hangingPunct="1">
              <a:spcBef>
                <a:spcPts val="0"/>
              </a:spcBef>
              <a:spcAft>
                <a:spcPts val="0"/>
              </a:spcAft>
              <a:buClr>
                <a:srgbClr val="FF8222"/>
              </a:buClr>
              <a:buFont typeface="Trebuchet MS" panose="020B0603020202020204" pitchFamily="34" charset="0"/>
              <a:buChar char="•"/>
              <a:defRPr/>
            </a:pPr>
            <a:r>
              <a:rPr lang="ja-JP" altLang="en-US" sz="825">
                <a:solidFill>
                  <a:srgbClr val="3EAD92"/>
                </a:solidFill>
                <a:latin typeface="Trebuchet MS" panose="020B0603020202020204" pitchFamily="34" charset="0"/>
                <a:ea typeface="Meiryo UI" panose="020B0604030504040204" pitchFamily="50" charset="-128"/>
              </a:rPr>
              <a:t>停留所設置費用 </a:t>
            </a:r>
            <a:br>
              <a:rPr lang="en-US" altLang="ja-JP" sz="825">
                <a:solidFill>
                  <a:srgbClr val="3EAD92"/>
                </a:solidFill>
                <a:latin typeface="Trebuchet MS" panose="020B0603020202020204" pitchFamily="34" charset="0"/>
                <a:ea typeface="Meiryo UI" panose="020B0604030504040204" pitchFamily="50" charset="-128"/>
              </a:rPr>
            </a:br>
            <a:r>
              <a:rPr lang="en-US" altLang="ja-JP" sz="825">
                <a:solidFill>
                  <a:srgbClr val="3EAD92"/>
                </a:solidFill>
                <a:latin typeface="Trebuchet MS" panose="020B0603020202020204" pitchFamily="34" charset="0"/>
                <a:ea typeface="Meiryo UI" panose="020B0604030504040204" pitchFamily="50" charset="-128"/>
              </a:rPr>
              <a:t>(xx</a:t>
            </a:r>
            <a:r>
              <a:rPr lang="ja-JP" altLang="en-US" sz="825">
                <a:solidFill>
                  <a:srgbClr val="3EAD92"/>
                </a:solidFill>
                <a:latin typeface="Trebuchet MS" panose="020B0603020202020204" pitchFamily="34" charset="0"/>
                <a:ea typeface="Meiryo UI" panose="020B0604030504040204" pitchFamily="50" charset="-128"/>
              </a:rPr>
              <a:t>個所</a:t>
            </a:r>
            <a:r>
              <a:rPr lang="en-US" altLang="ja-JP" sz="825">
                <a:solidFill>
                  <a:srgbClr val="3EAD92"/>
                </a:solidFill>
                <a:latin typeface="Trebuchet MS" panose="020B0603020202020204" pitchFamily="34" charset="0"/>
                <a:ea typeface="Meiryo UI" panose="020B0604030504040204" pitchFamily="50" charset="-128"/>
              </a:rPr>
              <a:t>)</a:t>
            </a:r>
            <a:endParaRPr lang="en-US" altLang="ja-JP" sz="825" kern="0">
              <a:solidFill>
                <a:srgbClr val="3EAD92"/>
              </a:solidFill>
              <a:latin typeface="Trebuchet MS" panose="020B0603020202020204" pitchFamily="34" charset="0"/>
              <a:ea typeface="Meiryo UI" panose="020B0604030504040204" pitchFamily="50" charset="-128"/>
            </a:endParaRPr>
          </a:p>
        </p:txBody>
      </p:sp>
      <p:sp>
        <p:nvSpPr>
          <p:cNvPr id="1547" name="Rectangle 2"/>
          <p:cNvSpPr/>
          <p:nvPr/>
        </p:nvSpPr>
        <p:spPr>
          <a:xfrm>
            <a:off x="1916035" y="4672613"/>
            <a:ext cx="1399901" cy="717548"/>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78594" lvl="1" indent="-97631" defTabSz="685800" eaLnBrk="1" fontAlgn="auto" hangingPunct="1">
              <a:spcBef>
                <a:spcPts val="0"/>
              </a:spcBef>
              <a:spcAft>
                <a:spcPts val="0"/>
              </a:spcAft>
              <a:buClr>
                <a:srgbClr val="FF8222"/>
              </a:buClr>
              <a:buFont typeface="Trebuchet MS" panose="020B0603020202020204" pitchFamily="34" charset="0"/>
              <a:buChar char="•"/>
              <a:defRPr/>
            </a:pPr>
            <a:r>
              <a:rPr lang="en-US" altLang="ja-JP" sz="825">
                <a:solidFill>
                  <a:srgbClr val="575757"/>
                </a:solidFill>
                <a:latin typeface="Trebuchet MS" panose="020B0603020202020204" pitchFamily="34" charset="0"/>
                <a:ea typeface="Meiryo UI" panose="020B0604030504040204" pitchFamily="50" charset="-128"/>
              </a:rPr>
              <a:t>XXXX</a:t>
            </a:r>
            <a:endParaRPr lang="en-US" altLang="ja-JP" sz="825">
              <a:solidFill>
                <a:srgbClr val="3EAD92"/>
              </a:solidFill>
              <a:latin typeface="Trebuchet MS" panose="020B0603020202020204" pitchFamily="34" charset="0"/>
              <a:ea typeface="Meiryo UI" panose="020B0604030504040204" pitchFamily="50" charset="-128"/>
            </a:endParaRPr>
          </a:p>
          <a:p>
            <a:pPr marL="178594" lvl="1" indent="-97631" defTabSz="685800" eaLnBrk="1" fontAlgn="auto" hangingPunct="1">
              <a:spcBef>
                <a:spcPts val="0"/>
              </a:spcBef>
              <a:spcAft>
                <a:spcPts val="0"/>
              </a:spcAft>
              <a:buClr>
                <a:srgbClr val="FF8222"/>
              </a:buClr>
              <a:buFont typeface="Trebuchet MS" panose="020B0603020202020204" pitchFamily="34" charset="0"/>
              <a:buChar char="•"/>
              <a:defRPr/>
            </a:pPr>
            <a:r>
              <a:rPr lang="ja-JP" altLang="en-US" sz="825">
                <a:solidFill>
                  <a:srgbClr val="3EAD92"/>
                </a:solidFill>
                <a:latin typeface="Trebuchet MS" panose="020B0603020202020204" pitchFamily="34" charset="0"/>
                <a:ea typeface="Meiryo UI" panose="020B0604030504040204" pitchFamily="50" charset="-128"/>
              </a:rPr>
              <a:t>バスメンテナンス費</a:t>
            </a:r>
            <a:endParaRPr lang="en-US" altLang="ja-JP" sz="825">
              <a:solidFill>
                <a:srgbClr val="3EAD92"/>
              </a:solidFill>
              <a:latin typeface="Trebuchet MS" panose="020B0603020202020204" pitchFamily="34" charset="0"/>
              <a:ea typeface="Meiryo UI" panose="020B0604030504040204" pitchFamily="50" charset="-128"/>
            </a:endParaRPr>
          </a:p>
          <a:p>
            <a:pPr marL="178594" lvl="1" indent="-97631" defTabSz="685800" eaLnBrk="1" fontAlgn="auto" hangingPunct="1">
              <a:spcBef>
                <a:spcPts val="0"/>
              </a:spcBef>
              <a:spcAft>
                <a:spcPts val="0"/>
              </a:spcAft>
              <a:buClr>
                <a:srgbClr val="FF8222"/>
              </a:buClr>
              <a:buFont typeface="Trebuchet MS" panose="020B0603020202020204" pitchFamily="34" charset="0"/>
              <a:buChar char="•"/>
              <a:defRPr/>
            </a:pPr>
            <a:r>
              <a:rPr lang="ja-JP" altLang="en-US" sz="825">
                <a:solidFill>
                  <a:srgbClr val="3EAD92"/>
                </a:solidFill>
                <a:latin typeface="Trebuchet MS" panose="020B0603020202020204" pitchFamily="34" charset="0"/>
                <a:ea typeface="Meiryo UI" panose="020B0604030504040204" pitchFamily="50" charset="-128"/>
              </a:rPr>
              <a:t>ガソリン代</a:t>
            </a:r>
            <a:endParaRPr lang="en-US" altLang="ja-JP" sz="825">
              <a:solidFill>
                <a:srgbClr val="3EAD92"/>
              </a:solidFill>
              <a:latin typeface="Trebuchet MS" panose="020B0603020202020204" pitchFamily="34" charset="0"/>
              <a:ea typeface="Meiryo UI" panose="020B0604030504040204" pitchFamily="50" charset="-128"/>
            </a:endParaRPr>
          </a:p>
          <a:p>
            <a:pPr marL="178594" lvl="1" indent="-97631" defTabSz="685800" eaLnBrk="1" fontAlgn="auto" hangingPunct="1">
              <a:spcBef>
                <a:spcPts val="0"/>
              </a:spcBef>
              <a:spcAft>
                <a:spcPts val="0"/>
              </a:spcAft>
              <a:buClr>
                <a:srgbClr val="FF8222"/>
              </a:buClr>
              <a:buFont typeface="Trebuchet MS" panose="020B0603020202020204" pitchFamily="34" charset="0"/>
              <a:buChar char="•"/>
              <a:defRPr/>
            </a:pPr>
            <a:r>
              <a:rPr lang="ja-JP" altLang="en-US" sz="825">
                <a:solidFill>
                  <a:srgbClr val="3EAD92"/>
                </a:solidFill>
                <a:latin typeface="Trebuchet MS" panose="020B0603020202020204" pitchFamily="34" charset="0"/>
                <a:ea typeface="Meiryo UI" panose="020B0604030504040204" pitchFamily="50" charset="-128"/>
              </a:rPr>
              <a:t>ソフトウエア利用費</a:t>
            </a:r>
            <a:endParaRPr lang="en-US" altLang="ja-JP" sz="825">
              <a:solidFill>
                <a:srgbClr val="3EAD92"/>
              </a:solidFill>
              <a:latin typeface="Trebuchet MS" panose="020B0603020202020204" pitchFamily="34" charset="0"/>
              <a:ea typeface="Meiryo UI" panose="020B0604030504040204" pitchFamily="50" charset="-128"/>
            </a:endParaRPr>
          </a:p>
          <a:p>
            <a:pPr marL="178594" lvl="1" indent="-97631" defTabSz="685800" eaLnBrk="1" fontAlgn="auto" hangingPunct="1">
              <a:spcBef>
                <a:spcPts val="0"/>
              </a:spcBef>
              <a:spcAft>
                <a:spcPts val="0"/>
              </a:spcAft>
              <a:buClr>
                <a:srgbClr val="FF8222"/>
              </a:buClr>
              <a:buFont typeface="Trebuchet MS" panose="020B0603020202020204" pitchFamily="34" charset="0"/>
              <a:buChar char="•"/>
              <a:defRPr/>
            </a:pPr>
            <a:r>
              <a:rPr lang="ja-JP" altLang="en-US" sz="825" kern="0">
                <a:solidFill>
                  <a:srgbClr val="3EAD92"/>
                </a:solidFill>
                <a:latin typeface="Trebuchet MS" panose="020B0603020202020204" pitchFamily="34" charset="0"/>
                <a:ea typeface="Meiryo UI" panose="020B0604030504040204" pitchFamily="50" charset="-128"/>
              </a:rPr>
              <a:t>運転手人件費</a:t>
            </a:r>
            <a:endParaRPr lang="en-US" altLang="ja-JP" sz="825" kern="0">
              <a:solidFill>
                <a:srgbClr val="3EAD92"/>
              </a:solidFill>
              <a:latin typeface="Trebuchet MS" panose="020B0603020202020204" pitchFamily="34" charset="0"/>
              <a:ea typeface="Meiryo UI" panose="020B0604030504040204" pitchFamily="50" charset="-128"/>
            </a:endParaRPr>
          </a:p>
        </p:txBody>
      </p:sp>
      <p:sp>
        <p:nvSpPr>
          <p:cNvPr id="1548" name="Rectangle 2"/>
          <p:cNvSpPr/>
          <p:nvPr/>
        </p:nvSpPr>
        <p:spPr>
          <a:xfrm>
            <a:off x="1916036" y="3121537"/>
            <a:ext cx="1399901" cy="717548"/>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78594" lvl="1" indent="-97631" defTabSz="685800" eaLnBrk="1" fontAlgn="auto" hangingPunct="1">
              <a:spcBef>
                <a:spcPts val="0"/>
              </a:spcBef>
              <a:spcAft>
                <a:spcPts val="0"/>
              </a:spcAft>
              <a:buClr>
                <a:srgbClr val="FF8222"/>
              </a:buClr>
              <a:buFont typeface="Trebuchet MS" panose="020B0603020202020204" pitchFamily="34" charset="0"/>
              <a:buChar char="•"/>
              <a:defRPr/>
            </a:pPr>
            <a:r>
              <a:rPr lang="en-US" altLang="ja-JP" sz="825">
                <a:solidFill>
                  <a:srgbClr val="575757"/>
                </a:solidFill>
                <a:latin typeface="Trebuchet MS" panose="020B0603020202020204" pitchFamily="34" charset="0"/>
                <a:ea typeface="Meiryo UI" panose="020B0604030504040204" pitchFamily="50" charset="-128"/>
              </a:rPr>
              <a:t>XXXX</a:t>
            </a:r>
          </a:p>
          <a:p>
            <a:pPr marL="178594" lvl="1" indent="-97631" defTabSz="685800" eaLnBrk="1" fontAlgn="auto" hangingPunct="1">
              <a:spcBef>
                <a:spcPts val="0"/>
              </a:spcBef>
              <a:spcAft>
                <a:spcPts val="0"/>
              </a:spcAft>
              <a:buClr>
                <a:srgbClr val="FF8222"/>
              </a:buClr>
              <a:buFont typeface="Trebuchet MS" panose="020B0603020202020204" pitchFamily="34" charset="0"/>
              <a:buChar char="•"/>
              <a:defRPr/>
            </a:pPr>
            <a:r>
              <a:rPr lang="ja-JP" altLang="en-US" sz="825">
                <a:solidFill>
                  <a:srgbClr val="3EAD92"/>
                </a:solidFill>
                <a:latin typeface="Trebuchet MS" panose="020B0603020202020204" pitchFamily="34" charset="0"/>
                <a:ea typeface="Meiryo UI" panose="020B0604030504040204" pitchFamily="50" charset="-128"/>
              </a:rPr>
              <a:t>域内公共交通への満足度</a:t>
            </a:r>
            <a:endParaRPr lang="en-US" altLang="ja-JP" sz="825">
              <a:solidFill>
                <a:srgbClr val="3EAD92"/>
              </a:solidFill>
              <a:latin typeface="Trebuchet MS" panose="020B0603020202020204" pitchFamily="34" charset="0"/>
              <a:ea typeface="Meiryo UI" panose="020B0604030504040204" pitchFamily="50" charset="-128"/>
            </a:endParaRPr>
          </a:p>
          <a:p>
            <a:pPr marL="178594" lvl="1" indent="-97631" defTabSz="685800" eaLnBrk="1" fontAlgn="auto" hangingPunct="1">
              <a:spcBef>
                <a:spcPts val="0"/>
              </a:spcBef>
              <a:spcAft>
                <a:spcPts val="0"/>
              </a:spcAft>
              <a:buClr>
                <a:srgbClr val="FF8222"/>
              </a:buClr>
              <a:buFont typeface="Trebuchet MS" panose="020B0603020202020204" pitchFamily="34" charset="0"/>
              <a:buChar char="•"/>
              <a:defRPr/>
            </a:pPr>
            <a:r>
              <a:rPr lang="ja-JP" altLang="en-US" sz="825">
                <a:solidFill>
                  <a:srgbClr val="3EAD92"/>
                </a:solidFill>
                <a:latin typeface="Trebuchet MS" panose="020B0603020202020204" pitchFamily="34" charset="0"/>
                <a:ea typeface="Meiryo UI" panose="020B0604030504040204" pitchFamily="50" charset="-128"/>
              </a:rPr>
              <a:t>コミュニティ活性化</a:t>
            </a:r>
            <a:r>
              <a:rPr lang="en-US" altLang="ja-JP" sz="825">
                <a:solidFill>
                  <a:srgbClr val="3EAD92"/>
                </a:solidFill>
                <a:latin typeface="Trebuchet MS" panose="020B0603020202020204" pitchFamily="34" charset="0"/>
                <a:ea typeface="Meiryo UI" panose="020B0604030504040204" pitchFamily="50" charset="-128"/>
              </a:rPr>
              <a:t>)</a:t>
            </a:r>
          </a:p>
          <a:p>
            <a:pPr marL="243000" lvl="1" indent="-162000" defTabSz="685800" eaLnBrk="1" fontAlgn="auto" hangingPunct="1">
              <a:spcBef>
                <a:spcPts val="0"/>
              </a:spcBef>
              <a:spcAft>
                <a:spcPts val="0"/>
              </a:spcAft>
              <a:buClr>
                <a:srgbClr val="FF8222"/>
              </a:buClr>
              <a:buFont typeface="Trebuchet MS" panose="020B0603020202020204" pitchFamily="34" charset="0"/>
              <a:buChar char="•"/>
              <a:defRPr/>
            </a:pPr>
            <a:endParaRPr lang="ja-JP" altLang="en-US" sz="825">
              <a:solidFill>
                <a:srgbClr val="3EAD92"/>
              </a:solidFill>
              <a:latin typeface="Trebuchet MS" panose="020B0603020202020204" pitchFamily="34" charset="0"/>
              <a:ea typeface="Meiryo UI" panose="020B0604030504040204" pitchFamily="50" charset="-128"/>
            </a:endParaRPr>
          </a:p>
        </p:txBody>
      </p:sp>
      <p:sp>
        <p:nvSpPr>
          <p:cNvPr id="1549" name="Rectangle 2"/>
          <p:cNvSpPr/>
          <p:nvPr/>
        </p:nvSpPr>
        <p:spPr>
          <a:xfrm>
            <a:off x="964065" y="2413449"/>
            <a:ext cx="915543" cy="401405"/>
          </a:xfrm>
          <a:prstGeom prst="wedgeRectCallout">
            <a:avLst>
              <a:gd name="adj1" fmla="val 49953"/>
              <a:gd name="adj2" fmla="val -86480"/>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ja-JP" altLang="en-US" sz="825">
                <a:solidFill>
                  <a:srgbClr val="575757"/>
                </a:solidFill>
                <a:latin typeface="Trebuchet MS" panose="020B0603020202020204" pitchFamily="34" charset="0"/>
                <a:ea typeface="Meiryo UI" panose="020B0604030504040204" pitchFamily="50" charset="-128"/>
              </a:rPr>
              <a:t>収益として期待</a:t>
            </a:r>
            <a:br>
              <a:rPr lang="en-US" altLang="ja-JP" sz="825">
                <a:solidFill>
                  <a:srgbClr val="575757"/>
                </a:solidFill>
                <a:latin typeface="Trebuchet MS" panose="020B0603020202020204" pitchFamily="34" charset="0"/>
                <a:ea typeface="Meiryo UI" panose="020B0604030504040204" pitchFamily="50" charset="-128"/>
              </a:rPr>
            </a:br>
            <a:r>
              <a:rPr lang="ja-JP" altLang="en-US" sz="825">
                <a:solidFill>
                  <a:srgbClr val="575757"/>
                </a:solidFill>
                <a:latin typeface="Trebuchet MS" panose="020B0603020202020204" pitchFamily="34" charset="0"/>
                <a:ea typeface="Meiryo UI" panose="020B0604030504040204" pitchFamily="50" charset="-128"/>
              </a:rPr>
              <a:t>される項目を記載</a:t>
            </a:r>
            <a:br>
              <a:rPr lang="en-US" altLang="ja-JP" sz="825">
                <a:solidFill>
                  <a:srgbClr val="575757"/>
                </a:solidFill>
                <a:latin typeface="Trebuchet MS" panose="020B0603020202020204" pitchFamily="34" charset="0"/>
                <a:ea typeface="Meiryo UI" panose="020B0604030504040204" pitchFamily="50" charset="-128"/>
              </a:rPr>
            </a:br>
            <a:r>
              <a:rPr lang="ja-JP" altLang="en-US" sz="825">
                <a:solidFill>
                  <a:srgbClr val="575757"/>
                </a:solidFill>
                <a:latin typeface="Trebuchet MS" panose="020B0603020202020204" pitchFamily="34" charset="0"/>
                <a:ea typeface="Meiryo UI" panose="020B0604030504040204" pitchFamily="50" charset="-128"/>
              </a:rPr>
              <a:t>すること</a:t>
            </a:r>
            <a:endParaRPr lang="en-US" altLang="ja-JP" sz="825">
              <a:solidFill>
                <a:srgbClr val="575757"/>
              </a:solidFill>
              <a:latin typeface="Trebuchet MS" panose="020B0603020202020204" pitchFamily="34" charset="0"/>
              <a:ea typeface="Meiryo UI" panose="020B0604030504040204" pitchFamily="50" charset="-128"/>
            </a:endParaRPr>
          </a:p>
        </p:txBody>
      </p:sp>
      <p:sp>
        <p:nvSpPr>
          <p:cNvPr id="1550" name="Rectangle 2"/>
          <p:cNvSpPr/>
          <p:nvPr/>
        </p:nvSpPr>
        <p:spPr>
          <a:xfrm>
            <a:off x="964065" y="4173885"/>
            <a:ext cx="915543" cy="368431"/>
          </a:xfrm>
          <a:prstGeom prst="wedgeRectCallout">
            <a:avLst>
              <a:gd name="adj1" fmla="val 49171"/>
              <a:gd name="adj2" fmla="val -92128"/>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ja-JP" altLang="en-US" sz="825">
                <a:solidFill>
                  <a:srgbClr val="575757"/>
                </a:solidFill>
                <a:latin typeface="Trebuchet MS" panose="020B0603020202020204" pitchFamily="34" charset="0"/>
                <a:ea typeface="Meiryo UI" panose="020B0604030504040204" pitchFamily="50" charset="-128"/>
              </a:rPr>
              <a:t>開始時に必要と</a:t>
            </a:r>
            <a:br>
              <a:rPr lang="en-US" altLang="ja-JP" sz="825">
                <a:solidFill>
                  <a:srgbClr val="575757"/>
                </a:solidFill>
                <a:latin typeface="Trebuchet MS" panose="020B0603020202020204" pitchFamily="34" charset="0"/>
                <a:ea typeface="Meiryo UI" panose="020B0604030504040204" pitchFamily="50" charset="-128"/>
              </a:rPr>
            </a:br>
            <a:r>
              <a:rPr lang="ja-JP" altLang="en-US" sz="825">
                <a:solidFill>
                  <a:srgbClr val="575757"/>
                </a:solidFill>
                <a:latin typeface="Trebuchet MS" panose="020B0603020202020204" pitchFamily="34" charset="0"/>
                <a:ea typeface="Meiryo UI" panose="020B0604030504040204" pitchFamily="50" charset="-128"/>
              </a:rPr>
              <a:t>なる一時的費用を</a:t>
            </a:r>
            <a:br>
              <a:rPr lang="en-US" altLang="ja-JP" sz="825">
                <a:solidFill>
                  <a:srgbClr val="575757"/>
                </a:solidFill>
                <a:latin typeface="Trebuchet MS" panose="020B0603020202020204" pitchFamily="34" charset="0"/>
                <a:ea typeface="Meiryo UI" panose="020B0604030504040204" pitchFamily="50" charset="-128"/>
              </a:rPr>
            </a:br>
            <a:r>
              <a:rPr lang="ja-JP" altLang="en-US" sz="825">
                <a:solidFill>
                  <a:srgbClr val="575757"/>
                </a:solidFill>
                <a:latin typeface="Trebuchet MS" panose="020B0603020202020204" pitchFamily="34" charset="0"/>
                <a:ea typeface="Meiryo UI" panose="020B0604030504040204" pitchFamily="50" charset="-128"/>
              </a:rPr>
              <a:t>記載すること</a:t>
            </a:r>
            <a:endParaRPr lang="en-US" altLang="ja-JP" sz="825">
              <a:solidFill>
                <a:srgbClr val="575757"/>
              </a:solidFill>
              <a:latin typeface="Trebuchet MS" panose="020B0603020202020204" pitchFamily="34" charset="0"/>
              <a:ea typeface="Meiryo UI" panose="020B0604030504040204" pitchFamily="50" charset="-128"/>
            </a:endParaRPr>
          </a:p>
        </p:txBody>
      </p:sp>
      <p:sp>
        <p:nvSpPr>
          <p:cNvPr id="1551" name="Rectangle 2"/>
          <p:cNvSpPr/>
          <p:nvPr/>
        </p:nvSpPr>
        <p:spPr>
          <a:xfrm>
            <a:off x="964065" y="4935995"/>
            <a:ext cx="915543" cy="368431"/>
          </a:xfrm>
          <a:prstGeom prst="wedgeRectCallout">
            <a:avLst>
              <a:gd name="adj1" fmla="val 47605"/>
              <a:gd name="adj2" fmla="val -101353"/>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ja-JP" altLang="en-US" sz="825">
                <a:solidFill>
                  <a:srgbClr val="575757"/>
                </a:solidFill>
                <a:latin typeface="Trebuchet MS" panose="020B0603020202020204" pitchFamily="34" charset="0"/>
                <a:ea typeface="Meiryo UI" panose="020B0604030504040204" pitchFamily="50" charset="-128"/>
              </a:rPr>
              <a:t>継続的に必要な</a:t>
            </a:r>
            <a:br>
              <a:rPr lang="en-US" altLang="ja-JP" sz="825">
                <a:solidFill>
                  <a:srgbClr val="575757"/>
                </a:solidFill>
                <a:latin typeface="Trebuchet MS" panose="020B0603020202020204" pitchFamily="34" charset="0"/>
                <a:ea typeface="Meiryo UI" panose="020B0604030504040204" pitchFamily="50" charset="-128"/>
              </a:rPr>
            </a:br>
            <a:r>
              <a:rPr lang="ja-JP" altLang="en-US" sz="825">
                <a:solidFill>
                  <a:srgbClr val="575757"/>
                </a:solidFill>
                <a:latin typeface="Trebuchet MS" panose="020B0603020202020204" pitchFamily="34" charset="0"/>
                <a:ea typeface="Meiryo UI" panose="020B0604030504040204" pitchFamily="50" charset="-128"/>
              </a:rPr>
              <a:t>コストを記載すること</a:t>
            </a:r>
            <a:endParaRPr lang="en-US" altLang="ja-JP" sz="825">
              <a:solidFill>
                <a:srgbClr val="575757"/>
              </a:solidFill>
              <a:latin typeface="Trebuchet MS" panose="020B0603020202020204" pitchFamily="34" charset="0"/>
              <a:ea typeface="Meiryo UI" panose="020B0604030504040204" pitchFamily="50" charset="-128"/>
            </a:endParaRPr>
          </a:p>
        </p:txBody>
      </p:sp>
      <p:sp>
        <p:nvSpPr>
          <p:cNvPr id="1552" name="Rectangle 2"/>
          <p:cNvSpPr/>
          <p:nvPr/>
        </p:nvSpPr>
        <p:spPr>
          <a:xfrm>
            <a:off x="964065" y="3452727"/>
            <a:ext cx="915543" cy="368431"/>
          </a:xfrm>
          <a:prstGeom prst="wedgeRectCallout">
            <a:avLst>
              <a:gd name="adj1" fmla="val 46823"/>
              <a:gd name="adj2" fmla="val -82903"/>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ja-JP" altLang="en-US" sz="825">
                <a:solidFill>
                  <a:srgbClr val="575757"/>
                </a:solidFill>
                <a:latin typeface="Trebuchet MS" panose="020B0603020202020204" pitchFamily="34" charset="0"/>
                <a:ea typeface="Meiryo UI" panose="020B0604030504040204" pitchFamily="50" charset="-128"/>
              </a:rPr>
              <a:t>収益以外で効果と</a:t>
            </a:r>
            <a:br>
              <a:rPr lang="en-US" altLang="ja-JP" sz="825">
                <a:solidFill>
                  <a:srgbClr val="575757"/>
                </a:solidFill>
                <a:latin typeface="Trebuchet MS" panose="020B0603020202020204" pitchFamily="34" charset="0"/>
                <a:ea typeface="Meiryo UI" panose="020B0604030504040204" pitchFamily="50" charset="-128"/>
              </a:rPr>
            </a:br>
            <a:r>
              <a:rPr lang="ja-JP" altLang="en-US" sz="825">
                <a:solidFill>
                  <a:srgbClr val="575757"/>
                </a:solidFill>
                <a:latin typeface="Trebuchet MS" panose="020B0603020202020204" pitchFamily="34" charset="0"/>
                <a:ea typeface="Meiryo UI" panose="020B0604030504040204" pitchFamily="50" charset="-128"/>
              </a:rPr>
              <a:t>評価できる項目を記載すること</a:t>
            </a:r>
            <a:endParaRPr lang="en-US" altLang="ja-JP" sz="825">
              <a:solidFill>
                <a:srgbClr val="575757"/>
              </a:solidFill>
              <a:latin typeface="Trebuchet MS" panose="020B0603020202020204" pitchFamily="34" charset="0"/>
              <a:ea typeface="Meiryo UI" panose="020B0604030504040204" pitchFamily="50" charset="-128"/>
            </a:endParaRPr>
          </a:p>
        </p:txBody>
      </p:sp>
      <p:sp>
        <p:nvSpPr>
          <p:cNvPr id="1553" name="Rectangle 2"/>
          <p:cNvSpPr/>
          <p:nvPr/>
        </p:nvSpPr>
        <p:spPr>
          <a:xfrm>
            <a:off x="1955961" y="3608321"/>
            <a:ext cx="1448967" cy="241608"/>
          </a:xfrm>
          <a:prstGeom prst="wedgeRectCallout">
            <a:avLst>
              <a:gd name="adj1" fmla="val 56547"/>
              <a:gd name="adj2" fmla="val -55085"/>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ja-JP" altLang="en-US" sz="825">
                <a:solidFill>
                  <a:srgbClr val="575757"/>
                </a:solidFill>
                <a:latin typeface="Trebuchet MS" panose="020B0603020202020204" pitchFamily="34" charset="0"/>
                <a:ea typeface="Meiryo UI" panose="020B0604030504040204" pitchFamily="50" charset="-128"/>
              </a:rPr>
              <a:t>各項目で効果として評価できる内容を年度ごとに記載すること</a:t>
            </a:r>
            <a:endParaRPr lang="en-US" altLang="ja-JP" sz="825">
              <a:solidFill>
                <a:srgbClr val="575757"/>
              </a:solidFill>
              <a:latin typeface="Trebuchet MS" panose="020B0603020202020204" pitchFamily="34" charset="0"/>
              <a:ea typeface="Meiryo UI" panose="020B0604030504040204" pitchFamily="50" charset="-128"/>
            </a:endParaRPr>
          </a:p>
        </p:txBody>
      </p:sp>
      <p:sp>
        <p:nvSpPr>
          <p:cNvPr id="1554" name="Rectangle 45"/>
          <p:cNvSpPr/>
          <p:nvPr/>
        </p:nvSpPr>
        <p:spPr>
          <a:xfrm>
            <a:off x="1916036" y="1707924"/>
            <a:ext cx="1376370" cy="164216"/>
          </a:xfrm>
          <a:prstGeom prst="rect">
            <a:avLst/>
          </a:prstGeom>
          <a:solidFill>
            <a:srgbClr val="FF8D36"/>
          </a:solidFill>
          <a:ln w="38100" cap="rnd" algn="ctr">
            <a:noFill/>
            <a:round/>
            <a:headEnd/>
            <a:tailEnd/>
          </a:ln>
        </p:spPr>
        <p:txBody>
          <a:bodyPr lIns="27000" tIns="0" rIns="27000" bIns="0" anchor="ctr" anchorCtr="0"/>
          <a:lstStyle/>
          <a:p>
            <a:pPr defTabSz="685800" fontAlgn="auto">
              <a:spcBef>
                <a:spcPts val="0"/>
              </a:spcBef>
              <a:spcAft>
                <a:spcPts val="0"/>
              </a:spcAft>
              <a:defRPr/>
            </a:pPr>
            <a:r>
              <a:rPr kumimoji="0" lang="ja-JP" altLang="en-US" sz="1200">
                <a:solidFill>
                  <a:prstClr val="white"/>
                </a:solidFill>
                <a:latin typeface="Trebuchet MS" panose="020B0603020202020204" pitchFamily="34" charset="0"/>
                <a:ea typeface="Meiryo UI" panose="020B0604030504040204" pitchFamily="50" charset="-128"/>
              </a:rPr>
              <a:t>項目</a:t>
            </a:r>
          </a:p>
        </p:txBody>
      </p:sp>
      <p:sp>
        <p:nvSpPr>
          <p:cNvPr id="1555" name="Rectangle 2"/>
          <p:cNvSpPr/>
          <p:nvPr/>
        </p:nvSpPr>
        <p:spPr>
          <a:xfrm>
            <a:off x="448379" y="5663056"/>
            <a:ext cx="3492179" cy="268469"/>
          </a:xfrm>
          <a:prstGeom prst="wedgeRectCallout">
            <a:avLst>
              <a:gd name="adj1" fmla="val -24198"/>
              <a:gd name="adj2" fmla="val -92066"/>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ja-JP" altLang="en-US" sz="825">
                <a:solidFill>
                  <a:srgbClr val="575757"/>
                </a:solidFill>
                <a:latin typeface="Trebuchet MS" panose="020B0603020202020204" pitchFamily="34" charset="0"/>
                <a:ea typeface="Meiryo UI" panose="020B0604030504040204" pitchFamily="50" charset="-128"/>
              </a:rPr>
              <a:t>当事業の費用</a:t>
            </a:r>
            <a:r>
              <a:rPr lang="en-US" altLang="ja-JP" sz="825">
                <a:solidFill>
                  <a:srgbClr val="575757"/>
                </a:solidFill>
                <a:latin typeface="Trebuchet MS" panose="020B0603020202020204" pitchFamily="34" charset="0"/>
                <a:ea typeface="Meiryo UI" panose="020B0604030504040204" pitchFamily="50" charset="-128"/>
              </a:rPr>
              <a:t>(</a:t>
            </a:r>
            <a:r>
              <a:rPr lang="ja-JP" altLang="en-US" sz="825">
                <a:solidFill>
                  <a:srgbClr val="575757"/>
                </a:solidFill>
                <a:latin typeface="Trebuchet MS" panose="020B0603020202020204" pitchFamily="34" charset="0"/>
                <a:ea typeface="Meiryo UI" panose="020B0604030504040204" pitchFamily="50" charset="-128"/>
              </a:rPr>
              <a:t>イニシャル・ランニング</a:t>
            </a:r>
            <a:r>
              <a:rPr lang="en-US" altLang="ja-JP" sz="825">
                <a:solidFill>
                  <a:srgbClr val="575757"/>
                </a:solidFill>
                <a:latin typeface="Trebuchet MS" panose="020B0603020202020204" pitchFamily="34" charset="0"/>
                <a:ea typeface="Meiryo UI" panose="020B0604030504040204" pitchFamily="50" charset="-128"/>
              </a:rPr>
              <a:t>)</a:t>
            </a:r>
            <a:r>
              <a:rPr lang="ja-JP" altLang="en-US" sz="825">
                <a:solidFill>
                  <a:srgbClr val="575757"/>
                </a:solidFill>
                <a:latin typeface="Trebuchet MS" panose="020B0603020202020204" pitchFamily="34" charset="0"/>
                <a:ea typeface="Meiryo UI" panose="020B0604030504040204" pitchFamily="50" charset="-128"/>
              </a:rPr>
              <a:t>のみ記載し、横展開にかかる費用は入れない</a:t>
            </a:r>
            <a:r>
              <a:rPr lang="en-US" altLang="ja-JP" sz="825">
                <a:solidFill>
                  <a:srgbClr val="575757"/>
                </a:solidFill>
                <a:latin typeface="Trebuchet MS" panose="020B0603020202020204" pitchFamily="34" charset="0"/>
                <a:ea typeface="Meiryo UI" panose="020B0604030504040204" pitchFamily="50" charset="-128"/>
              </a:rPr>
              <a:t>(</a:t>
            </a:r>
            <a:r>
              <a:rPr lang="en-US" altLang="ja-JP" sz="825" b="1">
                <a:solidFill>
                  <a:srgbClr val="575757"/>
                </a:solidFill>
                <a:latin typeface="Trebuchet MS" panose="020B0603020202020204" pitchFamily="34" charset="0"/>
                <a:ea typeface="Meiryo UI" panose="020B0604030504040204" pitchFamily="50" charset="-128"/>
              </a:rPr>
              <a:t>p.15</a:t>
            </a:r>
            <a:r>
              <a:rPr lang="ja-JP" altLang="en-US" sz="825">
                <a:solidFill>
                  <a:srgbClr val="575757"/>
                </a:solidFill>
                <a:latin typeface="Trebuchet MS" panose="020B0603020202020204" pitchFamily="34" charset="0"/>
                <a:ea typeface="Meiryo UI" panose="020B0604030504040204" pitchFamily="50" charset="-128"/>
              </a:rPr>
              <a:t>の資金計画では、横展開費用も別項目として記載する</a:t>
            </a:r>
            <a:r>
              <a:rPr lang="en-US" altLang="ja-JP" sz="825">
                <a:solidFill>
                  <a:srgbClr val="575757"/>
                </a:solidFill>
                <a:latin typeface="Trebuchet MS" panose="020B0603020202020204" pitchFamily="34" charset="0"/>
                <a:ea typeface="Meiryo UI" panose="020B0604030504040204" pitchFamily="50" charset="-128"/>
              </a:rPr>
              <a:t>)</a:t>
            </a:r>
          </a:p>
        </p:txBody>
      </p:sp>
      <p:sp>
        <p:nvSpPr>
          <p:cNvPr id="1556" name="ValueChainStarter"/>
          <p:cNvSpPr>
            <a:spLocks noChangeArrowheads="1"/>
          </p:cNvSpPr>
          <p:nvPr>
            <p:custDataLst>
              <p:tags r:id="rId1"/>
            </p:custDataLst>
          </p:nvPr>
        </p:nvSpPr>
        <p:spPr bwMode="gray">
          <a:xfrm>
            <a:off x="3319932" y="1901169"/>
            <a:ext cx="744424" cy="164216"/>
          </a:xfrm>
          <a:prstGeom prst="homePlate">
            <a:avLst>
              <a:gd name="adj" fmla="val 12004"/>
            </a:avLst>
          </a:prstGeom>
          <a:solidFill>
            <a:srgbClr val="FF8D36"/>
          </a:solidFill>
          <a:ln w="38100" cap="rnd" algn="ctr">
            <a:noFill/>
            <a:round/>
            <a:headEnd/>
            <a:tailEnd/>
          </a:ln>
        </p:spPr>
        <p:txBody>
          <a:bodyPr lIns="0" tIns="0" rIns="0" bIns="0" anchor="ctr" anchorCtr="0"/>
          <a:lstStyle/>
          <a:p>
            <a:pPr algn="ctr" defTabSz="685800" fontAlgn="auto">
              <a:spcBef>
                <a:spcPts val="0"/>
              </a:spcBef>
              <a:spcAft>
                <a:spcPts val="0"/>
              </a:spcAft>
              <a:defRPr/>
            </a:pPr>
            <a:r>
              <a:rPr kumimoji="0" lang="en-US" altLang="ja-JP" sz="1050">
                <a:solidFill>
                  <a:prstClr val="white"/>
                </a:solidFill>
                <a:latin typeface="Trebuchet MS" panose="020B0603020202020204" pitchFamily="34" charset="0"/>
                <a:ea typeface="Meiryo UI" panose="020B0604030504040204" pitchFamily="50" charset="-128"/>
                <a:sym typeface="Trebuchet MS" panose="020B0603020202020204" pitchFamily="34" charset="0"/>
              </a:rPr>
              <a:t>2025</a:t>
            </a:r>
            <a:r>
              <a:rPr kumimoji="0" lang="ja-JP" altLang="en-US" sz="1050">
                <a:solidFill>
                  <a:prstClr val="white"/>
                </a:solidFill>
                <a:latin typeface="Trebuchet MS" panose="020B0603020202020204" pitchFamily="34" charset="0"/>
                <a:ea typeface="Meiryo UI" panose="020B0604030504040204" pitchFamily="50" charset="-128"/>
                <a:sym typeface="Trebuchet MS" panose="020B0603020202020204" pitchFamily="34" charset="0"/>
              </a:rPr>
              <a:t>年度</a:t>
            </a:r>
            <a:endParaRPr kumimoji="0" lang="en-US" altLang="ja-JP" sz="1050">
              <a:solidFill>
                <a:prstClr val="white"/>
              </a:solidFill>
              <a:latin typeface="Trebuchet MS" panose="020B0603020202020204" pitchFamily="34" charset="0"/>
              <a:ea typeface="Meiryo UI" panose="020B0604030504040204" pitchFamily="50" charset="-128"/>
              <a:sym typeface="Trebuchet MS" panose="020B0603020202020204" pitchFamily="34" charset="0"/>
            </a:endParaRPr>
          </a:p>
        </p:txBody>
      </p:sp>
      <p:sp>
        <p:nvSpPr>
          <p:cNvPr id="1557" name="ValueChainHeader"/>
          <p:cNvSpPr>
            <a:spLocks noChangeArrowheads="1"/>
          </p:cNvSpPr>
          <p:nvPr>
            <p:custDataLst>
              <p:tags r:id="rId2"/>
            </p:custDataLst>
          </p:nvPr>
        </p:nvSpPr>
        <p:spPr bwMode="gray">
          <a:xfrm>
            <a:off x="4067094" y="1901169"/>
            <a:ext cx="744424" cy="164216"/>
          </a:xfrm>
          <a:prstGeom prst="chevron">
            <a:avLst>
              <a:gd name="adj" fmla="val 12004"/>
            </a:avLst>
          </a:prstGeom>
          <a:solidFill>
            <a:srgbClr val="FF8D36"/>
          </a:solidFill>
          <a:ln w="38100" cap="rnd" algn="ctr">
            <a:noFill/>
            <a:round/>
            <a:headEnd/>
            <a:tailEnd/>
          </a:ln>
        </p:spPr>
        <p:txBody>
          <a:bodyPr lIns="0" tIns="0" rIns="0" bIns="0" anchor="ctr" anchorCtr="0"/>
          <a:lstStyle/>
          <a:p>
            <a:pPr algn="ctr" defTabSz="685800" fontAlgn="auto">
              <a:spcBef>
                <a:spcPts val="0"/>
              </a:spcBef>
              <a:spcAft>
                <a:spcPts val="0"/>
              </a:spcAft>
              <a:defRPr/>
            </a:pPr>
            <a:r>
              <a:rPr kumimoji="0" lang="en-US" altLang="ja-JP" sz="1050">
                <a:solidFill>
                  <a:prstClr val="white"/>
                </a:solidFill>
                <a:latin typeface="Trebuchet MS" panose="020B0603020202020204" pitchFamily="34" charset="0"/>
                <a:ea typeface="Meiryo UI" panose="020B0604030504040204" pitchFamily="50" charset="-128"/>
                <a:sym typeface="Trebuchet MS" panose="020B0603020202020204" pitchFamily="34" charset="0"/>
              </a:rPr>
              <a:t>2026</a:t>
            </a:r>
            <a:r>
              <a:rPr kumimoji="0" lang="ja-JP" altLang="en-US" sz="1050">
                <a:solidFill>
                  <a:prstClr val="white"/>
                </a:solidFill>
                <a:latin typeface="Trebuchet MS" panose="020B0603020202020204" pitchFamily="34" charset="0"/>
                <a:ea typeface="Meiryo UI" panose="020B0604030504040204" pitchFamily="50" charset="-128"/>
                <a:sym typeface="Trebuchet MS" panose="020B0603020202020204" pitchFamily="34" charset="0"/>
              </a:rPr>
              <a:t>年度</a:t>
            </a:r>
            <a:endParaRPr kumimoji="0" lang="en-US" altLang="ja-JP" sz="1050">
              <a:solidFill>
                <a:prstClr val="white"/>
              </a:solidFill>
              <a:latin typeface="Trebuchet MS" panose="020B0603020202020204" pitchFamily="34" charset="0"/>
              <a:ea typeface="Meiryo UI" panose="020B0604030504040204" pitchFamily="50" charset="-128"/>
              <a:sym typeface="Trebuchet MS" panose="020B0603020202020204" pitchFamily="34" charset="0"/>
            </a:endParaRPr>
          </a:p>
        </p:txBody>
      </p:sp>
      <p:sp>
        <p:nvSpPr>
          <p:cNvPr id="1558" name="ValueChainHeader"/>
          <p:cNvSpPr>
            <a:spLocks noChangeArrowheads="1"/>
          </p:cNvSpPr>
          <p:nvPr>
            <p:custDataLst>
              <p:tags r:id="rId3"/>
            </p:custDataLst>
          </p:nvPr>
        </p:nvSpPr>
        <p:spPr bwMode="gray">
          <a:xfrm>
            <a:off x="4814258" y="1901169"/>
            <a:ext cx="744424" cy="164216"/>
          </a:xfrm>
          <a:prstGeom prst="chevron">
            <a:avLst>
              <a:gd name="adj" fmla="val 12004"/>
            </a:avLst>
          </a:prstGeom>
          <a:solidFill>
            <a:srgbClr val="FF8D36"/>
          </a:solidFill>
          <a:ln w="38100" cap="rnd" algn="ctr">
            <a:noFill/>
            <a:round/>
            <a:headEnd/>
            <a:tailEnd/>
          </a:ln>
        </p:spPr>
        <p:txBody>
          <a:bodyPr lIns="0" tIns="0" rIns="0" bIns="0" anchor="ctr" anchorCtr="0"/>
          <a:lstStyle/>
          <a:p>
            <a:pPr algn="ctr" defTabSz="685800" fontAlgn="auto">
              <a:spcBef>
                <a:spcPts val="0"/>
              </a:spcBef>
              <a:spcAft>
                <a:spcPts val="0"/>
              </a:spcAft>
              <a:defRPr/>
            </a:pPr>
            <a:r>
              <a:rPr kumimoji="0" lang="en-US" altLang="ja-JP" sz="1050">
                <a:solidFill>
                  <a:prstClr val="white"/>
                </a:solidFill>
                <a:latin typeface="Trebuchet MS" panose="020B0603020202020204" pitchFamily="34" charset="0"/>
                <a:ea typeface="Meiryo UI" panose="020B0604030504040204" pitchFamily="50" charset="-128"/>
                <a:sym typeface="Trebuchet MS" panose="020B0603020202020204" pitchFamily="34" charset="0"/>
              </a:rPr>
              <a:t>2027</a:t>
            </a:r>
            <a:r>
              <a:rPr kumimoji="0" lang="ja-JP" altLang="en-US" sz="1050">
                <a:solidFill>
                  <a:prstClr val="white"/>
                </a:solidFill>
                <a:latin typeface="Trebuchet MS" panose="020B0603020202020204" pitchFamily="34" charset="0"/>
                <a:ea typeface="Meiryo UI" panose="020B0604030504040204" pitchFamily="50" charset="-128"/>
                <a:sym typeface="Trebuchet MS" panose="020B0603020202020204" pitchFamily="34" charset="0"/>
              </a:rPr>
              <a:t>年度</a:t>
            </a:r>
            <a:endParaRPr kumimoji="0" lang="en-US" altLang="ja-JP" sz="1050">
              <a:solidFill>
                <a:prstClr val="white"/>
              </a:solidFill>
              <a:latin typeface="Trebuchet MS" panose="020B0603020202020204" pitchFamily="34" charset="0"/>
              <a:ea typeface="Meiryo UI" panose="020B0604030504040204" pitchFamily="50" charset="-128"/>
              <a:sym typeface="Trebuchet MS" panose="020B0603020202020204" pitchFamily="34" charset="0"/>
            </a:endParaRPr>
          </a:p>
        </p:txBody>
      </p:sp>
      <p:sp>
        <p:nvSpPr>
          <p:cNvPr id="1559" name="Rectangle 2"/>
          <p:cNvSpPr/>
          <p:nvPr/>
        </p:nvSpPr>
        <p:spPr>
          <a:xfrm>
            <a:off x="3319932" y="3897075"/>
            <a:ext cx="724792" cy="717548"/>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t"/>
          <a:lstStyle/>
          <a:p>
            <a:pPr marL="178594" lvl="1" indent="-97631" defTabSz="685800" eaLnBrk="1" fontAlgn="auto" hangingPunct="1">
              <a:spcBef>
                <a:spcPts val="0"/>
              </a:spcBef>
              <a:spcAft>
                <a:spcPts val="0"/>
              </a:spcAft>
              <a:buClr>
                <a:srgbClr val="FF8222"/>
              </a:buClr>
              <a:buFont typeface="Trebuchet MS" panose="020B0603020202020204" pitchFamily="34" charset="0"/>
              <a:buChar char="•"/>
              <a:defRPr/>
            </a:pPr>
            <a:r>
              <a:rPr lang="en-US" altLang="ja-JP" sz="825">
                <a:solidFill>
                  <a:srgbClr val="575757"/>
                </a:solidFill>
                <a:latin typeface="Trebuchet MS" panose="020B0603020202020204" pitchFamily="34" charset="0"/>
                <a:ea typeface="Meiryo UI" panose="020B0604030504040204" pitchFamily="50" charset="-128"/>
              </a:rPr>
              <a:t>XXX</a:t>
            </a:r>
            <a:r>
              <a:rPr lang="ja-JP" altLang="en-US" sz="825">
                <a:solidFill>
                  <a:srgbClr val="575757"/>
                </a:solidFill>
                <a:latin typeface="Trebuchet MS" panose="020B0603020202020204" pitchFamily="34" charset="0"/>
                <a:ea typeface="Meiryo UI" panose="020B0604030504040204" pitchFamily="50" charset="-128"/>
              </a:rPr>
              <a:t>万円</a:t>
            </a:r>
            <a:endParaRPr lang="en-US" altLang="ja-JP" sz="825">
              <a:solidFill>
                <a:srgbClr val="3EAD92"/>
              </a:solidFill>
              <a:latin typeface="Trebuchet MS" panose="020B0603020202020204" pitchFamily="34" charset="0"/>
              <a:ea typeface="Meiryo UI" panose="020B0604030504040204" pitchFamily="50" charset="-128"/>
            </a:endParaRPr>
          </a:p>
          <a:p>
            <a:pPr marL="178594" lvl="1" indent="-97631" defTabSz="685800" eaLnBrk="1" fontAlgn="auto" hangingPunct="1">
              <a:spcBef>
                <a:spcPts val="0"/>
              </a:spcBef>
              <a:spcAft>
                <a:spcPts val="0"/>
              </a:spcAft>
              <a:buClr>
                <a:srgbClr val="FF8222"/>
              </a:buClr>
              <a:buFont typeface="Trebuchet MS" panose="020B0603020202020204" pitchFamily="34" charset="0"/>
              <a:buChar char="•"/>
              <a:defRPr/>
            </a:pPr>
            <a:r>
              <a:rPr lang="en-US" altLang="ja-JP" sz="825">
                <a:solidFill>
                  <a:srgbClr val="3EAD92"/>
                </a:solidFill>
                <a:latin typeface="Trebuchet MS" panose="020B0603020202020204" pitchFamily="34" charset="0"/>
                <a:ea typeface="Meiryo UI" panose="020B0604030504040204" pitchFamily="50" charset="-128"/>
              </a:rPr>
              <a:t>600</a:t>
            </a:r>
            <a:r>
              <a:rPr lang="ja-JP" altLang="en-US" sz="825">
                <a:solidFill>
                  <a:srgbClr val="3EAD92"/>
                </a:solidFill>
                <a:latin typeface="Trebuchet MS" panose="020B0603020202020204" pitchFamily="34" charset="0"/>
                <a:ea typeface="Meiryo UI" panose="020B0604030504040204" pitchFamily="50" charset="-128"/>
              </a:rPr>
              <a:t>万円</a:t>
            </a:r>
            <a:endParaRPr lang="en-US" altLang="ja-JP" sz="825">
              <a:solidFill>
                <a:srgbClr val="3EAD92"/>
              </a:solidFill>
              <a:latin typeface="Trebuchet MS" panose="020B0603020202020204" pitchFamily="34" charset="0"/>
              <a:ea typeface="Meiryo UI" panose="020B0604030504040204" pitchFamily="50" charset="-128"/>
            </a:endParaRPr>
          </a:p>
          <a:p>
            <a:pPr marL="178594" lvl="1" indent="-97631" defTabSz="685800" eaLnBrk="1" fontAlgn="auto" hangingPunct="1">
              <a:spcBef>
                <a:spcPts val="0"/>
              </a:spcBef>
              <a:spcAft>
                <a:spcPts val="0"/>
              </a:spcAft>
              <a:buClr>
                <a:srgbClr val="FF8222"/>
              </a:buClr>
              <a:buFont typeface="Trebuchet MS" panose="020B0603020202020204" pitchFamily="34" charset="0"/>
              <a:buChar char="•"/>
              <a:defRPr/>
            </a:pPr>
            <a:r>
              <a:rPr lang="en-US" altLang="ja-JP" sz="825">
                <a:solidFill>
                  <a:srgbClr val="3EAD92"/>
                </a:solidFill>
                <a:latin typeface="Trebuchet MS" panose="020B0603020202020204" pitchFamily="34" charset="0"/>
                <a:ea typeface="Meiryo UI" panose="020B0604030504040204" pitchFamily="50" charset="-128"/>
              </a:rPr>
              <a:t>100</a:t>
            </a:r>
            <a:r>
              <a:rPr lang="ja-JP" altLang="en-US" sz="825">
                <a:solidFill>
                  <a:srgbClr val="3EAD92"/>
                </a:solidFill>
                <a:latin typeface="Trebuchet MS" panose="020B0603020202020204" pitchFamily="34" charset="0"/>
                <a:ea typeface="Meiryo UI" panose="020B0604030504040204" pitchFamily="50" charset="-128"/>
              </a:rPr>
              <a:t>万円</a:t>
            </a:r>
            <a:endParaRPr lang="en-US" altLang="ja-JP" sz="825">
              <a:solidFill>
                <a:srgbClr val="3EAD92"/>
              </a:solidFill>
              <a:latin typeface="Trebuchet MS" panose="020B0603020202020204" pitchFamily="34" charset="0"/>
              <a:ea typeface="Meiryo UI" panose="020B0604030504040204" pitchFamily="50" charset="-128"/>
            </a:endParaRPr>
          </a:p>
          <a:p>
            <a:pPr marL="178594" lvl="1" indent="-97631" defTabSz="685800" eaLnBrk="1" fontAlgn="auto" hangingPunct="1">
              <a:spcBef>
                <a:spcPts val="0"/>
              </a:spcBef>
              <a:spcAft>
                <a:spcPts val="0"/>
              </a:spcAft>
              <a:buClr>
                <a:srgbClr val="FF8222"/>
              </a:buClr>
              <a:buFont typeface="Trebuchet MS" panose="020B0603020202020204" pitchFamily="34" charset="0"/>
              <a:buChar char="•"/>
              <a:defRPr/>
            </a:pPr>
            <a:r>
              <a:rPr lang="en-US" altLang="ja-JP" sz="825">
                <a:solidFill>
                  <a:srgbClr val="3EAD92"/>
                </a:solidFill>
                <a:latin typeface="Trebuchet MS" panose="020B0603020202020204" pitchFamily="34" charset="0"/>
                <a:ea typeface="Meiryo UI" panose="020B0604030504040204" pitchFamily="50" charset="-128"/>
              </a:rPr>
              <a:t>100</a:t>
            </a:r>
            <a:r>
              <a:rPr lang="ja-JP" altLang="en-US" sz="825">
                <a:solidFill>
                  <a:srgbClr val="3EAD92"/>
                </a:solidFill>
                <a:latin typeface="Trebuchet MS" panose="020B0603020202020204" pitchFamily="34" charset="0"/>
                <a:ea typeface="Meiryo UI" panose="020B0604030504040204" pitchFamily="50" charset="-128"/>
              </a:rPr>
              <a:t>万円</a:t>
            </a:r>
            <a:endParaRPr lang="en-US" altLang="ja-JP" sz="825">
              <a:solidFill>
                <a:srgbClr val="3EAD92"/>
              </a:solidFill>
              <a:latin typeface="Trebuchet MS" panose="020B0603020202020204" pitchFamily="34" charset="0"/>
              <a:ea typeface="Meiryo UI" panose="020B0604030504040204" pitchFamily="50" charset="-128"/>
            </a:endParaRPr>
          </a:p>
        </p:txBody>
      </p:sp>
      <p:sp>
        <p:nvSpPr>
          <p:cNvPr id="1560" name="Rectangle 2"/>
          <p:cNvSpPr/>
          <p:nvPr/>
        </p:nvSpPr>
        <p:spPr>
          <a:xfrm>
            <a:off x="3319932" y="4672613"/>
            <a:ext cx="724792" cy="717548"/>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t"/>
          <a:lstStyle/>
          <a:p>
            <a:pPr marL="178594" lvl="1" indent="-97631" defTabSz="685800" eaLnBrk="1" fontAlgn="auto" hangingPunct="1">
              <a:spcBef>
                <a:spcPts val="0"/>
              </a:spcBef>
              <a:spcAft>
                <a:spcPts val="0"/>
              </a:spcAft>
              <a:buClr>
                <a:srgbClr val="FF8222"/>
              </a:buClr>
              <a:buFont typeface="Trebuchet MS" panose="020B0603020202020204" pitchFamily="34" charset="0"/>
              <a:buChar char="•"/>
              <a:defRPr/>
            </a:pPr>
            <a:r>
              <a:rPr lang="en-US" altLang="ja-JP" sz="825">
                <a:solidFill>
                  <a:srgbClr val="575757"/>
                </a:solidFill>
                <a:latin typeface="Trebuchet MS" panose="020B0603020202020204" pitchFamily="34" charset="0"/>
                <a:ea typeface="Meiryo UI" panose="020B0604030504040204" pitchFamily="50" charset="-128"/>
              </a:rPr>
              <a:t>XXX</a:t>
            </a:r>
            <a:r>
              <a:rPr lang="ja-JP" altLang="en-US" sz="825">
                <a:solidFill>
                  <a:srgbClr val="575757"/>
                </a:solidFill>
                <a:latin typeface="Trebuchet MS" panose="020B0603020202020204" pitchFamily="34" charset="0"/>
                <a:ea typeface="Meiryo UI" panose="020B0604030504040204" pitchFamily="50" charset="-128"/>
              </a:rPr>
              <a:t>万円</a:t>
            </a:r>
            <a:endParaRPr lang="en-US" altLang="ja-JP" sz="825">
              <a:solidFill>
                <a:srgbClr val="3EAD92"/>
              </a:solidFill>
              <a:latin typeface="Trebuchet MS" panose="020B0603020202020204" pitchFamily="34" charset="0"/>
              <a:ea typeface="Meiryo UI" panose="020B0604030504040204" pitchFamily="50" charset="-128"/>
            </a:endParaRPr>
          </a:p>
          <a:p>
            <a:pPr marL="178594" lvl="1" indent="-97631" defTabSz="685800" eaLnBrk="1" fontAlgn="auto" hangingPunct="1">
              <a:spcBef>
                <a:spcPts val="0"/>
              </a:spcBef>
              <a:spcAft>
                <a:spcPts val="0"/>
              </a:spcAft>
              <a:buClr>
                <a:srgbClr val="FF8222"/>
              </a:buClr>
              <a:buFont typeface="Trebuchet MS" panose="020B0603020202020204" pitchFamily="34" charset="0"/>
              <a:buChar char="•"/>
              <a:defRPr/>
            </a:pPr>
            <a:r>
              <a:rPr lang="en-US" altLang="ja-JP" sz="825">
                <a:solidFill>
                  <a:srgbClr val="3EAD92"/>
                </a:solidFill>
                <a:latin typeface="Trebuchet MS" panose="020B0603020202020204" pitchFamily="34" charset="0"/>
                <a:ea typeface="Meiryo UI" panose="020B0604030504040204" pitchFamily="50" charset="-128"/>
              </a:rPr>
              <a:t>10</a:t>
            </a:r>
            <a:r>
              <a:rPr lang="ja-JP" altLang="en-US" sz="825">
                <a:solidFill>
                  <a:srgbClr val="3EAD92"/>
                </a:solidFill>
                <a:latin typeface="Trebuchet MS" panose="020B0603020202020204" pitchFamily="34" charset="0"/>
                <a:ea typeface="Meiryo UI" panose="020B0604030504040204" pitchFamily="50" charset="-128"/>
              </a:rPr>
              <a:t>万円</a:t>
            </a:r>
            <a:endParaRPr lang="en-US" altLang="ja-JP" sz="825">
              <a:solidFill>
                <a:srgbClr val="3EAD92"/>
              </a:solidFill>
              <a:latin typeface="Trebuchet MS" panose="020B0603020202020204" pitchFamily="34" charset="0"/>
              <a:ea typeface="Meiryo UI" panose="020B0604030504040204" pitchFamily="50" charset="-128"/>
            </a:endParaRPr>
          </a:p>
          <a:p>
            <a:pPr marL="178594" lvl="1" indent="-97631" defTabSz="685800" eaLnBrk="1" fontAlgn="auto" hangingPunct="1">
              <a:spcBef>
                <a:spcPts val="0"/>
              </a:spcBef>
              <a:spcAft>
                <a:spcPts val="0"/>
              </a:spcAft>
              <a:buClr>
                <a:srgbClr val="FF8222"/>
              </a:buClr>
              <a:buFont typeface="Trebuchet MS" panose="020B0603020202020204" pitchFamily="34" charset="0"/>
              <a:buChar char="•"/>
              <a:defRPr/>
            </a:pPr>
            <a:r>
              <a:rPr lang="en-US" altLang="ja-JP" sz="825">
                <a:solidFill>
                  <a:srgbClr val="3EAD92"/>
                </a:solidFill>
                <a:latin typeface="Trebuchet MS" panose="020B0603020202020204" pitchFamily="34" charset="0"/>
                <a:ea typeface="Meiryo UI" panose="020B0604030504040204" pitchFamily="50" charset="-128"/>
              </a:rPr>
              <a:t>50</a:t>
            </a:r>
            <a:r>
              <a:rPr lang="ja-JP" altLang="en-US" sz="825">
                <a:solidFill>
                  <a:srgbClr val="3EAD92"/>
                </a:solidFill>
                <a:latin typeface="Trebuchet MS" panose="020B0603020202020204" pitchFamily="34" charset="0"/>
                <a:ea typeface="Meiryo UI" panose="020B0604030504040204" pitchFamily="50" charset="-128"/>
              </a:rPr>
              <a:t>万円</a:t>
            </a:r>
            <a:endParaRPr lang="en-US" altLang="ja-JP" sz="825">
              <a:solidFill>
                <a:srgbClr val="3EAD92"/>
              </a:solidFill>
              <a:latin typeface="Trebuchet MS" panose="020B0603020202020204" pitchFamily="34" charset="0"/>
              <a:ea typeface="Meiryo UI" panose="020B0604030504040204" pitchFamily="50" charset="-128"/>
            </a:endParaRPr>
          </a:p>
          <a:p>
            <a:pPr marL="178594" lvl="1" indent="-97631" defTabSz="685800" eaLnBrk="1" fontAlgn="auto" hangingPunct="1">
              <a:spcBef>
                <a:spcPts val="0"/>
              </a:spcBef>
              <a:spcAft>
                <a:spcPts val="0"/>
              </a:spcAft>
              <a:buClr>
                <a:srgbClr val="FF8222"/>
              </a:buClr>
              <a:buFont typeface="Trebuchet MS" panose="020B0603020202020204" pitchFamily="34" charset="0"/>
              <a:buChar char="•"/>
              <a:defRPr/>
            </a:pPr>
            <a:r>
              <a:rPr lang="en-US" altLang="ja-JP" sz="825">
                <a:solidFill>
                  <a:srgbClr val="3EAD92"/>
                </a:solidFill>
                <a:latin typeface="Trebuchet MS" panose="020B0603020202020204" pitchFamily="34" charset="0"/>
                <a:ea typeface="Meiryo UI" panose="020B0604030504040204" pitchFamily="50" charset="-128"/>
              </a:rPr>
              <a:t>100</a:t>
            </a:r>
            <a:r>
              <a:rPr lang="ja-JP" altLang="en-US" sz="825">
                <a:solidFill>
                  <a:srgbClr val="3EAD92"/>
                </a:solidFill>
                <a:latin typeface="Trebuchet MS" panose="020B0603020202020204" pitchFamily="34" charset="0"/>
                <a:ea typeface="Meiryo UI" panose="020B0604030504040204" pitchFamily="50" charset="-128"/>
              </a:rPr>
              <a:t>万円</a:t>
            </a:r>
            <a:endParaRPr lang="en-US" altLang="ja-JP" sz="825">
              <a:solidFill>
                <a:srgbClr val="3EAD92"/>
              </a:solidFill>
              <a:latin typeface="Trebuchet MS" panose="020B0603020202020204" pitchFamily="34" charset="0"/>
              <a:ea typeface="Meiryo UI" panose="020B0604030504040204" pitchFamily="50" charset="-128"/>
            </a:endParaRPr>
          </a:p>
          <a:p>
            <a:pPr marL="178594" lvl="1" indent="-97631" defTabSz="685800" eaLnBrk="1" fontAlgn="auto" hangingPunct="1">
              <a:spcBef>
                <a:spcPts val="0"/>
              </a:spcBef>
              <a:spcAft>
                <a:spcPts val="0"/>
              </a:spcAft>
              <a:buClr>
                <a:srgbClr val="FF8222"/>
              </a:buClr>
              <a:buFont typeface="Trebuchet MS" panose="020B0603020202020204" pitchFamily="34" charset="0"/>
              <a:buChar char="•"/>
              <a:defRPr/>
            </a:pPr>
            <a:r>
              <a:rPr lang="en-US" altLang="ja-JP" sz="825">
                <a:solidFill>
                  <a:srgbClr val="3EAD92"/>
                </a:solidFill>
                <a:latin typeface="Trebuchet MS" panose="020B0603020202020204" pitchFamily="34" charset="0"/>
                <a:ea typeface="Meiryo UI" panose="020B0604030504040204" pitchFamily="50" charset="-128"/>
              </a:rPr>
              <a:t>500</a:t>
            </a:r>
            <a:r>
              <a:rPr lang="ja-JP" altLang="en-US" sz="825">
                <a:solidFill>
                  <a:srgbClr val="3EAD92"/>
                </a:solidFill>
                <a:latin typeface="Trebuchet MS" panose="020B0603020202020204" pitchFamily="34" charset="0"/>
                <a:ea typeface="Meiryo UI" panose="020B0604030504040204" pitchFamily="50" charset="-128"/>
              </a:rPr>
              <a:t>万円</a:t>
            </a:r>
            <a:endParaRPr lang="en-US" altLang="ja-JP" sz="825">
              <a:solidFill>
                <a:srgbClr val="3EAD92"/>
              </a:solidFill>
              <a:latin typeface="Trebuchet MS" panose="020B0603020202020204" pitchFamily="34" charset="0"/>
              <a:ea typeface="Meiryo UI" panose="020B0604030504040204" pitchFamily="50" charset="-128"/>
            </a:endParaRPr>
          </a:p>
        </p:txBody>
      </p:sp>
      <p:sp>
        <p:nvSpPr>
          <p:cNvPr id="1561" name="Rectangle 2"/>
          <p:cNvSpPr/>
          <p:nvPr/>
        </p:nvSpPr>
        <p:spPr>
          <a:xfrm>
            <a:off x="3319932" y="5460973"/>
            <a:ext cx="724792" cy="147137"/>
          </a:xfrm>
          <a:prstGeom prst="rect">
            <a:avLst/>
          </a:prstGeom>
          <a:solidFill>
            <a:schemeClr val="bg1"/>
          </a:solidFill>
          <a:ln w="127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81000" lvl="1" defTabSz="685800" eaLnBrk="1" fontAlgn="auto" hangingPunct="1">
              <a:spcBef>
                <a:spcPts val="0"/>
              </a:spcBef>
              <a:spcAft>
                <a:spcPts val="0"/>
              </a:spcAft>
              <a:buClr>
                <a:srgbClr val="FF8222"/>
              </a:buClr>
              <a:defRPr/>
            </a:pPr>
            <a:r>
              <a:rPr lang="en-US" altLang="ja-JP" sz="825">
                <a:solidFill>
                  <a:srgbClr val="575757"/>
                </a:solidFill>
                <a:latin typeface="Trebuchet MS" panose="020B0603020202020204" pitchFamily="34" charset="0"/>
                <a:ea typeface="Meiryo UI" panose="020B0604030504040204" pitchFamily="50" charset="-128"/>
              </a:rPr>
              <a:t>XXX</a:t>
            </a:r>
            <a:r>
              <a:rPr lang="ja-JP" altLang="en-US" sz="825">
                <a:solidFill>
                  <a:srgbClr val="575757"/>
                </a:solidFill>
                <a:latin typeface="Trebuchet MS" panose="020B0603020202020204" pitchFamily="34" charset="0"/>
                <a:ea typeface="Meiryo UI" panose="020B0604030504040204" pitchFamily="50" charset="-128"/>
              </a:rPr>
              <a:t> </a:t>
            </a:r>
            <a:r>
              <a:rPr lang="en-US" altLang="ja-JP" sz="825">
                <a:solidFill>
                  <a:srgbClr val="4FB49C"/>
                </a:solidFill>
                <a:latin typeface="Trebuchet MS" panose="020B0603020202020204" pitchFamily="34" charset="0"/>
                <a:ea typeface="Meiryo UI" panose="020B0604030504040204" pitchFamily="50" charset="-128"/>
              </a:rPr>
              <a:t> 1,460</a:t>
            </a:r>
            <a:r>
              <a:rPr lang="ja-JP" altLang="en-US" sz="825">
                <a:solidFill>
                  <a:srgbClr val="4FB49C"/>
                </a:solidFill>
                <a:latin typeface="Trebuchet MS" panose="020B0603020202020204" pitchFamily="34" charset="0"/>
                <a:ea typeface="Meiryo UI" panose="020B0604030504040204" pitchFamily="50" charset="-128"/>
              </a:rPr>
              <a:t>万円</a:t>
            </a:r>
            <a:endParaRPr lang="en-US" altLang="ja-JP" sz="825">
              <a:solidFill>
                <a:srgbClr val="4FB49C"/>
              </a:solidFill>
              <a:latin typeface="Trebuchet MS" panose="020B0603020202020204" pitchFamily="34" charset="0"/>
              <a:ea typeface="Meiryo UI" panose="020B0604030504040204" pitchFamily="50" charset="-128"/>
            </a:endParaRPr>
          </a:p>
        </p:txBody>
      </p:sp>
      <p:sp>
        <p:nvSpPr>
          <p:cNvPr id="1562" name="Rectangle 2"/>
          <p:cNvSpPr/>
          <p:nvPr/>
        </p:nvSpPr>
        <p:spPr>
          <a:xfrm>
            <a:off x="3319932" y="2115233"/>
            <a:ext cx="724792" cy="717548"/>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78594" lvl="1" indent="-97631" defTabSz="685800" eaLnBrk="1" fontAlgn="auto" hangingPunct="1">
              <a:spcBef>
                <a:spcPts val="0"/>
              </a:spcBef>
              <a:spcAft>
                <a:spcPts val="0"/>
              </a:spcAft>
              <a:buClr>
                <a:srgbClr val="FF8222"/>
              </a:buClr>
              <a:buFont typeface="Trebuchet MS" panose="020B0603020202020204" pitchFamily="34" charset="0"/>
              <a:buChar char="•"/>
              <a:defRPr/>
            </a:pPr>
            <a:r>
              <a:rPr lang="en-US" altLang="ja-JP" sz="825">
                <a:solidFill>
                  <a:srgbClr val="575757"/>
                </a:solidFill>
                <a:latin typeface="Trebuchet MS" panose="020B0603020202020204" pitchFamily="34" charset="0"/>
                <a:ea typeface="Meiryo UI" panose="020B0604030504040204" pitchFamily="50" charset="-128"/>
              </a:rPr>
              <a:t>XXX</a:t>
            </a:r>
            <a:r>
              <a:rPr lang="ja-JP" altLang="en-US" sz="825">
                <a:solidFill>
                  <a:srgbClr val="575757"/>
                </a:solidFill>
                <a:latin typeface="Trebuchet MS" panose="020B0603020202020204" pitchFamily="34" charset="0"/>
                <a:ea typeface="Meiryo UI" panose="020B0604030504040204" pitchFamily="50" charset="-128"/>
              </a:rPr>
              <a:t>万円</a:t>
            </a:r>
            <a:endParaRPr lang="en-US" altLang="ja-JP" sz="825">
              <a:solidFill>
                <a:srgbClr val="575757"/>
              </a:solidFill>
              <a:latin typeface="Trebuchet MS" panose="020B0603020202020204" pitchFamily="34" charset="0"/>
              <a:ea typeface="Meiryo UI" panose="020B0604030504040204" pitchFamily="50" charset="-128"/>
            </a:endParaRPr>
          </a:p>
          <a:p>
            <a:pPr marL="178594" lvl="1" indent="-97631" defTabSz="685800" eaLnBrk="1" fontAlgn="auto" hangingPunct="1">
              <a:spcBef>
                <a:spcPts val="0"/>
              </a:spcBef>
              <a:spcAft>
                <a:spcPts val="0"/>
              </a:spcAft>
              <a:buClr>
                <a:srgbClr val="FF8222"/>
              </a:buClr>
              <a:buFont typeface="Trebuchet MS" panose="020B0603020202020204" pitchFamily="34" charset="0"/>
              <a:buChar char="•"/>
              <a:defRPr/>
            </a:pPr>
            <a:r>
              <a:rPr lang="en-US" altLang="ja-JP" sz="825">
                <a:solidFill>
                  <a:srgbClr val="3EAD92"/>
                </a:solidFill>
                <a:latin typeface="Trebuchet MS" panose="020B0603020202020204" pitchFamily="34" charset="0"/>
                <a:ea typeface="Meiryo UI" panose="020B0604030504040204" pitchFamily="50" charset="-128"/>
              </a:rPr>
              <a:t>200</a:t>
            </a:r>
            <a:r>
              <a:rPr lang="ja-JP" altLang="en-US" sz="825">
                <a:solidFill>
                  <a:srgbClr val="3EAD92"/>
                </a:solidFill>
                <a:latin typeface="Trebuchet MS" panose="020B0603020202020204" pitchFamily="34" charset="0"/>
                <a:ea typeface="Meiryo UI" panose="020B0604030504040204" pitchFamily="50" charset="-128"/>
              </a:rPr>
              <a:t>万円</a:t>
            </a:r>
            <a:endParaRPr lang="en-US" altLang="ja-JP" sz="825">
              <a:solidFill>
                <a:srgbClr val="3EAD92"/>
              </a:solidFill>
              <a:latin typeface="Trebuchet MS" panose="020B0603020202020204" pitchFamily="34" charset="0"/>
              <a:ea typeface="Meiryo UI" panose="020B0604030504040204" pitchFamily="50" charset="-128"/>
            </a:endParaRPr>
          </a:p>
        </p:txBody>
      </p:sp>
      <p:sp>
        <p:nvSpPr>
          <p:cNvPr id="1563" name="Rectangle 2"/>
          <p:cNvSpPr/>
          <p:nvPr/>
        </p:nvSpPr>
        <p:spPr>
          <a:xfrm>
            <a:off x="3319932" y="2903590"/>
            <a:ext cx="724792" cy="147137"/>
          </a:xfrm>
          <a:prstGeom prst="rect">
            <a:avLst/>
          </a:prstGeom>
          <a:solidFill>
            <a:schemeClr val="bg1"/>
          </a:solidFill>
          <a:ln w="127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81000" lvl="1" defTabSz="685800" eaLnBrk="1" fontAlgn="auto" hangingPunct="1">
              <a:spcBef>
                <a:spcPts val="0"/>
              </a:spcBef>
              <a:spcAft>
                <a:spcPts val="0"/>
              </a:spcAft>
              <a:buClr>
                <a:srgbClr val="FF8222"/>
              </a:buClr>
              <a:defRPr/>
            </a:pPr>
            <a:r>
              <a:rPr lang="en-US" altLang="ja-JP" sz="825" kern="0">
                <a:solidFill>
                  <a:srgbClr val="575757"/>
                </a:solidFill>
                <a:latin typeface="Trebuchet MS" panose="020B0603020202020204" pitchFamily="34" charset="0"/>
                <a:ea typeface="Meiryo UI" panose="020B0604030504040204" pitchFamily="50" charset="-128"/>
              </a:rPr>
              <a:t>XXX</a:t>
            </a:r>
            <a:r>
              <a:rPr lang="ja-JP" altLang="en-US" sz="825" kern="0">
                <a:solidFill>
                  <a:srgbClr val="575757"/>
                </a:solidFill>
                <a:latin typeface="Trebuchet MS" panose="020B0603020202020204" pitchFamily="34" charset="0"/>
                <a:ea typeface="Meiryo UI" panose="020B0604030504040204" pitchFamily="50" charset="-128"/>
              </a:rPr>
              <a:t> </a:t>
            </a:r>
            <a:r>
              <a:rPr lang="en-US" altLang="ja-JP" sz="825" kern="0">
                <a:solidFill>
                  <a:srgbClr val="4FB49C"/>
                </a:solidFill>
                <a:latin typeface="Trebuchet MS" panose="020B0603020202020204" pitchFamily="34" charset="0"/>
                <a:ea typeface="Meiryo UI" panose="020B0604030504040204" pitchFamily="50" charset="-128"/>
              </a:rPr>
              <a:t>200</a:t>
            </a:r>
            <a:r>
              <a:rPr lang="ja-JP" altLang="en-US" sz="825" kern="0">
                <a:solidFill>
                  <a:srgbClr val="4FB49C"/>
                </a:solidFill>
                <a:latin typeface="Trebuchet MS" panose="020B0603020202020204" pitchFamily="34" charset="0"/>
                <a:ea typeface="Meiryo UI" panose="020B0604030504040204" pitchFamily="50" charset="-128"/>
              </a:rPr>
              <a:t>万円</a:t>
            </a:r>
            <a:endParaRPr lang="en-US" altLang="ja-JP" sz="825">
              <a:solidFill>
                <a:srgbClr val="4FB49C"/>
              </a:solidFill>
              <a:latin typeface="Trebuchet MS" panose="020B0603020202020204" pitchFamily="34" charset="0"/>
              <a:ea typeface="Meiryo UI" panose="020B0604030504040204" pitchFamily="50" charset="-128"/>
            </a:endParaRPr>
          </a:p>
        </p:txBody>
      </p:sp>
      <p:sp>
        <p:nvSpPr>
          <p:cNvPr id="1564" name="Rectangle 2"/>
          <p:cNvSpPr/>
          <p:nvPr/>
        </p:nvSpPr>
        <p:spPr>
          <a:xfrm>
            <a:off x="3319932" y="3121537"/>
            <a:ext cx="724792" cy="717548"/>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t"/>
          <a:lstStyle/>
          <a:p>
            <a:pPr marL="178594" lvl="1" indent="-97631" defTabSz="685800" eaLnBrk="1" fontAlgn="auto" hangingPunct="1">
              <a:spcBef>
                <a:spcPts val="0"/>
              </a:spcBef>
              <a:spcAft>
                <a:spcPts val="0"/>
              </a:spcAft>
              <a:buClr>
                <a:srgbClr val="FF8222"/>
              </a:buClr>
              <a:buFont typeface="Trebuchet MS" panose="020B0603020202020204" pitchFamily="34" charset="0"/>
              <a:buChar char="•"/>
              <a:defRPr/>
            </a:pPr>
            <a:r>
              <a:rPr lang="en-US" altLang="ja-JP" sz="825">
                <a:solidFill>
                  <a:srgbClr val="575757"/>
                </a:solidFill>
                <a:latin typeface="Trebuchet MS" panose="020B0603020202020204" pitchFamily="34" charset="0"/>
                <a:ea typeface="Meiryo UI" panose="020B0604030504040204" pitchFamily="50" charset="-128"/>
              </a:rPr>
              <a:t>XXXX</a:t>
            </a:r>
          </a:p>
          <a:p>
            <a:pPr marL="178594" lvl="1" indent="-97631" defTabSz="685800" eaLnBrk="1" fontAlgn="auto" hangingPunct="1">
              <a:spcBef>
                <a:spcPts val="0"/>
              </a:spcBef>
              <a:spcAft>
                <a:spcPts val="0"/>
              </a:spcAft>
              <a:buClr>
                <a:srgbClr val="FF8222"/>
              </a:buClr>
              <a:buFont typeface="Trebuchet MS" panose="020B0603020202020204" pitchFamily="34" charset="0"/>
              <a:buChar char="•"/>
              <a:defRPr/>
            </a:pPr>
            <a:r>
              <a:rPr lang="ja-JP" altLang="en-US" sz="825">
                <a:solidFill>
                  <a:srgbClr val="3EAD92"/>
                </a:solidFill>
                <a:latin typeface="Trebuchet MS" panose="020B0603020202020204" pitchFamily="34" charset="0"/>
                <a:ea typeface="Meiryo UI" panose="020B0604030504040204" pitchFamily="50" charset="-128"/>
              </a:rPr>
              <a:t>交通への満足度が</a:t>
            </a:r>
            <a:br>
              <a:rPr lang="en-US" altLang="ja-JP" sz="825">
                <a:solidFill>
                  <a:srgbClr val="3EAD92"/>
                </a:solidFill>
                <a:latin typeface="Trebuchet MS" panose="020B0603020202020204" pitchFamily="34" charset="0"/>
                <a:ea typeface="Meiryo UI" panose="020B0604030504040204" pitchFamily="50" charset="-128"/>
              </a:rPr>
            </a:br>
            <a:r>
              <a:rPr lang="en-US" altLang="ja-JP" sz="825">
                <a:solidFill>
                  <a:srgbClr val="3EAD92"/>
                </a:solidFill>
                <a:latin typeface="Trebuchet MS" panose="020B0603020202020204" pitchFamily="34" charset="0"/>
                <a:ea typeface="Meiryo UI" panose="020B0604030504040204" pitchFamily="50" charset="-128"/>
              </a:rPr>
              <a:t>XX</a:t>
            </a:r>
            <a:r>
              <a:rPr lang="ja-JP" altLang="en-US" sz="825">
                <a:solidFill>
                  <a:srgbClr val="3EAD92"/>
                </a:solidFill>
                <a:latin typeface="Trebuchet MS" panose="020B0603020202020204" pitchFamily="34" charset="0"/>
                <a:ea typeface="Meiryo UI" panose="020B0604030504040204" pitchFamily="50" charset="-128"/>
              </a:rPr>
              <a:t>％向上</a:t>
            </a:r>
            <a:endParaRPr lang="en-US" altLang="ja-JP" sz="825">
              <a:solidFill>
                <a:srgbClr val="3EAD92"/>
              </a:solidFill>
              <a:latin typeface="Trebuchet MS" panose="020B0603020202020204" pitchFamily="34" charset="0"/>
              <a:ea typeface="Meiryo UI" panose="020B0604030504040204" pitchFamily="50" charset="-128"/>
            </a:endParaRPr>
          </a:p>
          <a:p>
            <a:pPr marL="178594" lvl="1" indent="-97631" defTabSz="685800" eaLnBrk="1" fontAlgn="auto" hangingPunct="1">
              <a:spcBef>
                <a:spcPts val="0"/>
              </a:spcBef>
              <a:spcAft>
                <a:spcPts val="0"/>
              </a:spcAft>
              <a:buClr>
                <a:srgbClr val="FF8222"/>
              </a:buClr>
              <a:buFont typeface="Trebuchet MS" panose="020B0603020202020204" pitchFamily="34" charset="0"/>
              <a:buChar char="•"/>
              <a:defRPr/>
            </a:pPr>
            <a:r>
              <a:rPr lang="ja-JP" altLang="en-US" sz="825" spc="-30">
                <a:solidFill>
                  <a:srgbClr val="3EAD92"/>
                </a:solidFill>
                <a:latin typeface="Trebuchet MS" panose="020B0603020202020204" pitchFamily="34" charset="0"/>
                <a:ea typeface="Meiryo UI" panose="020B0604030504040204" pitchFamily="50" charset="-128"/>
              </a:rPr>
              <a:t>外出機会増による</a:t>
            </a:r>
            <a:br>
              <a:rPr lang="en-US" altLang="ja-JP" sz="825" spc="-30">
                <a:solidFill>
                  <a:srgbClr val="3EAD92"/>
                </a:solidFill>
                <a:latin typeface="Trebuchet MS" panose="020B0603020202020204" pitchFamily="34" charset="0"/>
                <a:ea typeface="Meiryo UI" panose="020B0604030504040204" pitchFamily="50" charset="-128"/>
              </a:rPr>
            </a:br>
            <a:r>
              <a:rPr lang="ja-JP" altLang="en-US" sz="825" spc="-30">
                <a:solidFill>
                  <a:srgbClr val="3EAD92"/>
                </a:solidFill>
                <a:latin typeface="Trebuchet MS" panose="020B0603020202020204" pitchFamily="34" charset="0"/>
                <a:ea typeface="Meiryo UI" panose="020B0604030504040204" pitchFamily="50" charset="-128"/>
              </a:rPr>
              <a:t>コミュニティ活性化</a:t>
            </a:r>
            <a:endParaRPr lang="en-US" altLang="ja-JP" sz="825" spc="-30">
              <a:solidFill>
                <a:srgbClr val="3EAD92"/>
              </a:solidFill>
              <a:latin typeface="Trebuchet MS" panose="020B0603020202020204" pitchFamily="34" charset="0"/>
              <a:ea typeface="Meiryo UI" panose="020B0604030504040204" pitchFamily="50" charset="-128"/>
            </a:endParaRPr>
          </a:p>
          <a:p>
            <a:pPr marL="81000" lvl="1" defTabSz="685800" eaLnBrk="1" fontAlgn="auto" hangingPunct="1">
              <a:spcBef>
                <a:spcPts val="0"/>
              </a:spcBef>
              <a:spcAft>
                <a:spcPts val="0"/>
              </a:spcAft>
              <a:buClr>
                <a:srgbClr val="FF8222"/>
              </a:buClr>
              <a:defRPr/>
            </a:pPr>
            <a:endParaRPr lang="en-US" altLang="ja-JP" sz="825">
              <a:solidFill>
                <a:srgbClr val="575757"/>
              </a:solidFill>
              <a:latin typeface="Trebuchet MS" panose="020B0603020202020204" pitchFamily="34" charset="0"/>
              <a:ea typeface="Meiryo UI" panose="020B0604030504040204" pitchFamily="50" charset="-128"/>
            </a:endParaRPr>
          </a:p>
        </p:txBody>
      </p:sp>
      <p:sp>
        <p:nvSpPr>
          <p:cNvPr id="1565" name="Rectangle 2"/>
          <p:cNvSpPr/>
          <p:nvPr/>
        </p:nvSpPr>
        <p:spPr>
          <a:xfrm>
            <a:off x="4067094" y="5460973"/>
            <a:ext cx="724792" cy="147137"/>
          </a:xfrm>
          <a:prstGeom prst="rect">
            <a:avLst/>
          </a:prstGeom>
          <a:solidFill>
            <a:schemeClr val="bg1"/>
          </a:solidFill>
          <a:ln w="127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en-US" altLang="ja-JP" sz="825" kern="0">
                <a:solidFill>
                  <a:srgbClr val="575757"/>
                </a:solidFill>
                <a:latin typeface="Trebuchet MS" panose="020B0603020202020204" pitchFamily="34" charset="0"/>
                <a:ea typeface="Meiryo UI" panose="020B0604030504040204" pitchFamily="50" charset="-128"/>
              </a:rPr>
              <a:t>XXX</a:t>
            </a:r>
            <a:endParaRPr lang="en-US" altLang="ja-JP" sz="825">
              <a:solidFill>
                <a:srgbClr val="575757"/>
              </a:solidFill>
              <a:latin typeface="Trebuchet MS" panose="020B0603020202020204" pitchFamily="34" charset="0"/>
              <a:ea typeface="Meiryo UI" panose="020B0604030504040204" pitchFamily="50" charset="-128"/>
            </a:endParaRPr>
          </a:p>
        </p:txBody>
      </p:sp>
      <p:sp>
        <p:nvSpPr>
          <p:cNvPr id="1566" name="Rectangle 2"/>
          <p:cNvSpPr/>
          <p:nvPr/>
        </p:nvSpPr>
        <p:spPr>
          <a:xfrm>
            <a:off x="4067094" y="2903590"/>
            <a:ext cx="724792" cy="147137"/>
          </a:xfrm>
          <a:prstGeom prst="rect">
            <a:avLst/>
          </a:prstGeom>
          <a:solidFill>
            <a:schemeClr val="bg1"/>
          </a:solidFill>
          <a:ln w="127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en-US" altLang="ja-JP" sz="825" kern="0">
                <a:solidFill>
                  <a:srgbClr val="575757"/>
                </a:solidFill>
                <a:latin typeface="Trebuchet MS" panose="020B0603020202020204" pitchFamily="34" charset="0"/>
                <a:ea typeface="Meiryo UI" panose="020B0604030504040204" pitchFamily="50" charset="-128"/>
              </a:rPr>
              <a:t>XXX</a:t>
            </a:r>
            <a:endParaRPr lang="en-US" altLang="ja-JP" sz="825">
              <a:solidFill>
                <a:srgbClr val="575757"/>
              </a:solidFill>
              <a:latin typeface="Trebuchet MS" panose="020B0603020202020204" pitchFamily="34" charset="0"/>
              <a:ea typeface="Meiryo UI" panose="020B0604030504040204" pitchFamily="50" charset="-128"/>
            </a:endParaRPr>
          </a:p>
        </p:txBody>
      </p:sp>
      <p:sp>
        <p:nvSpPr>
          <p:cNvPr id="1567" name="Rectangle 2"/>
          <p:cNvSpPr/>
          <p:nvPr/>
        </p:nvSpPr>
        <p:spPr>
          <a:xfrm>
            <a:off x="4814258" y="5460973"/>
            <a:ext cx="724792" cy="147137"/>
          </a:xfrm>
          <a:prstGeom prst="rect">
            <a:avLst/>
          </a:prstGeom>
          <a:solidFill>
            <a:schemeClr val="bg1"/>
          </a:solidFill>
          <a:ln w="127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en-US" altLang="ja-JP" sz="825" kern="0">
                <a:solidFill>
                  <a:srgbClr val="575757"/>
                </a:solidFill>
                <a:latin typeface="Trebuchet MS" panose="020B0603020202020204" pitchFamily="34" charset="0"/>
                <a:ea typeface="Meiryo UI" panose="020B0604030504040204" pitchFamily="50" charset="-128"/>
              </a:rPr>
              <a:t>XXX</a:t>
            </a:r>
            <a:endParaRPr lang="en-US" altLang="ja-JP" sz="825">
              <a:solidFill>
                <a:srgbClr val="575757"/>
              </a:solidFill>
              <a:latin typeface="Trebuchet MS" panose="020B0603020202020204" pitchFamily="34" charset="0"/>
              <a:ea typeface="Meiryo UI" panose="020B0604030504040204" pitchFamily="50" charset="-128"/>
            </a:endParaRPr>
          </a:p>
        </p:txBody>
      </p:sp>
      <p:sp>
        <p:nvSpPr>
          <p:cNvPr id="1568" name="Rectangle 2"/>
          <p:cNvSpPr/>
          <p:nvPr/>
        </p:nvSpPr>
        <p:spPr>
          <a:xfrm>
            <a:off x="4814258" y="2903590"/>
            <a:ext cx="724792" cy="147137"/>
          </a:xfrm>
          <a:prstGeom prst="rect">
            <a:avLst/>
          </a:prstGeom>
          <a:solidFill>
            <a:schemeClr val="bg1"/>
          </a:solidFill>
          <a:ln w="127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en-US" altLang="ja-JP" sz="825" kern="0">
                <a:solidFill>
                  <a:srgbClr val="575757"/>
                </a:solidFill>
                <a:latin typeface="Trebuchet MS" panose="020B0603020202020204" pitchFamily="34" charset="0"/>
                <a:ea typeface="Meiryo UI" panose="020B0604030504040204" pitchFamily="50" charset="-128"/>
              </a:rPr>
              <a:t>XXX</a:t>
            </a:r>
            <a:endParaRPr lang="en-US" altLang="ja-JP" sz="825">
              <a:solidFill>
                <a:srgbClr val="575757"/>
              </a:solidFill>
              <a:latin typeface="Trebuchet MS" panose="020B0603020202020204" pitchFamily="34" charset="0"/>
              <a:ea typeface="Meiryo UI" panose="020B0604030504040204" pitchFamily="50" charset="-128"/>
            </a:endParaRPr>
          </a:p>
        </p:txBody>
      </p:sp>
      <p:sp>
        <p:nvSpPr>
          <p:cNvPr id="1569" name="Rectangle 2"/>
          <p:cNvSpPr/>
          <p:nvPr/>
        </p:nvSpPr>
        <p:spPr>
          <a:xfrm>
            <a:off x="3368010" y="2521363"/>
            <a:ext cx="1093153" cy="293492"/>
          </a:xfrm>
          <a:prstGeom prst="wedgeRectCallout">
            <a:avLst>
              <a:gd name="adj1" fmla="val -28016"/>
              <a:gd name="adj2" fmla="val -73942"/>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81000" lvl="1" defTabSz="685800" eaLnBrk="1" fontAlgn="auto" hangingPunct="1">
              <a:spcBef>
                <a:spcPts val="0"/>
              </a:spcBef>
              <a:spcAft>
                <a:spcPts val="0"/>
              </a:spcAft>
              <a:buClr>
                <a:srgbClr val="FF8222"/>
              </a:buClr>
              <a:defRPr/>
            </a:pPr>
            <a:r>
              <a:rPr lang="ja-JP" altLang="en-US" sz="825">
                <a:solidFill>
                  <a:srgbClr val="575757"/>
                </a:solidFill>
                <a:latin typeface="Trebuchet MS" panose="020B0603020202020204" pitchFamily="34" charset="0"/>
                <a:ea typeface="Meiryo UI" panose="020B0604030504040204" pitchFamily="50" charset="-128"/>
              </a:rPr>
              <a:t>各項目の収益を</a:t>
            </a:r>
            <a:br>
              <a:rPr lang="en-US" altLang="ja-JP" sz="825">
                <a:solidFill>
                  <a:srgbClr val="575757"/>
                </a:solidFill>
                <a:latin typeface="Trebuchet MS" panose="020B0603020202020204" pitchFamily="34" charset="0"/>
                <a:ea typeface="Meiryo UI" panose="020B0604030504040204" pitchFamily="50" charset="-128"/>
              </a:rPr>
            </a:br>
            <a:r>
              <a:rPr lang="ja-JP" altLang="en-US" sz="825">
                <a:solidFill>
                  <a:srgbClr val="575757"/>
                </a:solidFill>
                <a:latin typeface="Trebuchet MS" panose="020B0603020202020204" pitchFamily="34" charset="0"/>
                <a:ea typeface="Meiryo UI" panose="020B0604030504040204" pitchFamily="50" charset="-128"/>
              </a:rPr>
              <a:t>年度ごとに記載すること</a:t>
            </a:r>
            <a:endParaRPr lang="en-US" altLang="ja-JP" sz="825">
              <a:solidFill>
                <a:srgbClr val="575757"/>
              </a:solidFill>
              <a:latin typeface="Trebuchet MS" panose="020B0603020202020204" pitchFamily="34" charset="0"/>
              <a:ea typeface="Meiryo UI" panose="020B0604030504040204" pitchFamily="50" charset="-128"/>
            </a:endParaRPr>
          </a:p>
        </p:txBody>
      </p:sp>
      <p:sp>
        <p:nvSpPr>
          <p:cNvPr id="1570" name="Rectangle 2"/>
          <p:cNvSpPr/>
          <p:nvPr/>
        </p:nvSpPr>
        <p:spPr>
          <a:xfrm>
            <a:off x="4071180" y="3897075"/>
            <a:ext cx="724792" cy="717548"/>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78594" lvl="1" indent="-97631" defTabSz="685800" eaLnBrk="1" fontAlgn="auto" hangingPunct="1">
              <a:spcBef>
                <a:spcPts val="0"/>
              </a:spcBef>
              <a:spcAft>
                <a:spcPts val="0"/>
              </a:spcAft>
              <a:buClr>
                <a:srgbClr val="FF8222"/>
              </a:buClr>
              <a:buFont typeface="Trebuchet MS" panose="020B0603020202020204" pitchFamily="34" charset="0"/>
              <a:buChar char="•"/>
              <a:defRPr/>
            </a:pPr>
            <a:r>
              <a:rPr lang="en-US" altLang="ja-JP" sz="825">
                <a:solidFill>
                  <a:srgbClr val="575757"/>
                </a:solidFill>
                <a:latin typeface="Trebuchet MS" panose="020B0603020202020204" pitchFamily="34" charset="0"/>
                <a:ea typeface="Meiryo UI" panose="020B0604030504040204" pitchFamily="50" charset="-128"/>
              </a:rPr>
              <a:t>XXX</a:t>
            </a:r>
            <a:r>
              <a:rPr lang="ja-JP" altLang="en-US" sz="825">
                <a:solidFill>
                  <a:srgbClr val="575757"/>
                </a:solidFill>
                <a:latin typeface="Trebuchet MS" panose="020B0603020202020204" pitchFamily="34" charset="0"/>
                <a:ea typeface="Meiryo UI" panose="020B0604030504040204" pitchFamily="50" charset="-128"/>
              </a:rPr>
              <a:t>万円</a:t>
            </a:r>
            <a:endParaRPr lang="en-US" altLang="ja-JP" sz="825">
              <a:solidFill>
                <a:srgbClr val="3EAD92"/>
              </a:solidFill>
              <a:latin typeface="Trebuchet MS" panose="020B0603020202020204" pitchFamily="34" charset="0"/>
              <a:ea typeface="Meiryo UI" panose="020B0604030504040204" pitchFamily="50" charset="-128"/>
            </a:endParaRPr>
          </a:p>
        </p:txBody>
      </p:sp>
      <p:sp>
        <p:nvSpPr>
          <p:cNvPr id="1571" name="Rectangle 2"/>
          <p:cNvSpPr/>
          <p:nvPr/>
        </p:nvSpPr>
        <p:spPr>
          <a:xfrm>
            <a:off x="4071180" y="4672613"/>
            <a:ext cx="724792" cy="717548"/>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78594" lvl="1" indent="-97631" defTabSz="685800" eaLnBrk="1" fontAlgn="auto" hangingPunct="1">
              <a:spcBef>
                <a:spcPts val="0"/>
              </a:spcBef>
              <a:spcAft>
                <a:spcPts val="0"/>
              </a:spcAft>
              <a:buClr>
                <a:srgbClr val="FF8222"/>
              </a:buClr>
              <a:buFont typeface="Trebuchet MS" panose="020B0603020202020204" pitchFamily="34" charset="0"/>
              <a:buChar char="•"/>
              <a:defRPr/>
            </a:pPr>
            <a:r>
              <a:rPr lang="en-US" altLang="ja-JP" sz="825">
                <a:solidFill>
                  <a:srgbClr val="575757"/>
                </a:solidFill>
                <a:latin typeface="Trebuchet MS" panose="020B0603020202020204" pitchFamily="34" charset="0"/>
                <a:ea typeface="Meiryo UI" panose="020B0604030504040204" pitchFamily="50" charset="-128"/>
              </a:rPr>
              <a:t>XXX</a:t>
            </a:r>
            <a:r>
              <a:rPr lang="ja-JP" altLang="en-US" sz="825">
                <a:solidFill>
                  <a:srgbClr val="575757"/>
                </a:solidFill>
                <a:latin typeface="Trebuchet MS" panose="020B0603020202020204" pitchFamily="34" charset="0"/>
                <a:ea typeface="Meiryo UI" panose="020B0604030504040204" pitchFamily="50" charset="-128"/>
              </a:rPr>
              <a:t>万円</a:t>
            </a:r>
            <a:endParaRPr lang="en-US" altLang="ja-JP" sz="825">
              <a:solidFill>
                <a:srgbClr val="3EAD92"/>
              </a:solidFill>
              <a:latin typeface="Trebuchet MS" panose="020B0603020202020204" pitchFamily="34" charset="0"/>
              <a:ea typeface="Meiryo UI" panose="020B0604030504040204" pitchFamily="50" charset="-128"/>
            </a:endParaRPr>
          </a:p>
        </p:txBody>
      </p:sp>
      <p:sp>
        <p:nvSpPr>
          <p:cNvPr id="1572" name="Rectangle 2"/>
          <p:cNvSpPr/>
          <p:nvPr/>
        </p:nvSpPr>
        <p:spPr>
          <a:xfrm>
            <a:off x="4071180" y="2115233"/>
            <a:ext cx="724792" cy="717548"/>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78594" lvl="1" indent="-97631" defTabSz="685800" eaLnBrk="1" fontAlgn="auto" hangingPunct="1">
              <a:spcBef>
                <a:spcPts val="0"/>
              </a:spcBef>
              <a:spcAft>
                <a:spcPts val="0"/>
              </a:spcAft>
              <a:buClr>
                <a:srgbClr val="FF8222"/>
              </a:buClr>
              <a:buFont typeface="Trebuchet MS" panose="020B0603020202020204" pitchFamily="34" charset="0"/>
              <a:buChar char="•"/>
              <a:defRPr/>
            </a:pPr>
            <a:r>
              <a:rPr lang="en-US" altLang="ja-JP" sz="825">
                <a:solidFill>
                  <a:srgbClr val="575757"/>
                </a:solidFill>
                <a:latin typeface="Trebuchet MS" panose="020B0603020202020204" pitchFamily="34" charset="0"/>
                <a:ea typeface="Meiryo UI" panose="020B0604030504040204" pitchFamily="50" charset="-128"/>
              </a:rPr>
              <a:t>XXX</a:t>
            </a:r>
            <a:r>
              <a:rPr lang="ja-JP" altLang="en-US" sz="825">
                <a:solidFill>
                  <a:srgbClr val="575757"/>
                </a:solidFill>
                <a:latin typeface="Trebuchet MS" panose="020B0603020202020204" pitchFamily="34" charset="0"/>
                <a:ea typeface="Meiryo UI" panose="020B0604030504040204" pitchFamily="50" charset="-128"/>
              </a:rPr>
              <a:t>万円</a:t>
            </a:r>
            <a:endParaRPr lang="en-US" altLang="ja-JP" sz="825">
              <a:solidFill>
                <a:srgbClr val="575757"/>
              </a:solidFill>
              <a:latin typeface="Trebuchet MS" panose="020B0603020202020204" pitchFamily="34" charset="0"/>
              <a:ea typeface="Meiryo UI" panose="020B0604030504040204" pitchFamily="50" charset="-128"/>
            </a:endParaRPr>
          </a:p>
        </p:txBody>
      </p:sp>
      <p:sp>
        <p:nvSpPr>
          <p:cNvPr id="1573" name="Rectangle 2"/>
          <p:cNvSpPr/>
          <p:nvPr/>
        </p:nvSpPr>
        <p:spPr>
          <a:xfrm>
            <a:off x="4071180" y="3121537"/>
            <a:ext cx="724792" cy="717548"/>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lvl="1" defTabSz="685800" eaLnBrk="1" fontAlgn="auto" hangingPunct="1">
              <a:spcBef>
                <a:spcPts val="0"/>
              </a:spcBef>
              <a:spcAft>
                <a:spcPts val="0"/>
              </a:spcAft>
              <a:buClr>
                <a:srgbClr val="FF8222"/>
              </a:buClr>
              <a:defRPr/>
            </a:pPr>
            <a:r>
              <a:rPr lang="en-US" altLang="ja-JP" sz="825">
                <a:solidFill>
                  <a:srgbClr val="575757"/>
                </a:solidFill>
                <a:latin typeface="Trebuchet MS" panose="020B0603020202020204" pitchFamily="34" charset="0"/>
                <a:ea typeface="Meiryo UI" panose="020B0604030504040204" pitchFamily="50" charset="-128"/>
              </a:rPr>
              <a:t>XXX</a:t>
            </a:r>
          </a:p>
        </p:txBody>
      </p:sp>
      <p:sp>
        <p:nvSpPr>
          <p:cNvPr id="1574" name="Rectangle 2"/>
          <p:cNvSpPr/>
          <p:nvPr/>
        </p:nvSpPr>
        <p:spPr>
          <a:xfrm>
            <a:off x="4824074" y="3897075"/>
            <a:ext cx="724792" cy="717548"/>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78594" lvl="1" indent="-97631" defTabSz="685800" eaLnBrk="1" fontAlgn="auto" hangingPunct="1">
              <a:spcBef>
                <a:spcPts val="0"/>
              </a:spcBef>
              <a:spcAft>
                <a:spcPts val="0"/>
              </a:spcAft>
              <a:buClr>
                <a:srgbClr val="FF8222"/>
              </a:buClr>
              <a:buFont typeface="Trebuchet MS" panose="020B0603020202020204" pitchFamily="34" charset="0"/>
              <a:buChar char="•"/>
              <a:defRPr/>
            </a:pPr>
            <a:r>
              <a:rPr lang="en-US" altLang="ja-JP" sz="825">
                <a:solidFill>
                  <a:srgbClr val="575757"/>
                </a:solidFill>
                <a:latin typeface="Trebuchet MS" panose="020B0603020202020204" pitchFamily="34" charset="0"/>
                <a:ea typeface="Meiryo UI" panose="020B0604030504040204" pitchFamily="50" charset="-128"/>
              </a:rPr>
              <a:t>XXX</a:t>
            </a:r>
            <a:r>
              <a:rPr lang="ja-JP" altLang="en-US" sz="825">
                <a:solidFill>
                  <a:srgbClr val="575757"/>
                </a:solidFill>
                <a:latin typeface="Trebuchet MS" panose="020B0603020202020204" pitchFamily="34" charset="0"/>
                <a:ea typeface="Meiryo UI" panose="020B0604030504040204" pitchFamily="50" charset="-128"/>
              </a:rPr>
              <a:t>万円</a:t>
            </a:r>
            <a:endParaRPr lang="en-US" altLang="ja-JP" sz="825">
              <a:solidFill>
                <a:srgbClr val="3EAD92"/>
              </a:solidFill>
              <a:latin typeface="Trebuchet MS" panose="020B0603020202020204" pitchFamily="34" charset="0"/>
              <a:ea typeface="Meiryo UI" panose="020B0604030504040204" pitchFamily="50" charset="-128"/>
            </a:endParaRPr>
          </a:p>
        </p:txBody>
      </p:sp>
      <p:sp>
        <p:nvSpPr>
          <p:cNvPr id="1575" name="Rectangle 2"/>
          <p:cNvSpPr/>
          <p:nvPr/>
        </p:nvSpPr>
        <p:spPr>
          <a:xfrm>
            <a:off x="4824074" y="4672613"/>
            <a:ext cx="724792" cy="717548"/>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78594" lvl="1" indent="-97631" defTabSz="685800" eaLnBrk="1" fontAlgn="auto" hangingPunct="1">
              <a:spcBef>
                <a:spcPts val="0"/>
              </a:spcBef>
              <a:spcAft>
                <a:spcPts val="0"/>
              </a:spcAft>
              <a:buClr>
                <a:srgbClr val="FF8222"/>
              </a:buClr>
              <a:buFont typeface="Trebuchet MS" panose="020B0603020202020204" pitchFamily="34" charset="0"/>
              <a:buChar char="•"/>
              <a:defRPr/>
            </a:pPr>
            <a:r>
              <a:rPr lang="en-US" altLang="ja-JP" sz="825">
                <a:solidFill>
                  <a:srgbClr val="575757"/>
                </a:solidFill>
                <a:latin typeface="Trebuchet MS" panose="020B0603020202020204" pitchFamily="34" charset="0"/>
                <a:ea typeface="Meiryo UI" panose="020B0604030504040204" pitchFamily="50" charset="-128"/>
              </a:rPr>
              <a:t>XXX</a:t>
            </a:r>
            <a:r>
              <a:rPr lang="ja-JP" altLang="en-US" sz="825">
                <a:solidFill>
                  <a:srgbClr val="575757"/>
                </a:solidFill>
                <a:latin typeface="Trebuchet MS" panose="020B0603020202020204" pitchFamily="34" charset="0"/>
                <a:ea typeface="Meiryo UI" panose="020B0604030504040204" pitchFamily="50" charset="-128"/>
              </a:rPr>
              <a:t>万円</a:t>
            </a:r>
            <a:endParaRPr lang="en-US" altLang="ja-JP" sz="825">
              <a:solidFill>
                <a:srgbClr val="3EAD92"/>
              </a:solidFill>
              <a:latin typeface="Trebuchet MS" panose="020B0603020202020204" pitchFamily="34" charset="0"/>
              <a:ea typeface="Meiryo UI" panose="020B0604030504040204" pitchFamily="50" charset="-128"/>
            </a:endParaRPr>
          </a:p>
        </p:txBody>
      </p:sp>
      <p:sp>
        <p:nvSpPr>
          <p:cNvPr id="1576" name="Rectangle 2"/>
          <p:cNvSpPr/>
          <p:nvPr/>
        </p:nvSpPr>
        <p:spPr>
          <a:xfrm>
            <a:off x="4824074" y="2115233"/>
            <a:ext cx="724792" cy="717548"/>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78594" lvl="1" indent="-97631" defTabSz="685800" eaLnBrk="1" fontAlgn="auto" hangingPunct="1">
              <a:spcBef>
                <a:spcPts val="0"/>
              </a:spcBef>
              <a:spcAft>
                <a:spcPts val="0"/>
              </a:spcAft>
              <a:buClr>
                <a:srgbClr val="FF8222"/>
              </a:buClr>
              <a:buFont typeface="Trebuchet MS" panose="020B0603020202020204" pitchFamily="34" charset="0"/>
              <a:buChar char="•"/>
              <a:defRPr/>
            </a:pPr>
            <a:r>
              <a:rPr lang="en-US" altLang="ja-JP" sz="825">
                <a:solidFill>
                  <a:srgbClr val="575757"/>
                </a:solidFill>
                <a:latin typeface="Trebuchet MS" panose="020B0603020202020204" pitchFamily="34" charset="0"/>
                <a:ea typeface="Meiryo UI" panose="020B0604030504040204" pitchFamily="50" charset="-128"/>
              </a:rPr>
              <a:t>XXX</a:t>
            </a:r>
            <a:r>
              <a:rPr lang="ja-JP" altLang="en-US" sz="825">
                <a:solidFill>
                  <a:srgbClr val="575757"/>
                </a:solidFill>
                <a:latin typeface="Trebuchet MS" panose="020B0603020202020204" pitchFamily="34" charset="0"/>
                <a:ea typeface="Meiryo UI" panose="020B0604030504040204" pitchFamily="50" charset="-128"/>
              </a:rPr>
              <a:t>万円</a:t>
            </a:r>
            <a:endParaRPr lang="en-US" altLang="ja-JP" sz="825">
              <a:solidFill>
                <a:srgbClr val="575757"/>
              </a:solidFill>
              <a:latin typeface="Trebuchet MS" panose="020B0603020202020204" pitchFamily="34" charset="0"/>
              <a:ea typeface="Meiryo UI" panose="020B0604030504040204" pitchFamily="50" charset="-128"/>
            </a:endParaRPr>
          </a:p>
        </p:txBody>
      </p:sp>
      <p:sp>
        <p:nvSpPr>
          <p:cNvPr id="1577" name="Rectangle 2"/>
          <p:cNvSpPr/>
          <p:nvPr/>
        </p:nvSpPr>
        <p:spPr>
          <a:xfrm>
            <a:off x="4824074" y="3121537"/>
            <a:ext cx="724792" cy="717548"/>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lvl="1" defTabSz="685800" eaLnBrk="1" fontAlgn="auto" hangingPunct="1">
              <a:spcBef>
                <a:spcPts val="0"/>
              </a:spcBef>
              <a:spcAft>
                <a:spcPts val="0"/>
              </a:spcAft>
              <a:buClr>
                <a:srgbClr val="FF8222"/>
              </a:buClr>
              <a:defRPr/>
            </a:pPr>
            <a:r>
              <a:rPr lang="en-US" altLang="ja-JP" sz="825">
                <a:solidFill>
                  <a:srgbClr val="575757"/>
                </a:solidFill>
                <a:latin typeface="Trebuchet MS" panose="020B0603020202020204" pitchFamily="34" charset="0"/>
                <a:ea typeface="Meiryo UI" panose="020B0604030504040204" pitchFamily="50" charset="-128"/>
              </a:rPr>
              <a:t>XXX</a:t>
            </a:r>
          </a:p>
        </p:txBody>
      </p:sp>
      <p:sp>
        <p:nvSpPr>
          <p:cNvPr id="1578" name="Rectangle 45"/>
          <p:cNvSpPr/>
          <p:nvPr/>
        </p:nvSpPr>
        <p:spPr>
          <a:xfrm>
            <a:off x="3304453" y="1707924"/>
            <a:ext cx="4495852" cy="164216"/>
          </a:xfrm>
          <a:prstGeom prst="rect">
            <a:avLst/>
          </a:prstGeom>
          <a:solidFill>
            <a:srgbClr val="FF8D36"/>
          </a:solidFill>
          <a:ln w="38100" cap="rnd" algn="ctr">
            <a:noFill/>
            <a:round/>
            <a:headEnd/>
            <a:tailEnd/>
          </a:ln>
        </p:spPr>
        <p:txBody>
          <a:bodyPr lIns="27000" tIns="0" rIns="27000" bIns="0" anchor="ctr" anchorCtr="0"/>
          <a:lstStyle/>
          <a:p>
            <a:pPr defTabSz="685800" fontAlgn="auto">
              <a:spcBef>
                <a:spcPts val="0"/>
              </a:spcBef>
              <a:spcAft>
                <a:spcPts val="0"/>
              </a:spcAft>
              <a:defRPr/>
            </a:pPr>
            <a:r>
              <a:rPr kumimoji="0" lang="ja-JP" altLang="en-US" sz="1200">
                <a:solidFill>
                  <a:prstClr val="white"/>
                </a:solidFill>
                <a:latin typeface="Trebuchet MS" panose="020B0603020202020204" pitchFamily="34" charset="0"/>
                <a:ea typeface="Meiryo UI" panose="020B0604030504040204" pitchFamily="50" charset="-128"/>
              </a:rPr>
              <a:t>年度別</a:t>
            </a:r>
          </a:p>
        </p:txBody>
      </p:sp>
      <p:sp>
        <p:nvSpPr>
          <p:cNvPr id="1579" name="Rectangle 45"/>
          <p:cNvSpPr/>
          <p:nvPr/>
        </p:nvSpPr>
        <p:spPr>
          <a:xfrm>
            <a:off x="7817539" y="1707924"/>
            <a:ext cx="724792" cy="164216"/>
          </a:xfrm>
          <a:prstGeom prst="rect">
            <a:avLst/>
          </a:prstGeom>
          <a:solidFill>
            <a:srgbClr val="FF8D36"/>
          </a:solidFill>
          <a:ln w="38100" cap="rnd" algn="ctr">
            <a:noFill/>
            <a:round/>
            <a:headEnd/>
            <a:tailEnd/>
          </a:ln>
        </p:spPr>
        <p:txBody>
          <a:bodyPr lIns="27000" tIns="0" rIns="27000" bIns="0" anchor="ctr" anchorCtr="0"/>
          <a:lstStyle/>
          <a:p>
            <a:pPr defTabSz="685800" fontAlgn="auto">
              <a:spcBef>
                <a:spcPts val="0"/>
              </a:spcBef>
              <a:spcAft>
                <a:spcPts val="0"/>
              </a:spcAft>
              <a:defRPr/>
            </a:pPr>
            <a:r>
              <a:rPr kumimoji="0" lang="ja-JP" altLang="en-US" sz="1200">
                <a:solidFill>
                  <a:prstClr val="white"/>
                </a:solidFill>
                <a:latin typeface="Trebuchet MS" panose="020B0603020202020204" pitchFamily="34" charset="0"/>
                <a:ea typeface="Meiryo UI" panose="020B0604030504040204" pitchFamily="50" charset="-128"/>
              </a:rPr>
              <a:t>合計</a:t>
            </a:r>
          </a:p>
        </p:txBody>
      </p:sp>
      <p:sp>
        <p:nvSpPr>
          <p:cNvPr id="1580" name="Rectangle 2"/>
          <p:cNvSpPr/>
          <p:nvPr/>
        </p:nvSpPr>
        <p:spPr>
          <a:xfrm>
            <a:off x="7817539" y="5460973"/>
            <a:ext cx="724792" cy="147137"/>
          </a:xfrm>
          <a:prstGeom prst="rect">
            <a:avLst/>
          </a:prstGeom>
          <a:solidFill>
            <a:schemeClr val="bg1"/>
          </a:solidFill>
          <a:ln w="127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en-US" altLang="ja-JP" sz="825" kern="0">
                <a:solidFill>
                  <a:srgbClr val="575757"/>
                </a:solidFill>
                <a:latin typeface="Trebuchet MS" panose="020B0603020202020204" pitchFamily="34" charset="0"/>
                <a:ea typeface="Meiryo UI" panose="020B0604030504040204" pitchFamily="50" charset="-128"/>
              </a:rPr>
              <a:t>XXX</a:t>
            </a:r>
            <a:endParaRPr lang="en-US" altLang="ja-JP" sz="825">
              <a:solidFill>
                <a:srgbClr val="575757"/>
              </a:solidFill>
              <a:latin typeface="Trebuchet MS" panose="020B0603020202020204" pitchFamily="34" charset="0"/>
              <a:ea typeface="Meiryo UI" panose="020B0604030504040204" pitchFamily="50" charset="-128"/>
            </a:endParaRPr>
          </a:p>
        </p:txBody>
      </p:sp>
      <p:sp>
        <p:nvSpPr>
          <p:cNvPr id="1581" name="Rectangle 2"/>
          <p:cNvSpPr/>
          <p:nvPr/>
        </p:nvSpPr>
        <p:spPr>
          <a:xfrm>
            <a:off x="7817539" y="2903590"/>
            <a:ext cx="724792" cy="147137"/>
          </a:xfrm>
          <a:prstGeom prst="rect">
            <a:avLst/>
          </a:prstGeom>
          <a:solidFill>
            <a:schemeClr val="bg1"/>
          </a:solidFill>
          <a:ln w="127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en-US" altLang="ja-JP" sz="825" kern="0">
                <a:solidFill>
                  <a:srgbClr val="575757"/>
                </a:solidFill>
                <a:latin typeface="Trebuchet MS" panose="020B0603020202020204" pitchFamily="34" charset="0"/>
                <a:ea typeface="Meiryo UI" panose="020B0604030504040204" pitchFamily="50" charset="-128"/>
              </a:rPr>
              <a:t>XXX</a:t>
            </a:r>
            <a:endParaRPr lang="en-US" altLang="ja-JP" sz="825">
              <a:solidFill>
                <a:srgbClr val="575757"/>
              </a:solidFill>
              <a:latin typeface="Trebuchet MS" panose="020B0603020202020204" pitchFamily="34" charset="0"/>
              <a:ea typeface="Meiryo UI" panose="020B0604030504040204" pitchFamily="50" charset="-128"/>
            </a:endParaRPr>
          </a:p>
        </p:txBody>
      </p:sp>
      <p:sp>
        <p:nvSpPr>
          <p:cNvPr id="1582" name="Rectangle 2"/>
          <p:cNvSpPr/>
          <p:nvPr/>
        </p:nvSpPr>
        <p:spPr>
          <a:xfrm>
            <a:off x="7827354" y="3897075"/>
            <a:ext cx="724792" cy="717548"/>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78594" lvl="1" indent="-97631" defTabSz="685800" eaLnBrk="1" fontAlgn="auto" hangingPunct="1">
              <a:spcBef>
                <a:spcPts val="0"/>
              </a:spcBef>
              <a:spcAft>
                <a:spcPts val="0"/>
              </a:spcAft>
              <a:buClr>
                <a:srgbClr val="FF8222"/>
              </a:buClr>
              <a:buFont typeface="Trebuchet MS" panose="020B0603020202020204" pitchFamily="34" charset="0"/>
              <a:buChar char="•"/>
              <a:defRPr/>
            </a:pPr>
            <a:r>
              <a:rPr lang="en-US" altLang="ja-JP" sz="825">
                <a:solidFill>
                  <a:srgbClr val="575757"/>
                </a:solidFill>
                <a:latin typeface="Trebuchet MS" panose="020B0603020202020204" pitchFamily="34" charset="0"/>
                <a:ea typeface="Meiryo UI" panose="020B0604030504040204" pitchFamily="50" charset="-128"/>
              </a:rPr>
              <a:t>XXX</a:t>
            </a:r>
            <a:r>
              <a:rPr lang="ja-JP" altLang="en-US" sz="825">
                <a:solidFill>
                  <a:srgbClr val="575757"/>
                </a:solidFill>
                <a:latin typeface="Trebuchet MS" panose="020B0603020202020204" pitchFamily="34" charset="0"/>
                <a:ea typeface="Meiryo UI" panose="020B0604030504040204" pitchFamily="50" charset="-128"/>
              </a:rPr>
              <a:t>万円</a:t>
            </a:r>
            <a:endParaRPr lang="en-US" altLang="ja-JP" sz="825">
              <a:solidFill>
                <a:srgbClr val="3EAD92"/>
              </a:solidFill>
              <a:latin typeface="Trebuchet MS" panose="020B0603020202020204" pitchFamily="34" charset="0"/>
              <a:ea typeface="Meiryo UI" panose="020B0604030504040204" pitchFamily="50" charset="-128"/>
            </a:endParaRPr>
          </a:p>
        </p:txBody>
      </p:sp>
      <p:sp>
        <p:nvSpPr>
          <p:cNvPr id="1583" name="Rectangle 2"/>
          <p:cNvSpPr/>
          <p:nvPr/>
        </p:nvSpPr>
        <p:spPr>
          <a:xfrm>
            <a:off x="7827354" y="4672613"/>
            <a:ext cx="724792" cy="717548"/>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78594" lvl="1" indent="-97631" defTabSz="685800" eaLnBrk="1" fontAlgn="auto" hangingPunct="1">
              <a:spcBef>
                <a:spcPts val="0"/>
              </a:spcBef>
              <a:spcAft>
                <a:spcPts val="0"/>
              </a:spcAft>
              <a:buClr>
                <a:srgbClr val="FF8222"/>
              </a:buClr>
              <a:buFont typeface="Trebuchet MS" panose="020B0603020202020204" pitchFamily="34" charset="0"/>
              <a:buChar char="•"/>
              <a:defRPr/>
            </a:pPr>
            <a:r>
              <a:rPr lang="en-US" altLang="ja-JP" sz="825">
                <a:solidFill>
                  <a:srgbClr val="575757"/>
                </a:solidFill>
                <a:latin typeface="Trebuchet MS" panose="020B0603020202020204" pitchFamily="34" charset="0"/>
                <a:ea typeface="Meiryo UI" panose="020B0604030504040204" pitchFamily="50" charset="-128"/>
              </a:rPr>
              <a:t>XXX</a:t>
            </a:r>
            <a:r>
              <a:rPr lang="ja-JP" altLang="en-US" sz="825">
                <a:solidFill>
                  <a:srgbClr val="575757"/>
                </a:solidFill>
                <a:latin typeface="Trebuchet MS" panose="020B0603020202020204" pitchFamily="34" charset="0"/>
                <a:ea typeface="Meiryo UI" panose="020B0604030504040204" pitchFamily="50" charset="-128"/>
              </a:rPr>
              <a:t>万円</a:t>
            </a:r>
            <a:endParaRPr lang="en-US" altLang="ja-JP" sz="825">
              <a:solidFill>
                <a:srgbClr val="3EAD92"/>
              </a:solidFill>
              <a:latin typeface="Trebuchet MS" panose="020B0603020202020204" pitchFamily="34" charset="0"/>
              <a:ea typeface="Meiryo UI" panose="020B0604030504040204" pitchFamily="50" charset="-128"/>
            </a:endParaRPr>
          </a:p>
        </p:txBody>
      </p:sp>
      <p:sp>
        <p:nvSpPr>
          <p:cNvPr id="1584" name="Rectangle 2"/>
          <p:cNvSpPr/>
          <p:nvPr/>
        </p:nvSpPr>
        <p:spPr>
          <a:xfrm>
            <a:off x="7827354" y="2115233"/>
            <a:ext cx="724792" cy="717548"/>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78594" lvl="1" indent="-97631" defTabSz="685800" eaLnBrk="1" fontAlgn="auto" hangingPunct="1">
              <a:spcBef>
                <a:spcPts val="0"/>
              </a:spcBef>
              <a:spcAft>
                <a:spcPts val="0"/>
              </a:spcAft>
              <a:buClr>
                <a:srgbClr val="FF8222"/>
              </a:buClr>
              <a:buFont typeface="Trebuchet MS" panose="020B0603020202020204" pitchFamily="34" charset="0"/>
              <a:buChar char="•"/>
              <a:defRPr/>
            </a:pPr>
            <a:r>
              <a:rPr lang="en-US" altLang="ja-JP" sz="825">
                <a:solidFill>
                  <a:srgbClr val="575757"/>
                </a:solidFill>
                <a:latin typeface="Trebuchet MS" panose="020B0603020202020204" pitchFamily="34" charset="0"/>
                <a:ea typeface="Meiryo UI" panose="020B0604030504040204" pitchFamily="50" charset="-128"/>
              </a:rPr>
              <a:t>XXX</a:t>
            </a:r>
            <a:r>
              <a:rPr lang="ja-JP" altLang="en-US" sz="825">
                <a:solidFill>
                  <a:srgbClr val="575757"/>
                </a:solidFill>
                <a:latin typeface="Trebuchet MS" panose="020B0603020202020204" pitchFamily="34" charset="0"/>
                <a:ea typeface="Meiryo UI" panose="020B0604030504040204" pitchFamily="50" charset="-128"/>
              </a:rPr>
              <a:t>万円</a:t>
            </a:r>
            <a:endParaRPr lang="en-US" altLang="ja-JP" sz="825">
              <a:solidFill>
                <a:srgbClr val="575757"/>
              </a:solidFill>
              <a:latin typeface="Trebuchet MS" panose="020B0603020202020204" pitchFamily="34" charset="0"/>
              <a:ea typeface="Meiryo UI" panose="020B0604030504040204" pitchFamily="50" charset="-128"/>
            </a:endParaRPr>
          </a:p>
        </p:txBody>
      </p:sp>
      <p:sp>
        <p:nvSpPr>
          <p:cNvPr id="1585" name="Rectangle 2"/>
          <p:cNvSpPr/>
          <p:nvPr/>
        </p:nvSpPr>
        <p:spPr>
          <a:xfrm>
            <a:off x="7827354" y="3121537"/>
            <a:ext cx="724792" cy="717548"/>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lvl="1" defTabSz="685800" eaLnBrk="1" fontAlgn="auto" hangingPunct="1">
              <a:spcBef>
                <a:spcPts val="0"/>
              </a:spcBef>
              <a:spcAft>
                <a:spcPts val="0"/>
              </a:spcAft>
              <a:buClr>
                <a:srgbClr val="FF8222"/>
              </a:buClr>
              <a:defRPr/>
            </a:pPr>
            <a:r>
              <a:rPr lang="en-US" altLang="ja-JP" sz="825">
                <a:solidFill>
                  <a:srgbClr val="575757"/>
                </a:solidFill>
                <a:latin typeface="Trebuchet MS" panose="020B0603020202020204" pitchFamily="34" charset="0"/>
                <a:ea typeface="Meiryo UI" panose="020B0604030504040204" pitchFamily="50" charset="-128"/>
              </a:rPr>
              <a:t>XXX</a:t>
            </a:r>
          </a:p>
        </p:txBody>
      </p:sp>
      <p:sp>
        <p:nvSpPr>
          <p:cNvPr id="1586" name="ValueChainHeader"/>
          <p:cNvSpPr>
            <a:spLocks noChangeArrowheads="1"/>
          </p:cNvSpPr>
          <p:nvPr>
            <p:custDataLst>
              <p:tags r:id="rId4"/>
            </p:custDataLst>
          </p:nvPr>
        </p:nvSpPr>
        <p:spPr bwMode="gray">
          <a:xfrm>
            <a:off x="5563573" y="1901169"/>
            <a:ext cx="744424" cy="164216"/>
          </a:xfrm>
          <a:prstGeom prst="chevron">
            <a:avLst>
              <a:gd name="adj" fmla="val 12004"/>
            </a:avLst>
          </a:prstGeom>
          <a:solidFill>
            <a:srgbClr val="FF8D36"/>
          </a:solidFill>
          <a:ln w="38100" cap="rnd" algn="ctr">
            <a:noFill/>
            <a:round/>
            <a:headEnd/>
            <a:tailEnd/>
          </a:ln>
        </p:spPr>
        <p:txBody>
          <a:bodyPr lIns="0" tIns="0" rIns="0" bIns="0" anchor="ctr" anchorCtr="0"/>
          <a:lstStyle/>
          <a:p>
            <a:pPr algn="ctr" defTabSz="685800" fontAlgn="auto">
              <a:spcBef>
                <a:spcPts val="0"/>
              </a:spcBef>
              <a:spcAft>
                <a:spcPts val="0"/>
              </a:spcAft>
              <a:defRPr/>
            </a:pPr>
            <a:r>
              <a:rPr kumimoji="0" lang="en-US" altLang="ja-JP" sz="1050">
                <a:solidFill>
                  <a:prstClr val="white"/>
                </a:solidFill>
                <a:latin typeface="Trebuchet MS" panose="020B0603020202020204" pitchFamily="34" charset="0"/>
                <a:ea typeface="Meiryo UI" panose="020B0604030504040204" pitchFamily="50" charset="-128"/>
                <a:sym typeface="Trebuchet MS" panose="020B0603020202020204" pitchFamily="34" charset="0"/>
              </a:rPr>
              <a:t>2028</a:t>
            </a:r>
            <a:r>
              <a:rPr kumimoji="0" lang="ja-JP" altLang="en-US" sz="1050">
                <a:solidFill>
                  <a:prstClr val="white"/>
                </a:solidFill>
                <a:latin typeface="Trebuchet MS" panose="020B0603020202020204" pitchFamily="34" charset="0"/>
                <a:ea typeface="Meiryo UI" panose="020B0604030504040204" pitchFamily="50" charset="-128"/>
                <a:sym typeface="Trebuchet MS" panose="020B0603020202020204" pitchFamily="34" charset="0"/>
              </a:rPr>
              <a:t>年度</a:t>
            </a:r>
            <a:endParaRPr kumimoji="0" lang="en-US" altLang="ja-JP" sz="1050">
              <a:solidFill>
                <a:prstClr val="white"/>
              </a:solidFill>
              <a:latin typeface="Trebuchet MS" panose="020B0603020202020204" pitchFamily="34" charset="0"/>
              <a:ea typeface="Meiryo UI" panose="020B0604030504040204" pitchFamily="50" charset="-128"/>
              <a:sym typeface="Trebuchet MS" panose="020B0603020202020204" pitchFamily="34" charset="0"/>
            </a:endParaRPr>
          </a:p>
        </p:txBody>
      </p:sp>
      <p:sp>
        <p:nvSpPr>
          <p:cNvPr id="1587" name="ValueChainHeader"/>
          <p:cNvSpPr>
            <a:spLocks noChangeArrowheads="1"/>
          </p:cNvSpPr>
          <p:nvPr>
            <p:custDataLst>
              <p:tags r:id="rId5"/>
            </p:custDataLst>
          </p:nvPr>
        </p:nvSpPr>
        <p:spPr bwMode="gray">
          <a:xfrm>
            <a:off x="6310737" y="1901169"/>
            <a:ext cx="744424" cy="164216"/>
          </a:xfrm>
          <a:prstGeom prst="chevron">
            <a:avLst>
              <a:gd name="adj" fmla="val 12004"/>
            </a:avLst>
          </a:prstGeom>
          <a:solidFill>
            <a:srgbClr val="FF8D36"/>
          </a:solidFill>
          <a:ln w="38100" cap="rnd" algn="ctr">
            <a:noFill/>
            <a:round/>
            <a:headEnd/>
            <a:tailEnd/>
          </a:ln>
        </p:spPr>
        <p:txBody>
          <a:bodyPr lIns="0" tIns="0" rIns="0" bIns="0" anchor="ctr" anchorCtr="0"/>
          <a:lstStyle/>
          <a:p>
            <a:pPr algn="ctr" defTabSz="685800" fontAlgn="auto">
              <a:spcBef>
                <a:spcPts val="0"/>
              </a:spcBef>
              <a:spcAft>
                <a:spcPts val="0"/>
              </a:spcAft>
              <a:defRPr/>
            </a:pPr>
            <a:r>
              <a:rPr kumimoji="0" lang="en-US" altLang="ja-JP" sz="1050">
                <a:solidFill>
                  <a:prstClr val="white"/>
                </a:solidFill>
                <a:latin typeface="Trebuchet MS" panose="020B0603020202020204" pitchFamily="34" charset="0"/>
                <a:ea typeface="Meiryo UI" panose="020B0604030504040204" pitchFamily="50" charset="-128"/>
                <a:sym typeface="Trebuchet MS" panose="020B0603020202020204" pitchFamily="34" charset="0"/>
              </a:rPr>
              <a:t>2029</a:t>
            </a:r>
            <a:r>
              <a:rPr kumimoji="0" lang="ja-JP" altLang="en-US" sz="1050">
                <a:solidFill>
                  <a:prstClr val="white"/>
                </a:solidFill>
                <a:latin typeface="Trebuchet MS" panose="020B0603020202020204" pitchFamily="34" charset="0"/>
                <a:ea typeface="Meiryo UI" panose="020B0604030504040204" pitchFamily="50" charset="-128"/>
                <a:sym typeface="Trebuchet MS" panose="020B0603020202020204" pitchFamily="34" charset="0"/>
              </a:rPr>
              <a:t>年度</a:t>
            </a:r>
            <a:endParaRPr kumimoji="0" lang="en-US" altLang="ja-JP" sz="1050">
              <a:solidFill>
                <a:prstClr val="white"/>
              </a:solidFill>
              <a:latin typeface="Trebuchet MS" panose="020B0603020202020204" pitchFamily="34" charset="0"/>
              <a:ea typeface="Meiryo UI" panose="020B0604030504040204" pitchFamily="50" charset="-128"/>
              <a:sym typeface="Trebuchet MS" panose="020B0603020202020204" pitchFamily="34" charset="0"/>
            </a:endParaRPr>
          </a:p>
        </p:txBody>
      </p:sp>
      <p:sp>
        <p:nvSpPr>
          <p:cNvPr id="1588" name="Rectangle 2"/>
          <p:cNvSpPr/>
          <p:nvPr/>
        </p:nvSpPr>
        <p:spPr>
          <a:xfrm>
            <a:off x="5563573" y="5460973"/>
            <a:ext cx="724792" cy="147137"/>
          </a:xfrm>
          <a:prstGeom prst="rect">
            <a:avLst/>
          </a:prstGeom>
          <a:solidFill>
            <a:schemeClr val="bg1"/>
          </a:solidFill>
          <a:ln w="127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en-US" altLang="ja-JP" sz="825" kern="0">
                <a:solidFill>
                  <a:srgbClr val="575757"/>
                </a:solidFill>
                <a:latin typeface="Trebuchet MS" panose="020B0603020202020204" pitchFamily="34" charset="0"/>
                <a:ea typeface="Meiryo UI" panose="020B0604030504040204" pitchFamily="50" charset="-128"/>
              </a:rPr>
              <a:t>XXX</a:t>
            </a:r>
            <a:endParaRPr lang="en-US" altLang="ja-JP" sz="825">
              <a:solidFill>
                <a:srgbClr val="575757"/>
              </a:solidFill>
              <a:latin typeface="Trebuchet MS" panose="020B0603020202020204" pitchFamily="34" charset="0"/>
              <a:ea typeface="Meiryo UI" panose="020B0604030504040204" pitchFamily="50" charset="-128"/>
            </a:endParaRPr>
          </a:p>
        </p:txBody>
      </p:sp>
      <p:sp>
        <p:nvSpPr>
          <p:cNvPr id="1589" name="Rectangle 2"/>
          <p:cNvSpPr/>
          <p:nvPr/>
        </p:nvSpPr>
        <p:spPr>
          <a:xfrm>
            <a:off x="5563573" y="2903590"/>
            <a:ext cx="724792" cy="147137"/>
          </a:xfrm>
          <a:prstGeom prst="rect">
            <a:avLst/>
          </a:prstGeom>
          <a:solidFill>
            <a:schemeClr val="bg1"/>
          </a:solidFill>
          <a:ln w="127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en-US" altLang="ja-JP" sz="825" kern="0">
                <a:solidFill>
                  <a:srgbClr val="575757"/>
                </a:solidFill>
                <a:latin typeface="Trebuchet MS" panose="020B0603020202020204" pitchFamily="34" charset="0"/>
                <a:ea typeface="Meiryo UI" panose="020B0604030504040204" pitchFamily="50" charset="-128"/>
              </a:rPr>
              <a:t>XXX</a:t>
            </a:r>
            <a:endParaRPr lang="en-US" altLang="ja-JP" sz="825">
              <a:solidFill>
                <a:srgbClr val="575757"/>
              </a:solidFill>
              <a:latin typeface="Trebuchet MS" panose="020B0603020202020204" pitchFamily="34" charset="0"/>
              <a:ea typeface="Meiryo UI" panose="020B0604030504040204" pitchFamily="50" charset="-128"/>
            </a:endParaRPr>
          </a:p>
        </p:txBody>
      </p:sp>
      <p:sp>
        <p:nvSpPr>
          <p:cNvPr id="1590" name="Rectangle 2"/>
          <p:cNvSpPr/>
          <p:nvPr/>
        </p:nvSpPr>
        <p:spPr>
          <a:xfrm>
            <a:off x="6310737" y="5460973"/>
            <a:ext cx="724792" cy="147137"/>
          </a:xfrm>
          <a:prstGeom prst="rect">
            <a:avLst/>
          </a:prstGeom>
          <a:solidFill>
            <a:schemeClr val="bg1"/>
          </a:solidFill>
          <a:ln w="127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en-US" altLang="ja-JP" sz="825" kern="0">
                <a:solidFill>
                  <a:srgbClr val="575757"/>
                </a:solidFill>
                <a:latin typeface="Trebuchet MS" panose="020B0603020202020204" pitchFamily="34" charset="0"/>
                <a:ea typeface="Meiryo UI" panose="020B0604030504040204" pitchFamily="50" charset="-128"/>
              </a:rPr>
              <a:t>XXX</a:t>
            </a:r>
            <a:endParaRPr lang="en-US" altLang="ja-JP" sz="825">
              <a:solidFill>
                <a:srgbClr val="575757"/>
              </a:solidFill>
              <a:latin typeface="Trebuchet MS" panose="020B0603020202020204" pitchFamily="34" charset="0"/>
              <a:ea typeface="Meiryo UI" panose="020B0604030504040204" pitchFamily="50" charset="-128"/>
            </a:endParaRPr>
          </a:p>
        </p:txBody>
      </p:sp>
      <p:sp>
        <p:nvSpPr>
          <p:cNvPr id="1591" name="Rectangle 2"/>
          <p:cNvSpPr/>
          <p:nvPr/>
        </p:nvSpPr>
        <p:spPr>
          <a:xfrm>
            <a:off x="6310737" y="2903590"/>
            <a:ext cx="724792" cy="147137"/>
          </a:xfrm>
          <a:prstGeom prst="rect">
            <a:avLst/>
          </a:prstGeom>
          <a:solidFill>
            <a:schemeClr val="bg1"/>
          </a:solidFill>
          <a:ln w="127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en-US" altLang="ja-JP" sz="825" kern="0">
                <a:solidFill>
                  <a:srgbClr val="575757"/>
                </a:solidFill>
                <a:latin typeface="Trebuchet MS" panose="020B0603020202020204" pitchFamily="34" charset="0"/>
                <a:ea typeface="Meiryo UI" panose="020B0604030504040204" pitchFamily="50" charset="-128"/>
              </a:rPr>
              <a:t>XXX</a:t>
            </a:r>
            <a:endParaRPr lang="en-US" altLang="ja-JP" sz="825">
              <a:solidFill>
                <a:srgbClr val="575757"/>
              </a:solidFill>
              <a:latin typeface="Trebuchet MS" panose="020B0603020202020204" pitchFamily="34" charset="0"/>
              <a:ea typeface="Meiryo UI" panose="020B0604030504040204" pitchFamily="50" charset="-128"/>
            </a:endParaRPr>
          </a:p>
        </p:txBody>
      </p:sp>
      <p:sp>
        <p:nvSpPr>
          <p:cNvPr id="1592" name="Rectangle 2"/>
          <p:cNvSpPr/>
          <p:nvPr/>
        </p:nvSpPr>
        <p:spPr>
          <a:xfrm>
            <a:off x="5567659" y="3897075"/>
            <a:ext cx="724792" cy="717548"/>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78594" lvl="1" indent="-97631" defTabSz="685800" eaLnBrk="1" fontAlgn="auto" hangingPunct="1">
              <a:spcBef>
                <a:spcPts val="0"/>
              </a:spcBef>
              <a:spcAft>
                <a:spcPts val="0"/>
              </a:spcAft>
              <a:buClr>
                <a:srgbClr val="FF8222"/>
              </a:buClr>
              <a:buFont typeface="Trebuchet MS" panose="020B0603020202020204" pitchFamily="34" charset="0"/>
              <a:buChar char="•"/>
              <a:defRPr/>
            </a:pPr>
            <a:r>
              <a:rPr lang="en-US" altLang="ja-JP" sz="825">
                <a:solidFill>
                  <a:srgbClr val="575757"/>
                </a:solidFill>
                <a:latin typeface="Trebuchet MS" panose="020B0603020202020204" pitchFamily="34" charset="0"/>
                <a:ea typeface="Meiryo UI" panose="020B0604030504040204" pitchFamily="50" charset="-128"/>
              </a:rPr>
              <a:t>XXX</a:t>
            </a:r>
            <a:r>
              <a:rPr lang="ja-JP" altLang="en-US" sz="825">
                <a:solidFill>
                  <a:srgbClr val="575757"/>
                </a:solidFill>
                <a:latin typeface="Trebuchet MS" panose="020B0603020202020204" pitchFamily="34" charset="0"/>
                <a:ea typeface="Meiryo UI" panose="020B0604030504040204" pitchFamily="50" charset="-128"/>
              </a:rPr>
              <a:t>万円</a:t>
            </a:r>
            <a:endParaRPr lang="en-US" altLang="ja-JP" sz="825">
              <a:solidFill>
                <a:srgbClr val="3EAD92"/>
              </a:solidFill>
              <a:latin typeface="Trebuchet MS" panose="020B0603020202020204" pitchFamily="34" charset="0"/>
              <a:ea typeface="Meiryo UI" panose="020B0604030504040204" pitchFamily="50" charset="-128"/>
            </a:endParaRPr>
          </a:p>
        </p:txBody>
      </p:sp>
      <p:sp>
        <p:nvSpPr>
          <p:cNvPr id="1593" name="Rectangle 2"/>
          <p:cNvSpPr/>
          <p:nvPr/>
        </p:nvSpPr>
        <p:spPr>
          <a:xfrm>
            <a:off x="5567659" y="4672613"/>
            <a:ext cx="724792" cy="717548"/>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78594" lvl="1" indent="-97631" defTabSz="685800" eaLnBrk="1" fontAlgn="auto" hangingPunct="1">
              <a:spcBef>
                <a:spcPts val="0"/>
              </a:spcBef>
              <a:spcAft>
                <a:spcPts val="0"/>
              </a:spcAft>
              <a:buClr>
                <a:srgbClr val="FF8222"/>
              </a:buClr>
              <a:buFont typeface="Trebuchet MS" panose="020B0603020202020204" pitchFamily="34" charset="0"/>
              <a:buChar char="•"/>
              <a:defRPr/>
            </a:pPr>
            <a:r>
              <a:rPr lang="en-US" altLang="ja-JP" sz="825">
                <a:solidFill>
                  <a:srgbClr val="575757"/>
                </a:solidFill>
                <a:latin typeface="Trebuchet MS" panose="020B0603020202020204" pitchFamily="34" charset="0"/>
                <a:ea typeface="Meiryo UI" panose="020B0604030504040204" pitchFamily="50" charset="-128"/>
              </a:rPr>
              <a:t>XXX</a:t>
            </a:r>
            <a:r>
              <a:rPr lang="ja-JP" altLang="en-US" sz="825">
                <a:solidFill>
                  <a:srgbClr val="575757"/>
                </a:solidFill>
                <a:latin typeface="Trebuchet MS" panose="020B0603020202020204" pitchFamily="34" charset="0"/>
                <a:ea typeface="Meiryo UI" panose="020B0604030504040204" pitchFamily="50" charset="-128"/>
              </a:rPr>
              <a:t>万円</a:t>
            </a:r>
            <a:endParaRPr lang="en-US" altLang="ja-JP" sz="825">
              <a:solidFill>
                <a:srgbClr val="3EAD92"/>
              </a:solidFill>
              <a:latin typeface="Trebuchet MS" panose="020B0603020202020204" pitchFamily="34" charset="0"/>
              <a:ea typeface="Meiryo UI" panose="020B0604030504040204" pitchFamily="50" charset="-128"/>
            </a:endParaRPr>
          </a:p>
        </p:txBody>
      </p:sp>
      <p:sp>
        <p:nvSpPr>
          <p:cNvPr id="1594" name="Rectangle 2"/>
          <p:cNvSpPr/>
          <p:nvPr/>
        </p:nvSpPr>
        <p:spPr>
          <a:xfrm>
            <a:off x="5567659" y="2115233"/>
            <a:ext cx="724792" cy="717548"/>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78594" lvl="1" indent="-97631" defTabSz="685800" eaLnBrk="1" fontAlgn="auto" hangingPunct="1">
              <a:spcBef>
                <a:spcPts val="0"/>
              </a:spcBef>
              <a:spcAft>
                <a:spcPts val="0"/>
              </a:spcAft>
              <a:buClr>
                <a:srgbClr val="FF8222"/>
              </a:buClr>
              <a:buFont typeface="Trebuchet MS" panose="020B0603020202020204" pitchFamily="34" charset="0"/>
              <a:buChar char="•"/>
              <a:defRPr/>
            </a:pPr>
            <a:r>
              <a:rPr lang="en-US" altLang="ja-JP" sz="825">
                <a:solidFill>
                  <a:srgbClr val="575757"/>
                </a:solidFill>
                <a:latin typeface="Trebuchet MS" panose="020B0603020202020204" pitchFamily="34" charset="0"/>
                <a:ea typeface="Meiryo UI" panose="020B0604030504040204" pitchFamily="50" charset="-128"/>
              </a:rPr>
              <a:t>XXX</a:t>
            </a:r>
            <a:r>
              <a:rPr lang="ja-JP" altLang="en-US" sz="825">
                <a:solidFill>
                  <a:srgbClr val="575757"/>
                </a:solidFill>
                <a:latin typeface="Trebuchet MS" panose="020B0603020202020204" pitchFamily="34" charset="0"/>
                <a:ea typeface="Meiryo UI" panose="020B0604030504040204" pitchFamily="50" charset="-128"/>
              </a:rPr>
              <a:t>万円</a:t>
            </a:r>
            <a:endParaRPr lang="en-US" altLang="ja-JP" sz="825">
              <a:solidFill>
                <a:srgbClr val="575757"/>
              </a:solidFill>
              <a:latin typeface="Trebuchet MS" panose="020B0603020202020204" pitchFamily="34" charset="0"/>
              <a:ea typeface="Meiryo UI" panose="020B0604030504040204" pitchFamily="50" charset="-128"/>
            </a:endParaRPr>
          </a:p>
        </p:txBody>
      </p:sp>
      <p:sp>
        <p:nvSpPr>
          <p:cNvPr id="1595" name="Rectangle 2"/>
          <p:cNvSpPr/>
          <p:nvPr/>
        </p:nvSpPr>
        <p:spPr>
          <a:xfrm>
            <a:off x="5567659" y="3121537"/>
            <a:ext cx="724792" cy="717548"/>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lvl="1" defTabSz="685800" eaLnBrk="1" fontAlgn="auto" hangingPunct="1">
              <a:spcBef>
                <a:spcPts val="0"/>
              </a:spcBef>
              <a:spcAft>
                <a:spcPts val="0"/>
              </a:spcAft>
              <a:buClr>
                <a:srgbClr val="FF8222"/>
              </a:buClr>
              <a:defRPr/>
            </a:pPr>
            <a:r>
              <a:rPr lang="en-US" altLang="ja-JP" sz="825">
                <a:solidFill>
                  <a:srgbClr val="575757"/>
                </a:solidFill>
                <a:latin typeface="Trebuchet MS" panose="020B0603020202020204" pitchFamily="34" charset="0"/>
                <a:ea typeface="Meiryo UI" panose="020B0604030504040204" pitchFamily="50" charset="-128"/>
              </a:rPr>
              <a:t>XXX</a:t>
            </a:r>
          </a:p>
        </p:txBody>
      </p:sp>
      <p:sp>
        <p:nvSpPr>
          <p:cNvPr id="1596" name="Rectangle 2"/>
          <p:cNvSpPr/>
          <p:nvPr/>
        </p:nvSpPr>
        <p:spPr>
          <a:xfrm>
            <a:off x="6320553" y="3897075"/>
            <a:ext cx="724792" cy="717548"/>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78594" lvl="1" indent="-97631" defTabSz="685800" eaLnBrk="1" fontAlgn="auto" hangingPunct="1">
              <a:spcBef>
                <a:spcPts val="0"/>
              </a:spcBef>
              <a:spcAft>
                <a:spcPts val="0"/>
              </a:spcAft>
              <a:buClr>
                <a:srgbClr val="FF8222"/>
              </a:buClr>
              <a:buFont typeface="Trebuchet MS" panose="020B0603020202020204" pitchFamily="34" charset="0"/>
              <a:buChar char="•"/>
              <a:defRPr/>
            </a:pPr>
            <a:r>
              <a:rPr lang="en-US" altLang="ja-JP" sz="825">
                <a:solidFill>
                  <a:srgbClr val="575757"/>
                </a:solidFill>
                <a:latin typeface="Trebuchet MS" panose="020B0603020202020204" pitchFamily="34" charset="0"/>
                <a:ea typeface="Meiryo UI" panose="020B0604030504040204" pitchFamily="50" charset="-128"/>
              </a:rPr>
              <a:t>XXX</a:t>
            </a:r>
            <a:r>
              <a:rPr lang="ja-JP" altLang="en-US" sz="825">
                <a:solidFill>
                  <a:srgbClr val="575757"/>
                </a:solidFill>
                <a:latin typeface="Trebuchet MS" panose="020B0603020202020204" pitchFamily="34" charset="0"/>
                <a:ea typeface="Meiryo UI" panose="020B0604030504040204" pitchFamily="50" charset="-128"/>
              </a:rPr>
              <a:t>万円</a:t>
            </a:r>
            <a:endParaRPr lang="en-US" altLang="ja-JP" sz="825">
              <a:solidFill>
                <a:srgbClr val="3EAD92"/>
              </a:solidFill>
              <a:latin typeface="Trebuchet MS" panose="020B0603020202020204" pitchFamily="34" charset="0"/>
              <a:ea typeface="Meiryo UI" panose="020B0604030504040204" pitchFamily="50" charset="-128"/>
            </a:endParaRPr>
          </a:p>
        </p:txBody>
      </p:sp>
      <p:sp>
        <p:nvSpPr>
          <p:cNvPr id="1597" name="Rectangle 2"/>
          <p:cNvSpPr/>
          <p:nvPr/>
        </p:nvSpPr>
        <p:spPr>
          <a:xfrm>
            <a:off x="6320553" y="4672613"/>
            <a:ext cx="724792" cy="717548"/>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78594" lvl="1" indent="-97631" defTabSz="685800" eaLnBrk="1" fontAlgn="auto" hangingPunct="1">
              <a:spcBef>
                <a:spcPts val="0"/>
              </a:spcBef>
              <a:spcAft>
                <a:spcPts val="0"/>
              </a:spcAft>
              <a:buClr>
                <a:srgbClr val="FF8222"/>
              </a:buClr>
              <a:buFont typeface="Trebuchet MS" panose="020B0603020202020204" pitchFamily="34" charset="0"/>
              <a:buChar char="•"/>
              <a:defRPr/>
            </a:pPr>
            <a:r>
              <a:rPr lang="en-US" altLang="ja-JP" sz="825">
                <a:solidFill>
                  <a:srgbClr val="575757"/>
                </a:solidFill>
                <a:latin typeface="Trebuchet MS" panose="020B0603020202020204" pitchFamily="34" charset="0"/>
                <a:ea typeface="Meiryo UI" panose="020B0604030504040204" pitchFamily="50" charset="-128"/>
              </a:rPr>
              <a:t>XXX</a:t>
            </a:r>
            <a:r>
              <a:rPr lang="ja-JP" altLang="en-US" sz="825">
                <a:solidFill>
                  <a:srgbClr val="575757"/>
                </a:solidFill>
                <a:latin typeface="Trebuchet MS" panose="020B0603020202020204" pitchFamily="34" charset="0"/>
                <a:ea typeface="Meiryo UI" panose="020B0604030504040204" pitchFamily="50" charset="-128"/>
              </a:rPr>
              <a:t>万円</a:t>
            </a:r>
            <a:endParaRPr lang="en-US" altLang="ja-JP" sz="825">
              <a:solidFill>
                <a:srgbClr val="3EAD92"/>
              </a:solidFill>
              <a:latin typeface="Trebuchet MS" panose="020B0603020202020204" pitchFamily="34" charset="0"/>
              <a:ea typeface="Meiryo UI" panose="020B0604030504040204" pitchFamily="50" charset="-128"/>
            </a:endParaRPr>
          </a:p>
        </p:txBody>
      </p:sp>
      <p:sp>
        <p:nvSpPr>
          <p:cNvPr id="1598" name="Rectangle 2"/>
          <p:cNvSpPr/>
          <p:nvPr/>
        </p:nvSpPr>
        <p:spPr>
          <a:xfrm>
            <a:off x="6320553" y="2115233"/>
            <a:ext cx="724792" cy="717548"/>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78594" lvl="1" indent="-97631" defTabSz="685800" eaLnBrk="1" fontAlgn="auto" hangingPunct="1">
              <a:spcBef>
                <a:spcPts val="0"/>
              </a:spcBef>
              <a:spcAft>
                <a:spcPts val="0"/>
              </a:spcAft>
              <a:buClr>
                <a:srgbClr val="FF8222"/>
              </a:buClr>
              <a:buFont typeface="Trebuchet MS" panose="020B0603020202020204" pitchFamily="34" charset="0"/>
              <a:buChar char="•"/>
              <a:defRPr/>
            </a:pPr>
            <a:r>
              <a:rPr lang="en-US" altLang="ja-JP" sz="825">
                <a:solidFill>
                  <a:srgbClr val="575757"/>
                </a:solidFill>
                <a:latin typeface="Trebuchet MS" panose="020B0603020202020204" pitchFamily="34" charset="0"/>
                <a:ea typeface="Meiryo UI" panose="020B0604030504040204" pitchFamily="50" charset="-128"/>
              </a:rPr>
              <a:t>XXX</a:t>
            </a:r>
            <a:r>
              <a:rPr lang="ja-JP" altLang="en-US" sz="825">
                <a:solidFill>
                  <a:srgbClr val="575757"/>
                </a:solidFill>
                <a:latin typeface="Trebuchet MS" panose="020B0603020202020204" pitchFamily="34" charset="0"/>
                <a:ea typeface="Meiryo UI" panose="020B0604030504040204" pitchFamily="50" charset="-128"/>
              </a:rPr>
              <a:t>万円</a:t>
            </a:r>
            <a:endParaRPr lang="en-US" altLang="ja-JP" sz="825">
              <a:solidFill>
                <a:srgbClr val="575757"/>
              </a:solidFill>
              <a:latin typeface="Trebuchet MS" panose="020B0603020202020204" pitchFamily="34" charset="0"/>
              <a:ea typeface="Meiryo UI" panose="020B0604030504040204" pitchFamily="50" charset="-128"/>
            </a:endParaRPr>
          </a:p>
        </p:txBody>
      </p:sp>
      <p:sp>
        <p:nvSpPr>
          <p:cNvPr id="1599" name="Rectangle 2"/>
          <p:cNvSpPr/>
          <p:nvPr/>
        </p:nvSpPr>
        <p:spPr>
          <a:xfrm>
            <a:off x="6320553" y="3121537"/>
            <a:ext cx="724792" cy="717548"/>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lvl="1" defTabSz="685800" eaLnBrk="1" fontAlgn="auto" hangingPunct="1">
              <a:spcBef>
                <a:spcPts val="0"/>
              </a:spcBef>
              <a:spcAft>
                <a:spcPts val="0"/>
              </a:spcAft>
              <a:buClr>
                <a:srgbClr val="FF8222"/>
              </a:buClr>
              <a:defRPr/>
            </a:pPr>
            <a:r>
              <a:rPr lang="en-US" altLang="ja-JP" sz="825">
                <a:solidFill>
                  <a:srgbClr val="575757"/>
                </a:solidFill>
                <a:latin typeface="Trebuchet MS" panose="020B0603020202020204" pitchFamily="34" charset="0"/>
                <a:ea typeface="Meiryo UI" panose="020B0604030504040204" pitchFamily="50" charset="-128"/>
              </a:rPr>
              <a:t>XXX</a:t>
            </a:r>
          </a:p>
        </p:txBody>
      </p:sp>
      <p:sp>
        <p:nvSpPr>
          <p:cNvPr id="1600" name="ValueChainHeader"/>
          <p:cNvSpPr>
            <a:spLocks noChangeArrowheads="1"/>
          </p:cNvSpPr>
          <p:nvPr>
            <p:custDataLst>
              <p:tags r:id="rId6"/>
            </p:custDataLst>
          </p:nvPr>
        </p:nvSpPr>
        <p:spPr bwMode="gray">
          <a:xfrm>
            <a:off x="7055881" y="1901169"/>
            <a:ext cx="744424" cy="164216"/>
          </a:xfrm>
          <a:prstGeom prst="chevron">
            <a:avLst>
              <a:gd name="adj" fmla="val 12004"/>
            </a:avLst>
          </a:prstGeom>
          <a:solidFill>
            <a:srgbClr val="FF8D36"/>
          </a:solidFill>
          <a:ln w="38100" cap="rnd" algn="ctr">
            <a:noFill/>
            <a:round/>
            <a:headEnd/>
            <a:tailEnd/>
          </a:ln>
        </p:spPr>
        <p:txBody>
          <a:bodyPr lIns="0" tIns="0" rIns="0" bIns="0" anchor="ctr" anchorCtr="0"/>
          <a:lstStyle/>
          <a:p>
            <a:pPr algn="ctr" defTabSz="685800" fontAlgn="auto">
              <a:spcBef>
                <a:spcPts val="0"/>
              </a:spcBef>
              <a:spcAft>
                <a:spcPts val="0"/>
              </a:spcAft>
              <a:defRPr/>
            </a:pPr>
            <a:r>
              <a:rPr kumimoji="0" lang="en-US" altLang="ja-JP" sz="1050">
                <a:solidFill>
                  <a:prstClr val="white"/>
                </a:solidFill>
                <a:latin typeface="Trebuchet MS" panose="020B0603020202020204" pitchFamily="34" charset="0"/>
                <a:ea typeface="Meiryo UI" panose="020B0604030504040204" pitchFamily="50" charset="-128"/>
                <a:sym typeface="Trebuchet MS" panose="020B0603020202020204" pitchFamily="34" charset="0"/>
              </a:rPr>
              <a:t>2030</a:t>
            </a:r>
            <a:r>
              <a:rPr kumimoji="0" lang="ja-JP" altLang="en-US" sz="1050">
                <a:solidFill>
                  <a:prstClr val="white"/>
                </a:solidFill>
                <a:latin typeface="Trebuchet MS" panose="020B0603020202020204" pitchFamily="34" charset="0"/>
                <a:ea typeface="Meiryo UI" panose="020B0604030504040204" pitchFamily="50" charset="-128"/>
                <a:sym typeface="Trebuchet MS" panose="020B0603020202020204" pitchFamily="34" charset="0"/>
              </a:rPr>
              <a:t>年度</a:t>
            </a:r>
            <a:endParaRPr kumimoji="0" lang="en-US" altLang="ja-JP" sz="1050">
              <a:solidFill>
                <a:prstClr val="white"/>
              </a:solidFill>
              <a:latin typeface="Trebuchet MS" panose="020B0603020202020204" pitchFamily="34" charset="0"/>
              <a:ea typeface="Meiryo UI" panose="020B0604030504040204" pitchFamily="50" charset="-128"/>
              <a:sym typeface="Trebuchet MS" panose="020B0603020202020204" pitchFamily="34" charset="0"/>
            </a:endParaRPr>
          </a:p>
        </p:txBody>
      </p:sp>
      <p:sp>
        <p:nvSpPr>
          <p:cNvPr id="1601" name="Rectangle 2"/>
          <p:cNvSpPr/>
          <p:nvPr/>
        </p:nvSpPr>
        <p:spPr>
          <a:xfrm>
            <a:off x="7055881" y="5460973"/>
            <a:ext cx="724792" cy="147137"/>
          </a:xfrm>
          <a:prstGeom prst="rect">
            <a:avLst/>
          </a:prstGeom>
          <a:solidFill>
            <a:schemeClr val="bg1"/>
          </a:solidFill>
          <a:ln w="127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en-US" altLang="ja-JP" sz="825" kern="0">
                <a:solidFill>
                  <a:srgbClr val="575757"/>
                </a:solidFill>
                <a:latin typeface="Trebuchet MS" panose="020B0603020202020204" pitchFamily="34" charset="0"/>
                <a:ea typeface="Meiryo UI" panose="020B0604030504040204" pitchFamily="50" charset="-128"/>
              </a:rPr>
              <a:t>XXX</a:t>
            </a:r>
            <a:endParaRPr lang="en-US" altLang="ja-JP" sz="825">
              <a:solidFill>
                <a:srgbClr val="575757"/>
              </a:solidFill>
              <a:latin typeface="Trebuchet MS" panose="020B0603020202020204" pitchFamily="34" charset="0"/>
              <a:ea typeface="Meiryo UI" panose="020B0604030504040204" pitchFamily="50" charset="-128"/>
            </a:endParaRPr>
          </a:p>
        </p:txBody>
      </p:sp>
      <p:sp>
        <p:nvSpPr>
          <p:cNvPr id="1602" name="Rectangle 2"/>
          <p:cNvSpPr/>
          <p:nvPr/>
        </p:nvSpPr>
        <p:spPr>
          <a:xfrm>
            <a:off x="7055881" y="2903590"/>
            <a:ext cx="724792" cy="147137"/>
          </a:xfrm>
          <a:prstGeom prst="rect">
            <a:avLst/>
          </a:prstGeom>
          <a:solidFill>
            <a:schemeClr val="bg1"/>
          </a:solidFill>
          <a:ln w="127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en-US" altLang="ja-JP" sz="825" kern="0">
                <a:solidFill>
                  <a:srgbClr val="575757"/>
                </a:solidFill>
                <a:latin typeface="Trebuchet MS" panose="020B0603020202020204" pitchFamily="34" charset="0"/>
                <a:ea typeface="Meiryo UI" panose="020B0604030504040204" pitchFamily="50" charset="-128"/>
              </a:rPr>
              <a:t>XXX</a:t>
            </a:r>
            <a:endParaRPr lang="en-US" altLang="ja-JP" sz="825">
              <a:solidFill>
                <a:srgbClr val="575757"/>
              </a:solidFill>
              <a:latin typeface="Trebuchet MS" panose="020B0603020202020204" pitchFamily="34" charset="0"/>
              <a:ea typeface="Meiryo UI" panose="020B0604030504040204" pitchFamily="50" charset="-128"/>
            </a:endParaRPr>
          </a:p>
        </p:txBody>
      </p:sp>
      <p:sp>
        <p:nvSpPr>
          <p:cNvPr id="1603" name="Rectangle 2"/>
          <p:cNvSpPr/>
          <p:nvPr/>
        </p:nvSpPr>
        <p:spPr>
          <a:xfrm>
            <a:off x="7065697" y="3897075"/>
            <a:ext cx="724792" cy="717548"/>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78594" lvl="1" indent="-97631" defTabSz="685800" eaLnBrk="1" fontAlgn="auto" hangingPunct="1">
              <a:spcBef>
                <a:spcPts val="0"/>
              </a:spcBef>
              <a:spcAft>
                <a:spcPts val="0"/>
              </a:spcAft>
              <a:buClr>
                <a:srgbClr val="FF8222"/>
              </a:buClr>
              <a:buFont typeface="Trebuchet MS" panose="020B0603020202020204" pitchFamily="34" charset="0"/>
              <a:buChar char="•"/>
              <a:defRPr/>
            </a:pPr>
            <a:r>
              <a:rPr lang="en-US" altLang="ja-JP" sz="825">
                <a:solidFill>
                  <a:srgbClr val="575757"/>
                </a:solidFill>
                <a:latin typeface="Trebuchet MS" panose="020B0603020202020204" pitchFamily="34" charset="0"/>
                <a:ea typeface="Meiryo UI" panose="020B0604030504040204" pitchFamily="50" charset="-128"/>
              </a:rPr>
              <a:t>XXX</a:t>
            </a:r>
            <a:r>
              <a:rPr lang="ja-JP" altLang="en-US" sz="825">
                <a:solidFill>
                  <a:srgbClr val="575757"/>
                </a:solidFill>
                <a:latin typeface="Trebuchet MS" panose="020B0603020202020204" pitchFamily="34" charset="0"/>
                <a:ea typeface="Meiryo UI" panose="020B0604030504040204" pitchFamily="50" charset="-128"/>
              </a:rPr>
              <a:t>万円</a:t>
            </a:r>
            <a:endParaRPr lang="en-US" altLang="ja-JP" sz="825">
              <a:solidFill>
                <a:srgbClr val="3EAD92"/>
              </a:solidFill>
              <a:latin typeface="Trebuchet MS" panose="020B0603020202020204" pitchFamily="34" charset="0"/>
              <a:ea typeface="Meiryo UI" panose="020B0604030504040204" pitchFamily="50" charset="-128"/>
            </a:endParaRPr>
          </a:p>
        </p:txBody>
      </p:sp>
      <p:sp>
        <p:nvSpPr>
          <p:cNvPr id="1604" name="Rectangle 2"/>
          <p:cNvSpPr/>
          <p:nvPr/>
        </p:nvSpPr>
        <p:spPr>
          <a:xfrm>
            <a:off x="7065697" y="4672613"/>
            <a:ext cx="724792" cy="717548"/>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78594" lvl="1" indent="-97631" defTabSz="685800" eaLnBrk="1" fontAlgn="auto" hangingPunct="1">
              <a:spcBef>
                <a:spcPts val="0"/>
              </a:spcBef>
              <a:spcAft>
                <a:spcPts val="0"/>
              </a:spcAft>
              <a:buClr>
                <a:srgbClr val="FF8222"/>
              </a:buClr>
              <a:buFont typeface="Trebuchet MS" panose="020B0603020202020204" pitchFamily="34" charset="0"/>
              <a:buChar char="•"/>
              <a:defRPr/>
            </a:pPr>
            <a:r>
              <a:rPr lang="en-US" altLang="ja-JP" sz="825">
                <a:solidFill>
                  <a:srgbClr val="575757"/>
                </a:solidFill>
                <a:latin typeface="Trebuchet MS" panose="020B0603020202020204" pitchFamily="34" charset="0"/>
                <a:ea typeface="Meiryo UI" panose="020B0604030504040204" pitchFamily="50" charset="-128"/>
              </a:rPr>
              <a:t>XXX</a:t>
            </a:r>
            <a:r>
              <a:rPr lang="ja-JP" altLang="en-US" sz="825">
                <a:solidFill>
                  <a:srgbClr val="575757"/>
                </a:solidFill>
                <a:latin typeface="Trebuchet MS" panose="020B0603020202020204" pitchFamily="34" charset="0"/>
                <a:ea typeface="Meiryo UI" panose="020B0604030504040204" pitchFamily="50" charset="-128"/>
              </a:rPr>
              <a:t>万円</a:t>
            </a:r>
            <a:endParaRPr lang="en-US" altLang="ja-JP" sz="825">
              <a:solidFill>
                <a:srgbClr val="3EAD92"/>
              </a:solidFill>
              <a:latin typeface="Trebuchet MS" panose="020B0603020202020204" pitchFamily="34" charset="0"/>
              <a:ea typeface="Meiryo UI" panose="020B0604030504040204" pitchFamily="50" charset="-128"/>
            </a:endParaRPr>
          </a:p>
        </p:txBody>
      </p:sp>
      <p:sp>
        <p:nvSpPr>
          <p:cNvPr id="1605" name="Rectangle 2"/>
          <p:cNvSpPr/>
          <p:nvPr/>
        </p:nvSpPr>
        <p:spPr>
          <a:xfrm>
            <a:off x="7065697" y="2115233"/>
            <a:ext cx="724792" cy="717548"/>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78594" lvl="1" indent="-97631" defTabSz="685800" eaLnBrk="1" fontAlgn="auto" hangingPunct="1">
              <a:spcBef>
                <a:spcPts val="0"/>
              </a:spcBef>
              <a:spcAft>
                <a:spcPts val="0"/>
              </a:spcAft>
              <a:buClr>
                <a:srgbClr val="FF8222"/>
              </a:buClr>
              <a:buFont typeface="Trebuchet MS" panose="020B0603020202020204" pitchFamily="34" charset="0"/>
              <a:buChar char="•"/>
              <a:defRPr/>
            </a:pPr>
            <a:r>
              <a:rPr lang="en-US" altLang="ja-JP" sz="825">
                <a:solidFill>
                  <a:srgbClr val="575757"/>
                </a:solidFill>
                <a:latin typeface="Trebuchet MS" panose="020B0603020202020204" pitchFamily="34" charset="0"/>
                <a:ea typeface="Meiryo UI" panose="020B0604030504040204" pitchFamily="50" charset="-128"/>
              </a:rPr>
              <a:t>XXX</a:t>
            </a:r>
            <a:r>
              <a:rPr lang="ja-JP" altLang="en-US" sz="825">
                <a:solidFill>
                  <a:srgbClr val="575757"/>
                </a:solidFill>
                <a:latin typeface="Trebuchet MS" panose="020B0603020202020204" pitchFamily="34" charset="0"/>
                <a:ea typeface="Meiryo UI" panose="020B0604030504040204" pitchFamily="50" charset="-128"/>
              </a:rPr>
              <a:t>万円</a:t>
            </a:r>
            <a:endParaRPr lang="en-US" altLang="ja-JP" sz="825">
              <a:solidFill>
                <a:srgbClr val="575757"/>
              </a:solidFill>
              <a:latin typeface="Trebuchet MS" panose="020B0603020202020204" pitchFamily="34" charset="0"/>
              <a:ea typeface="Meiryo UI" panose="020B0604030504040204" pitchFamily="50" charset="-128"/>
            </a:endParaRPr>
          </a:p>
        </p:txBody>
      </p:sp>
      <p:sp>
        <p:nvSpPr>
          <p:cNvPr id="1606" name="Rectangle 2"/>
          <p:cNvSpPr/>
          <p:nvPr/>
        </p:nvSpPr>
        <p:spPr>
          <a:xfrm>
            <a:off x="7065697" y="3121537"/>
            <a:ext cx="724792" cy="717548"/>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lvl="1" defTabSz="685800" eaLnBrk="1" fontAlgn="auto" hangingPunct="1">
              <a:spcBef>
                <a:spcPts val="0"/>
              </a:spcBef>
              <a:spcAft>
                <a:spcPts val="0"/>
              </a:spcAft>
              <a:buClr>
                <a:srgbClr val="FF8222"/>
              </a:buClr>
              <a:defRPr/>
            </a:pPr>
            <a:r>
              <a:rPr lang="en-US" altLang="ja-JP" sz="825">
                <a:solidFill>
                  <a:srgbClr val="575757"/>
                </a:solidFill>
                <a:latin typeface="Trebuchet MS" panose="020B0603020202020204" pitchFamily="34" charset="0"/>
                <a:ea typeface="Meiryo UI" panose="020B0604030504040204" pitchFamily="50" charset="-128"/>
              </a:rPr>
              <a:t>XXX</a:t>
            </a:r>
          </a:p>
        </p:txBody>
      </p:sp>
      <p:sp>
        <p:nvSpPr>
          <p:cNvPr id="2" name="正方形/長方形 5">
            <a:extLst>
              <a:ext uri="{FF2B5EF4-FFF2-40B4-BE49-F238E27FC236}">
                <a16:creationId xmlns:a16="http://schemas.microsoft.com/office/drawing/2014/main" id="{FAB894FC-008E-30D1-2929-29769C7FF3A0}"/>
              </a:ext>
            </a:extLst>
          </p:cNvPr>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総務省</a:t>
            </a:r>
          </a:p>
        </p:txBody>
      </p:sp>
      <p:sp>
        <p:nvSpPr>
          <p:cNvPr id="3" name="正方形/長方形 12">
            <a:extLst>
              <a:ext uri="{FF2B5EF4-FFF2-40B4-BE49-F238E27FC236}">
                <a16:creationId xmlns:a16="http://schemas.microsoft.com/office/drawing/2014/main" id="{70FA2065-0556-62B8-B8FF-0E0C5B9DACEE}"/>
              </a:ext>
            </a:extLst>
          </p:cNvPr>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FF3090DA-6FB9-414E-B719-C78A97C2C8C3}"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30</a:t>
            </a:fld>
            <a:endParaRPr kumimoji="1" lang="en-US" altLang="ja-JP" sz="148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6788149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D1ADAAD7-A430-EA65-13E1-035BE1B0E41A}"/>
              </a:ext>
            </a:extLst>
          </p:cNvPr>
          <p:cNvGraphicFramePr>
            <a:graphicFrameLocks noChangeAspect="1"/>
          </p:cNvGraphicFramePr>
          <p:nvPr>
            <p:custDataLst>
              <p:tags r:id="rId1"/>
            </p:custDataLst>
          </p:nvPr>
        </p:nvGraphicFramePr>
        <p:xfrm>
          <a:off x="858217" y="1340421"/>
          <a:ext cx="968" cy="968"/>
        </p:xfrm>
        <a:graphic>
          <a:graphicData uri="http://schemas.openxmlformats.org/presentationml/2006/ole">
            <mc:AlternateContent xmlns:mc="http://schemas.openxmlformats.org/markup-compatibility/2006">
              <mc:Choice xmlns:v="urn:schemas-microsoft-com:vml" Requires="v">
                <p:oleObj name="think-cell スライド" r:id="rId4" imgW="395" imgH="396" progId="TCLayout.ActiveDocument.1">
                  <p:embed/>
                </p:oleObj>
              </mc:Choice>
              <mc:Fallback>
                <p:oleObj name="think-cell スライド" r:id="rId4" imgW="395" imgH="396" progId="TCLayout.ActiveDocument.1">
                  <p:embed/>
                  <p:pic>
                    <p:nvPicPr>
                      <p:cNvPr id="6" name="think-cell data - do not delete" hidden="1">
                        <a:extLst>
                          <a:ext uri="{FF2B5EF4-FFF2-40B4-BE49-F238E27FC236}">
                            <a16:creationId xmlns:a16="http://schemas.microsoft.com/office/drawing/2014/main" id="{D1ADAAD7-A430-EA65-13E1-035BE1B0E41A}"/>
                          </a:ext>
                        </a:extLst>
                      </p:cNvPr>
                      <p:cNvPicPr/>
                      <p:nvPr/>
                    </p:nvPicPr>
                    <p:blipFill>
                      <a:blip r:embed="rId5"/>
                      <a:stretch>
                        <a:fillRect/>
                      </a:stretch>
                    </p:blipFill>
                    <p:spPr>
                      <a:xfrm>
                        <a:off x="858217" y="1340421"/>
                        <a:ext cx="968" cy="968"/>
                      </a:xfrm>
                      <a:prstGeom prst="rect">
                        <a:avLst/>
                      </a:prstGeom>
                    </p:spPr>
                  </p:pic>
                </p:oleObj>
              </mc:Fallback>
            </mc:AlternateContent>
          </a:graphicData>
        </a:graphic>
      </p:graphicFrame>
      <p:sp>
        <p:nvSpPr>
          <p:cNvPr id="41" name="Rectangle 40">
            <a:extLst>
              <a:ext uri="{FF2B5EF4-FFF2-40B4-BE49-F238E27FC236}">
                <a16:creationId xmlns:a16="http://schemas.microsoft.com/office/drawing/2014/main" id="{C1CFFAAD-B8F7-A72D-B6F0-9865CD3D7B01}"/>
              </a:ext>
            </a:extLst>
          </p:cNvPr>
          <p:cNvSpPr/>
          <p:nvPr/>
        </p:nvSpPr>
        <p:spPr>
          <a:xfrm>
            <a:off x="3209211" y="899592"/>
            <a:ext cx="4044143" cy="444112"/>
          </a:xfrm>
          <a:prstGeom prst="rect">
            <a:avLst/>
          </a:prstGeom>
          <a:solidFill>
            <a:schemeClr val="accent6">
              <a:lumMod val="20000"/>
              <a:lumOff val="80000"/>
            </a:schemeClr>
          </a:solidFill>
          <a:ln w="76200" cap="flat" cmpd="sng" algn="ctr">
            <a:noFill/>
            <a:prstDash val="solid"/>
          </a:ln>
          <a:effectLst/>
          <a:extLst>
            <a:ext uri="{91240B29-F687-4F45-9708-019B960494DF}">
              <a14:hiddenLine xmlns:a14="http://schemas.microsoft.com/office/drawing/2010/main" w="76200" cap="flat" cmpd="sng" algn="ctr">
                <a:gradFill flip="none" rotWithShape="1">
                  <a:gsLst>
                    <a:gs pos="0">
                      <a:schemeClr val="accent2"/>
                    </a:gs>
                    <a:gs pos="100000">
                      <a:schemeClr val="tx2"/>
                    </a:gs>
                  </a:gsLst>
                  <a:lin ang="2700000" scaled="1"/>
                  <a:tileRect/>
                </a:gra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65813" lvl="1" defTabSz="557213" eaLnBrk="1" fontAlgn="auto" hangingPunct="1">
              <a:spcBef>
                <a:spcPts val="0"/>
              </a:spcBef>
              <a:spcAft>
                <a:spcPts val="0"/>
              </a:spcAft>
              <a:buClr>
                <a:srgbClr val="FF8222"/>
              </a:buClr>
              <a:defRPr/>
            </a:pPr>
            <a:r>
              <a:rPr lang="ja-JP" altLang="en-US" sz="975" kern="0">
                <a:solidFill>
                  <a:srgbClr val="575757"/>
                </a:solidFill>
                <a:latin typeface="Meiryo UI" panose="020B0604030504040204" pitchFamily="50" charset="-128"/>
                <a:ea typeface="Meiryo UI" panose="020B0604030504040204" pitchFamily="50" charset="-128"/>
              </a:rPr>
              <a:t>各団体の役割と必要リソース、担当者名を記載すること</a:t>
            </a:r>
            <a:endParaRPr lang="en-US" altLang="ja-JP" sz="975" kern="0">
              <a:solidFill>
                <a:srgbClr val="575757"/>
              </a:solidFill>
              <a:latin typeface="Meiryo UI" panose="020B0604030504040204" pitchFamily="50" charset="-128"/>
              <a:ea typeface="Meiryo UI" panose="020B0604030504040204" pitchFamily="50" charset="-128"/>
            </a:endParaRPr>
          </a:p>
        </p:txBody>
      </p:sp>
      <p:sp>
        <p:nvSpPr>
          <p:cNvPr id="3" name="Rectangle 2">
            <a:extLst>
              <a:ext uri="{FF2B5EF4-FFF2-40B4-BE49-F238E27FC236}">
                <a16:creationId xmlns:a16="http://schemas.microsoft.com/office/drawing/2014/main" id="{130668B8-6897-1B37-3E7F-70B82483F585}"/>
              </a:ext>
            </a:extLst>
          </p:cNvPr>
          <p:cNvSpPr/>
          <p:nvPr/>
        </p:nvSpPr>
        <p:spPr>
          <a:xfrm>
            <a:off x="20647" y="1892400"/>
            <a:ext cx="3466499" cy="3761388"/>
          </a:xfrm>
          <a:prstGeom prst="rect">
            <a:avLst/>
          </a:prstGeom>
          <a:noFill/>
          <a:ln w="9525" cap="flat" cmpd="sng" algn="ctr">
            <a:solidFill>
              <a:srgbClr val="FF8222"/>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oAutofit/>
          </a:bodyPr>
          <a:lstStyle/>
          <a:p>
            <a:pPr marL="65813" lvl="1" defTabSz="557213" eaLnBrk="1" fontAlgn="auto" hangingPunct="1">
              <a:spcBef>
                <a:spcPts val="0"/>
              </a:spcBef>
              <a:spcAft>
                <a:spcPts val="0"/>
              </a:spcAft>
              <a:buClr>
                <a:srgbClr val="FF8222"/>
              </a:buClr>
              <a:defRPr/>
            </a:pPr>
            <a:endParaRPr lang="en-US" altLang="ja-JP" sz="900" kern="0">
              <a:solidFill>
                <a:srgbClr val="575757"/>
              </a:solidFill>
              <a:latin typeface="Meiryo UI" panose="020B0604030504040204" pitchFamily="50" charset="-128"/>
              <a:ea typeface="Meiryo UI" panose="020B0604030504040204" pitchFamily="50" charset="-128"/>
            </a:endParaRPr>
          </a:p>
        </p:txBody>
      </p:sp>
      <p:sp>
        <p:nvSpPr>
          <p:cNvPr id="37" name="Rectangle 45">
            <a:extLst>
              <a:ext uri="{FF2B5EF4-FFF2-40B4-BE49-F238E27FC236}">
                <a16:creationId xmlns:a16="http://schemas.microsoft.com/office/drawing/2014/main" id="{FA64B46B-DED0-DC90-F415-89444E9ED359}"/>
              </a:ext>
            </a:extLst>
          </p:cNvPr>
          <p:cNvSpPr/>
          <p:nvPr/>
        </p:nvSpPr>
        <p:spPr>
          <a:xfrm>
            <a:off x="35260" y="1868987"/>
            <a:ext cx="3477686" cy="400185"/>
          </a:xfrm>
          <a:prstGeom prst="rect">
            <a:avLst/>
          </a:prstGeom>
          <a:solidFill>
            <a:srgbClr val="FF8222"/>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1938" tIns="7024" rIns="5804" bIns="0" numCol="1" spcCol="0" rtlCol="0" fromWordArt="0" anchor="ctr" anchorCtr="0" forceAA="0" compatLnSpc="1">
            <a:prstTxWarp prst="textNoShape">
              <a:avLst/>
            </a:prstTxWarp>
            <a:noAutofit/>
          </a:bodyPr>
          <a:lstStyle/>
          <a:p>
            <a:pPr defTabSz="557213" eaLnBrk="1" fontAlgn="auto" hangingPunct="1">
              <a:spcBef>
                <a:spcPts val="0"/>
              </a:spcBef>
              <a:spcAft>
                <a:spcPts val="0"/>
              </a:spcAft>
              <a:defRPr/>
            </a:pPr>
            <a:r>
              <a:rPr lang="ja-JP" altLang="en-US" sz="900">
                <a:solidFill>
                  <a:srgbClr val="FFFFFF"/>
                </a:solidFill>
                <a:latin typeface="Meiryo UI" panose="020B0604030504040204" pitchFamily="50" charset="-128"/>
                <a:ea typeface="Meiryo UI" panose="020B0604030504040204" pitchFamily="50" charset="-128"/>
              </a:rPr>
              <a:t>実施体制図</a:t>
            </a:r>
          </a:p>
        </p:txBody>
      </p:sp>
      <p:sp>
        <p:nvSpPr>
          <p:cNvPr id="8" name="Rectangle 16">
            <a:extLst>
              <a:ext uri="{FF2B5EF4-FFF2-40B4-BE49-F238E27FC236}">
                <a16:creationId xmlns:a16="http://schemas.microsoft.com/office/drawing/2014/main" id="{DE425FC3-B853-068E-D7C0-DF625F2DF16D}"/>
              </a:ext>
            </a:extLst>
          </p:cNvPr>
          <p:cNvSpPr/>
          <p:nvPr/>
        </p:nvSpPr>
        <p:spPr>
          <a:xfrm>
            <a:off x="1153420" y="2446953"/>
            <a:ext cx="718574" cy="631445"/>
          </a:xfrm>
          <a:prstGeom prst="rect">
            <a:avLst/>
          </a:prstGeom>
          <a:solidFill>
            <a:srgbClr val="FFFFFF"/>
          </a:solidFill>
          <a:ln w="19050" cap="flat" cmpd="sng" algn="ctr">
            <a:solidFill>
              <a:srgbClr val="9A9A9A"/>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65813" lvl="1" defTabSz="557213" eaLnBrk="1" fontAlgn="auto" hangingPunct="1">
              <a:spcBef>
                <a:spcPts val="0"/>
              </a:spcBef>
              <a:spcAft>
                <a:spcPts val="0"/>
              </a:spcAft>
              <a:buClr>
                <a:srgbClr val="FF8222"/>
              </a:buClr>
              <a:defRPr/>
            </a:pPr>
            <a:r>
              <a:rPr lang="ja-JP" altLang="en-US" sz="900" b="1" kern="0">
                <a:solidFill>
                  <a:srgbClr val="575757"/>
                </a:solidFill>
                <a:latin typeface="Meiryo UI" panose="020B0604030504040204" pitchFamily="50" charset="-128"/>
                <a:ea typeface="Meiryo UI" panose="020B0604030504040204" pitchFamily="50" charset="-128"/>
              </a:rPr>
              <a:t>プロジェクト</a:t>
            </a:r>
            <a:br>
              <a:rPr lang="en-US" altLang="ja-JP" sz="900" b="1" kern="0">
                <a:solidFill>
                  <a:srgbClr val="575757"/>
                </a:solidFill>
                <a:latin typeface="Meiryo UI" panose="020B0604030504040204" pitchFamily="50" charset="-128"/>
                <a:ea typeface="Meiryo UI" panose="020B0604030504040204" pitchFamily="50" charset="-128"/>
              </a:rPr>
            </a:br>
            <a:r>
              <a:rPr lang="ja-JP" altLang="en-US" sz="900" b="1" kern="0">
                <a:solidFill>
                  <a:srgbClr val="575757"/>
                </a:solidFill>
                <a:latin typeface="Meiryo UI" panose="020B0604030504040204" pitchFamily="50" charset="-128"/>
                <a:ea typeface="Meiryo UI" panose="020B0604030504040204" pitchFamily="50" charset="-128"/>
              </a:rPr>
              <a:t>の全体管理</a:t>
            </a:r>
            <a:endParaRPr lang="en-US" altLang="ja-JP" sz="900" b="1" kern="0">
              <a:solidFill>
                <a:srgbClr val="575757"/>
              </a:solidFill>
              <a:latin typeface="Meiryo UI" panose="020B0604030504040204" pitchFamily="50" charset="-128"/>
              <a:ea typeface="Meiryo UI" panose="020B0604030504040204" pitchFamily="50" charset="-128"/>
            </a:endParaRPr>
          </a:p>
          <a:p>
            <a:pPr marL="65813" lvl="1" defTabSz="557213" eaLnBrk="1" fontAlgn="auto" hangingPunct="1">
              <a:spcBef>
                <a:spcPts val="0"/>
              </a:spcBef>
              <a:spcAft>
                <a:spcPts val="0"/>
              </a:spcAft>
              <a:buClr>
                <a:srgbClr val="FF8222"/>
              </a:buClr>
              <a:defRPr/>
            </a:pPr>
            <a:r>
              <a:rPr lang="en-US" altLang="ja-JP" sz="900" kern="0">
                <a:solidFill>
                  <a:srgbClr val="575757"/>
                </a:solidFill>
                <a:latin typeface="Meiryo UI" panose="020B0604030504040204" pitchFamily="50" charset="-128"/>
                <a:ea typeface="Meiryo UI" panose="020B0604030504040204" pitchFamily="50" charset="-128"/>
              </a:rPr>
              <a:t>XXX</a:t>
            </a:r>
            <a:r>
              <a:rPr lang="ja-JP" altLang="en-US" sz="900" kern="0">
                <a:solidFill>
                  <a:srgbClr val="575757"/>
                </a:solidFill>
                <a:latin typeface="Meiryo UI" panose="020B0604030504040204" pitchFamily="50" charset="-128"/>
                <a:ea typeface="Meiryo UI" panose="020B0604030504040204" pitchFamily="50" charset="-128"/>
              </a:rPr>
              <a:t> </a:t>
            </a:r>
            <a:br>
              <a:rPr lang="en-US" altLang="ja-JP" sz="900" kern="0">
                <a:solidFill>
                  <a:srgbClr val="575757"/>
                </a:solidFill>
                <a:latin typeface="Meiryo UI" panose="020B0604030504040204" pitchFamily="50" charset="-128"/>
                <a:ea typeface="Meiryo UI" panose="020B0604030504040204" pitchFamily="50" charset="-128"/>
              </a:rPr>
            </a:br>
            <a:r>
              <a:rPr lang="en-US" altLang="ja-JP" sz="900" kern="0">
                <a:solidFill>
                  <a:srgbClr val="3EAD92"/>
                </a:solidFill>
                <a:latin typeface="Meiryo UI" panose="020B0604030504040204" pitchFamily="50" charset="-128"/>
                <a:ea typeface="Meiryo UI" panose="020B0604030504040204" pitchFamily="50" charset="-128"/>
              </a:rPr>
              <a:t>(xx</a:t>
            </a:r>
            <a:r>
              <a:rPr lang="ja-JP" altLang="en-US" sz="900" kern="0">
                <a:solidFill>
                  <a:srgbClr val="3EAD92"/>
                </a:solidFill>
                <a:latin typeface="Meiryo UI" panose="020B0604030504040204" pitchFamily="50" charset="-128"/>
                <a:ea typeface="Meiryo UI" panose="020B0604030504040204" pitchFamily="50" charset="-128"/>
              </a:rPr>
              <a:t>社</a:t>
            </a:r>
            <a:r>
              <a:rPr lang="en-US" altLang="ja-JP" sz="900" kern="0">
                <a:solidFill>
                  <a:srgbClr val="3EAD92"/>
                </a:solidFill>
                <a:latin typeface="Meiryo UI" panose="020B0604030504040204" pitchFamily="50" charset="-128"/>
                <a:ea typeface="Meiryo UI" panose="020B0604030504040204" pitchFamily="50" charset="-128"/>
              </a:rPr>
              <a:t>)</a:t>
            </a:r>
          </a:p>
        </p:txBody>
      </p:sp>
      <p:sp>
        <p:nvSpPr>
          <p:cNvPr id="9" name="Rectangle 17">
            <a:extLst>
              <a:ext uri="{FF2B5EF4-FFF2-40B4-BE49-F238E27FC236}">
                <a16:creationId xmlns:a16="http://schemas.microsoft.com/office/drawing/2014/main" id="{E8477F98-4797-ADBC-E722-1B492733E021}"/>
              </a:ext>
            </a:extLst>
          </p:cNvPr>
          <p:cNvSpPr/>
          <p:nvPr/>
        </p:nvSpPr>
        <p:spPr>
          <a:xfrm>
            <a:off x="1108617" y="3864714"/>
            <a:ext cx="846369" cy="631445"/>
          </a:xfrm>
          <a:prstGeom prst="rect">
            <a:avLst/>
          </a:prstGeom>
          <a:solidFill>
            <a:srgbClr val="FFFFFF"/>
          </a:solidFill>
          <a:ln w="19050" cap="flat" cmpd="sng" algn="ctr">
            <a:solidFill>
              <a:srgbClr val="9A9A9A"/>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65813" lvl="1" defTabSz="557213" eaLnBrk="1" fontAlgn="auto" hangingPunct="1">
              <a:spcBef>
                <a:spcPts val="0"/>
              </a:spcBef>
              <a:spcAft>
                <a:spcPts val="0"/>
              </a:spcAft>
              <a:buClr>
                <a:srgbClr val="FF8222"/>
              </a:buClr>
              <a:defRPr/>
            </a:pPr>
            <a:r>
              <a:rPr lang="en-US" altLang="ja-JP" sz="900" b="1" kern="0">
                <a:solidFill>
                  <a:srgbClr val="575757"/>
                </a:solidFill>
                <a:latin typeface="Meiryo UI" panose="020B0604030504040204" pitchFamily="50" charset="-128"/>
                <a:ea typeface="Meiryo UI" panose="020B0604030504040204" pitchFamily="50" charset="-128"/>
              </a:rPr>
              <a:t>XXX</a:t>
            </a:r>
          </a:p>
          <a:p>
            <a:pPr marL="65813" lvl="1" defTabSz="557213" eaLnBrk="1" fontAlgn="auto" hangingPunct="1">
              <a:spcBef>
                <a:spcPts val="0"/>
              </a:spcBef>
              <a:spcAft>
                <a:spcPts val="0"/>
              </a:spcAft>
              <a:buClr>
                <a:srgbClr val="FF8222"/>
              </a:buClr>
              <a:defRPr/>
            </a:pPr>
            <a:r>
              <a:rPr lang="en-US" altLang="ja-JP" sz="900" kern="0">
                <a:solidFill>
                  <a:srgbClr val="575757"/>
                </a:solidFill>
                <a:latin typeface="Meiryo UI" panose="020B0604030504040204" pitchFamily="50" charset="-128"/>
                <a:ea typeface="Meiryo UI" panose="020B0604030504040204" pitchFamily="50" charset="-128"/>
              </a:rPr>
              <a:t>XXX</a:t>
            </a:r>
            <a:r>
              <a:rPr lang="ja-JP" altLang="en-US" sz="900" kern="0">
                <a:solidFill>
                  <a:srgbClr val="575757"/>
                </a:solidFill>
                <a:latin typeface="Meiryo UI" panose="020B0604030504040204" pitchFamily="50" charset="-128"/>
                <a:ea typeface="Meiryo UI" panose="020B0604030504040204" pitchFamily="50" charset="-128"/>
              </a:rPr>
              <a:t> </a:t>
            </a:r>
            <a:br>
              <a:rPr lang="en-US" altLang="ja-JP" sz="900" kern="0">
                <a:solidFill>
                  <a:srgbClr val="575757"/>
                </a:solidFill>
                <a:latin typeface="Meiryo UI" panose="020B0604030504040204" pitchFamily="50" charset="-128"/>
                <a:ea typeface="Meiryo UI" panose="020B0604030504040204" pitchFamily="50" charset="-128"/>
              </a:rPr>
            </a:br>
            <a:r>
              <a:rPr lang="en-US" altLang="ja-JP" sz="900" kern="0">
                <a:solidFill>
                  <a:srgbClr val="3EAD92"/>
                </a:solidFill>
                <a:latin typeface="Meiryo UI" panose="020B0604030504040204" pitchFamily="50" charset="-128"/>
                <a:ea typeface="Meiryo UI" panose="020B0604030504040204" pitchFamily="50" charset="-128"/>
              </a:rPr>
              <a:t>(xx</a:t>
            </a:r>
            <a:r>
              <a:rPr lang="ja-JP" altLang="en-US" sz="900" kern="0">
                <a:solidFill>
                  <a:srgbClr val="3EAD92"/>
                </a:solidFill>
                <a:latin typeface="Meiryo UI" panose="020B0604030504040204" pitchFamily="50" charset="-128"/>
                <a:ea typeface="Meiryo UI" panose="020B0604030504040204" pitchFamily="50" charset="-128"/>
              </a:rPr>
              <a:t>社</a:t>
            </a:r>
            <a:r>
              <a:rPr lang="en-US" altLang="ja-JP" sz="900" kern="0">
                <a:solidFill>
                  <a:srgbClr val="3EAD92"/>
                </a:solidFill>
                <a:latin typeface="Meiryo UI" panose="020B0604030504040204" pitchFamily="50" charset="-128"/>
                <a:ea typeface="Meiryo UI" panose="020B0604030504040204" pitchFamily="50" charset="-128"/>
              </a:rPr>
              <a:t>)</a:t>
            </a:r>
          </a:p>
        </p:txBody>
      </p:sp>
      <p:sp>
        <p:nvSpPr>
          <p:cNvPr id="11" name="Rectangle 19">
            <a:extLst>
              <a:ext uri="{FF2B5EF4-FFF2-40B4-BE49-F238E27FC236}">
                <a16:creationId xmlns:a16="http://schemas.microsoft.com/office/drawing/2014/main" id="{8758FF57-478F-0BCF-680A-EEAFF7BFA936}"/>
              </a:ext>
            </a:extLst>
          </p:cNvPr>
          <p:cNvSpPr/>
          <p:nvPr/>
        </p:nvSpPr>
        <p:spPr>
          <a:xfrm>
            <a:off x="98471" y="3825487"/>
            <a:ext cx="776987" cy="631445"/>
          </a:xfrm>
          <a:prstGeom prst="rect">
            <a:avLst/>
          </a:prstGeom>
          <a:solidFill>
            <a:srgbClr val="FFFFFF"/>
          </a:solidFill>
          <a:ln w="19050" cap="flat" cmpd="sng" algn="ctr">
            <a:solidFill>
              <a:srgbClr val="9A9A9A"/>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65813" lvl="1" defTabSz="557213" eaLnBrk="1" fontAlgn="auto" hangingPunct="1">
              <a:spcBef>
                <a:spcPts val="0"/>
              </a:spcBef>
              <a:spcAft>
                <a:spcPts val="0"/>
              </a:spcAft>
              <a:buClr>
                <a:srgbClr val="FF8222"/>
              </a:buClr>
              <a:defRPr/>
            </a:pPr>
            <a:r>
              <a:rPr lang="ja-JP" altLang="en-US" sz="900" b="1" kern="0">
                <a:solidFill>
                  <a:srgbClr val="575757"/>
                </a:solidFill>
                <a:latin typeface="Meiryo UI" panose="020B0604030504040204" pitchFamily="50" charset="-128"/>
                <a:ea typeface="Meiryo UI" panose="020B0604030504040204" pitchFamily="50" charset="-128"/>
              </a:rPr>
              <a:t>ソリューション開発</a:t>
            </a:r>
            <a:endParaRPr lang="en-US" altLang="ja-JP" sz="900" b="1" kern="0">
              <a:solidFill>
                <a:srgbClr val="575757"/>
              </a:solidFill>
              <a:latin typeface="Meiryo UI" panose="020B0604030504040204" pitchFamily="50" charset="-128"/>
              <a:ea typeface="Meiryo UI" panose="020B0604030504040204" pitchFamily="50" charset="-128"/>
            </a:endParaRPr>
          </a:p>
          <a:p>
            <a:pPr marL="65813" lvl="1" defTabSz="557213" eaLnBrk="1" fontAlgn="auto" hangingPunct="1">
              <a:spcBef>
                <a:spcPts val="0"/>
              </a:spcBef>
              <a:spcAft>
                <a:spcPts val="0"/>
              </a:spcAft>
              <a:buClr>
                <a:srgbClr val="FF8222"/>
              </a:buClr>
              <a:defRPr/>
            </a:pPr>
            <a:r>
              <a:rPr lang="en-US" altLang="ja-JP" sz="900" kern="0">
                <a:solidFill>
                  <a:srgbClr val="575757"/>
                </a:solidFill>
                <a:latin typeface="Meiryo UI" panose="020B0604030504040204" pitchFamily="50" charset="-128"/>
                <a:ea typeface="Meiryo UI" panose="020B0604030504040204" pitchFamily="50" charset="-128"/>
              </a:rPr>
              <a:t>XXX</a:t>
            </a:r>
            <a:r>
              <a:rPr lang="ja-JP" altLang="en-US" sz="900" kern="0">
                <a:solidFill>
                  <a:srgbClr val="575757"/>
                </a:solidFill>
                <a:latin typeface="Meiryo UI" panose="020B0604030504040204" pitchFamily="50" charset="-128"/>
                <a:ea typeface="Meiryo UI" panose="020B0604030504040204" pitchFamily="50" charset="-128"/>
              </a:rPr>
              <a:t> </a:t>
            </a:r>
            <a:br>
              <a:rPr lang="en-US" altLang="ja-JP" sz="900" kern="0">
                <a:solidFill>
                  <a:srgbClr val="575757"/>
                </a:solidFill>
                <a:latin typeface="Meiryo UI" panose="020B0604030504040204" pitchFamily="50" charset="-128"/>
                <a:ea typeface="Meiryo UI" panose="020B0604030504040204" pitchFamily="50" charset="-128"/>
              </a:rPr>
            </a:br>
            <a:r>
              <a:rPr lang="en-US" altLang="ja-JP" sz="900" kern="0">
                <a:solidFill>
                  <a:srgbClr val="3EAD92"/>
                </a:solidFill>
                <a:latin typeface="Meiryo UI" panose="020B0604030504040204" pitchFamily="50" charset="-128"/>
                <a:ea typeface="Meiryo UI" panose="020B0604030504040204" pitchFamily="50" charset="-128"/>
              </a:rPr>
              <a:t>(xx</a:t>
            </a:r>
            <a:r>
              <a:rPr lang="ja-JP" altLang="en-US" sz="900" kern="0">
                <a:solidFill>
                  <a:srgbClr val="3EAD92"/>
                </a:solidFill>
                <a:latin typeface="Meiryo UI" panose="020B0604030504040204" pitchFamily="50" charset="-128"/>
                <a:ea typeface="Meiryo UI" panose="020B0604030504040204" pitchFamily="50" charset="-128"/>
              </a:rPr>
              <a:t>市</a:t>
            </a:r>
            <a:r>
              <a:rPr lang="en-US" altLang="ja-JP" sz="900" kern="0">
                <a:solidFill>
                  <a:srgbClr val="3EAD92"/>
                </a:solidFill>
                <a:latin typeface="Meiryo UI" panose="020B0604030504040204" pitchFamily="50" charset="-128"/>
                <a:ea typeface="Meiryo UI" panose="020B0604030504040204" pitchFamily="50" charset="-128"/>
              </a:rPr>
              <a:t>)</a:t>
            </a:r>
          </a:p>
        </p:txBody>
      </p:sp>
      <p:sp>
        <p:nvSpPr>
          <p:cNvPr id="16" name="Rectangle 20">
            <a:extLst>
              <a:ext uri="{FF2B5EF4-FFF2-40B4-BE49-F238E27FC236}">
                <a16:creationId xmlns:a16="http://schemas.microsoft.com/office/drawing/2014/main" id="{367CFF2B-A82E-C003-D70B-DE956421257E}"/>
              </a:ext>
            </a:extLst>
          </p:cNvPr>
          <p:cNvSpPr/>
          <p:nvPr/>
        </p:nvSpPr>
        <p:spPr>
          <a:xfrm>
            <a:off x="2537695" y="3765478"/>
            <a:ext cx="949451" cy="631445"/>
          </a:xfrm>
          <a:prstGeom prst="rect">
            <a:avLst/>
          </a:prstGeom>
          <a:solidFill>
            <a:srgbClr val="FFFFFF"/>
          </a:solidFill>
          <a:ln w="19050" cap="flat" cmpd="sng" algn="ctr">
            <a:solidFill>
              <a:srgbClr val="9A9A9A"/>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65813" lvl="1" defTabSz="557213" eaLnBrk="1" fontAlgn="auto" hangingPunct="1">
              <a:spcBef>
                <a:spcPts val="0"/>
              </a:spcBef>
              <a:spcAft>
                <a:spcPts val="0"/>
              </a:spcAft>
              <a:buClr>
                <a:srgbClr val="FF8222"/>
              </a:buClr>
              <a:defRPr/>
            </a:pPr>
            <a:r>
              <a:rPr lang="en-US" altLang="ja-JP" sz="900" b="1" kern="0">
                <a:solidFill>
                  <a:srgbClr val="575757"/>
                </a:solidFill>
                <a:latin typeface="Meiryo UI" panose="020B0604030504040204" pitchFamily="50" charset="-128"/>
                <a:ea typeface="Meiryo UI" panose="020B0604030504040204" pitchFamily="50" charset="-128"/>
              </a:rPr>
              <a:t>XXX</a:t>
            </a:r>
          </a:p>
          <a:p>
            <a:pPr marL="65813" lvl="1" defTabSz="557213" eaLnBrk="1" fontAlgn="auto" hangingPunct="1">
              <a:spcBef>
                <a:spcPts val="0"/>
              </a:spcBef>
              <a:spcAft>
                <a:spcPts val="0"/>
              </a:spcAft>
              <a:buClr>
                <a:srgbClr val="FF8222"/>
              </a:buClr>
              <a:defRPr/>
            </a:pPr>
            <a:r>
              <a:rPr lang="en-US" altLang="ja-JP" sz="900" kern="0">
                <a:solidFill>
                  <a:srgbClr val="575757"/>
                </a:solidFill>
                <a:latin typeface="Meiryo UI" panose="020B0604030504040204" pitchFamily="50" charset="-128"/>
                <a:ea typeface="Meiryo UI" panose="020B0604030504040204" pitchFamily="50" charset="-128"/>
              </a:rPr>
              <a:t>XXX</a:t>
            </a:r>
            <a:r>
              <a:rPr lang="ja-JP" altLang="en-US" sz="900" kern="0">
                <a:solidFill>
                  <a:srgbClr val="575757"/>
                </a:solidFill>
                <a:latin typeface="Meiryo UI" panose="020B0604030504040204" pitchFamily="50" charset="-128"/>
                <a:ea typeface="Meiryo UI" panose="020B0604030504040204" pitchFamily="50" charset="-128"/>
              </a:rPr>
              <a:t> </a:t>
            </a:r>
            <a:br>
              <a:rPr lang="en-US" altLang="ja-JP" sz="900" kern="0">
                <a:solidFill>
                  <a:srgbClr val="575757"/>
                </a:solidFill>
                <a:latin typeface="Meiryo UI" panose="020B0604030504040204" pitchFamily="50" charset="-128"/>
                <a:ea typeface="Meiryo UI" panose="020B0604030504040204" pitchFamily="50" charset="-128"/>
              </a:rPr>
            </a:br>
            <a:r>
              <a:rPr lang="en-US" altLang="ja-JP" sz="900" kern="0">
                <a:solidFill>
                  <a:srgbClr val="3EAD92"/>
                </a:solidFill>
                <a:latin typeface="Meiryo UI" panose="020B0604030504040204" pitchFamily="50" charset="-128"/>
                <a:ea typeface="Meiryo UI" panose="020B0604030504040204" pitchFamily="50" charset="-128"/>
              </a:rPr>
              <a:t>(xx</a:t>
            </a:r>
            <a:r>
              <a:rPr lang="ja-JP" altLang="en-US" sz="900" kern="0">
                <a:solidFill>
                  <a:srgbClr val="3EAD92"/>
                </a:solidFill>
                <a:latin typeface="Meiryo UI" panose="020B0604030504040204" pitchFamily="50" charset="-128"/>
                <a:ea typeface="Meiryo UI" panose="020B0604030504040204" pitchFamily="50" charset="-128"/>
              </a:rPr>
              <a:t>社</a:t>
            </a:r>
            <a:r>
              <a:rPr lang="en-US" altLang="ja-JP" sz="900" kern="0">
                <a:solidFill>
                  <a:srgbClr val="3EAD92"/>
                </a:solidFill>
                <a:latin typeface="Meiryo UI" panose="020B0604030504040204" pitchFamily="50" charset="-128"/>
                <a:ea typeface="Meiryo UI" panose="020B0604030504040204" pitchFamily="50" charset="-128"/>
              </a:rPr>
              <a:t>)</a:t>
            </a:r>
          </a:p>
        </p:txBody>
      </p:sp>
      <p:sp>
        <p:nvSpPr>
          <p:cNvPr id="19" name="Rectangle 21">
            <a:extLst>
              <a:ext uri="{FF2B5EF4-FFF2-40B4-BE49-F238E27FC236}">
                <a16:creationId xmlns:a16="http://schemas.microsoft.com/office/drawing/2014/main" id="{0B0DAC8D-77B6-A497-8921-22A53206D538}"/>
              </a:ext>
            </a:extLst>
          </p:cNvPr>
          <p:cNvSpPr/>
          <p:nvPr/>
        </p:nvSpPr>
        <p:spPr>
          <a:xfrm>
            <a:off x="2541745" y="4802545"/>
            <a:ext cx="940377" cy="631445"/>
          </a:xfrm>
          <a:prstGeom prst="rect">
            <a:avLst/>
          </a:prstGeom>
          <a:solidFill>
            <a:srgbClr val="FFFFFF"/>
          </a:solidFill>
          <a:ln w="19050" cap="flat" cmpd="sng" algn="ctr">
            <a:solidFill>
              <a:srgbClr val="9A9A9A"/>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65813" lvl="1" defTabSz="557213" eaLnBrk="1" fontAlgn="auto" hangingPunct="1">
              <a:spcBef>
                <a:spcPts val="0"/>
              </a:spcBef>
              <a:spcAft>
                <a:spcPts val="0"/>
              </a:spcAft>
              <a:buClr>
                <a:srgbClr val="FF8222"/>
              </a:buClr>
              <a:defRPr/>
            </a:pPr>
            <a:r>
              <a:rPr lang="en-US" altLang="ja-JP" sz="900" b="1" kern="0">
                <a:solidFill>
                  <a:srgbClr val="575757"/>
                </a:solidFill>
                <a:latin typeface="Meiryo UI" panose="020B0604030504040204" pitchFamily="50" charset="-128"/>
                <a:ea typeface="Meiryo UI" panose="020B0604030504040204" pitchFamily="50" charset="-128"/>
              </a:rPr>
              <a:t>xxx</a:t>
            </a:r>
          </a:p>
          <a:p>
            <a:pPr marL="65813" lvl="1" defTabSz="557213" eaLnBrk="1" fontAlgn="auto" hangingPunct="1">
              <a:spcBef>
                <a:spcPts val="0"/>
              </a:spcBef>
              <a:spcAft>
                <a:spcPts val="0"/>
              </a:spcAft>
              <a:buClr>
                <a:srgbClr val="FF8222"/>
              </a:buClr>
              <a:defRPr/>
            </a:pPr>
            <a:r>
              <a:rPr lang="en-US" altLang="ja-JP" sz="900" kern="0">
                <a:solidFill>
                  <a:srgbClr val="575757"/>
                </a:solidFill>
                <a:latin typeface="Meiryo UI" panose="020B0604030504040204" pitchFamily="50" charset="-128"/>
                <a:ea typeface="Meiryo UI" panose="020B0604030504040204" pitchFamily="50" charset="-128"/>
              </a:rPr>
              <a:t>XXX</a:t>
            </a:r>
            <a:r>
              <a:rPr lang="ja-JP" altLang="en-US" sz="900" kern="0">
                <a:solidFill>
                  <a:srgbClr val="575757"/>
                </a:solidFill>
                <a:latin typeface="Meiryo UI" panose="020B0604030504040204" pitchFamily="50" charset="-128"/>
                <a:ea typeface="Meiryo UI" panose="020B0604030504040204" pitchFamily="50" charset="-128"/>
              </a:rPr>
              <a:t> </a:t>
            </a:r>
            <a:br>
              <a:rPr lang="en-US" altLang="ja-JP" sz="900" kern="0">
                <a:solidFill>
                  <a:srgbClr val="575757"/>
                </a:solidFill>
                <a:latin typeface="Meiryo UI" panose="020B0604030504040204" pitchFamily="50" charset="-128"/>
                <a:ea typeface="Meiryo UI" panose="020B0604030504040204" pitchFamily="50" charset="-128"/>
              </a:rPr>
            </a:br>
            <a:r>
              <a:rPr lang="en-US" altLang="ja-JP" sz="900" kern="0">
                <a:solidFill>
                  <a:srgbClr val="3EAD92"/>
                </a:solidFill>
                <a:latin typeface="Meiryo UI" panose="020B0604030504040204" pitchFamily="50" charset="-128"/>
                <a:ea typeface="Meiryo UI" panose="020B0604030504040204" pitchFamily="50" charset="-128"/>
              </a:rPr>
              <a:t>(xx</a:t>
            </a:r>
            <a:r>
              <a:rPr lang="ja-JP" altLang="en-US" sz="900" kern="0">
                <a:solidFill>
                  <a:srgbClr val="3EAD92"/>
                </a:solidFill>
                <a:latin typeface="Meiryo UI" panose="020B0604030504040204" pitchFamily="50" charset="-128"/>
                <a:ea typeface="Meiryo UI" panose="020B0604030504040204" pitchFamily="50" charset="-128"/>
              </a:rPr>
              <a:t>社</a:t>
            </a:r>
            <a:r>
              <a:rPr lang="en-US" altLang="ja-JP" sz="900" kern="0">
                <a:solidFill>
                  <a:srgbClr val="3EAD92"/>
                </a:solidFill>
                <a:latin typeface="Meiryo UI" panose="020B0604030504040204" pitchFamily="50" charset="-128"/>
                <a:ea typeface="Meiryo UI" panose="020B0604030504040204" pitchFamily="50" charset="-128"/>
              </a:rPr>
              <a:t>)</a:t>
            </a:r>
          </a:p>
        </p:txBody>
      </p:sp>
      <p:cxnSp>
        <p:nvCxnSpPr>
          <p:cNvPr id="23" name="Straight Connector 23">
            <a:extLst>
              <a:ext uri="{FF2B5EF4-FFF2-40B4-BE49-F238E27FC236}">
                <a16:creationId xmlns:a16="http://schemas.microsoft.com/office/drawing/2014/main" id="{ABF2DE8A-77CB-6575-588A-7DEA1219C2D9}"/>
              </a:ext>
            </a:extLst>
          </p:cNvPr>
          <p:cNvCxnSpPr>
            <a:cxnSpLocks/>
            <a:stCxn id="8" idx="2"/>
            <a:endCxn id="9" idx="0"/>
          </p:cNvCxnSpPr>
          <p:nvPr/>
        </p:nvCxnSpPr>
        <p:spPr>
          <a:xfrm>
            <a:off x="1512707" y="3078397"/>
            <a:ext cx="19095" cy="786317"/>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26" name="Straight Connector 24">
            <a:extLst>
              <a:ext uri="{FF2B5EF4-FFF2-40B4-BE49-F238E27FC236}">
                <a16:creationId xmlns:a16="http://schemas.microsoft.com/office/drawing/2014/main" id="{D84402DA-7668-D693-6682-399E39C6829E}"/>
              </a:ext>
            </a:extLst>
          </p:cNvPr>
          <p:cNvCxnSpPr>
            <a:cxnSpLocks/>
            <a:stCxn id="16" idx="2"/>
            <a:endCxn id="19" idx="0"/>
          </p:cNvCxnSpPr>
          <p:nvPr/>
        </p:nvCxnSpPr>
        <p:spPr>
          <a:xfrm flipH="1">
            <a:off x="3011934" y="4396923"/>
            <a:ext cx="487" cy="405623"/>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27" name="Straight Connector 30">
            <a:extLst>
              <a:ext uri="{FF2B5EF4-FFF2-40B4-BE49-F238E27FC236}">
                <a16:creationId xmlns:a16="http://schemas.microsoft.com/office/drawing/2014/main" id="{953C2234-9B88-673B-4142-CA76DC4946D0}"/>
              </a:ext>
            </a:extLst>
          </p:cNvPr>
          <p:cNvCxnSpPr>
            <a:cxnSpLocks/>
            <a:stCxn id="11" idx="0"/>
            <a:endCxn id="8" idx="2"/>
          </p:cNvCxnSpPr>
          <p:nvPr/>
        </p:nvCxnSpPr>
        <p:spPr>
          <a:xfrm rot="5400000" flipH="1" flipV="1">
            <a:off x="626291" y="2939072"/>
            <a:ext cx="747090" cy="1025742"/>
          </a:xfrm>
          <a:prstGeom prst="bentConnector3">
            <a:avLst>
              <a:gd name="adj1" fmla="val 50000"/>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9" name="Oval 20">
            <a:extLst>
              <a:ext uri="{FF2B5EF4-FFF2-40B4-BE49-F238E27FC236}">
                <a16:creationId xmlns:a16="http://schemas.microsoft.com/office/drawing/2014/main" id="{A0BB68C0-CA8D-91C5-8B4A-78C601D62BC6}"/>
              </a:ext>
            </a:extLst>
          </p:cNvPr>
          <p:cNvSpPr>
            <a:spLocks noChangeArrowheads="1"/>
          </p:cNvSpPr>
          <p:nvPr/>
        </p:nvSpPr>
        <p:spPr bwMode="auto">
          <a:xfrm>
            <a:off x="1103259" y="2424308"/>
            <a:ext cx="122134" cy="137672"/>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algn="ctr" defTabSz="557213" eaLnBrk="1" fontAlgn="auto" hangingPunct="1">
              <a:spcBef>
                <a:spcPts val="0"/>
              </a:spcBef>
              <a:spcAft>
                <a:spcPts val="0"/>
              </a:spcAft>
              <a:defRPr/>
            </a:pPr>
            <a:r>
              <a:rPr kumimoji="0" lang="en-US" sz="900">
                <a:solidFill>
                  <a:prstClr val="white"/>
                </a:solidFill>
                <a:latin typeface="Meiryo UI" panose="020B0604030504040204" pitchFamily="50" charset="-128"/>
                <a:ea typeface="+mn-ea"/>
              </a:rPr>
              <a:t>a</a:t>
            </a:r>
          </a:p>
        </p:txBody>
      </p:sp>
      <p:sp>
        <p:nvSpPr>
          <p:cNvPr id="30" name="Oval 20">
            <a:extLst>
              <a:ext uri="{FF2B5EF4-FFF2-40B4-BE49-F238E27FC236}">
                <a16:creationId xmlns:a16="http://schemas.microsoft.com/office/drawing/2014/main" id="{0661F4BE-E86C-DBE8-799F-8C6F0964BC8B}"/>
              </a:ext>
            </a:extLst>
          </p:cNvPr>
          <p:cNvSpPr>
            <a:spLocks noChangeArrowheads="1"/>
          </p:cNvSpPr>
          <p:nvPr/>
        </p:nvSpPr>
        <p:spPr bwMode="auto">
          <a:xfrm>
            <a:off x="1169539" y="3833329"/>
            <a:ext cx="122134" cy="137672"/>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algn="ctr" defTabSz="557213" eaLnBrk="1" fontAlgn="auto" hangingPunct="1">
              <a:spcBef>
                <a:spcPts val="0"/>
              </a:spcBef>
              <a:spcAft>
                <a:spcPts val="0"/>
              </a:spcAft>
              <a:defRPr/>
            </a:pPr>
            <a:r>
              <a:rPr kumimoji="0" lang="en-US" sz="900">
                <a:solidFill>
                  <a:prstClr val="white"/>
                </a:solidFill>
                <a:latin typeface="Meiryo UI" panose="020B0604030504040204" pitchFamily="50" charset="-128"/>
                <a:ea typeface="+mn-ea"/>
              </a:rPr>
              <a:t>c</a:t>
            </a:r>
          </a:p>
        </p:txBody>
      </p:sp>
      <p:sp>
        <p:nvSpPr>
          <p:cNvPr id="32" name="Oval 20">
            <a:extLst>
              <a:ext uri="{FF2B5EF4-FFF2-40B4-BE49-F238E27FC236}">
                <a16:creationId xmlns:a16="http://schemas.microsoft.com/office/drawing/2014/main" id="{02464D8E-B320-8400-460B-3F27B037101D}"/>
              </a:ext>
            </a:extLst>
          </p:cNvPr>
          <p:cNvSpPr>
            <a:spLocks noChangeArrowheads="1"/>
          </p:cNvSpPr>
          <p:nvPr/>
        </p:nvSpPr>
        <p:spPr bwMode="auto">
          <a:xfrm>
            <a:off x="85975" y="3744946"/>
            <a:ext cx="122134" cy="137672"/>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algn="ctr" defTabSz="557213" eaLnBrk="1" fontAlgn="auto" hangingPunct="1">
              <a:spcBef>
                <a:spcPts val="0"/>
              </a:spcBef>
              <a:spcAft>
                <a:spcPts val="0"/>
              </a:spcAft>
              <a:defRPr/>
            </a:pPr>
            <a:r>
              <a:rPr kumimoji="0" lang="en-US" sz="900">
                <a:solidFill>
                  <a:prstClr val="white"/>
                </a:solidFill>
                <a:latin typeface="Meiryo UI" panose="020B0604030504040204" pitchFamily="50" charset="-128"/>
                <a:ea typeface="+mn-ea"/>
              </a:rPr>
              <a:t>b</a:t>
            </a:r>
          </a:p>
        </p:txBody>
      </p:sp>
      <p:sp>
        <p:nvSpPr>
          <p:cNvPr id="33" name="Oval 20">
            <a:extLst>
              <a:ext uri="{FF2B5EF4-FFF2-40B4-BE49-F238E27FC236}">
                <a16:creationId xmlns:a16="http://schemas.microsoft.com/office/drawing/2014/main" id="{DCD0EF4B-45C6-A85D-F0D8-9FF44FA53AC4}"/>
              </a:ext>
            </a:extLst>
          </p:cNvPr>
          <p:cNvSpPr>
            <a:spLocks noChangeArrowheads="1"/>
          </p:cNvSpPr>
          <p:nvPr/>
        </p:nvSpPr>
        <p:spPr bwMode="auto">
          <a:xfrm>
            <a:off x="2481881" y="3729349"/>
            <a:ext cx="122134" cy="137672"/>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algn="ctr" defTabSz="557213" eaLnBrk="1" fontAlgn="auto" hangingPunct="1">
              <a:spcBef>
                <a:spcPts val="0"/>
              </a:spcBef>
              <a:spcAft>
                <a:spcPts val="0"/>
              </a:spcAft>
              <a:defRPr/>
            </a:pPr>
            <a:r>
              <a:rPr kumimoji="0" lang="en-US" sz="900">
                <a:solidFill>
                  <a:prstClr val="white"/>
                </a:solidFill>
                <a:latin typeface="Meiryo UI" panose="020B0604030504040204" pitchFamily="50" charset="-128"/>
                <a:ea typeface="+mn-ea"/>
              </a:rPr>
              <a:t>d</a:t>
            </a:r>
          </a:p>
        </p:txBody>
      </p:sp>
      <p:sp>
        <p:nvSpPr>
          <p:cNvPr id="34" name="Oval 20">
            <a:extLst>
              <a:ext uri="{FF2B5EF4-FFF2-40B4-BE49-F238E27FC236}">
                <a16:creationId xmlns:a16="http://schemas.microsoft.com/office/drawing/2014/main" id="{600A2478-95BD-2A4D-9E82-9F4BC39731F0}"/>
              </a:ext>
            </a:extLst>
          </p:cNvPr>
          <p:cNvSpPr>
            <a:spLocks noChangeArrowheads="1"/>
          </p:cNvSpPr>
          <p:nvPr/>
        </p:nvSpPr>
        <p:spPr bwMode="auto">
          <a:xfrm>
            <a:off x="2829966" y="4775550"/>
            <a:ext cx="122134" cy="137672"/>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algn="ctr" defTabSz="557213" eaLnBrk="1" fontAlgn="auto" hangingPunct="1">
              <a:spcBef>
                <a:spcPts val="0"/>
              </a:spcBef>
              <a:spcAft>
                <a:spcPts val="0"/>
              </a:spcAft>
              <a:defRPr/>
            </a:pPr>
            <a:r>
              <a:rPr kumimoji="0" lang="en-US" sz="900">
                <a:solidFill>
                  <a:prstClr val="white"/>
                </a:solidFill>
                <a:latin typeface="Meiryo UI" panose="020B0604030504040204" pitchFamily="50" charset="-128"/>
                <a:ea typeface="+mn-ea"/>
              </a:rPr>
              <a:t>e</a:t>
            </a:r>
          </a:p>
        </p:txBody>
      </p:sp>
      <p:cxnSp>
        <p:nvCxnSpPr>
          <p:cNvPr id="40" name="Straight Connector 30">
            <a:extLst>
              <a:ext uri="{FF2B5EF4-FFF2-40B4-BE49-F238E27FC236}">
                <a16:creationId xmlns:a16="http://schemas.microsoft.com/office/drawing/2014/main" id="{4D998FE0-08EE-DA7C-C4D6-9BB027FA93D7}"/>
              </a:ext>
            </a:extLst>
          </p:cNvPr>
          <p:cNvCxnSpPr>
            <a:cxnSpLocks/>
            <a:stCxn id="16" idx="0"/>
            <a:endCxn id="8" idx="2"/>
          </p:cNvCxnSpPr>
          <p:nvPr/>
        </p:nvCxnSpPr>
        <p:spPr>
          <a:xfrm rot="16200000" flipV="1">
            <a:off x="1919024" y="2672081"/>
            <a:ext cx="687080" cy="1499714"/>
          </a:xfrm>
          <a:prstGeom prst="bentConnector3">
            <a:avLst>
              <a:gd name="adj1" fmla="val 50000"/>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2" name="Rectangle 2">
            <a:extLst>
              <a:ext uri="{FF2B5EF4-FFF2-40B4-BE49-F238E27FC236}">
                <a16:creationId xmlns:a16="http://schemas.microsoft.com/office/drawing/2014/main" id="{3A7CDFC7-A889-1646-0528-FE81FD3F46A2}"/>
              </a:ext>
            </a:extLst>
          </p:cNvPr>
          <p:cNvSpPr/>
          <p:nvPr/>
        </p:nvSpPr>
        <p:spPr>
          <a:xfrm>
            <a:off x="1087856" y="1436546"/>
            <a:ext cx="1870893" cy="338436"/>
          </a:xfrm>
          <a:prstGeom prst="wedgeRectCallout">
            <a:avLst>
              <a:gd name="adj1" fmla="val -28895"/>
              <a:gd name="adj2" fmla="val 79933"/>
            </a:avLst>
          </a:prstGeom>
          <a:solidFill>
            <a:srgbClr val="EEE89A"/>
          </a:solidFill>
          <a:ln w="76200" cap="flat" cmpd="sng" algn="ctr">
            <a:noFill/>
            <a:prstDash val="solid"/>
          </a:ln>
          <a:effectLst/>
          <a:extLst>
            <a:ext uri="{91240B29-F687-4F45-9708-019B960494DF}">
              <a14:hiddenLine xmlns:a14="http://schemas.microsoft.com/office/drawing/2010/main" w="76200" cap="flat" cmpd="sng" algn="ctr">
                <a:gradFill flip="none" rotWithShape="1">
                  <a:gsLst>
                    <a:gs pos="0">
                      <a:schemeClr val="accent2"/>
                    </a:gs>
                    <a:gs pos="100000">
                      <a:schemeClr val="tx2"/>
                    </a:gs>
                  </a:gsLst>
                  <a:lin ang="2700000" scaled="1"/>
                  <a:tileRect/>
                </a:gra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65813" lvl="1" defTabSz="557213" eaLnBrk="1" fontAlgn="auto" hangingPunct="1">
              <a:spcBef>
                <a:spcPts val="0"/>
              </a:spcBef>
              <a:spcAft>
                <a:spcPts val="0"/>
              </a:spcAft>
              <a:buClr>
                <a:srgbClr val="FF8222"/>
              </a:buClr>
              <a:defRPr/>
            </a:pPr>
            <a:r>
              <a:rPr lang="ja-JP" altLang="en-US" sz="900" kern="0">
                <a:solidFill>
                  <a:srgbClr val="575757"/>
                </a:solidFill>
                <a:latin typeface="Meiryo UI" panose="020B0604030504040204" pitchFamily="50" charset="-128"/>
                <a:ea typeface="Meiryo UI" panose="020B0604030504040204" pitchFamily="50" charset="-128"/>
              </a:rPr>
              <a:t>地域のステークホルダーが含まれているか確認すること</a:t>
            </a:r>
            <a:endParaRPr lang="ja-JP" altLang="en-US" sz="900">
              <a:solidFill>
                <a:srgbClr val="575757"/>
              </a:solidFill>
              <a:latin typeface="Meiryo UI" panose="020B0604030504040204" pitchFamily="50" charset="-128"/>
              <a:ea typeface="Meiryo UI" panose="020B0604030504040204" pitchFamily="50" charset="-128"/>
            </a:endParaRPr>
          </a:p>
        </p:txBody>
      </p:sp>
      <p:sp>
        <p:nvSpPr>
          <p:cNvPr id="80" name="タイトル 16">
            <a:extLst>
              <a:ext uri="{FF2B5EF4-FFF2-40B4-BE49-F238E27FC236}">
                <a16:creationId xmlns:a16="http://schemas.microsoft.com/office/drawing/2014/main" id="{16615242-86A8-4167-9412-C844A5FC9BCD}"/>
              </a:ext>
            </a:extLst>
          </p:cNvPr>
          <p:cNvSpPr>
            <a:spLocks noGrp="1"/>
          </p:cNvSpPr>
          <p:nvPr>
            <p:ph type="title"/>
          </p:nvPr>
        </p:nvSpPr>
        <p:spPr>
          <a:xfrm>
            <a:off x="535030" y="1583506"/>
            <a:ext cx="6662510" cy="249299"/>
          </a:xfrm>
        </p:spPr>
        <p:txBody>
          <a:bodyPr vert="horz"/>
          <a:lstStyle/>
          <a:p>
            <a:r>
              <a:rPr kumimoji="1" lang="ja-JP" altLang="en-US">
                <a:solidFill>
                  <a:srgbClr val="FE9341"/>
                </a:solidFill>
                <a:latin typeface="Meiryo UI" panose="020B0604030504040204" pitchFamily="50" charset="-128"/>
                <a:ea typeface="Meiryo UI" panose="020B0604030504040204" pitchFamily="50" charset="-128"/>
              </a:rPr>
              <a:t>計画</a:t>
            </a:r>
            <a:endParaRPr lang="ja-JP" altLang="en-US">
              <a:latin typeface="Meiryo UI" panose="020B0604030504040204" pitchFamily="50" charset="-128"/>
            </a:endParaRPr>
          </a:p>
        </p:txBody>
      </p:sp>
      <p:sp>
        <p:nvSpPr>
          <p:cNvPr id="90" name="テキスト ボックス 42">
            <a:extLst>
              <a:ext uri="{FF2B5EF4-FFF2-40B4-BE49-F238E27FC236}">
                <a16:creationId xmlns:a16="http://schemas.microsoft.com/office/drawing/2014/main" id="{6041B0CC-0FB8-401B-9448-B1380B8A78BC}"/>
              </a:ext>
            </a:extLst>
          </p:cNvPr>
          <p:cNvSpPr txBox="1"/>
          <p:nvPr/>
        </p:nvSpPr>
        <p:spPr>
          <a:xfrm>
            <a:off x="46469" y="1357566"/>
            <a:ext cx="6743429" cy="112224"/>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27861" rIns="0" bIns="27861" numCol="1" spcCol="0" rtlCol="0" fromWordArt="0" anchor="ctr" anchorCtr="0" forceAA="0" compatLnSpc="1">
            <a:prstTxWarp prst="textNoShape">
              <a:avLst/>
            </a:prstTxWarp>
            <a:noAutofit/>
          </a:bodyPr>
          <a:lstStyle/>
          <a:p>
            <a:pPr defTabSz="557213" eaLnBrk="1" fontAlgn="auto" hangingPunct="1">
              <a:spcBef>
                <a:spcPts val="0"/>
              </a:spcBef>
              <a:spcAft>
                <a:spcPts val="0"/>
              </a:spcAft>
              <a:defRPr/>
            </a:pPr>
            <a:r>
              <a:rPr lang="en-US" altLang="ja-JP" sz="900">
                <a:solidFill>
                  <a:srgbClr val="575757"/>
                </a:solidFill>
                <a:latin typeface="Meiryo UI" panose="020B0604030504040204" pitchFamily="50" charset="-128"/>
                <a:ea typeface="Meiryo UI" panose="020B0604030504040204" pitchFamily="50" charset="-128"/>
              </a:rPr>
              <a:t>Ⅳ</a:t>
            </a:r>
            <a:r>
              <a:rPr lang="ja-JP" altLang="en-US" sz="900">
                <a:solidFill>
                  <a:srgbClr val="575757"/>
                </a:solidFill>
                <a:latin typeface="Meiryo UI" panose="020B0604030504040204" pitchFamily="50" charset="-128"/>
                <a:ea typeface="Meiryo UI" panose="020B0604030504040204" pitchFamily="50" charset="-128"/>
              </a:rPr>
              <a:t>補助事業</a:t>
            </a:r>
          </a:p>
        </p:txBody>
      </p:sp>
      <p:sp>
        <p:nvSpPr>
          <p:cNvPr id="15" name="楕円 14">
            <a:extLst>
              <a:ext uri="{FF2B5EF4-FFF2-40B4-BE49-F238E27FC236}">
                <a16:creationId xmlns:a16="http://schemas.microsoft.com/office/drawing/2014/main" id="{7F97CF5D-6438-8B56-2537-4254C80C762D}"/>
              </a:ext>
            </a:extLst>
          </p:cNvPr>
          <p:cNvSpPr/>
          <p:nvPr/>
        </p:nvSpPr>
        <p:spPr>
          <a:xfrm>
            <a:off x="1753896" y="2406205"/>
            <a:ext cx="492826" cy="137672"/>
          </a:xfrm>
          <a:prstGeom prst="ellipse">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defTabSz="685800" eaLnBrk="1" fontAlgn="auto" hangingPunct="1">
              <a:lnSpc>
                <a:spcPct val="95000"/>
              </a:lnSpc>
              <a:spcBef>
                <a:spcPts val="0"/>
              </a:spcBef>
              <a:spcAft>
                <a:spcPts val="0"/>
              </a:spcAft>
            </a:pPr>
            <a:r>
              <a:rPr lang="en-US" sz="675" kern="0">
                <a:solidFill>
                  <a:srgbClr val="575757"/>
                </a:solidFill>
                <a:latin typeface="Meiryo UI" panose="020B0604030504040204" pitchFamily="50" charset="-128"/>
                <a:ea typeface="Meiryo UI" panose="020B0604030504040204" pitchFamily="50" charset="-128"/>
              </a:rPr>
              <a:t>X</a:t>
            </a:r>
            <a:r>
              <a:rPr lang="ja-JP" altLang="en-US" sz="675" kern="0">
                <a:solidFill>
                  <a:srgbClr val="575757"/>
                </a:solidFill>
                <a:latin typeface="Meiryo UI" panose="020B0604030504040204" pitchFamily="50" charset="-128"/>
                <a:ea typeface="Meiryo UI" panose="020B0604030504040204" pitchFamily="50" charset="-128"/>
              </a:rPr>
              <a:t>名</a:t>
            </a:r>
            <a:r>
              <a:rPr lang="en-US" altLang="ja-JP" sz="675" kern="0">
                <a:solidFill>
                  <a:srgbClr val="575757"/>
                </a:solidFill>
                <a:latin typeface="Meiryo UI" panose="020B0604030504040204" pitchFamily="50" charset="-128"/>
                <a:ea typeface="Meiryo UI" panose="020B0604030504040204" pitchFamily="50" charset="-128"/>
              </a:rPr>
              <a:t>×X</a:t>
            </a:r>
            <a:r>
              <a:rPr lang="ja-JP" altLang="en-US" sz="675" kern="0">
                <a:solidFill>
                  <a:srgbClr val="575757"/>
                </a:solidFill>
                <a:latin typeface="Meiryo UI" panose="020B0604030504040204" pitchFamily="50" charset="-128"/>
                <a:ea typeface="Meiryo UI" panose="020B0604030504040204" pitchFamily="50" charset="-128"/>
              </a:rPr>
              <a:t>時間</a:t>
            </a:r>
            <a:endParaRPr lang="en-US" sz="675" kern="0">
              <a:solidFill>
                <a:srgbClr val="575757"/>
              </a:solidFill>
              <a:latin typeface="Meiryo UI" panose="020B0604030504040204" pitchFamily="50" charset="-128"/>
              <a:ea typeface="Meiryo UI" panose="020B0604030504040204" pitchFamily="50" charset="-128"/>
            </a:endParaRPr>
          </a:p>
        </p:txBody>
      </p:sp>
      <p:sp>
        <p:nvSpPr>
          <p:cNvPr id="17" name="楕円 16">
            <a:extLst>
              <a:ext uri="{FF2B5EF4-FFF2-40B4-BE49-F238E27FC236}">
                <a16:creationId xmlns:a16="http://schemas.microsoft.com/office/drawing/2014/main" id="{E2A38EAB-6953-975A-AAC1-8A6FBA5C0678}"/>
              </a:ext>
            </a:extLst>
          </p:cNvPr>
          <p:cNvSpPr/>
          <p:nvPr/>
        </p:nvSpPr>
        <p:spPr>
          <a:xfrm>
            <a:off x="315479" y="3696642"/>
            <a:ext cx="492826" cy="137672"/>
          </a:xfrm>
          <a:prstGeom prst="ellipse">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defTabSz="685800" eaLnBrk="1" fontAlgn="auto" hangingPunct="1">
              <a:lnSpc>
                <a:spcPct val="95000"/>
              </a:lnSpc>
              <a:spcBef>
                <a:spcPts val="0"/>
              </a:spcBef>
              <a:spcAft>
                <a:spcPts val="0"/>
              </a:spcAft>
            </a:pPr>
            <a:r>
              <a:rPr lang="en-US" sz="675" kern="0">
                <a:solidFill>
                  <a:srgbClr val="575757"/>
                </a:solidFill>
                <a:latin typeface="Meiryo UI" panose="020B0604030504040204" pitchFamily="50" charset="-128"/>
                <a:ea typeface="Meiryo UI" panose="020B0604030504040204" pitchFamily="50" charset="-128"/>
              </a:rPr>
              <a:t>X</a:t>
            </a:r>
            <a:r>
              <a:rPr lang="ja-JP" altLang="en-US" sz="675" kern="0">
                <a:solidFill>
                  <a:srgbClr val="575757"/>
                </a:solidFill>
                <a:latin typeface="Meiryo UI" panose="020B0604030504040204" pitchFamily="50" charset="-128"/>
                <a:ea typeface="Meiryo UI" panose="020B0604030504040204" pitchFamily="50" charset="-128"/>
              </a:rPr>
              <a:t>名</a:t>
            </a:r>
            <a:r>
              <a:rPr lang="en-US" altLang="ja-JP" sz="675" kern="0">
                <a:solidFill>
                  <a:srgbClr val="575757"/>
                </a:solidFill>
                <a:latin typeface="Meiryo UI" panose="020B0604030504040204" pitchFamily="50" charset="-128"/>
                <a:ea typeface="Meiryo UI" panose="020B0604030504040204" pitchFamily="50" charset="-128"/>
              </a:rPr>
              <a:t>×X</a:t>
            </a:r>
            <a:r>
              <a:rPr lang="ja-JP" altLang="en-US" sz="675" kern="0">
                <a:solidFill>
                  <a:srgbClr val="575757"/>
                </a:solidFill>
                <a:latin typeface="Meiryo UI" panose="020B0604030504040204" pitchFamily="50" charset="-128"/>
                <a:ea typeface="Meiryo UI" panose="020B0604030504040204" pitchFamily="50" charset="-128"/>
              </a:rPr>
              <a:t>時間</a:t>
            </a:r>
            <a:endParaRPr lang="en-US" sz="675" kern="0">
              <a:solidFill>
                <a:srgbClr val="575757"/>
              </a:solidFill>
              <a:latin typeface="Meiryo UI" panose="020B0604030504040204" pitchFamily="50" charset="-128"/>
              <a:ea typeface="Meiryo UI" panose="020B0604030504040204" pitchFamily="50" charset="-128"/>
            </a:endParaRPr>
          </a:p>
        </p:txBody>
      </p:sp>
      <p:sp>
        <p:nvSpPr>
          <p:cNvPr id="18" name="楕円 17">
            <a:extLst>
              <a:ext uri="{FF2B5EF4-FFF2-40B4-BE49-F238E27FC236}">
                <a16:creationId xmlns:a16="http://schemas.microsoft.com/office/drawing/2014/main" id="{95FF06F6-7EA1-5910-BB6F-0033E30A4036}"/>
              </a:ext>
            </a:extLst>
          </p:cNvPr>
          <p:cNvSpPr/>
          <p:nvPr/>
        </p:nvSpPr>
        <p:spPr>
          <a:xfrm>
            <a:off x="1566880" y="3796865"/>
            <a:ext cx="492826" cy="137672"/>
          </a:xfrm>
          <a:prstGeom prst="ellipse">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defTabSz="685800" eaLnBrk="1" fontAlgn="auto" hangingPunct="1">
              <a:lnSpc>
                <a:spcPct val="95000"/>
              </a:lnSpc>
              <a:spcBef>
                <a:spcPts val="0"/>
              </a:spcBef>
              <a:spcAft>
                <a:spcPts val="0"/>
              </a:spcAft>
            </a:pPr>
            <a:r>
              <a:rPr lang="en-US" sz="675" kern="0">
                <a:solidFill>
                  <a:srgbClr val="575757"/>
                </a:solidFill>
                <a:latin typeface="Meiryo UI" panose="020B0604030504040204" pitchFamily="50" charset="-128"/>
                <a:ea typeface="Meiryo UI" panose="020B0604030504040204" pitchFamily="50" charset="-128"/>
              </a:rPr>
              <a:t>X</a:t>
            </a:r>
            <a:r>
              <a:rPr lang="ja-JP" altLang="en-US" sz="675" kern="0">
                <a:solidFill>
                  <a:srgbClr val="575757"/>
                </a:solidFill>
                <a:latin typeface="Meiryo UI" panose="020B0604030504040204" pitchFamily="50" charset="-128"/>
                <a:ea typeface="Meiryo UI" panose="020B0604030504040204" pitchFamily="50" charset="-128"/>
              </a:rPr>
              <a:t>名</a:t>
            </a:r>
            <a:r>
              <a:rPr lang="en-US" altLang="ja-JP" sz="675" kern="0">
                <a:solidFill>
                  <a:srgbClr val="575757"/>
                </a:solidFill>
                <a:latin typeface="Meiryo UI" panose="020B0604030504040204" pitchFamily="50" charset="-128"/>
                <a:ea typeface="Meiryo UI" panose="020B0604030504040204" pitchFamily="50" charset="-128"/>
              </a:rPr>
              <a:t>×X</a:t>
            </a:r>
            <a:r>
              <a:rPr lang="ja-JP" altLang="en-US" sz="675" kern="0">
                <a:solidFill>
                  <a:srgbClr val="575757"/>
                </a:solidFill>
                <a:latin typeface="Meiryo UI" panose="020B0604030504040204" pitchFamily="50" charset="-128"/>
                <a:ea typeface="Meiryo UI" panose="020B0604030504040204" pitchFamily="50" charset="-128"/>
              </a:rPr>
              <a:t>時間</a:t>
            </a:r>
            <a:endParaRPr lang="en-US" sz="675" kern="0">
              <a:solidFill>
                <a:srgbClr val="575757"/>
              </a:solidFill>
              <a:latin typeface="Meiryo UI" panose="020B0604030504040204" pitchFamily="50" charset="-128"/>
              <a:ea typeface="Meiryo UI" panose="020B0604030504040204" pitchFamily="50" charset="-128"/>
            </a:endParaRPr>
          </a:p>
        </p:txBody>
      </p:sp>
      <p:sp>
        <p:nvSpPr>
          <p:cNvPr id="20" name="楕円 19">
            <a:extLst>
              <a:ext uri="{FF2B5EF4-FFF2-40B4-BE49-F238E27FC236}">
                <a16:creationId xmlns:a16="http://schemas.microsoft.com/office/drawing/2014/main" id="{9B934CF8-BAE3-D3EB-EF84-9FFE06737BDE}"/>
              </a:ext>
            </a:extLst>
          </p:cNvPr>
          <p:cNvSpPr/>
          <p:nvPr/>
        </p:nvSpPr>
        <p:spPr>
          <a:xfrm>
            <a:off x="3007908" y="3719451"/>
            <a:ext cx="492826" cy="137672"/>
          </a:xfrm>
          <a:prstGeom prst="ellipse">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defTabSz="685800" eaLnBrk="1" fontAlgn="auto" hangingPunct="1">
              <a:lnSpc>
                <a:spcPct val="95000"/>
              </a:lnSpc>
              <a:spcBef>
                <a:spcPts val="0"/>
              </a:spcBef>
              <a:spcAft>
                <a:spcPts val="0"/>
              </a:spcAft>
            </a:pPr>
            <a:r>
              <a:rPr lang="en-US" sz="675" kern="0">
                <a:solidFill>
                  <a:srgbClr val="575757"/>
                </a:solidFill>
                <a:latin typeface="Meiryo UI" panose="020B0604030504040204" pitchFamily="50" charset="-128"/>
                <a:ea typeface="Meiryo UI" panose="020B0604030504040204" pitchFamily="50" charset="-128"/>
              </a:rPr>
              <a:t>X</a:t>
            </a:r>
            <a:r>
              <a:rPr lang="ja-JP" altLang="en-US" sz="675" kern="0">
                <a:solidFill>
                  <a:srgbClr val="575757"/>
                </a:solidFill>
                <a:latin typeface="Meiryo UI" panose="020B0604030504040204" pitchFamily="50" charset="-128"/>
                <a:ea typeface="Meiryo UI" panose="020B0604030504040204" pitchFamily="50" charset="-128"/>
              </a:rPr>
              <a:t>名</a:t>
            </a:r>
            <a:r>
              <a:rPr lang="en-US" altLang="ja-JP" sz="675" kern="0">
                <a:solidFill>
                  <a:srgbClr val="575757"/>
                </a:solidFill>
                <a:latin typeface="Meiryo UI" panose="020B0604030504040204" pitchFamily="50" charset="-128"/>
                <a:ea typeface="Meiryo UI" panose="020B0604030504040204" pitchFamily="50" charset="-128"/>
              </a:rPr>
              <a:t>×X</a:t>
            </a:r>
            <a:r>
              <a:rPr lang="ja-JP" altLang="en-US" sz="675" kern="0">
                <a:solidFill>
                  <a:srgbClr val="575757"/>
                </a:solidFill>
                <a:latin typeface="Meiryo UI" panose="020B0604030504040204" pitchFamily="50" charset="-128"/>
                <a:ea typeface="Meiryo UI" panose="020B0604030504040204" pitchFamily="50" charset="-128"/>
              </a:rPr>
              <a:t>時間</a:t>
            </a:r>
            <a:endParaRPr lang="en-US" sz="675" kern="0">
              <a:solidFill>
                <a:srgbClr val="575757"/>
              </a:solidFill>
              <a:latin typeface="Meiryo UI" panose="020B0604030504040204" pitchFamily="50" charset="-128"/>
              <a:ea typeface="Meiryo UI" panose="020B0604030504040204" pitchFamily="50" charset="-128"/>
            </a:endParaRPr>
          </a:p>
        </p:txBody>
      </p:sp>
      <p:sp>
        <p:nvSpPr>
          <p:cNvPr id="21" name="楕円 20">
            <a:extLst>
              <a:ext uri="{FF2B5EF4-FFF2-40B4-BE49-F238E27FC236}">
                <a16:creationId xmlns:a16="http://schemas.microsoft.com/office/drawing/2014/main" id="{9E4A0E8F-F74F-1345-A6A6-331BEF6E2ED7}"/>
              </a:ext>
            </a:extLst>
          </p:cNvPr>
          <p:cNvSpPr/>
          <p:nvPr/>
        </p:nvSpPr>
        <p:spPr>
          <a:xfrm>
            <a:off x="3007908" y="4735854"/>
            <a:ext cx="492826" cy="137672"/>
          </a:xfrm>
          <a:prstGeom prst="ellipse">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defTabSz="685800" eaLnBrk="1" fontAlgn="auto" hangingPunct="1">
              <a:lnSpc>
                <a:spcPct val="95000"/>
              </a:lnSpc>
              <a:spcBef>
                <a:spcPts val="0"/>
              </a:spcBef>
              <a:spcAft>
                <a:spcPts val="0"/>
              </a:spcAft>
            </a:pPr>
            <a:r>
              <a:rPr lang="en-US" sz="675" kern="0">
                <a:solidFill>
                  <a:srgbClr val="575757"/>
                </a:solidFill>
                <a:latin typeface="Meiryo UI" panose="020B0604030504040204" pitchFamily="50" charset="-128"/>
                <a:ea typeface="Meiryo UI" panose="020B0604030504040204" pitchFamily="50" charset="-128"/>
              </a:rPr>
              <a:t>X</a:t>
            </a:r>
            <a:r>
              <a:rPr lang="ja-JP" altLang="en-US" sz="675" kern="0">
                <a:solidFill>
                  <a:srgbClr val="575757"/>
                </a:solidFill>
                <a:latin typeface="Meiryo UI" panose="020B0604030504040204" pitchFamily="50" charset="-128"/>
                <a:ea typeface="Meiryo UI" panose="020B0604030504040204" pitchFamily="50" charset="-128"/>
              </a:rPr>
              <a:t>名</a:t>
            </a:r>
            <a:r>
              <a:rPr lang="en-US" altLang="ja-JP" sz="675" kern="0">
                <a:solidFill>
                  <a:srgbClr val="575757"/>
                </a:solidFill>
                <a:latin typeface="Meiryo UI" panose="020B0604030504040204" pitchFamily="50" charset="-128"/>
                <a:ea typeface="Meiryo UI" panose="020B0604030504040204" pitchFamily="50" charset="-128"/>
              </a:rPr>
              <a:t>×X</a:t>
            </a:r>
            <a:r>
              <a:rPr lang="ja-JP" altLang="en-US" sz="675" kern="0">
                <a:solidFill>
                  <a:srgbClr val="575757"/>
                </a:solidFill>
                <a:latin typeface="Meiryo UI" panose="020B0604030504040204" pitchFamily="50" charset="-128"/>
                <a:ea typeface="Meiryo UI" panose="020B0604030504040204" pitchFamily="50" charset="-128"/>
              </a:rPr>
              <a:t>時間</a:t>
            </a:r>
            <a:endParaRPr lang="en-US" sz="675" kern="0">
              <a:solidFill>
                <a:srgbClr val="575757"/>
              </a:solidFill>
              <a:latin typeface="Meiryo UI" panose="020B0604030504040204" pitchFamily="50" charset="-128"/>
              <a:ea typeface="Meiryo UI" panose="020B0604030504040204" pitchFamily="50" charset="-128"/>
            </a:endParaRPr>
          </a:p>
        </p:txBody>
      </p:sp>
      <p:grpSp>
        <p:nvGrpSpPr>
          <p:cNvPr id="22" name="グループ化 21">
            <a:extLst>
              <a:ext uri="{FF2B5EF4-FFF2-40B4-BE49-F238E27FC236}">
                <a16:creationId xmlns:a16="http://schemas.microsoft.com/office/drawing/2014/main" id="{54B17FF8-FDCB-6CD8-0C56-B451418B04EB}"/>
              </a:ext>
            </a:extLst>
          </p:cNvPr>
          <p:cNvGrpSpPr/>
          <p:nvPr/>
        </p:nvGrpSpPr>
        <p:grpSpPr>
          <a:xfrm>
            <a:off x="3667340" y="1543597"/>
            <a:ext cx="5263448" cy="4145723"/>
            <a:chOff x="485744" y="1767733"/>
            <a:chExt cx="8909479" cy="4445211"/>
          </a:xfrm>
        </p:grpSpPr>
        <p:sp>
          <p:nvSpPr>
            <p:cNvPr id="451" name="Rectangle 82">
              <a:extLst>
                <a:ext uri="{FF2B5EF4-FFF2-40B4-BE49-F238E27FC236}">
                  <a16:creationId xmlns:a16="http://schemas.microsoft.com/office/drawing/2014/main" id="{E2EC8DCE-66CD-55C3-48AB-10DB0B07E869}"/>
                </a:ext>
              </a:extLst>
            </p:cNvPr>
            <p:cNvSpPr/>
            <p:nvPr/>
          </p:nvSpPr>
          <p:spPr>
            <a:xfrm>
              <a:off x="1263745" y="4954147"/>
              <a:ext cx="1449976" cy="576265"/>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t" anchorCtr="0" forceAA="0" compatLnSpc="1">
              <a:prstTxWarp prst="textNoShape">
                <a:avLst/>
              </a:prstTxWarp>
              <a:noAutofit/>
            </a:bodyPr>
            <a:lstStyle/>
            <a:p>
              <a:pPr defTabSz="557213" eaLnBrk="1" fontAlgn="auto" hangingPunct="1">
                <a:spcBef>
                  <a:spcPts val="0"/>
                </a:spcBef>
                <a:spcAft>
                  <a:spcPts val="0"/>
                </a:spcAft>
                <a:tabLst>
                  <a:tab pos="163488" algn="l"/>
                </a:tabLst>
                <a:defRPr/>
              </a:pPr>
              <a:r>
                <a:rPr lang="en-US" altLang="ja-JP" sz="900">
                  <a:solidFill>
                    <a:srgbClr val="575757"/>
                  </a:solidFill>
                  <a:latin typeface="Meiryo UI" panose="020B0604030504040204" pitchFamily="50" charset="-128"/>
                  <a:ea typeface="Meiryo UI" panose="020B0604030504040204" pitchFamily="50" charset="-128"/>
                  <a:sym typeface="Trebuchet MS" panose="020B0603020202020204" pitchFamily="34" charset="0"/>
                </a:rPr>
                <a:t>XX</a:t>
              </a:r>
              <a:endParaRPr lang="ja-JP" altLang="en-US" sz="900">
                <a:solidFill>
                  <a:srgbClr val="575757"/>
                </a:solidFill>
                <a:latin typeface="Meiryo UI" panose="020B0604030504040204" pitchFamily="50" charset="-128"/>
                <a:ea typeface="Meiryo UI" panose="020B0604030504040204" pitchFamily="50" charset="-128"/>
                <a:sym typeface="Trebuchet MS" panose="020B0603020202020204" pitchFamily="34" charset="0"/>
              </a:endParaRPr>
            </a:p>
          </p:txBody>
        </p:sp>
        <p:sp>
          <p:nvSpPr>
            <p:cNvPr id="452" name="Rectangle 82">
              <a:extLst>
                <a:ext uri="{FF2B5EF4-FFF2-40B4-BE49-F238E27FC236}">
                  <a16:creationId xmlns:a16="http://schemas.microsoft.com/office/drawing/2014/main" id="{4B0F30D1-7321-FA50-EEDF-9C51F3C62A5E}"/>
                </a:ext>
              </a:extLst>
            </p:cNvPr>
            <p:cNvSpPr/>
            <p:nvPr/>
          </p:nvSpPr>
          <p:spPr>
            <a:xfrm>
              <a:off x="1263745" y="5600639"/>
              <a:ext cx="1449976" cy="576265"/>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defTabSz="557213" eaLnBrk="1" fontAlgn="auto" hangingPunct="1">
                <a:spcBef>
                  <a:spcPts val="0"/>
                </a:spcBef>
                <a:spcAft>
                  <a:spcPts val="0"/>
                </a:spcAft>
                <a:tabLst>
                  <a:tab pos="163488" algn="l"/>
                </a:tabLst>
                <a:defRPr/>
              </a:pPr>
              <a:r>
                <a:rPr lang="en-US" altLang="ja-JP" sz="900">
                  <a:solidFill>
                    <a:srgbClr val="575757"/>
                  </a:solidFill>
                  <a:latin typeface="Meiryo UI" panose="020B0604030504040204" pitchFamily="50" charset="-128"/>
                  <a:ea typeface="Meiryo UI" panose="020B0604030504040204" pitchFamily="50" charset="-128"/>
                  <a:sym typeface="Trebuchet MS" panose="020B0603020202020204" pitchFamily="34" charset="0"/>
                </a:rPr>
                <a:t>XX</a:t>
              </a:r>
              <a:endParaRPr lang="ja-JP" altLang="en-US" sz="900">
                <a:solidFill>
                  <a:srgbClr val="575757"/>
                </a:solidFill>
                <a:latin typeface="Meiryo UI" panose="020B0604030504040204" pitchFamily="50" charset="-128"/>
                <a:ea typeface="Meiryo UI" panose="020B0604030504040204" pitchFamily="50" charset="-128"/>
                <a:sym typeface="Trebuchet MS" panose="020B0603020202020204" pitchFamily="34" charset="0"/>
              </a:endParaRPr>
            </a:p>
          </p:txBody>
        </p:sp>
        <p:cxnSp>
          <p:nvCxnSpPr>
            <p:cNvPr id="466" name="Straight Connector 71">
              <a:extLst>
                <a:ext uri="{FF2B5EF4-FFF2-40B4-BE49-F238E27FC236}">
                  <a16:creationId xmlns:a16="http://schemas.microsoft.com/office/drawing/2014/main" id="{82A54149-1A54-CA69-5555-E4B423A9BA25}"/>
                </a:ext>
              </a:extLst>
            </p:cNvPr>
            <p:cNvCxnSpPr>
              <a:cxnSpLocks/>
            </p:cNvCxnSpPr>
            <p:nvPr/>
          </p:nvCxnSpPr>
          <p:spPr>
            <a:xfrm>
              <a:off x="486272" y="3626784"/>
              <a:ext cx="8908951" cy="1455"/>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468" name="Straight Connector 71">
              <a:extLst>
                <a:ext uri="{FF2B5EF4-FFF2-40B4-BE49-F238E27FC236}">
                  <a16:creationId xmlns:a16="http://schemas.microsoft.com/office/drawing/2014/main" id="{FB0CDE25-D92A-C89D-3C60-6067D7FD0DC4}"/>
                </a:ext>
              </a:extLst>
            </p:cNvPr>
            <p:cNvCxnSpPr>
              <a:cxnSpLocks/>
            </p:cNvCxnSpPr>
            <p:nvPr/>
          </p:nvCxnSpPr>
          <p:spPr>
            <a:xfrm>
              <a:off x="486272" y="4918307"/>
              <a:ext cx="8908951" cy="1455"/>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469" name="Straight Connector 71">
              <a:extLst>
                <a:ext uri="{FF2B5EF4-FFF2-40B4-BE49-F238E27FC236}">
                  <a16:creationId xmlns:a16="http://schemas.microsoft.com/office/drawing/2014/main" id="{5A1C8C32-FA9C-8B47-0F5D-6C500DC91ECC}"/>
                </a:ext>
              </a:extLst>
            </p:cNvPr>
            <p:cNvCxnSpPr>
              <a:cxnSpLocks/>
            </p:cNvCxnSpPr>
            <p:nvPr/>
          </p:nvCxnSpPr>
          <p:spPr>
            <a:xfrm>
              <a:off x="486272" y="5564796"/>
              <a:ext cx="8908951" cy="1455"/>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24" name="Rectangle 82">
              <a:extLst>
                <a:ext uri="{FF2B5EF4-FFF2-40B4-BE49-F238E27FC236}">
                  <a16:creationId xmlns:a16="http://schemas.microsoft.com/office/drawing/2014/main" id="{243617EB-116A-5434-E49E-5A6B516163C1}"/>
                </a:ext>
              </a:extLst>
            </p:cNvPr>
            <p:cNvSpPr/>
            <p:nvPr/>
          </p:nvSpPr>
          <p:spPr>
            <a:xfrm>
              <a:off x="1263745" y="2379105"/>
              <a:ext cx="1449976" cy="576265"/>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defTabSz="557213" eaLnBrk="1" fontAlgn="auto" hangingPunct="1">
                <a:spcBef>
                  <a:spcPts val="0"/>
                </a:spcBef>
                <a:spcAft>
                  <a:spcPts val="0"/>
                </a:spcAft>
                <a:defRPr/>
              </a:pPr>
              <a:r>
                <a:rPr lang="en-US" altLang="ja-JP" sz="900">
                  <a:solidFill>
                    <a:srgbClr val="575757"/>
                  </a:solidFill>
                  <a:latin typeface="Meiryo UI" panose="020B0604030504040204" pitchFamily="50" charset="-128"/>
                  <a:ea typeface="Meiryo UI" panose="020B0604030504040204" pitchFamily="50" charset="-128"/>
                  <a:sym typeface="Trebuchet MS" panose="020B0603020202020204" pitchFamily="34" charset="0"/>
                </a:rPr>
                <a:t>XX</a:t>
              </a:r>
              <a:endParaRPr lang="ja-JP" altLang="en-US" sz="900">
                <a:solidFill>
                  <a:srgbClr val="575757"/>
                </a:solidFill>
                <a:latin typeface="Meiryo UI" panose="020B0604030504040204" pitchFamily="50" charset="-128"/>
                <a:ea typeface="Meiryo UI" panose="020B0604030504040204" pitchFamily="50" charset="-128"/>
                <a:sym typeface="Trebuchet MS" panose="020B0603020202020204" pitchFamily="34" charset="0"/>
              </a:endParaRPr>
            </a:p>
          </p:txBody>
        </p:sp>
        <p:sp>
          <p:nvSpPr>
            <p:cNvPr id="470" name="Rectangle 82">
              <a:extLst>
                <a:ext uri="{FF2B5EF4-FFF2-40B4-BE49-F238E27FC236}">
                  <a16:creationId xmlns:a16="http://schemas.microsoft.com/office/drawing/2014/main" id="{E544B5E7-FD1A-39E7-2749-D021979B8AB4}"/>
                </a:ext>
              </a:extLst>
            </p:cNvPr>
            <p:cNvSpPr/>
            <p:nvPr/>
          </p:nvSpPr>
          <p:spPr>
            <a:xfrm>
              <a:off x="1263745" y="3024139"/>
              <a:ext cx="1449976" cy="568260"/>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defTabSz="557213" eaLnBrk="1" fontAlgn="auto" hangingPunct="1">
                <a:spcBef>
                  <a:spcPts val="0"/>
                </a:spcBef>
                <a:spcAft>
                  <a:spcPts val="0"/>
                </a:spcAft>
                <a:tabLst>
                  <a:tab pos="163488" algn="l"/>
                </a:tabLst>
                <a:defRPr/>
              </a:pPr>
              <a:r>
                <a:rPr lang="en-US" altLang="ja-JP" sz="900">
                  <a:solidFill>
                    <a:srgbClr val="575757"/>
                  </a:solidFill>
                  <a:latin typeface="Meiryo UI" panose="020B0604030504040204" pitchFamily="50" charset="-128"/>
                  <a:ea typeface="Meiryo UI" panose="020B0604030504040204" pitchFamily="50" charset="-128"/>
                  <a:sym typeface="Trebuchet MS" panose="020B0603020202020204" pitchFamily="34" charset="0"/>
                </a:rPr>
                <a:t>XX</a:t>
              </a:r>
              <a:endParaRPr lang="ja-JP" altLang="en-US" sz="900">
                <a:solidFill>
                  <a:srgbClr val="575757"/>
                </a:solidFill>
                <a:latin typeface="Meiryo UI" panose="020B0604030504040204" pitchFamily="50" charset="-128"/>
                <a:ea typeface="Meiryo UI" panose="020B0604030504040204" pitchFamily="50" charset="-128"/>
                <a:sym typeface="Trebuchet MS" panose="020B0603020202020204" pitchFamily="34" charset="0"/>
              </a:endParaRPr>
            </a:p>
          </p:txBody>
        </p:sp>
        <p:sp>
          <p:nvSpPr>
            <p:cNvPr id="471" name="Rectangle 82">
              <a:extLst>
                <a:ext uri="{FF2B5EF4-FFF2-40B4-BE49-F238E27FC236}">
                  <a16:creationId xmlns:a16="http://schemas.microsoft.com/office/drawing/2014/main" id="{27F2F5C1-1670-4B98-85CA-BB460CE9D38F}"/>
                </a:ext>
              </a:extLst>
            </p:cNvPr>
            <p:cNvSpPr/>
            <p:nvPr/>
          </p:nvSpPr>
          <p:spPr>
            <a:xfrm>
              <a:off x="1263745" y="3662624"/>
              <a:ext cx="1449976" cy="576265"/>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t" anchorCtr="0" forceAA="0" compatLnSpc="1">
              <a:prstTxWarp prst="textNoShape">
                <a:avLst/>
              </a:prstTxWarp>
              <a:noAutofit/>
            </a:bodyPr>
            <a:lstStyle/>
            <a:p>
              <a:pPr defTabSz="557213" eaLnBrk="1" fontAlgn="auto" hangingPunct="1">
                <a:spcBef>
                  <a:spcPts val="0"/>
                </a:spcBef>
                <a:spcAft>
                  <a:spcPts val="0"/>
                </a:spcAft>
                <a:tabLst>
                  <a:tab pos="163488" algn="l"/>
                </a:tabLst>
                <a:defRPr/>
              </a:pPr>
              <a:r>
                <a:rPr lang="en-US" altLang="ja-JP" sz="900">
                  <a:solidFill>
                    <a:srgbClr val="575757"/>
                  </a:solidFill>
                  <a:latin typeface="Meiryo UI" panose="020B0604030504040204" pitchFamily="50" charset="-128"/>
                  <a:ea typeface="Meiryo UI" panose="020B0604030504040204" pitchFamily="50" charset="-128"/>
                  <a:sym typeface="Trebuchet MS" panose="020B0603020202020204" pitchFamily="34" charset="0"/>
                </a:rPr>
                <a:t>XX</a:t>
              </a:r>
              <a:endParaRPr lang="ja-JP" altLang="en-US" sz="900">
                <a:solidFill>
                  <a:srgbClr val="575757"/>
                </a:solidFill>
                <a:latin typeface="Meiryo UI" panose="020B0604030504040204" pitchFamily="50" charset="-128"/>
                <a:ea typeface="Meiryo UI" panose="020B0604030504040204" pitchFamily="50" charset="-128"/>
                <a:sym typeface="Trebuchet MS" panose="020B0603020202020204" pitchFamily="34" charset="0"/>
              </a:endParaRPr>
            </a:p>
          </p:txBody>
        </p:sp>
        <p:sp>
          <p:nvSpPr>
            <p:cNvPr id="477" name="Rectangle 82">
              <a:extLst>
                <a:ext uri="{FF2B5EF4-FFF2-40B4-BE49-F238E27FC236}">
                  <a16:creationId xmlns:a16="http://schemas.microsoft.com/office/drawing/2014/main" id="{0C22B896-43B0-E1E7-4607-53F88352C708}"/>
                </a:ext>
              </a:extLst>
            </p:cNvPr>
            <p:cNvSpPr/>
            <p:nvPr/>
          </p:nvSpPr>
          <p:spPr>
            <a:xfrm>
              <a:off x="1263745" y="4307658"/>
              <a:ext cx="1449976" cy="576265"/>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t" anchorCtr="0" forceAA="0" compatLnSpc="1">
              <a:prstTxWarp prst="textNoShape">
                <a:avLst/>
              </a:prstTxWarp>
              <a:noAutofit/>
            </a:bodyPr>
            <a:lstStyle/>
            <a:p>
              <a:pPr defTabSz="557213" eaLnBrk="1" fontAlgn="auto" hangingPunct="1">
                <a:spcBef>
                  <a:spcPts val="0"/>
                </a:spcBef>
                <a:spcAft>
                  <a:spcPts val="0"/>
                </a:spcAft>
                <a:tabLst>
                  <a:tab pos="163488" algn="l"/>
                </a:tabLst>
                <a:defRPr/>
              </a:pPr>
              <a:r>
                <a:rPr lang="en-US" altLang="ja-JP" sz="900">
                  <a:solidFill>
                    <a:srgbClr val="575757"/>
                  </a:solidFill>
                  <a:latin typeface="Meiryo UI" panose="020B0604030504040204" pitchFamily="50" charset="-128"/>
                  <a:ea typeface="Meiryo UI" panose="020B0604030504040204" pitchFamily="50" charset="-128"/>
                  <a:sym typeface="Trebuchet MS" panose="020B0603020202020204" pitchFamily="34" charset="0"/>
                </a:rPr>
                <a:t>XX</a:t>
              </a:r>
              <a:endParaRPr lang="ja-JP" altLang="en-US" sz="900">
                <a:solidFill>
                  <a:srgbClr val="575757"/>
                </a:solidFill>
                <a:latin typeface="Meiryo UI" panose="020B0604030504040204" pitchFamily="50" charset="-128"/>
                <a:ea typeface="Meiryo UI" panose="020B0604030504040204" pitchFamily="50" charset="-128"/>
                <a:sym typeface="Trebuchet MS" panose="020B0603020202020204" pitchFamily="34" charset="0"/>
              </a:endParaRPr>
            </a:p>
          </p:txBody>
        </p:sp>
        <p:sp>
          <p:nvSpPr>
            <p:cNvPr id="489" name="Rectangle 82">
              <a:extLst>
                <a:ext uri="{FF2B5EF4-FFF2-40B4-BE49-F238E27FC236}">
                  <a16:creationId xmlns:a16="http://schemas.microsoft.com/office/drawing/2014/main" id="{816DA0A7-B213-46DC-6786-1D7922CE5C24}"/>
                </a:ext>
              </a:extLst>
            </p:cNvPr>
            <p:cNvSpPr/>
            <p:nvPr/>
          </p:nvSpPr>
          <p:spPr>
            <a:xfrm>
              <a:off x="485744" y="2379105"/>
              <a:ext cx="661844" cy="1213294"/>
            </a:xfrm>
            <a:prstGeom prst="rect">
              <a:avLst/>
            </a:prstGeom>
            <a:solidFill>
              <a:srgbClr val="FFB47A"/>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1938" tIns="21938" rIns="0" bIns="0" numCol="1" spcCol="0" rtlCol="0" fromWordArt="0" anchor="t" anchorCtr="0" forceAA="0" compatLnSpc="1">
              <a:prstTxWarp prst="textNoShape">
                <a:avLst/>
              </a:prstTxWarp>
              <a:noAutofit/>
            </a:bodyPr>
            <a:lstStyle/>
            <a:p>
              <a:pPr defTabSz="557213" eaLnBrk="1" fontAlgn="auto" hangingPunct="1">
                <a:spcBef>
                  <a:spcPts val="0"/>
                </a:spcBef>
                <a:spcAft>
                  <a:spcPts val="0"/>
                </a:spcAft>
                <a:tabLst>
                  <a:tab pos="163488" algn="l"/>
                </a:tabLst>
                <a:defRPr/>
              </a:pPr>
              <a:r>
                <a:rPr lang="ja-JP" altLang="en-US" sz="900">
                  <a:solidFill>
                    <a:srgbClr val="575757"/>
                  </a:solidFill>
                  <a:latin typeface="Meiryo UI" panose="020B0604030504040204" pitchFamily="50" charset="-128"/>
                  <a:ea typeface="Meiryo UI" panose="020B0604030504040204" pitchFamily="50" charset="-128"/>
                  <a:sym typeface="Trebuchet MS" panose="020B0603020202020204" pitchFamily="34" charset="0"/>
                </a:rPr>
                <a:t>事前準備</a:t>
              </a:r>
              <a:endParaRPr lang="en-US" altLang="ja-JP" sz="900">
                <a:solidFill>
                  <a:srgbClr val="575757"/>
                </a:solidFill>
                <a:latin typeface="Meiryo UI" panose="020B0604030504040204" pitchFamily="50" charset="-128"/>
                <a:ea typeface="Meiryo UI" panose="020B0604030504040204" pitchFamily="50" charset="-128"/>
                <a:sym typeface="Trebuchet MS" panose="020B0603020202020204" pitchFamily="34" charset="0"/>
              </a:endParaRPr>
            </a:p>
          </p:txBody>
        </p:sp>
        <p:sp>
          <p:nvSpPr>
            <p:cNvPr id="490" name="Rectangle 82">
              <a:extLst>
                <a:ext uri="{FF2B5EF4-FFF2-40B4-BE49-F238E27FC236}">
                  <a16:creationId xmlns:a16="http://schemas.microsoft.com/office/drawing/2014/main" id="{425E9CD7-C6F0-3433-3972-0EFBBDCBC41E}"/>
                </a:ext>
              </a:extLst>
            </p:cNvPr>
            <p:cNvSpPr/>
            <p:nvPr/>
          </p:nvSpPr>
          <p:spPr>
            <a:xfrm>
              <a:off x="485744" y="3662621"/>
              <a:ext cx="661844" cy="1864875"/>
            </a:xfrm>
            <a:prstGeom prst="rect">
              <a:avLst/>
            </a:prstGeom>
            <a:solidFill>
              <a:srgbClr val="FFB47A"/>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1938" tIns="21938" rIns="0" bIns="0" numCol="1" spcCol="0" rtlCol="0" fromWordArt="0" anchor="t" anchorCtr="0" forceAA="0" compatLnSpc="1">
              <a:prstTxWarp prst="textNoShape">
                <a:avLst/>
              </a:prstTxWarp>
              <a:noAutofit/>
            </a:bodyPr>
            <a:lstStyle/>
            <a:p>
              <a:pPr defTabSz="557213" eaLnBrk="1" fontAlgn="auto" hangingPunct="1">
                <a:spcBef>
                  <a:spcPts val="0"/>
                </a:spcBef>
                <a:spcAft>
                  <a:spcPts val="0"/>
                </a:spcAft>
                <a:tabLst>
                  <a:tab pos="163488" algn="l"/>
                </a:tabLst>
                <a:defRPr/>
              </a:pPr>
              <a:r>
                <a:rPr lang="ja-JP" altLang="en-US" sz="900">
                  <a:solidFill>
                    <a:srgbClr val="575757"/>
                  </a:solidFill>
                  <a:latin typeface="Meiryo UI" panose="020B0604030504040204" pitchFamily="50" charset="-128"/>
                  <a:ea typeface="Meiryo UI" panose="020B0604030504040204" pitchFamily="50" charset="-128"/>
                  <a:sym typeface="Trebuchet MS" panose="020B0603020202020204" pitchFamily="34" charset="0"/>
                </a:rPr>
                <a:t>実装</a:t>
              </a:r>
              <a:endParaRPr lang="en-US" altLang="ja-JP" sz="900">
                <a:solidFill>
                  <a:srgbClr val="575757"/>
                </a:solidFill>
                <a:latin typeface="Meiryo UI" panose="020B0604030504040204" pitchFamily="50" charset="-128"/>
                <a:ea typeface="Meiryo UI" panose="020B0604030504040204" pitchFamily="50" charset="-128"/>
                <a:sym typeface="Trebuchet MS" panose="020B0603020202020204" pitchFamily="34" charset="0"/>
              </a:endParaRPr>
            </a:p>
          </p:txBody>
        </p:sp>
        <p:sp>
          <p:nvSpPr>
            <p:cNvPr id="28" name="Rectangle 82">
              <a:extLst>
                <a:ext uri="{FF2B5EF4-FFF2-40B4-BE49-F238E27FC236}">
                  <a16:creationId xmlns:a16="http://schemas.microsoft.com/office/drawing/2014/main" id="{DBBE25B5-E820-758A-6AA3-BAC5421DAC95}"/>
                </a:ext>
              </a:extLst>
            </p:cNvPr>
            <p:cNvSpPr/>
            <p:nvPr/>
          </p:nvSpPr>
          <p:spPr>
            <a:xfrm>
              <a:off x="485744" y="5600639"/>
              <a:ext cx="661844" cy="576265"/>
            </a:xfrm>
            <a:prstGeom prst="rect">
              <a:avLst/>
            </a:prstGeom>
            <a:solidFill>
              <a:srgbClr val="FFB47A"/>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1938" tIns="21938" rIns="0" bIns="0" numCol="1" spcCol="0" rtlCol="0" fromWordArt="0" anchor="t" anchorCtr="0" forceAA="0" compatLnSpc="1">
              <a:prstTxWarp prst="textNoShape">
                <a:avLst/>
              </a:prstTxWarp>
              <a:noAutofit/>
            </a:bodyPr>
            <a:lstStyle/>
            <a:p>
              <a:pPr defTabSz="557213" eaLnBrk="1" fontAlgn="auto" hangingPunct="1">
                <a:spcBef>
                  <a:spcPts val="0"/>
                </a:spcBef>
                <a:spcAft>
                  <a:spcPts val="0"/>
                </a:spcAft>
                <a:tabLst>
                  <a:tab pos="163488" algn="l"/>
                </a:tabLst>
                <a:defRPr/>
              </a:pPr>
              <a:r>
                <a:rPr lang="ja-JP" altLang="en-US" sz="900">
                  <a:solidFill>
                    <a:srgbClr val="575757"/>
                  </a:solidFill>
                  <a:latin typeface="Meiryo UI" panose="020B0604030504040204" pitchFamily="50" charset="-128"/>
                  <a:ea typeface="Meiryo UI" panose="020B0604030504040204" pitchFamily="50" charset="-128"/>
                  <a:sym typeface="Trebuchet MS" panose="020B0603020202020204" pitchFamily="34" charset="0"/>
                </a:rPr>
                <a:t>成果のとりまとめ</a:t>
              </a:r>
              <a:endParaRPr lang="en-US" altLang="ja-JP" sz="900">
                <a:solidFill>
                  <a:srgbClr val="575757"/>
                </a:solidFill>
                <a:latin typeface="Meiryo UI" panose="020B0604030504040204" pitchFamily="50" charset="-128"/>
                <a:ea typeface="Meiryo UI" panose="020B0604030504040204" pitchFamily="50" charset="-128"/>
                <a:sym typeface="Trebuchet MS" panose="020B0603020202020204" pitchFamily="34" charset="0"/>
              </a:endParaRPr>
            </a:p>
          </p:txBody>
        </p:sp>
        <p:cxnSp>
          <p:nvCxnSpPr>
            <p:cNvPr id="464" name="Straight Connector 71">
              <a:extLst>
                <a:ext uri="{FF2B5EF4-FFF2-40B4-BE49-F238E27FC236}">
                  <a16:creationId xmlns:a16="http://schemas.microsoft.com/office/drawing/2014/main" id="{A9829345-1EDD-1B20-8DC1-D89AF659A030}"/>
                </a:ext>
              </a:extLst>
            </p:cNvPr>
            <p:cNvCxnSpPr>
              <a:cxnSpLocks/>
            </p:cNvCxnSpPr>
            <p:nvPr/>
          </p:nvCxnSpPr>
          <p:spPr>
            <a:xfrm>
              <a:off x="1263745" y="2989754"/>
              <a:ext cx="8126851" cy="0"/>
            </a:xfrm>
            <a:prstGeom prst="line">
              <a:avLst/>
            </a:prstGeom>
            <a:ln w="9525" cap="rnd" cmpd="sng" algn="ctr">
              <a:solidFill>
                <a:srgbClr val="9A9A9A"/>
              </a:solidFill>
              <a:prstDash val="sysDot"/>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67" name="Straight Connector 71">
              <a:extLst>
                <a:ext uri="{FF2B5EF4-FFF2-40B4-BE49-F238E27FC236}">
                  <a16:creationId xmlns:a16="http://schemas.microsoft.com/office/drawing/2014/main" id="{832F863C-5E17-3A20-A65D-BD738ABC3144}"/>
                </a:ext>
              </a:extLst>
            </p:cNvPr>
            <p:cNvCxnSpPr>
              <a:cxnSpLocks/>
            </p:cNvCxnSpPr>
            <p:nvPr/>
          </p:nvCxnSpPr>
          <p:spPr>
            <a:xfrm>
              <a:off x="1263745" y="4273273"/>
              <a:ext cx="8126851" cy="0"/>
            </a:xfrm>
            <a:prstGeom prst="line">
              <a:avLst/>
            </a:prstGeom>
            <a:ln w="9525" cap="rnd" cmpd="sng" algn="ctr">
              <a:solidFill>
                <a:srgbClr val="9A9A9A"/>
              </a:solidFill>
              <a:prstDash val="sysDot"/>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1" name="Straight Connector 52">
              <a:extLst>
                <a:ext uri="{FF2B5EF4-FFF2-40B4-BE49-F238E27FC236}">
                  <a16:creationId xmlns:a16="http://schemas.microsoft.com/office/drawing/2014/main" id="{903EB585-4ECF-8298-794E-DA3749DF2158}"/>
                </a:ext>
              </a:extLst>
            </p:cNvPr>
            <p:cNvCxnSpPr>
              <a:cxnSpLocks/>
            </p:cNvCxnSpPr>
            <p:nvPr/>
          </p:nvCxnSpPr>
          <p:spPr>
            <a:xfrm>
              <a:off x="2547805" y="2287711"/>
              <a:ext cx="6843064" cy="0"/>
            </a:xfrm>
            <a:prstGeom prst="line">
              <a:avLst/>
            </a:prstGeom>
            <a:ln w="9525" cap="rnd">
              <a:solidFill>
                <a:schemeClr val="tx1">
                  <a:lumMod val="60000"/>
                  <a:lumOff val="40000"/>
                </a:schemeClr>
              </a:solidFill>
              <a:prstDash val="solid"/>
              <a:round/>
              <a:tailEnd type="arrow"/>
            </a:ln>
          </p:spPr>
          <p:style>
            <a:lnRef idx="1">
              <a:schemeClr val="accent1"/>
            </a:lnRef>
            <a:fillRef idx="0">
              <a:schemeClr val="accent1"/>
            </a:fillRef>
            <a:effectRef idx="0">
              <a:schemeClr val="accent1"/>
            </a:effectRef>
            <a:fontRef idx="minor">
              <a:schemeClr val="tx1"/>
            </a:fontRef>
          </p:style>
        </p:cxnSp>
        <p:grpSp>
          <p:nvGrpSpPr>
            <p:cNvPr id="39" name="グループ化 38">
              <a:extLst>
                <a:ext uri="{FF2B5EF4-FFF2-40B4-BE49-F238E27FC236}">
                  <a16:creationId xmlns:a16="http://schemas.microsoft.com/office/drawing/2014/main" id="{877340CB-5178-EB8A-FA6C-D19A94DEFDFA}"/>
                </a:ext>
              </a:extLst>
            </p:cNvPr>
            <p:cNvGrpSpPr/>
            <p:nvPr/>
          </p:nvGrpSpPr>
          <p:grpSpPr>
            <a:xfrm>
              <a:off x="2635440" y="1767733"/>
              <a:ext cx="6759783" cy="4445211"/>
              <a:chOff x="5607963" y="1578843"/>
              <a:chExt cx="5955388" cy="4850833"/>
            </a:xfrm>
          </p:grpSpPr>
          <p:sp>
            <p:nvSpPr>
              <p:cNvPr id="35" name="AutoShape 8">
                <a:extLst>
                  <a:ext uri="{FF2B5EF4-FFF2-40B4-BE49-F238E27FC236}">
                    <a16:creationId xmlns:a16="http://schemas.microsoft.com/office/drawing/2014/main" id="{96D985FF-0410-83B9-33D6-30B80C0A9D28}"/>
                  </a:ext>
                </a:extLst>
              </p:cNvPr>
              <p:cNvSpPr>
                <a:spLocks noChangeArrowheads="1"/>
              </p:cNvSpPr>
              <p:nvPr/>
            </p:nvSpPr>
            <p:spPr bwMode="auto">
              <a:xfrm>
                <a:off x="6555932" y="1705899"/>
                <a:ext cx="656375" cy="440370"/>
              </a:xfrm>
              <a:prstGeom prst="rect">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21938" rIns="0" bIns="21938" numCol="1" spcCol="0" rtlCol="0" fromWordArt="0" anchor="t" anchorCtr="0" forceAA="0" compatLnSpc="1">
                <a:prstTxWarp prst="textNoShape">
                  <a:avLst/>
                </a:prstTxWarp>
                <a:noAutofit/>
              </a:bodyPr>
              <a:lstStyle/>
              <a:p>
                <a:pPr algn="ctr" defTabSz="557213" fontAlgn="auto">
                  <a:lnSpc>
                    <a:spcPct val="90000"/>
                  </a:lnSpc>
                  <a:spcBef>
                    <a:spcPts val="0"/>
                  </a:spcBef>
                  <a:spcAft>
                    <a:spcPts val="0"/>
                  </a:spcAft>
                  <a:defRPr/>
                </a:pPr>
                <a:endParaRPr kumimoji="0" lang="en-US" altLang="ja-JP" sz="9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endParaRPr>
              </a:p>
              <a:p>
                <a:pPr algn="ctr" defTabSz="557213" fontAlgn="auto">
                  <a:lnSpc>
                    <a:spcPct val="90000"/>
                  </a:lnSpc>
                  <a:spcBef>
                    <a:spcPts val="0"/>
                  </a:spcBef>
                  <a:spcAft>
                    <a:spcPts val="0"/>
                  </a:spcAft>
                  <a:defRPr/>
                </a:pPr>
                <a:r>
                  <a:rPr kumimoji="0" lang="ja-JP" altLang="en-US" sz="9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rPr>
                  <a:t>５月</a:t>
                </a:r>
                <a:endParaRPr kumimoji="0" lang="en-US" altLang="ja-JP" sz="9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endParaRPr>
              </a:p>
            </p:txBody>
          </p:sp>
          <p:sp>
            <p:nvSpPr>
              <p:cNvPr id="36" name="AutoShape 8">
                <a:extLst>
                  <a:ext uri="{FF2B5EF4-FFF2-40B4-BE49-F238E27FC236}">
                    <a16:creationId xmlns:a16="http://schemas.microsoft.com/office/drawing/2014/main" id="{5C34EA89-2E7F-9E5D-6757-4ED4CF42FDD9}"/>
                  </a:ext>
                </a:extLst>
              </p:cNvPr>
              <p:cNvSpPr>
                <a:spLocks noChangeArrowheads="1"/>
              </p:cNvSpPr>
              <p:nvPr/>
            </p:nvSpPr>
            <p:spPr bwMode="auto">
              <a:xfrm>
                <a:off x="5705161" y="1705899"/>
                <a:ext cx="656375" cy="440370"/>
              </a:xfrm>
              <a:prstGeom prst="rect">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21938" rIns="0" bIns="21938" numCol="1" spcCol="0" rtlCol="0" fromWordArt="0" anchor="t" anchorCtr="0" forceAA="0" compatLnSpc="1">
                <a:prstTxWarp prst="textNoShape">
                  <a:avLst/>
                </a:prstTxWarp>
                <a:noAutofit/>
              </a:bodyPr>
              <a:lstStyle/>
              <a:p>
                <a:pPr algn="ctr" defTabSz="685800" fontAlgn="auto">
                  <a:lnSpc>
                    <a:spcPct val="90000"/>
                  </a:lnSpc>
                  <a:spcBef>
                    <a:spcPts val="0"/>
                  </a:spcBef>
                  <a:spcAft>
                    <a:spcPts val="0"/>
                  </a:spcAft>
                  <a:defRPr/>
                </a:pPr>
                <a:r>
                  <a:rPr kumimoji="0" lang="en-US" altLang="ja-JP" sz="9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rPr>
                  <a:t>2025</a:t>
                </a:r>
                <a:r>
                  <a:rPr kumimoji="0" lang="ja-JP" altLang="en-US" sz="9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rPr>
                  <a:t>年</a:t>
                </a:r>
                <a:endParaRPr kumimoji="0" lang="en-US" altLang="ja-JP" sz="9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endParaRPr>
              </a:p>
              <a:p>
                <a:pPr algn="ctr" defTabSz="557213" fontAlgn="auto">
                  <a:lnSpc>
                    <a:spcPct val="90000"/>
                  </a:lnSpc>
                  <a:spcBef>
                    <a:spcPts val="0"/>
                  </a:spcBef>
                  <a:spcAft>
                    <a:spcPts val="0"/>
                  </a:spcAft>
                  <a:defRPr/>
                </a:pPr>
                <a:r>
                  <a:rPr kumimoji="0" lang="en-US" altLang="ja-JP" sz="9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rPr>
                  <a:t>4</a:t>
                </a:r>
                <a:r>
                  <a:rPr kumimoji="0" lang="ja-JP" altLang="en-US" sz="9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rPr>
                  <a:t>月</a:t>
                </a:r>
                <a:endParaRPr kumimoji="0" lang="en-US" altLang="ja-JP" sz="9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endParaRPr>
              </a:p>
            </p:txBody>
          </p:sp>
          <p:sp>
            <p:nvSpPr>
              <p:cNvPr id="43" name="AutoShape 8">
                <a:extLst>
                  <a:ext uri="{FF2B5EF4-FFF2-40B4-BE49-F238E27FC236}">
                    <a16:creationId xmlns:a16="http://schemas.microsoft.com/office/drawing/2014/main" id="{776FE068-7B5A-D42B-2565-8814DB2B8136}"/>
                  </a:ext>
                </a:extLst>
              </p:cNvPr>
              <p:cNvSpPr>
                <a:spLocks noChangeArrowheads="1"/>
              </p:cNvSpPr>
              <p:nvPr/>
            </p:nvSpPr>
            <p:spPr bwMode="auto">
              <a:xfrm>
                <a:off x="7406703" y="1705899"/>
                <a:ext cx="656375" cy="440370"/>
              </a:xfrm>
              <a:prstGeom prst="rect">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21938" rIns="0" bIns="21938" numCol="1" spcCol="0" rtlCol="0" fromWordArt="0" anchor="t" anchorCtr="0" forceAA="0" compatLnSpc="1">
                <a:prstTxWarp prst="textNoShape">
                  <a:avLst/>
                </a:prstTxWarp>
                <a:noAutofit/>
              </a:bodyPr>
              <a:lstStyle/>
              <a:p>
                <a:pPr algn="ctr" defTabSz="557213" fontAlgn="auto">
                  <a:lnSpc>
                    <a:spcPct val="90000"/>
                  </a:lnSpc>
                  <a:spcBef>
                    <a:spcPts val="0"/>
                  </a:spcBef>
                  <a:spcAft>
                    <a:spcPts val="0"/>
                  </a:spcAft>
                  <a:defRPr/>
                </a:pPr>
                <a:endParaRPr kumimoji="0" lang="en-US" altLang="ja-JP" sz="9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endParaRPr>
              </a:p>
              <a:p>
                <a:pPr algn="ctr" defTabSz="557213" fontAlgn="auto">
                  <a:lnSpc>
                    <a:spcPct val="90000"/>
                  </a:lnSpc>
                  <a:spcBef>
                    <a:spcPts val="0"/>
                  </a:spcBef>
                  <a:spcAft>
                    <a:spcPts val="0"/>
                  </a:spcAft>
                  <a:defRPr/>
                </a:pPr>
                <a:endParaRPr kumimoji="0" lang="en-US" altLang="ja-JP" sz="9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endParaRPr>
              </a:p>
            </p:txBody>
          </p:sp>
          <p:sp>
            <p:nvSpPr>
              <p:cNvPr id="44" name="AutoShape 8">
                <a:extLst>
                  <a:ext uri="{FF2B5EF4-FFF2-40B4-BE49-F238E27FC236}">
                    <a16:creationId xmlns:a16="http://schemas.microsoft.com/office/drawing/2014/main" id="{00B6A1AD-308A-5713-010E-3DF8F89D2BEE}"/>
                  </a:ext>
                </a:extLst>
              </p:cNvPr>
              <p:cNvSpPr>
                <a:spLocks noChangeArrowheads="1"/>
              </p:cNvSpPr>
              <p:nvPr/>
            </p:nvSpPr>
            <p:spPr bwMode="auto">
              <a:xfrm>
                <a:off x="7756256" y="1692192"/>
                <a:ext cx="656375" cy="440370"/>
              </a:xfrm>
              <a:prstGeom prst="rect">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21938" rIns="0" bIns="21938" numCol="1" spcCol="0" rtlCol="0" fromWordArt="0" anchor="t" anchorCtr="0" forceAA="0" compatLnSpc="1">
                <a:prstTxWarp prst="textNoShape">
                  <a:avLst/>
                </a:prstTxWarp>
                <a:noAutofit/>
              </a:bodyPr>
              <a:lstStyle/>
              <a:p>
                <a:pPr algn="ctr" defTabSz="557213" fontAlgn="auto">
                  <a:lnSpc>
                    <a:spcPct val="90000"/>
                  </a:lnSpc>
                  <a:spcBef>
                    <a:spcPts val="0"/>
                  </a:spcBef>
                  <a:spcAft>
                    <a:spcPts val="0"/>
                  </a:spcAft>
                  <a:defRPr/>
                </a:pPr>
                <a:endParaRPr kumimoji="0" lang="en-US" altLang="ja-JP" sz="9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endParaRPr>
              </a:p>
              <a:p>
                <a:pPr algn="ctr" defTabSz="557213" fontAlgn="auto">
                  <a:lnSpc>
                    <a:spcPct val="90000"/>
                  </a:lnSpc>
                  <a:spcBef>
                    <a:spcPts val="0"/>
                  </a:spcBef>
                  <a:spcAft>
                    <a:spcPts val="0"/>
                  </a:spcAft>
                  <a:defRPr/>
                </a:pPr>
                <a:r>
                  <a:rPr kumimoji="0" lang="ja-JP" altLang="en-US" sz="9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rPr>
                  <a:t>・・・</a:t>
                </a:r>
                <a:endParaRPr kumimoji="0" lang="en-US" altLang="ja-JP" sz="9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endParaRPr>
              </a:p>
            </p:txBody>
          </p:sp>
          <p:sp>
            <p:nvSpPr>
              <p:cNvPr id="45" name="AutoShape 8">
                <a:extLst>
                  <a:ext uri="{FF2B5EF4-FFF2-40B4-BE49-F238E27FC236}">
                    <a16:creationId xmlns:a16="http://schemas.microsoft.com/office/drawing/2014/main" id="{095123A9-96F7-CBC1-C16D-332BB60B148E}"/>
                  </a:ext>
                </a:extLst>
              </p:cNvPr>
              <p:cNvSpPr>
                <a:spLocks noChangeArrowheads="1"/>
              </p:cNvSpPr>
              <p:nvPr/>
            </p:nvSpPr>
            <p:spPr bwMode="auto">
              <a:xfrm>
                <a:off x="9108245" y="1705899"/>
                <a:ext cx="656375" cy="440370"/>
              </a:xfrm>
              <a:prstGeom prst="rect">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21938" rIns="0" bIns="21938" numCol="1" spcCol="0" rtlCol="0" fromWordArt="0" anchor="t" anchorCtr="0" forceAA="0" compatLnSpc="1">
                <a:prstTxWarp prst="textNoShape">
                  <a:avLst/>
                </a:prstTxWarp>
                <a:noAutofit/>
              </a:bodyPr>
              <a:lstStyle/>
              <a:p>
                <a:pPr algn="ctr" defTabSz="557213" fontAlgn="auto">
                  <a:lnSpc>
                    <a:spcPct val="90000"/>
                  </a:lnSpc>
                  <a:spcBef>
                    <a:spcPts val="0"/>
                  </a:spcBef>
                  <a:spcAft>
                    <a:spcPts val="0"/>
                  </a:spcAft>
                  <a:defRPr/>
                </a:pPr>
                <a:r>
                  <a:rPr kumimoji="0" lang="en-US" altLang="ja-JP" sz="9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rPr>
                  <a:t>2026</a:t>
                </a:r>
                <a:r>
                  <a:rPr kumimoji="0" lang="ja-JP" altLang="en-US" sz="9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rPr>
                  <a:t>年</a:t>
                </a:r>
                <a:endParaRPr kumimoji="0" lang="en-US" altLang="ja-JP" sz="9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endParaRPr>
              </a:p>
              <a:p>
                <a:pPr algn="ctr" defTabSz="557213" fontAlgn="auto">
                  <a:lnSpc>
                    <a:spcPct val="90000"/>
                  </a:lnSpc>
                  <a:spcBef>
                    <a:spcPts val="0"/>
                  </a:spcBef>
                  <a:spcAft>
                    <a:spcPts val="0"/>
                  </a:spcAft>
                  <a:defRPr/>
                </a:pPr>
                <a:r>
                  <a:rPr kumimoji="0" lang="en-US" altLang="ja-JP" sz="9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rPr>
                  <a:t>1</a:t>
                </a:r>
                <a:r>
                  <a:rPr kumimoji="0" lang="ja-JP" altLang="en-US" sz="9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rPr>
                  <a:t>月</a:t>
                </a:r>
                <a:endParaRPr kumimoji="0" lang="en-US" altLang="ja-JP" sz="9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endParaRPr>
              </a:p>
            </p:txBody>
          </p:sp>
          <p:sp>
            <p:nvSpPr>
              <p:cNvPr id="47" name="AutoShape 8">
                <a:extLst>
                  <a:ext uri="{FF2B5EF4-FFF2-40B4-BE49-F238E27FC236}">
                    <a16:creationId xmlns:a16="http://schemas.microsoft.com/office/drawing/2014/main" id="{0259DA41-2974-5195-6176-FADE5A5BB241}"/>
                  </a:ext>
                </a:extLst>
              </p:cNvPr>
              <p:cNvSpPr>
                <a:spLocks noChangeArrowheads="1"/>
              </p:cNvSpPr>
              <p:nvPr/>
            </p:nvSpPr>
            <p:spPr bwMode="auto">
              <a:xfrm>
                <a:off x="10809787" y="1705899"/>
                <a:ext cx="656375" cy="440370"/>
              </a:xfrm>
              <a:prstGeom prst="rect">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21938" rIns="0" bIns="21938" numCol="1" spcCol="0" rtlCol="0" fromWordArt="0" anchor="t" anchorCtr="0" forceAA="0" compatLnSpc="1">
                <a:prstTxWarp prst="textNoShape">
                  <a:avLst/>
                </a:prstTxWarp>
                <a:noAutofit/>
              </a:bodyPr>
              <a:lstStyle/>
              <a:p>
                <a:pPr algn="ctr" defTabSz="557213" fontAlgn="auto">
                  <a:lnSpc>
                    <a:spcPct val="90000"/>
                  </a:lnSpc>
                  <a:spcBef>
                    <a:spcPts val="0"/>
                  </a:spcBef>
                  <a:spcAft>
                    <a:spcPts val="0"/>
                  </a:spcAft>
                  <a:defRPr/>
                </a:pPr>
                <a:endParaRPr kumimoji="0" lang="en-US" altLang="ja-JP" sz="9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endParaRPr>
              </a:p>
              <a:p>
                <a:pPr algn="ctr" defTabSz="557213" fontAlgn="auto">
                  <a:lnSpc>
                    <a:spcPct val="90000"/>
                  </a:lnSpc>
                  <a:spcBef>
                    <a:spcPts val="0"/>
                  </a:spcBef>
                  <a:spcAft>
                    <a:spcPts val="0"/>
                  </a:spcAft>
                  <a:defRPr/>
                </a:pPr>
                <a:r>
                  <a:rPr kumimoji="0" lang="en-US" altLang="ja-JP" sz="9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rPr>
                  <a:t>3</a:t>
                </a:r>
                <a:r>
                  <a:rPr kumimoji="0" lang="ja-JP" altLang="en-US" sz="9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rPr>
                  <a:t>月</a:t>
                </a:r>
                <a:endParaRPr kumimoji="0" lang="en-US" altLang="ja-JP" sz="9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endParaRPr>
              </a:p>
            </p:txBody>
          </p:sp>
          <p:cxnSp>
            <p:nvCxnSpPr>
              <p:cNvPr id="48" name="Straight Connector 75">
                <a:extLst>
                  <a:ext uri="{FF2B5EF4-FFF2-40B4-BE49-F238E27FC236}">
                    <a16:creationId xmlns:a16="http://schemas.microsoft.com/office/drawing/2014/main" id="{5EDF64B9-BF6C-C9CE-8E03-D3AED5189645}"/>
                  </a:ext>
                </a:extLst>
              </p:cNvPr>
              <p:cNvCxnSpPr>
                <a:cxnSpLocks/>
              </p:cNvCxnSpPr>
              <p:nvPr/>
            </p:nvCxnSpPr>
            <p:spPr>
              <a:xfrm flipV="1">
                <a:off x="5607963" y="1578843"/>
                <a:ext cx="0" cy="4824849"/>
              </a:xfrm>
              <a:prstGeom prst="line">
                <a:avLst/>
              </a:prstGeom>
              <a:ln w="9525" cap="rnd">
                <a:solidFill>
                  <a:schemeClr val="tx1">
                    <a:lumMod val="60000"/>
                    <a:lumOff val="40000"/>
                  </a:schemeClr>
                </a:solidFill>
                <a:prstDash val="sysDash"/>
                <a:round/>
              </a:ln>
            </p:spPr>
            <p:style>
              <a:lnRef idx="1">
                <a:schemeClr val="accent1"/>
              </a:lnRef>
              <a:fillRef idx="0">
                <a:schemeClr val="accent1"/>
              </a:fillRef>
              <a:effectRef idx="0">
                <a:schemeClr val="accent1"/>
              </a:effectRef>
              <a:fontRef idx="minor">
                <a:schemeClr val="tx1"/>
              </a:fontRef>
            </p:style>
          </p:cxnSp>
          <p:cxnSp>
            <p:nvCxnSpPr>
              <p:cNvPr id="49" name="Straight Connector 76">
                <a:extLst>
                  <a:ext uri="{FF2B5EF4-FFF2-40B4-BE49-F238E27FC236}">
                    <a16:creationId xmlns:a16="http://schemas.microsoft.com/office/drawing/2014/main" id="{058E9894-F5E5-9DA5-4C00-FF7D18783B0B}"/>
                  </a:ext>
                </a:extLst>
              </p:cNvPr>
              <p:cNvCxnSpPr>
                <a:cxnSpLocks/>
              </p:cNvCxnSpPr>
              <p:nvPr/>
            </p:nvCxnSpPr>
            <p:spPr>
              <a:xfrm flipV="1">
                <a:off x="6458734" y="1578843"/>
                <a:ext cx="0" cy="4824849"/>
              </a:xfrm>
              <a:prstGeom prst="line">
                <a:avLst/>
              </a:prstGeom>
              <a:ln w="9525" cap="rnd">
                <a:solidFill>
                  <a:schemeClr val="tx1">
                    <a:lumMod val="60000"/>
                    <a:lumOff val="40000"/>
                  </a:schemeClr>
                </a:solidFill>
                <a:prstDash val="sysDash"/>
                <a:round/>
              </a:ln>
            </p:spPr>
            <p:style>
              <a:lnRef idx="1">
                <a:schemeClr val="accent1"/>
              </a:lnRef>
              <a:fillRef idx="0">
                <a:schemeClr val="accent1"/>
              </a:fillRef>
              <a:effectRef idx="0">
                <a:schemeClr val="accent1"/>
              </a:effectRef>
              <a:fontRef idx="minor">
                <a:schemeClr val="tx1"/>
              </a:fontRef>
            </p:style>
          </p:cxnSp>
          <p:cxnSp>
            <p:nvCxnSpPr>
              <p:cNvPr id="50" name="Straight Connector 77">
                <a:extLst>
                  <a:ext uri="{FF2B5EF4-FFF2-40B4-BE49-F238E27FC236}">
                    <a16:creationId xmlns:a16="http://schemas.microsoft.com/office/drawing/2014/main" id="{4179B508-20BF-4480-A48B-686332DB215A}"/>
                  </a:ext>
                </a:extLst>
              </p:cNvPr>
              <p:cNvCxnSpPr>
                <a:cxnSpLocks/>
              </p:cNvCxnSpPr>
              <p:nvPr/>
            </p:nvCxnSpPr>
            <p:spPr>
              <a:xfrm flipV="1">
                <a:off x="7309505" y="1578843"/>
                <a:ext cx="0" cy="4824849"/>
              </a:xfrm>
              <a:prstGeom prst="line">
                <a:avLst/>
              </a:prstGeom>
              <a:ln w="9525" cap="rnd">
                <a:solidFill>
                  <a:schemeClr val="tx1">
                    <a:lumMod val="60000"/>
                    <a:lumOff val="40000"/>
                  </a:schemeClr>
                </a:solidFill>
                <a:prstDash val="sysDash"/>
                <a:round/>
              </a:ln>
            </p:spPr>
            <p:style>
              <a:lnRef idx="1">
                <a:schemeClr val="accent1"/>
              </a:lnRef>
              <a:fillRef idx="0">
                <a:schemeClr val="accent1"/>
              </a:fillRef>
              <a:effectRef idx="0">
                <a:schemeClr val="accent1"/>
              </a:effectRef>
              <a:fontRef idx="minor">
                <a:schemeClr val="tx1"/>
              </a:fontRef>
            </p:style>
          </p:cxnSp>
          <p:cxnSp>
            <p:nvCxnSpPr>
              <p:cNvPr id="51" name="Straight Connector 78">
                <a:extLst>
                  <a:ext uri="{FF2B5EF4-FFF2-40B4-BE49-F238E27FC236}">
                    <a16:creationId xmlns:a16="http://schemas.microsoft.com/office/drawing/2014/main" id="{14A9BE82-0561-841F-0CD8-5375CD32896F}"/>
                  </a:ext>
                </a:extLst>
              </p:cNvPr>
              <p:cNvCxnSpPr>
                <a:cxnSpLocks/>
              </p:cNvCxnSpPr>
              <p:nvPr/>
            </p:nvCxnSpPr>
            <p:spPr>
              <a:xfrm flipV="1">
                <a:off x="8160276" y="1578843"/>
                <a:ext cx="0" cy="4824849"/>
              </a:xfrm>
              <a:prstGeom prst="line">
                <a:avLst/>
              </a:prstGeom>
              <a:ln w="9525" cap="rnd">
                <a:solidFill>
                  <a:schemeClr val="tx1">
                    <a:lumMod val="60000"/>
                    <a:lumOff val="40000"/>
                  </a:schemeClr>
                </a:solidFill>
                <a:prstDash val="sysDash"/>
                <a:round/>
              </a:ln>
            </p:spPr>
            <p:style>
              <a:lnRef idx="1">
                <a:schemeClr val="accent1"/>
              </a:lnRef>
              <a:fillRef idx="0">
                <a:schemeClr val="accent1"/>
              </a:fillRef>
              <a:effectRef idx="0">
                <a:schemeClr val="accent1"/>
              </a:effectRef>
              <a:fontRef idx="minor">
                <a:schemeClr val="tx1"/>
              </a:fontRef>
            </p:style>
          </p:cxnSp>
          <p:cxnSp>
            <p:nvCxnSpPr>
              <p:cNvPr id="52" name="Straight Connector 79">
                <a:extLst>
                  <a:ext uri="{FF2B5EF4-FFF2-40B4-BE49-F238E27FC236}">
                    <a16:creationId xmlns:a16="http://schemas.microsoft.com/office/drawing/2014/main" id="{11436ADE-D734-8C15-A435-AAF22E5E960C}"/>
                  </a:ext>
                </a:extLst>
              </p:cNvPr>
              <p:cNvCxnSpPr>
                <a:cxnSpLocks/>
              </p:cNvCxnSpPr>
              <p:nvPr/>
            </p:nvCxnSpPr>
            <p:spPr>
              <a:xfrm flipV="1">
                <a:off x="9011047" y="1578843"/>
                <a:ext cx="0" cy="4824849"/>
              </a:xfrm>
              <a:prstGeom prst="line">
                <a:avLst/>
              </a:prstGeom>
              <a:ln w="9525" cap="rnd">
                <a:solidFill>
                  <a:schemeClr val="tx1">
                    <a:lumMod val="60000"/>
                    <a:lumOff val="40000"/>
                  </a:schemeClr>
                </a:solidFill>
                <a:prstDash val="sysDash"/>
                <a:round/>
              </a:ln>
            </p:spPr>
            <p:style>
              <a:lnRef idx="1">
                <a:schemeClr val="accent1"/>
              </a:lnRef>
              <a:fillRef idx="0">
                <a:schemeClr val="accent1"/>
              </a:fillRef>
              <a:effectRef idx="0">
                <a:schemeClr val="accent1"/>
              </a:effectRef>
              <a:fontRef idx="minor">
                <a:schemeClr val="tx1"/>
              </a:fontRef>
            </p:style>
          </p:cxnSp>
          <p:cxnSp>
            <p:nvCxnSpPr>
              <p:cNvPr id="53" name="Straight Connector 80">
                <a:extLst>
                  <a:ext uri="{FF2B5EF4-FFF2-40B4-BE49-F238E27FC236}">
                    <a16:creationId xmlns:a16="http://schemas.microsoft.com/office/drawing/2014/main" id="{93F20DE7-55DE-0A01-A93B-A784A6285BAC}"/>
                  </a:ext>
                </a:extLst>
              </p:cNvPr>
              <p:cNvCxnSpPr>
                <a:cxnSpLocks/>
              </p:cNvCxnSpPr>
              <p:nvPr/>
            </p:nvCxnSpPr>
            <p:spPr>
              <a:xfrm flipV="1">
                <a:off x="9861818" y="1578843"/>
                <a:ext cx="0" cy="4824849"/>
              </a:xfrm>
              <a:prstGeom prst="line">
                <a:avLst/>
              </a:prstGeom>
              <a:ln w="9525" cap="rnd">
                <a:solidFill>
                  <a:schemeClr val="tx1">
                    <a:lumMod val="60000"/>
                    <a:lumOff val="40000"/>
                  </a:schemeClr>
                </a:solidFill>
                <a:prstDash val="sysDash"/>
                <a:round/>
              </a:ln>
            </p:spPr>
            <p:style>
              <a:lnRef idx="1">
                <a:schemeClr val="accent1"/>
              </a:lnRef>
              <a:fillRef idx="0">
                <a:schemeClr val="accent1"/>
              </a:fillRef>
              <a:effectRef idx="0">
                <a:schemeClr val="accent1"/>
              </a:effectRef>
              <a:fontRef idx="minor">
                <a:schemeClr val="tx1"/>
              </a:fontRef>
            </p:style>
          </p:cxnSp>
          <p:cxnSp>
            <p:nvCxnSpPr>
              <p:cNvPr id="54" name="Straight Connector 81">
                <a:extLst>
                  <a:ext uri="{FF2B5EF4-FFF2-40B4-BE49-F238E27FC236}">
                    <a16:creationId xmlns:a16="http://schemas.microsoft.com/office/drawing/2014/main" id="{11E8DA0F-FA43-6C71-08D1-61FFB5034316}"/>
                  </a:ext>
                </a:extLst>
              </p:cNvPr>
              <p:cNvCxnSpPr>
                <a:cxnSpLocks/>
              </p:cNvCxnSpPr>
              <p:nvPr/>
            </p:nvCxnSpPr>
            <p:spPr>
              <a:xfrm flipV="1">
                <a:off x="10712589" y="1578843"/>
                <a:ext cx="0" cy="4850833"/>
              </a:xfrm>
              <a:prstGeom prst="line">
                <a:avLst/>
              </a:prstGeom>
              <a:ln w="9525" cap="rnd">
                <a:solidFill>
                  <a:schemeClr val="tx1">
                    <a:lumMod val="60000"/>
                    <a:lumOff val="40000"/>
                  </a:schemeClr>
                </a:solidFill>
                <a:prstDash val="sysDash"/>
                <a:round/>
              </a:ln>
            </p:spPr>
            <p:style>
              <a:lnRef idx="1">
                <a:schemeClr val="accent1"/>
              </a:lnRef>
              <a:fillRef idx="0">
                <a:schemeClr val="accent1"/>
              </a:fillRef>
              <a:effectRef idx="0">
                <a:schemeClr val="accent1"/>
              </a:effectRef>
              <a:fontRef idx="minor">
                <a:schemeClr val="tx1"/>
              </a:fontRef>
            </p:style>
          </p:cxnSp>
          <p:cxnSp>
            <p:nvCxnSpPr>
              <p:cNvPr id="55" name="Straight Connector 112">
                <a:extLst>
                  <a:ext uri="{FF2B5EF4-FFF2-40B4-BE49-F238E27FC236}">
                    <a16:creationId xmlns:a16="http://schemas.microsoft.com/office/drawing/2014/main" id="{88E98D5B-A695-CF47-3DA3-22883DF2CA11}"/>
                  </a:ext>
                </a:extLst>
              </p:cNvPr>
              <p:cNvCxnSpPr>
                <a:cxnSpLocks/>
              </p:cNvCxnSpPr>
              <p:nvPr/>
            </p:nvCxnSpPr>
            <p:spPr>
              <a:xfrm flipV="1">
                <a:off x="11563351" y="1641896"/>
                <a:ext cx="0" cy="4761796"/>
              </a:xfrm>
              <a:prstGeom prst="line">
                <a:avLst/>
              </a:prstGeom>
              <a:ln w="9049"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56" name="AutoShape 8">
                <a:extLst>
                  <a:ext uri="{FF2B5EF4-FFF2-40B4-BE49-F238E27FC236}">
                    <a16:creationId xmlns:a16="http://schemas.microsoft.com/office/drawing/2014/main" id="{713177A6-A78D-A535-3F52-9364EE870587}"/>
                  </a:ext>
                </a:extLst>
              </p:cNvPr>
              <p:cNvSpPr>
                <a:spLocks noChangeArrowheads="1"/>
              </p:cNvSpPr>
              <p:nvPr/>
            </p:nvSpPr>
            <p:spPr bwMode="auto">
              <a:xfrm>
                <a:off x="9959016" y="1705899"/>
                <a:ext cx="656375" cy="440370"/>
              </a:xfrm>
              <a:prstGeom prst="rect">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21938" rIns="0" bIns="21938" numCol="1" spcCol="0" rtlCol="0" fromWordArt="0" anchor="t" anchorCtr="0" forceAA="0" compatLnSpc="1">
                <a:prstTxWarp prst="textNoShape">
                  <a:avLst/>
                </a:prstTxWarp>
                <a:noAutofit/>
              </a:bodyPr>
              <a:lstStyle/>
              <a:p>
                <a:pPr algn="ctr" defTabSz="557213" fontAlgn="auto">
                  <a:lnSpc>
                    <a:spcPct val="90000"/>
                  </a:lnSpc>
                  <a:spcBef>
                    <a:spcPts val="0"/>
                  </a:spcBef>
                  <a:spcAft>
                    <a:spcPts val="0"/>
                  </a:spcAft>
                  <a:defRPr/>
                </a:pPr>
                <a:endParaRPr kumimoji="0" lang="en-US" altLang="ja-JP" sz="9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endParaRPr>
              </a:p>
              <a:p>
                <a:pPr algn="ctr" defTabSz="557213" fontAlgn="auto">
                  <a:lnSpc>
                    <a:spcPct val="90000"/>
                  </a:lnSpc>
                  <a:spcBef>
                    <a:spcPts val="0"/>
                  </a:spcBef>
                  <a:spcAft>
                    <a:spcPts val="0"/>
                  </a:spcAft>
                  <a:defRPr/>
                </a:pPr>
                <a:r>
                  <a:rPr kumimoji="0" lang="en-US" altLang="ja-JP" sz="9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rPr>
                  <a:t>2</a:t>
                </a:r>
                <a:r>
                  <a:rPr kumimoji="0" lang="ja-JP" altLang="en-US" sz="9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rPr>
                  <a:t>月</a:t>
                </a:r>
                <a:endParaRPr kumimoji="0" lang="en-US" altLang="ja-JP" sz="9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endParaRPr>
              </a:p>
            </p:txBody>
          </p:sp>
          <p:grpSp>
            <p:nvGrpSpPr>
              <p:cNvPr id="57" name="Group 17">
                <a:extLst>
                  <a:ext uri="{FF2B5EF4-FFF2-40B4-BE49-F238E27FC236}">
                    <a16:creationId xmlns:a16="http://schemas.microsoft.com/office/drawing/2014/main" id="{E91FFD00-9946-D0BE-B9FC-26B96BF9F62A}"/>
                  </a:ext>
                </a:extLst>
              </p:cNvPr>
              <p:cNvGrpSpPr/>
              <p:nvPr/>
            </p:nvGrpSpPr>
            <p:grpSpPr>
              <a:xfrm>
                <a:off x="6093156" y="2469861"/>
                <a:ext cx="970009" cy="184666"/>
                <a:chOff x="2798383" y="2487700"/>
                <a:chExt cx="1208216" cy="184666"/>
              </a:xfrm>
            </p:grpSpPr>
            <p:cxnSp>
              <p:nvCxnSpPr>
                <p:cNvPr id="448" name="直線矢印コネクタ 447">
                  <a:extLst>
                    <a:ext uri="{FF2B5EF4-FFF2-40B4-BE49-F238E27FC236}">
                      <a16:creationId xmlns:a16="http://schemas.microsoft.com/office/drawing/2014/main" id="{1F928FF0-536E-FB0A-9063-994A6643882B}"/>
                    </a:ext>
                  </a:extLst>
                </p:cNvPr>
                <p:cNvCxnSpPr/>
                <p:nvPr/>
              </p:nvCxnSpPr>
              <p:spPr>
                <a:xfrm>
                  <a:off x="2798383" y="2672366"/>
                  <a:ext cx="1208216" cy="0"/>
                </a:xfrm>
                <a:prstGeom prst="straightConnector1">
                  <a:avLst/>
                </a:prstGeom>
                <a:ln w="19050" cap="rnd">
                  <a:solidFill>
                    <a:schemeClr val="bg1">
                      <a:lumMod val="5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449" name="Rectangle 82">
                  <a:extLst>
                    <a:ext uri="{FF2B5EF4-FFF2-40B4-BE49-F238E27FC236}">
                      <a16:creationId xmlns:a16="http://schemas.microsoft.com/office/drawing/2014/main" id="{D9A43985-D703-A972-C999-A166887493A8}"/>
                    </a:ext>
                  </a:extLst>
                </p:cNvPr>
                <p:cNvSpPr/>
                <p:nvPr/>
              </p:nvSpPr>
              <p:spPr>
                <a:xfrm>
                  <a:off x="2798383" y="2487700"/>
                  <a:ext cx="1208216" cy="184666"/>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chemeClr val="tx2">
                          <a:lumMod val="20000"/>
                          <a:lumOff val="8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defTabSz="557213" eaLnBrk="1" fontAlgn="auto" hangingPunct="1">
                    <a:spcBef>
                      <a:spcPts val="0"/>
                    </a:spcBef>
                    <a:spcAft>
                      <a:spcPts val="0"/>
                    </a:spcAft>
                    <a:tabLst>
                      <a:tab pos="163488" algn="l"/>
                    </a:tabLst>
                    <a:defRPr/>
                  </a:pPr>
                  <a:r>
                    <a:rPr lang="en-US" altLang="ja-JP" sz="900">
                      <a:solidFill>
                        <a:srgbClr val="575757"/>
                      </a:solidFill>
                      <a:latin typeface="Meiryo UI" panose="020B0604030504040204" pitchFamily="50" charset="-128"/>
                      <a:ea typeface="Meiryo UI" panose="020B0604030504040204" pitchFamily="50" charset="-128"/>
                      <a:sym typeface="Trebuchet MS" panose="020B0603020202020204" pitchFamily="34" charset="0"/>
                    </a:rPr>
                    <a:t>XXX</a:t>
                  </a:r>
                  <a:endParaRPr lang="en-US" sz="900">
                    <a:solidFill>
                      <a:srgbClr val="575757"/>
                    </a:solidFill>
                    <a:latin typeface="Meiryo UI" panose="020B0604030504040204" pitchFamily="50" charset="-128"/>
                    <a:ea typeface="Meiryo UI" panose="020B0604030504040204" pitchFamily="50" charset="-128"/>
                    <a:sym typeface="Trebuchet MS" panose="020B0603020202020204" pitchFamily="34" charset="0"/>
                  </a:endParaRPr>
                </a:p>
              </p:txBody>
            </p:sp>
          </p:grpSp>
        </p:grpSp>
        <p:sp>
          <p:nvSpPr>
            <p:cNvPr id="38" name="Rectangle 2">
              <a:extLst>
                <a:ext uri="{FF2B5EF4-FFF2-40B4-BE49-F238E27FC236}">
                  <a16:creationId xmlns:a16="http://schemas.microsoft.com/office/drawing/2014/main" id="{467312A9-8829-E945-2B8B-2B245A5BDA36}"/>
                </a:ext>
              </a:extLst>
            </p:cNvPr>
            <p:cNvSpPr/>
            <p:nvPr/>
          </p:nvSpPr>
          <p:spPr>
            <a:xfrm>
              <a:off x="2031973" y="2384360"/>
              <a:ext cx="7252934" cy="3824649"/>
            </a:xfrm>
            <a:prstGeom prst="wedgeRectCallout">
              <a:avLst>
                <a:gd name="adj1" fmla="val -64037"/>
                <a:gd name="adj2" fmla="val -12043"/>
              </a:avLst>
            </a:prstGeom>
            <a:solidFill>
              <a:srgbClr val="EEE89A"/>
            </a:solidFill>
            <a:ln w="76200" cap="flat" cmpd="sng" algn="ctr">
              <a:noFill/>
              <a:prstDash val="solid"/>
            </a:ln>
            <a:effectLst/>
            <a:extLst>
              <a:ext uri="{91240B29-F687-4F45-9708-019B960494DF}">
                <a14:hiddenLine xmlns:a14="http://schemas.microsoft.com/office/drawing/2010/main" w="76200" cap="flat" cmpd="sng" algn="ctr">
                  <a:gradFill flip="none" rotWithShape="1">
                    <a:gsLst>
                      <a:gs pos="0">
                        <a:schemeClr val="accent2"/>
                      </a:gs>
                      <a:gs pos="100000">
                        <a:schemeClr val="tx2"/>
                      </a:gs>
                    </a:gsLst>
                    <a:lin ang="2700000" scaled="1"/>
                    <a:tileRect/>
                  </a:gra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ja-JP" altLang="en-US" sz="900" kern="0">
                  <a:solidFill>
                    <a:srgbClr val="575757"/>
                  </a:solidFill>
                  <a:latin typeface="Meiryo UI" panose="020B0604030504040204" pitchFamily="50" charset="-128"/>
                  <a:ea typeface="Meiryo UI" panose="020B0604030504040204" pitchFamily="50" charset="-128"/>
                </a:rPr>
                <a:t>下記の例を参考にして縦軸の項目を記載</a:t>
              </a:r>
            </a:p>
            <a:p>
              <a:pPr marL="243000" lvl="1" indent="-162000" defTabSz="685800" eaLnBrk="1" fontAlgn="auto" hangingPunct="1">
                <a:spcBef>
                  <a:spcPts val="0"/>
                </a:spcBef>
                <a:spcAft>
                  <a:spcPts val="0"/>
                </a:spcAft>
                <a:buClr>
                  <a:srgbClr val="FF8D36"/>
                </a:buClr>
                <a:buFont typeface="Trebuchet MS" panose="020B0603020202020204" pitchFamily="34" charset="0"/>
                <a:buChar char="•"/>
                <a:defRPr/>
              </a:pPr>
              <a:r>
                <a:rPr lang="ja-JP" altLang="en-US" sz="900">
                  <a:solidFill>
                    <a:srgbClr val="575757"/>
                  </a:solidFill>
                  <a:latin typeface="Meiryo UI" panose="020B0604030504040204" pitchFamily="50" charset="-128"/>
                  <a:ea typeface="Meiryo UI" panose="020B0604030504040204" pitchFamily="50" charset="-128"/>
                </a:rPr>
                <a:t>事前準備 </a:t>
              </a:r>
              <a:r>
                <a:rPr lang="en-US" altLang="ja-JP" sz="900">
                  <a:solidFill>
                    <a:srgbClr val="575757"/>
                  </a:solidFill>
                  <a:latin typeface="Meiryo UI" panose="020B0604030504040204" pitchFamily="50" charset="-128"/>
                  <a:ea typeface="Meiryo UI" panose="020B0604030504040204" pitchFamily="50" charset="-128"/>
                </a:rPr>
                <a:t>(</a:t>
              </a:r>
              <a:r>
                <a:rPr lang="ja-JP" altLang="en-US" sz="900">
                  <a:solidFill>
                    <a:srgbClr val="575757"/>
                  </a:solidFill>
                  <a:latin typeface="Meiryo UI" panose="020B0604030504040204" pitchFamily="50" charset="-128"/>
                  <a:ea typeface="Meiryo UI" panose="020B0604030504040204" pitchFamily="50" charset="-128"/>
                </a:rPr>
                <a:t>必要な項目を洗い出し、いつまでにどのプロセスを完了するかの観点で記載</a:t>
              </a:r>
              <a:r>
                <a:rPr lang="en-US" altLang="ja-JP" sz="900">
                  <a:solidFill>
                    <a:srgbClr val="575757"/>
                  </a:solidFill>
                  <a:latin typeface="Meiryo UI" panose="020B0604030504040204" pitchFamily="50" charset="-128"/>
                  <a:ea typeface="Meiryo UI" panose="020B0604030504040204" pitchFamily="50" charset="-128"/>
                </a:rPr>
                <a:t>)</a:t>
              </a:r>
              <a:endParaRPr lang="ja-JP" altLang="en-US" sz="900">
                <a:solidFill>
                  <a:srgbClr val="575757"/>
                </a:solidFill>
                <a:latin typeface="Meiryo UI" panose="020B0604030504040204" pitchFamily="50" charset="-128"/>
                <a:ea typeface="Meiryo UI" panose="020B0604030504040204" pitchFamily="50" charset="-128"/>
              </a:endParaRPr>
            </a:p>
            <a:p>
              <a:pPr marL="486000" lvl="2" indent="-162000" defTabSz="685800" eaLnBrk="1" fontAlgn="auto" hangingPunct="1">
                <a:spcBef>
                  <a:spcPts val="0"/>
                </a:spcBef>
                <a:spcAft>
                  <a:spcPts val="0"/>
                </a:spcAft>
                <a:buClr>
                  <a:srgbClr val="FF8D36"/>
                </a:buClr>
                <a:buFont typeface="Trebuchet MS" panose="020B0603020202020204" pitchFamily="34" charset="0"/>
                <a:buChar char="–"/>
                <a:defRPr/>
              </a:pPr>
              <a:r>
                <a:rPr lang="ja-JP" altLang="en-US" sz="900">
                  <a:solidFill>
                    <a:srgbClr val="575757"/>
                  </a:solidFill>
                  <a:latin typeface="Meiryo UI" panose="020B0604030504040204" pitchFamily="50" charset="-128"/>
                  <a:ea typeface="Meiryo UI" panose="020B0604030504040204" pitchFamily="50" charset="-128"/>
                </a:rPr>
                <a:t>免許取得</a:t>
              </a:r>
              <a:endParaRPr lang="en-US" altLang="ja-JP" sz="900">
                <a:solidFill>
                  <a:srgbClr val="575757"/>
                </a:solidFill>
                <a:latin typeface="Meiryo UI" panose="020B0604030504040204" pitchFamily="50" charset="-128"/>
                <a:ea typeface="Meiryo UI" panose="020B0604030504040204" pitchFamily="50" charset="-128"/>
              </a:endParaRPr>
            </a:p>
            <a:p>
              <a:pPr marL="486000" lvl="2" indent="-162000" defTabSz="685800" eaLnBrk="1" fontAlgn="auto" hangingPunct="1">
                <a:spcBef>
                  <a:spcPts val="0"/>
                </a:spcBef>
                <a:spcAft>
                  <a:spcPts val="0"/>
                </a:spcAft>
                <a:buClr>
                  <a:srgbClr val="FF8D36"/>
                </a:buClr>
                <a:buFont typeface="Trebuchet MS" panose="020B0603020202020204" pitchFamily="34" charset="0"/>
                <a:buChar char="–"/>
                <a:defRPr/>
              </a:pPr>
              <a:r>
                <a:rPr lang="ja-JP" altLang="en-US" sz="900">
                  <a:solidFill>
                    <a:srgbClr val="575757"/>
                  </a:solidFill>
                  <a:latin typeface="Meiryo UI" panose="020B0604030504040204" pitchFamily="50" charset="-128"/>
                  <a:ea typeface="Meiryo UI" panose="020B0604030504040204" pitchFamily="50" charset="-128"/>
                </a:rPr>
                <a:t>契約締結</a:t>
              </a:r>
            </a:p>
            <a:p>
              <a:pPr marL="486000" lvl="2" indent="-162000" defTabSz="685800" eaLnBrk="1" fontAlgn="auto" hangingPunct="1">
                <a:spcBef>
                  <a:spcPts val="0"/>
                </a:spcBef>
                <a:spcAft>
                  <a:spcPts val="0"/>
                </a:spcAft>
                <a:buClr>
                  <a:srgbClr val="FF8D36"/>
                </a:buClr>
                <a:buFont typeface="Trebuchet MS" panose="020B0603020202020204" pitchFamily="34" charset="0"/>
                <a:buChar char="–"/>
                <a:defRPr/>
              </a:pPr>
              <a:r>
                <a:rPr lang="ja-JP" altLang="en-US" sz="900">
                  <a:solidFill>
                    <a:srgbClr val="575757"/>
                  </a:solidFill>
                  <a:latin typeface="Meiryo UI" panose="020B0604030504040204" pitchFamily="50" charset="-128"/>
                  <a:ea typeface="Meiryo UI" panose="020B0604030504040204" pitchFamily="50" charset="-128"/>
                </a:rPr>
                <a:t>機器調達</a:t>
              </a:r>
            </a:p>
            <a:p>
              <a:pPr marL="486000" lvl="2" indent="-162000" defTabSz="685800" eaLnBrk="1" fontAlgn="auto" hangingPunct="1">
                <a:spcBef>
                  <a:spcPts val="0"/>
                </a:spcBef>
                <a:spcAft>
                  <a:spcPts val="0"/>
                </a:spcAft>
                <a:buClr>
                  <a:srgbClr val="FF8D36"/>
                </a:buClr>
                <a:buFont typeface="Trebuchet MS" panose="020B0603020202020204" pitchFamily="34" charset="0"/>
                <a:buChar char="–"/>
                <a:defRPr/>
              </a:pPr>
              <a:r>
                <a:rPr lang="ja-JP" altLang="en-US" sz="900">
                  <a:solidFill>
                    <a:srgbClr val="575757"/>
                  </a:solidFill>
                  <a:latin typeface="Meiryo UI" panose="020B0604030504040204" pitchFamily="50" charset="-128"/>
                  <a:ea typeface="Meiryo UI" panose="020B0604030504040204" pitchFamily="50" charset="-128"/>
                </a:rPr>
                <a:t>ネットワーク設計・施工</a:t>
              </a:r>
            </a:p>
            <a:p>
              <a:pPr marL="486000" lvl="2" indent="-162000" defTabSz="685800" eaLnBrk="1" fontAlgn="auto" hangingPunct="1">
                <a:spcBef>
                  <a:spcPts val="0"/>
                </a:spcBef>
                <a:spcAft>
                  <a:spcPts val="0"/>
                </a:spcAft>
                <a:buClr>
                  <a:srgbClr val="FF8D36"/>
                </a:buClr>
                <a:buFont typeface="Trebuchet MS" panose="020B0603020202020204" pitchFamily="34" charset="0"/>
                <a:buChar char="–"/>
                <a:defRPr/>
              </a:pPr>
              <a:r>
                <a:rPr lang="ja-JP" altLang="en-US" sz="900">
                  <a:solidFill>
                    <a:srgbClr val="575757"/>
                  </a:solidFill>
                  <a:latin typeface="Meiryo UI" panose="020B0604030504040204" pitchFamily="50" charset="-128"/>
                  <a:ea typeface="Meiryo UI" panose="020B0604030504040204" pitchFamily="50" charset="-128"/>
                </a:rPr>
                <a:t>ソリューション開発　等</a:t>
              </a:r>
            </a:p>
            <a:p>
              <a:pPr marL="243000" lvl="1" indent="-162000" defTabSz="685800" eaLnBrk="1" fontAlgn="auto" hangingPunct="1">
                <a:spcBef>
                  <a:spcPts val="0"/>
                </a:spcBef>
                <a:spcAft>
                  <a:spcPts val="0"/>
                </a:spcAft>
                <a:buClr>
                  <a:srgbClr val="FF8D36"/>
                </a:buClr>
                <a:buFont typeface="Trebuchet MS" panose="020B0603020202020204" pitchFamily="34" charset="0"/>
                <a:buChar char="•"/>
                <a:defRPr/>
              </a:pPr>
              <a:r>
                <a:rPr lang="ja-JP" altLang="en-US" sz="900">
                  <a:solidFill>
                    <a:srgbClr val="575757"/>
                  </a:solidFill>
                  <a:latin typeface="Meiryo UI" panose="020B0604030504040204" pitchFamily="50" charset="-128"/>
                  <a:ea typeface="Meiryo UI" panose="020B0604030504040204" pitchFamily="50" charset="-128"/>
                </a:rPr>
                <a:t>実装 </a:t>
              </a:r>
              <a:r>
                <a:rPr lang="en-US" altLang="ja-JP" sz="900">
                  <a:solidFill>
                    <a:srgbClr val="575757"/>
                  </a:solidFill>
                  <a:latin typeface="Meiryo UI" panose="020B0604030504040204" pitchFamily="50" charset="-128"/>
                  <a:ea typeface="Meiryo UI" panose="020B0604030504040204" pitchFamily="50" charset="-128"/>
                </a:rPr>
                <a:t>(PDCA</a:t>
              </a:r>
              <a:r>
                <a:rPr lang="ja-JP" altLang="en-US" sz="900">
                  <a:solidFill>
                    <a:srgbClr val="575757"/>
                  </a:solidFill>
                  <a:latin typeface="Meiryo UI" panose="020B0604030504040204" pitchFamily="50" charset="-128"/>
                  <a:ea typeface="Meiryo UI" panose="020B0604030504040204" pitchFamily="50" charset="-128"/>
                </a:rPr>
                <a:t>サイクルをどのタイミングで回していくのかの観点で記載</a:t>
              </a:r>
              <a:r>
                <a:rPr lang="en-US" altLang="ja-JP" sz="900">
                  <a:solidFill>
                    <a:srgbClr val="575757"/>
                  </a:solidFill>
                  <a:latin typeface="Meiryo UI" panose="020B0604030504040204" pitchFamily="50" charset="-128"/>
                  <a:ea typeface="Meiryo UI" panose="020B0604030504040204" pitchFamily="50" charset="-128"/>
                </a:rPr>
                <a:t>)</a:t>
              </a:r>
              <a:endParaRPr lang="ja-JP" altLang="en-US" sz="900">
                <a:solidFill>
                  <a:srgbClr val="575757"/>
                </a:solidFill>
                <a:latin typeface="Meiryo UI" panose="020B0604030504040204" pitchFamily="50" charset="-128"/>
                <a:ea typeface="Meiryo UI" panose="020B0604030504040204" pitchFamily="50" charset="-128"/>
              </a:endParaRPr>
            </a:p>
            <a:p>
              <a:pPr marL="486000" lvl="2" indent="-162000" defTabSz="685800" eaLnBrk="1" fontAlgn="auto" hangingPunct="1">
                <a:spcBef>
                  <a:spcPts val="0"/>
                </a:spcBef>
                <a:spcAft>
                  <a:spcPts val="0"/>
                </a:spcAft>
                <a:buClr>
                  <a:srgbClr val="FF8D36"/>
                </a:buClr>
                <a:buFont typeface="Trebuchet MS" panose="020B0603020202020204" pitchFamily="34" charset="0"/>
                <a:buChar char="–"/>
                <a:defRPr/>
              </a:pPr>
              <a:r>
                <a:rPr lang="ja-JP" altLang="en-US" sz="900">
                  <a:solidFill>
                    <a:srgbClr val="575757"/>
                  </a:solidFill>
                  <a:latin typeface="Meiryo UI" panose="020B0604030504040204" pitchFamily="50" charset="-128"/>
                  <a:ea typeface="Meiryo UI" panose="020B0604030504040204" pitchFamily="50" charset="-128"/>
                </a:rPr>
                <a:t>実行</a:t>
              </a:r>
            </a:p>
            <a:p>
              <a:pPr marL="486000" lvl="2" indent="-162000" defTabSz="685800" eaLnBrk="1" fontAlgn="auto" hangingPunct="1">
                <a:spcBef>
                  <a:spcPts val="0"/>
                </a:spcBef>
                <a:spcAft>
                  <a:spcPts val="0"/>
                </a:spcAft>
                <a:buClr>
                  <a:srgbClr val="FF8D36"/>
                </a:buClr>
                <a:buFont typeface="Trebuchet MS" panose="020B0603020202020204" pitchFamily="34" charset="0"/>
                <a:buChar char="–"/>
                <a:defRPr/>
              </a:pPr>
              <a:r>
                <a:rPr lang="ja-JP" altLang="en-US" sz="900">
                  <a:solidFill>
                    <a:srgbClr val="575757"/>
                  </a:solidFill>
                  <a:latin typeface="Meiryo UI" panose="020B0604030504040204" pitchFamily="50" charset="-128"/>
                  <a:ea typeface="Meiryo UI" panose="020B0604030504040204" pitchFamily="50" charset="-128"/>
                </a:rPr>
                <a:t>成果・課題の分析</a:t>
              </a:r>
              <a:endParaRPr lang="en-US" altLang="ja-JP" sz="900">
                <a:solidFill>
                  <a:srgbClr val="575757"/>
                </a:solidFill>
                <a:latin typeface="Meiryo UI" panose="020B0604030504040204" pitchFamily="50" charset="-128"/>
                <a:ea typeface="Meiryo UI" panose="020B0604030504040204" pitchFamily="50" charset="-128"/>
              </a:endParaRPr>
            </a:p>
            <a:p>
              <a:pPr marL="486000" lvl="2" indent="-162000" defTabSz="685800" eaLnBrk="1" fontAlgn="auto" hangingPunct="1">
                <a:spcBef>
                  <a:spcPts val="0"/>
                </a:spcBef>
                <a:spcAft>
                  <a:spcPts val="0"/>
                </a:spcAft>
                <a:buClr>
                  <a:srgbClr val="FF8D36"/>
                </a:buClr>
                <a:buFont typeface="Trebuchet MS" panose="020B0603020202020204" pitchFamily="34" charset="0"/>
                <a:buChar char="–"/>
                <a:defRPr/>
              </a:pPr>
              <a:r>
                <a:rPr lang="ja-JP" altLang="en-US" sz="900">
                  <a:solidFill>
                    <a:srgbClr val="575757"/>
                  </a:solidFill>
                  <a:latin typeface="Meiryo UI" panose="020B0604030504040204" pitchFamily="50" charset="-128"/>
                  <a:ea typeface="Meiryo UI" panose="020B0604030504040204" pitchFamily="50" charset="-128"/>
                </a:rPr>
                <a:t>フィードバック　等</a:t>
              </a:r>
              <a:endParaRPr lang="en-US" altLang="ja-JP" sz="900">
                <a:solidFill>
                  <a:srgbClr val="575757"/>
                </a:solidFill>
                <a:latin typeface="Meiryo UI" panose="020B0604030504040204" pitchFamily="50" charset="-128"/>
                <a:ea typeface="Meiryo UI" panose="020B0604030504040204" pitchFamily="50" charset="-128"/>
              </a:endParaRPr>
            </a:p>
            <a:p>
              <a:pPr marL="243000" lvl="1" indent="-162000" defTabSz="685800" eaLnBrk="1" fontAlgn="auto" hangingPunct="1">
                <a:spcBef>
                  <a:spcPts val="0"/>
                </a:spcBef>
                <a:spcAft>
                  <a:spcPts val="0"/>
                </a:spcAft>
                <a:buClr>
                  <a:srgbClr val="FF8D36"/>
                </a:buClr>
                <a:buFont typeface="Trebuchet MS" panose="020B0603020202020204" pitchFamily="34" charset="0"/>
                <a:buChar char="•"/>
                <a:defRPr/>
              </a:pPr>
              <a:r>
                <a:rPr lang="ja-JP" altLang="en-US" sz="900">
                  <a:solidFill>
                    <a:srgbClr val="575757"/>
                  </a:solidFill>
                  <a:latin typeface="Meiryo UI" panose="020B0604030504040204" pitchFamily="50" charset="-128"/>
                  <a:ea typeface="Meiryo UI" panose="020B0604030504040204" pitchFamily="50" charset="-128"/>
                </a:rPr>
                <a:t>成果の取りまとめ </a:t>
              </a:r>
              <a:r>
                <a:rPr lang="en-US" altLang="ja-JP" sz="900">
                  <a:solidFill>
                    <a:srgbClr val="575757"/>
                  </a:solidFill>
                  <a:latin typeface="Meiryo UI" panose="020B0604030504040204" pitchFamily="50" charset="-128"/>
                  <a:ea typeface="Meiryo UI" panose="020B0604030504040204" pitchFamily="50" charset="-128"/>
                </a:rPr>
                <a:t>(</a:t>
              </a:r>
              <a:r>
                <a:rPr lang="ja-JP" altLang="en-US" sz="900">
                  <a:solidFill>
                    <a:srgbClr val="575757"/>
                  </a:solidFill>
                  <a:latin typeface="Meiryo UI" panose="020B0604030504040204" pitchFamily="50" charset="-128"/>
                  <a:ea typeface="Meiryo UI" panose="020B0604030504040204" pitchFamily="50" charset="-128"/>
                </a:rPr>
                <a:t>着手・完了時期確認の観点で記載</a:t>
              </a:r>
              <a:r>
                <a:rPr lang="en-US" altLang="ja-JP" sz="900">
                  <a:solidFill>
                    <a:srgbClr val="575757"/>
                  </a:solidFill>
                  <a:latin typeface="Meiryo UI" panose="020B0604030504040204" pitchFamily="50" charset="-128"/>
                  <a:ea typeface="Meiryo UI" panose="020B0604030504040204" pitchFamily="50" charset="-128"/>
                </a:rPr>
                <a:t>)</a:t>
              </a:r>
            </a:p>
            <a:p>
              <a:pPr marL="81000" lvl="1" defTabSz="685800" eaLnBrk="1" fontAlgn="auto" hangingPunct="1">
                <a:spcBef>
                  <a:spcPts val="0"/>
                </a:spcBef>
                <a:spcAft>
                  <a:spcPts val="0"/>
                </a:spcAft>
                <a:buClr>
                  <a:srgbClr val="FF8222"/>
                </a:buClr>
                <a:defRPr/>
              </a:pPr>
              <a:r>
                <a:rPr lang="ja-JP" altLang="en-US" sz="900">
                  <a:solidFill>
                    <a:srgbClr val="575757"/>
                  </a:solidFill>
                  <a:latin typeface="Meiryo UI" panose="020B0604030504040204" pitchFamily="50" charset="-128"/>
                  <a:ea typeface="Meiryo UI" panose="020B0604030504040204" pitchFamily="50" charset="-128"/>
                </a:rPr>
                <a:t>等</a:t>
              </a:r>
              <a:endParaRPr lang="en-US" altLang="ja-JP" sz="900">
                <a:solidFill>
                  <a:srgbClr val="575757"/>
                </a:solidFill>
                <a:latin typeface="Meiryo UI" panose="020B0604030504040204" pitchFamily="50" charset="-128"/>
                <a:ea typeface="Meiryo UI" panose="020B0604030504040204" pitchFamily="50" charset="-128"/>
              </a:endParaRPr>
            </a:p>
            <a:p>
              <a:pPr marL="243000" lvl="1" indent="-162000" defTabSz="685800" eaLnBrk="1" fontAlgn="auto" hangingPunct="1">
                <a:spcBef>
                  <a:spcPts val="0"/>
                </a:spcBef>
                <a:spcAft>
                  <a:spcPts val="0"/>
                </a:spcAft>
                <a:buClr>
                  <a:srgbClr val="FF8222"/>
                </a:buClr>
                <a:buFont typeface="Trebuchet MS" panose="020B0603020202020204" pitchFamily="34" charset="0"/>
                <a:buChar char="•"/>
                <a:defRPr/>
              </a:pPr>
              <a:endParaRPr lang="ja-JP" altLang="en-US" sz="900">
                <a:solidFill>
                  <a:srgbClr val="575757"/>
                </a:solidFill>
                <a:latin typeface="Trebuchet MS" panose="020B0603020202020204" pitchFamily="34" charset="0"/>
                <a:ea typeface="Meiryo UI" panose="020B0604030504040204" pitchFamily="50" charset="-128"/>
              </a:endParaRPr>
            </a:p>
          </p:txBody>
        </p:sp>
      </p:grpSp>
      <p:sp>
        <p:nvSpPr>
          <p:cNvPr id="2" name="Rectangle 217">
            <a:extLst>
              <a:ext uri="{FF2B5EF4-FFF2-40B4-BE49-F238E27FC236}">
                <a16:creationId xmlns:a16="http://schemas.microsoft.com/office/drawing/2014/main" id="{016BCE3F-01AB-F321-7448-838102121409}"/>
              </a:ext>
            </a:extLst>
          </p:cNvPr>
          <p:cNvSpPr/>
          <p:nvPr/>
        </p:nvSpPr>
        <p:spPr>
          <a:xfrm>
            <a:off x="0" y="859698"/>
            <a:ext cx="2990790" cy="181591"/>
          </a:xfrm>
          <a:prstGeom prst="rect">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685800" eaLnBrk="1" fontAlgn="auto" hangingPunct="1">
              <a:spcBef>
                <a:spcPts val="0"/>
              </a:spcBef>
              <a:spcAft>
                <a:spcPts val="0"/>
              </a:spcAft>
              <a:buFont typeface="Trebuchet MS" panose="020B0603020202020204" pitchFamily="34" charset="0"/>
              <a:buChar char="​"/>
              <a:defRPr/>
            </a:pPr>
            <a:r>
              <a:rPr lang="ja-JP" altLang="en-US" sz="788" kern="0">
                <a:solidFill>
                  <a:srgbClr val="575757"/>
                </a:solidFill>
                <a:latin typeface="Trebuchet MS" panose="020B0603020202020204" pitchFamily="34" charset="0"/>
                <a:ea typeface="Meiryo UI" panose="020B0604030504040204" pitchFamily="50" charset="-128"/>
              </a:rPr>
              <a:t>評価の観点：実施体制</a:t>
            </a:r>
            <a:endParaRPr lang="en-US" altLang="ja-JP" sz="788" kern="0">
              <a:solidFill>
                <a:srgbClr val="575757"/>
              </a:solidFill>
              <a:latin typeface="Trebuchet MS" panose="020B0603020202020204" pitchFamily="34" charset="0"/>
              <a:ea typeface="Meiryo UI" panose="020B0604030504040204" pitchFamily="50" charset="-128"/>
            </a:endParaRPr>
          </a:p>
        </p:txBody>
      </p:sp>
      <p:sp>
        <p:nvSpPr>
          <p:cNvPr id="4" name="Rectangle 217">
            <a:extLst>
              <a:ext uri="{FF2B5EF4-FFF2-40B4-BE49-F238E27FC236}">
                <a16:creationId xmlns:a16="http://schemas.microsoft.com/office/drawing/2014/main" id="{5831EA4C-6FC4-63AA-B3B7-B72085AEF1FE}"/>
              </a:ext>
            </a:extLst>
          </p:cNvPr>
          <p:cNvSpPr/>
          <p:nvPr/>
        </p:nvSpPr>
        <p:spPr>
          <a:xfrm>
            <a:off x="0" y="1009719"/>
            <a:ext cx="2990790" cy="181591"/>
          </a:xfrm>
          <a:prstGeom prst="rect">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685800" eaLnBrk="1" fontAlgn="auto" hangingPunct="1">
              <a:spcBef>
                <a:spcPts val="0"/>
              </a:spcBef>
              <a:spcAft>
                <a:spcPts val="0"/>
              </a:spcAft>
              <a:buFont typeface="Trebuchet MS" panose="020B0603020202020204" pitchFamily="34" charset="0"/>
              <a:buChar char="​"/>
              <a:defRPr/>
            </a:pPr>
            <a:r>
              <a:rPr lang="ja-JP" altLang="en-US" sz="788" kern="0">
                <a:solidFill>
                  <a:srgbClr val="575757"/>
                </a:solidFill>
                <a:latin typeface="Trebuchet MS" panose="020B0603020202020204" pitchFamily="34" charset="0"/>
                <a:ea typeface="Meiryo UI" panose="020B0604030504040204" pitchFamily="50" charset="-128"/>
              </a:rPr>
              <a:t>評価の観点：地域課題に対するソリューションの適切性・妥当性</a:t>
            </a:r>
            <a:endParaRPr lang="en-US" altLang="ja-JP" sz="788" kern="0">
              <a:solidFill>
                <a:srgbClr val="575757"/>
              </a:solidFill>
              <a:latin typeface="Trebuchet MS" panose="020B0603020202020204" pitchFamily="34" charset="0"/>
              <a:ea typeface="Meiryo UI" panose="020B0604030504040204" pitchFamily="50" charset="-128"/>
            </a:endParaRPr>
          </a:p>
        </p:txBody>
      </p:sp>
      <p:sp>
        <p:nvSpPr>
          <p:cNvPr id="5" name="Oval 20">
            <a:extLst>
              <a:ext uri="{FF2B5EF4-FFF2-40B4-BE49-F238E27FC236}">
                <a16:creationId xmlns:a16="http://schemas.microsoft.com/office/drawing/2014/main" id="{FD2ABC46-F1D0-7131-ED09-3779285F54DB}"/>
              </a:ext>
            </a:extLst>
          </p:cNvPr>
          <p:cNvSpPr>
            <a:spLocks noChangeAspect="1" noChangeArrowheads="1"/>
          </p:cNvSpPr>
          <p:nvPr/>
        </p:nvSpPr>
        <p:spPr>
          <a:xfrm>
            <a:off x="143524" y="1579371"/>
            <a:ext cx="230183" cy="230183"/>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algn="ctr" defTabSz="685800" eaLnBrk="1" fontAlgn="auto" hangingPunct="1">
              <a:spcBef>
                <a:spcPts val="0"/>
              </a:spcBef>
              <a:spcAft>
                <a:spcPts val="0"/>
              </a:spcAft>
              <a:defRPr/>
            </a:pPr>
            <a:r>
              <a:rPr kumimoji="0" lang="en-US" altLang="ja-JP" sz="1500">
                <a:solidFill>
                  <a:prstClr val="white"/>
                </a:solidFill>
                <a:latin typeface="Trebuchet MS" panose="020B0603020202020204" pitchFamily="34" charset="0"/>
                <a:ea typeface="+mn-ea"/>
              </a:rPr>
              <a:t>1</a:t>
            </a:r>
            <a:endParaRPr kumimoji="0" lang="en-US" sz="1500">
              <a:solidFill>
                <a:prstClr val="white"/>
              </a:solidFill>
              <a:latin typeface="Trebuchet MS" panose="020B0603020202020204" pitchFamily="34" charset="0"/>
              <a:ea typeface="+mn-ea"/>
            </a:endParaRPr>
          </a:p>
        </p:txBody>
      </p:sp>
      <p:sp>
        <p:nvSpPr>
          <p:cNvPr id="7" name="正方形/長方形 5">
            <a:extLst>
              <a:ext uri="{FF2B5EF4-FFF2-40B4-BE49-F238E27FC236}">
                <a16:creationId xmlns:a16="http://schemas.microsoft.com/office/drawing/2014/main" id="{8D90C683-9369-E5AD-FC0E-94C69596B50D}"/>
              </a:ext>
            </a:extLst>
          </p:cNvPr>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総務省</a:t>
            </a:r>
          </a:p>
        </p:txBody>
      </p:sp>
      <p:sp>
        <p:nvSpPr>
          <p:cNvPr id="10" name="正方形/長方形 12">
            <a:extLst>
              <a:ext uri="{FF2B5EF4-FFF2-40B4-BE49-F238E27FC236}">
                <a16:creationId xmlns:a16="http://schemas.microsoft.com/office/drawing/2014/main" id="{0B5F9040-983D-F57E-28CA-DA949E31069F}"/>
              </a:ext>
            </a:extLst>
          </p:cNvPr>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FF3090DA-6FB9-414E-B719-C78A97C2C8C3}"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31</a:t>
            </a:fld>
            <a:endParaRPr kumimoji="1" lang="en-US" altLang="ja-JP" sz="148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209095574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52" name="think-cell data - do not delete" hidden="1"/>
          <p:cNvGraphicFramePr>
            <a:graphicFrameLocks noChangeAspect="1"/>
          </p:cNvGraphicFramePr>
          <p:nvPr/>
        </p:nvGraphicFramePr>
        <p:xfrm>
          <a:off x="1191" y="858441"/>
          <a:ext cx="1191" cy="1191"/>
        </p:xfrm>
        <a:graphic>
          <a:graphicData uri="http://schemas.openxmlformats.org/presentationml/2006/ole">
            <mc:AlternateContent xmlns:mc="http://schemas.openxmlformats.org/markup-compatibility/2006">
              <mc:Choice xmlns:v="urn:schemas-microsoft-com:vml" Requires="v">
                <p:oleObj name="think-cell スライド" r:id="rId3" imgW="395" imgH="396" progId="TCLayout.ActiveDocument.1">
                  <p:embed/>
                </p:oleObj>
              </mc:Choice>
              <mc:Fallback>
                <p:oleObj name="think-cell スライド" r:id="rId3" imgW="395" imgH="396" progId="TCLayout.ActiveDocument.1">
                  <p:embed/>
                  <p:pic>
                    <p:nvPicPr>
                      <p:cNvPr id="1752" name="think-cell data - do not delete" hidden="1"/>
                      <p:cNvPicPr>
                        <a:picLocks noChangeAspect="1"/>
                      </p:cNvPicPr>
                      <p:nvPr/>
                    </p:nvPicPr>
                    <p:blipFill>
                      <a:blip r:embed="rId4"/>
                      <a:stretch>
                        <a:fillRect/>
                      </a:stretch>
                    </p:blipFill>
                    <p:spPr>
                      <a:xfrm>
                        <a:off x="1191" y="858441"/>
                        <a:ext cx="1191" cy="1191"/>
                      </a:xfrm>
                      <a:prstGeom prst="rect">
                        <a:avLst/>
                      </a:prstGeom>
                    </p:spPr>
                  </p:pic>
                </p:oleObj>
              </mc:Fallback>
            </mc:AlternateContent>
          </a:graphicData>
        </a:graphic>
      </p:graphicFrame>
      <p:sp>
        <p:nvSpPr>
          <p:cNvPr id="1754" name="Rectangle 40"/>
          <p:cNvSpPr/>
          <p:nvPr/>
        </p:nvSpPr>
        <p:spPr>
          <a:xfrm>
            <a:off x="6459794" y="860053"/>
            <a:ext cx="2684207" cy="546599"/>
          </a:xfrm>
          <a:prstGeom prst="rect">
            <a:avLst/>
          </a:prstGeom>
          <a:solidFill>
            <a:schemeClr val="accent6">
              <a:lumMod val="20000"/>
              <a:lumOff val="80000"/>
            </a:schemeClr>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ja-JP" altLang="en-US" sz="1200" kern="0">
                <a:solidFill>
                  <a:srgbClr val="575757"/>
                </a:solidFill>
                <a:latin typeface="Trebuchet MS" panose="020B0603020202020204" pitchFamily="34" charset="0"/>
                <a:ea typeface="Meiryo UI" panose="020B0604030504040204" pitchFamily="50" charset="-128"/>
              </a:rPr>
              <a:t>サプライチェーンリスク対応を含めたサイバーセキュリティ対策の内容を記載ください</a:t>
            </a:r>
            <a:endParaRPr lang="en-US" altLang="ja-JP" sz="1200" kern="0">
              <a:solidFill>
                <a:srgbClr val="575757"/>
              </a:solidFill>
              <a:latin typeface="Trebuchet MS" panose="020B0603020202020204" pitchFamily="34" charset="0"/>
              <a:ea typeface="Meiryo UI" panose="020B0604030504040204" pitchFamily="50" charset="-128"/>
            </a:endParaRPr>
          </a:p>
        </p:txBody>
      </p:sp>
      <p:sp>
        <p:nvSpPr>
          <p:cNvPr id="1757" name="Rectangle 217"/>
          <p:cNvSpPr/>
          <p:nvPr/>
        </p:nvSpPr>
        <p:spPr>
          <a:xfrm>
            <a:off x="472500" y="891322"/>
            <a:ext cx="1539000" cy="181591"/>
          </a:xfrm>
          <a:prstGeom prst="rect">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685800" eaLnBrk="1" fontAlgn="auto" hangingPunct="1">
              <a:spcBef>
                <a:spcPts val="0"/>
              </a:spcBef>
              <a:spcAft>
                <a:spcPts val="0"/>
              </a:spcAft>
              <a:buFont typeface="Trebuchet MS" panose="020B0603020202020204" pitchFamily="34" charset="0"/>
              <a:buChar char="​"/>
              <a:defRPr/>
            </a:pPr>
            <a:r>
              <a:rPr lang="ja-JP" altLang="en-US" sz="900" kern="0">
                <a:solidFill>
                  <a:srgbClr val="575757"/>
                </a:solidFill>
                <a:latin typeface="Trebuchet MS" panose="020B0603020202020204" pitchFamily="34" charset="0"/>
                <a:ea typeface="Meiryo UI" panose="020B0604030504040204" pitchFamily="50" charset="-128"/>
              </a:rPr>
              <a:t>評価の観点：⑤、⑦</a:t>
            </a:r>
            <a:endParaRPr lang="en-US" altLang="ja-JP" sz="900" kern="0">
              <a:solidFill>
                <a:srgbClr val="575757"/>
              </a:solidFill>
              <a:latin typeface="Trebuchet MS" panose="020B0603020202020204" pitchFamily="34" charset="0"/>
              <a:ea typeface="Meiryo UI" panose="020B0604030504040204" pitchFamily="50" charset="-128"/>
            </a:endParaRPr>
          </a:p>
        </p:txBody>
      </p:sp>
      <p:sp>
        <p:nvSpPr>
          <p:cNvPr id="1758" name="Rectangle 217"/>
          <p:cNvSpPr/>
          <p:nvPr/>
        </p:nvSpPr>
        <p:spPr>
          <a:xfrm>
            <a:off x="472500" y="891322"/>
            <a:ext cx="2990790" cy="181591"/>
          </a:xfrm>
          <a:prstGeom prst="rect">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685800" eaLnBrk="1" fontAlgn="auto" hangingPunct="1">
              <a:spcBef>
                <a:spcPts val="0"/>
              </a:spcBef>
              <a:spcAft>
                <a:spcPts val="0"/>
              </a:spcAft>
              <a:buFont typeface="Trebuchet MS" panose="020B0603020202020204" pitchFamily="34" charset="0"/>
              <a:buChar char="​"/>
              <a:defRPr/>
            </a:pPr>
            <a:r>
              <a:rPr lang="ja-JP" altLang="en-US" sz="788" kern="0">
                <a:solidFill>
                  <a:srgbClr val="575757"/>
                </a:solidFill>
                <a:latin typeface="Trebuchet MS" panose="020B0603020202020204" pitchFamily="34" charset="0"/>
                <a:ea typeface="Meiryo UI" panose="020B0604030504040204" pitchFamily="50" charset="-128"/>
              </a:rPr>
              <a:t>評価の観点：サイバーセキュリティ対策</a:t>
            </a:r>
            <a:endParaRPr lang="en-US" altLang="ja-JP" sz="788" kern="0">
              <a:solidFill>
                <a:srgbClr val="575757"/>
              </a:solidFill>
              <a:latin typeface="Trebuchet MS" panose="020B0603020202020204" pitchFamily="34" charset="0"/>
              <a:ea typeface="Meiryo UI" panose="020B0604030504040204" pitchFamily="50" charset="-128"/>
            </a:endParaRPr>
          </a:p>
        </p:txBody>
      </p:sp>
      <p:sp>
        <p:nvSpPr>
          <p:cNvPr id="2" name="タイトル 16">
            <a:extLst>
              <a:ext uri="{FF2B5EF4-FFF2-40B4-BE49-F238E27FC236}">
                <a16:creationId xmlns:a16="http://schemas.microsoft.com/office/drawing/2014/main" id="{C160D6CF-582C-9599-715D-EC74E1C49CA3}"/>
              </a:ext>
            </a:extLst>
          </p:cNvPr>
          <p:cNvSpPr txBox="1">
            <a:spLocks/>
          </p:cNvSpPr>
          <p:nvPr/>
        </p:nvSpPr>
        <p:spPr>
          <a:xfrm>
            <a:off x="535030" y="1583506"/>
            <a:ext cx="6662510" cy="2492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j-lt"/>
                <a:ea typeface="+mj-ea"/>
                <a:cs typeface="+mj-cs"/>
                <a:sym typeface="Trebuchet MS" panose="020B0603020202020204" pitchFamily="34" charset="0"/>
              </a:defRPr>
            </a:lvl1pPr>
          </a:lstStyle>
          <a:p>
            <a:pPr defTabSz="685800" fontAlgn="auto">
              <a:spcAft>
                <a:spcPts val="0"/>
              </a:spcAft>
            </a:pPr>
            <a:r>
              <a:rPr kumimoji="0" lang="ja-JP" altLang="en-US" sz="1800">
                <a:solidFill>
                  <a:srgbClr val="FF8222"/>
                </a:solidFill>
                <a:latin typeface="Meiryo UI" panose="020B0604030504040204" pitchFamily="50" charset="-128"/>
              </a:rPr>
              <a:t>サイバーセキュリティ対策</a:t>
            </a:r>
          </a:p>
        </p:txBody>
      </p:sp>
      <p:sp>
        <p:nvSpPr>
          <p:cNvPr id="3" name="Oval 20">
            <a:extLst>
              <a:ext uri="{FF2B5EF4-FFF2-40B4-BE49-F238E27FC236}">
                <a16:creationId xmlns:a16="http://schemas.microsoft.com/office/drawing/2014/main" id="{EAC7B1B4-B6FE-0A85-CCC4-C291E1B32E5D}"/>
              </a:ext>
            </a:extLst>
          </p:cNvPr>
          <p:cNvSpPr>
            <a:spLocks noChangeAspect="1" noChangeArrowheads="1"/>
          </p:cNvSpPr>
          <p:nvPr/>
        </p:nvSpPr>
        <p:spPr>
          <a:xfrm>
            <a:off x="143524" y="1579371"/>
            <a:ext cx="230183" cy="230183"/>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algn="ctr" defTabSz="685800" eaLnBrk="1" fontAlgn="auto" hangingPunct="1">
              <a:spcBef>
                <a:spcPts val="0"/>
              </a:spcBef>
              <a:spcAft>
                <a:spcPts val="0"/>
              </a:spcAft>
              <a:defRPr/>
            </a:pPr>
            <a:r>
              <a:rPr kumimoji="0" lang="ja-JP" altLang="en-US" sz="1500">
                <a:solidFill>
                  <a:prstClr val="white"/>
                </a:solidFill>
                <a:latin typeface="Trebuchet MS" panose="020B0603020202020204" pitchFamily="34" charset="0"/>
                <a:ea typeface="+mn-ea"/>
              </a:rPr>
              <a:t>２</a:t>
            </a:r>
            <a:endParaRPr kumimoji="0" lang="en-US" sz="1500">
              <a:solidFill>
                <a:prstClr val="white"/>
              </a:solidFill>
              <a:latin typeface="Trebuchet MS" panose="020B0603020202020204" pitchFamily="34" charset="0"/>
              <a:ea typeface="+mn-ea"/>
            </a:endParaRPr>
          </a:p>
        </p:txBody>
      </p:sp>
      <p:sp>
        <p:nvSpPr>
          <p:cNvPr id="4" name="テキスト ボックス 42">
            <a:extLst>
              <a:ext uri="{FF2B5EF4-FFF2-40B4-BE49-F238E27FC236}">
                <a16:creationId xmlns:a16="http://schemas.microsoft.com/office/drawing/2014/main" id="{0A388ACB-FA54-3249-827D-A5ECC5B1FBF4}"/>
              </a:ext>
            </a:extLst>
          </p:cNvPr>
          <p:cNvSpPr txBox="1"/>
          <p:nvPr/>
        </p:nvSpPr>
        <p:spPr>
          <a:xfrm>
            <a:off x="46469" y="1357566"/>
            <a:ext cx="6743429" cy="112224"/>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27861" rIns="0" bIns="27861" numCol="1" spcCol="0" rtlCol="0" fromWordArt="0" anchor="ctr" anchorCtr="0" forceAA="0" compatLnSpc="1">
            <a:prstTxWarp prst="textNoShape">
              <a:avLst/>
            </a:prstTxWarp>
            <a:noAutofit/>
          </a:bodyPr>
          <a:lstStyle/>
          <a:p>
            <a:pPr defTabSz="557213" eaLnBrk="1" fontAlgn="auto" hangingPunct="1">
              <a:spcBef>
                <a:spcPts val="0"/>
              </a:spcBef>
              <a:spcAft>
                <a:spcPts val="0"/>
              </a:spcAft>
              <a:defRPr/>
            </a:pPr>
            <a:r>
              <a:rPr lang="en-US" altLang="ja-JP" sz="900">
                <a:solidFill>
                  <a:srgbClr val="575757"/>
                </a:solidFill>
                <a:latin typeface="Meiryo UI" panose="020B0604030504040204" pitchFamily="50" charset="-128"/>
                <a:ea typeface="Meiryo UI" panose="020B0604030504040204" pitchFamily="50" charset="-128"/>
              </a:rPr>
              <a:t>Ⅳ</a:t>
            </a:r>
            <a:r>
              <a:rPr lang="ja-JP" altLang="en-US" sz="900">
                <a:solidFill>
                  <a:srgbClr val="575757"/>
                </a:solidFill>
                <a:latin typeface="Meiryo UI" panose="020B0604030504040204" pitchFamily="50" charset="-128"/>
                <a:ea typeface="Meiryo UI" panose="020B0604030504040204" pitchFamily="50" charset="-128"/>
              </a:rPr>
              <a:t>補助事業</a:t>
            </a:r>
          </a:p>
        </p:txBody>
      </p:sp>
      <p:sp>
        <p:nvSpPr>
          <p:cNvPr id="5" name="正方形/長方形 5">
            <a:extLst>
              <a:ext uri="{FF2B5EF4-FFF2-40B4-BE49-F238E27FC236}">
                <a16:creationId xmlns:a16="http://schemas.microsoft.com/office/drawing/2014/main" id="{1767034E-4014-A8B7-D1E7-57059E60EA76}"/>
              </a:ext>
            </a:extLst>
          </p:cNvPr>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総務省</a:t>
            </a:r>
          </a:p>
        </p:txBody>
      </p:sp>
      <p:sp>
        <p:nvSpPr>
          <p:cNvPr id="6" name="正方形/長方形 12">
            <a:extLst>
              <a:ext uri="{FF2B5EF4-FFF2-40B4-BE49-F238E27FC236}">
                <a16:creationId xmlns:a16="http://schemas.microsoft.com/office/drawing/2014/main" id="{6B3F27AC-4E21-054E-7793-86EB44829F9C}"/>
              </a:ext>
            </a:extLst>
          </p:cNvPr>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FF3090DA-6FB9-414E-B719-C78A97C2C8C3}"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32</a:t>
            </a:fld>
            <a:endParaRPr kumimoji="1" lang="en-US" altLang="ja-JP" sz="148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35974403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64" name="think-cell data - do not delete" hidden="1"/>
          <p:cNvGraphicFramePr>
            <a:graphicFrameLocks noChangeAspect="1"/>
          </p:cNvGraphicFramePr>
          <p:nvPr/>
        </p:nvGraphicFramePr>
        <p:xfrm>
          <a:off x="1191" y="858441"/>
          <a:ext cx="1191" cy="1191"/>
        </p:xfrm>
        <a:graphic>
          <a:graphicData uri="http://schemas.openxmlformats.org/presentationml/2006/ole">
            <mc:AlternateContent xmlns:mc="http://schemas.openxmlformats.org/markup-compatibility/2006">
              <mc:Choice xmlns:v="urn:schemas-microsoft-com:vml" Requires="v">
                <p:oleObj name="think-cell スライド" r:id="rId5" imgW="395" imgH="396" progId="TCLayout.ActiveDocument.1">
                  <p:embed/>
                </p:oleObj>
              </mc:Choice>
              <mc:Fallback>
                <p:oleObj name="think-cell スライド" r:id="rId5" imgW="395" imgH="396" progId="TCLayout.ActiveDocument.1">
                  <p:embed/>
                  <p:pic>
                    <p:nvPicPr>
                      <p:cNvPr id="1764" name="think-cell data - do not delete" hidden="1"/>
                      <p:cNvPicPr>
                        <a:picLocks noChangeAspect="1"/>
                      </p:cNvPicPr>
                      <p:nvPr/>
                    </p:nvPicPr>
                    <p:blipFill>
                      <a:blip r:embed="rId6"/>
                      <a:stretch>
                        <a:fillRect/>
                      </a:stretch>
                    </p:blipFill>
                    <p:spPr>
                      <a:xfrm>
                        <a:off x="1191" y="858441"/>
                        <a:ext cx="1191" cy="1191"/>
                      </a:xfrm>
                      <a:prstGeom prst="rect">
                        <a:avLst/>
                      </a:prstGeom>
                    </p:spPr>
                  </p:pic>
                </p:oleObj>
              </mc:Fallback>
            </mc:AlternateContent>
          </a:graphicData>
        </a:graphic>
      </p:graphicFrame>
      <p:sp>
        <p:nvSpPr>
          <p:cNvPr id="1765" name="Rectangle 43"/>
          <p:cNvSpPr/>
          <p:nvPr/>
        </p:nvSpPr>
        <p:spPr>
          <a:xfrm>
            <a:off x="472500" y="2438400"/>
            <a:ext cx="3885188" cy="3043894"/>
          </a:xfrm>
          <a:prstGeom prst="rect">
            <a:avLst/>
          </a:prstGeom>
          <a:noFill/>
          <a:ln w="9525" cap="rnd" cmpd="sng" algn="ctr">
            <a:solidFill>
              <a:srgbClr val="9A9A9A"/>
            </a:solidFill>
            <a:prstDash val="sysDot"/>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7500" tIns="27000" rIns="67500" bIns="27000" numCol="1" spcCol="0" rtlCol="0" fromWordArt="0" anchor="t" anchorCtr="0" forceAA="0" compatLnSpc="1">
            <a:prstTxWarp prst="textNoShape">
              <a:avLst/>
            </a:prstTxWarp>
            <a:noAutofit/>
          </a:bodyPr>
          <a:lstStyle/>
          <a:p>
            <a:pPr marL="81000" lvl="1" defTabSz="685800" eaLnBrk="1" fontAlgn="auto" hangingPunct="1">
              <a:spcBef>
                <a:spcPts val="0"/>
              </a:spcBef>
              <a:spcAft>
                <a:spcPts val="0"/>
              </a:spcAft>
              <a:buClr>
                <a:srgbClr val="FF8222"/>
              </a:buClr>
              <a:defRPr/>
            </a:pPr>
            <a:r>
              <a:rPr lang="en-US" altLang="ja-JP" sz="1050">
                <a:solidFill>
                  <a:srgbClr val="575757"/>
                </a:solidFill>
                <a:latin typeface="Meiryo UI" panose="020B0604030504040204" pitchFamily="50" charset="-128"/>
                <a:ea typeface="Meiryo UI" panose="020B0604030504040204" pitchFamily="50" charset="-128"/>
              </a:rPr>
              <a:t>XXX</a:t>
            </a:r>
          </a:p>
          <a:p>
            <a:pPr defTabSz="685800" eaLnBrk="1" fontAlgn="auto" hangingPunct="1">
              <a:spcBef>
                <a:spcPts val="0"/>
              </a:spcBef>
              <a:spcAft>
                <a:spcPts val="0"/>
              </a:spcAft>
              <a:buFont typeface="Trebuchet MS" panose="020B0603020202020204" pitchFamily="34" charset="0"/>
              <a:buChar char="​"/>
              <a:defRPr/>
            </a:pPr>
            <a:r>
              <a:rPr lang="ja-JP" altLang="en-US" sz="1050">
                <a:solidFill>
                  <a:srgbClr val="3EAD92"/>
                </a:solidFill>
                <a:latin typeface="Trebuchet MS" panose="020B0603020202020204" pitchFamily="34" charset="0"/>
                <a:ea typeface="Meiryo UI" panose="020B0604030504040204" pitchFamily="50" charset="-128"/>
              </a:rPr>
              <a:t>牛舎内にローカル</a:t>
            </a:r>
            <a:r>
              <a:rPr lang="en-US" altLang="ja-JP" sz="1050">
                <a:solidFill>
                  <a:srgbClr val="3EAD92"/>
                </a:solidFill>
                <a:latin typeface="Trebuchet MS" panose="020B0603020202020204" pitchFamily="34" charset="0"/>
                <a:ea typeface="Meiryo UI" panose="020B0604030504040204" pitchFamily="50" charset="-128"/>
              </a:rPr>
              <a:t>5G</a:t>
            </a:r>
            <a:r>
              <a:rPr lang="ja-JP" altLang="en-US" sz="1050">
                <a:solidFill>
                  <a:srgbClr val="3EAD92"/>
                </a:solidFill>
                <a:latin typeface="Trebuchet MS" panose="020B0603020202020204" pitchFamily="34" charset="0"/>
                <a:ea typeface="Meiryo UI" panose="020B0604030504040204" pitchFamily="50" charset="-128"/>
              </a:rPr>
              <a:t>環境を構築し、</a:t>
            </a:r>
            <a:r>
              <a:rPr lang="en-US" altLang="ja-JP" sz="1050">
                <a:solidFill>
                  <a:srgbClr val="3EAD92"/>
                </a:solidFill>
                <a:latin typeface="Trebuchet MS" panose="020B0603020202020204" pitchFamily="34" charset="0"/>
                <a:ea typeface="Meiryo UI" panose="020B0604030504040204" pitchFamily="50" charset="-128"/>
              </a:rPr>
              <a:t>4K</a:t>
            </a:r>
            <a:r>
              <a:rPr lang="ja-JP" altLang="en-US" sz="1050">
                <a:solidFill>
                  <a:srgbClr val="3EAD92"/>
                </a:solidFill>
                <a:latin typeface="Trebuchet MS" panose="020B0603020202020204" pitchFamily="34" charset="0"/>
                <a:ea typeface="Meiryo UI" panose="020B0604030504040204" pitchFamily="50" charset="-128"/>
              </a:rPr>
              <a:t>カメラと伝送映像の</a:t>
            </a:r>
            <a:r>
              <a:rPr lang="en-US" altLang="ja-JP" sz="1050">
                <a:solidFill>
                  <a:srgbClr val="3EAD92"/>
                </a:solidFill>
                <a:latin typeface="Trebuchet MS" panose="020B0603020202020204" pitchFamily="34" charset="0"/>
                <a:ea typeface="Meiryo UI" panose="020B0604030504040204" pitchFamily="50" charset="-128"/>
              </a:rPr>
              <a:t>AI</a:t>
            </a:r>
            <a:r>
              <a:rPr lang="ja-JP" altLang="en-US" sz="1050">
                <a:solidFill>
                  <a:srgbClr val="3EAD92"/>
                </a:solidFill>
                <a:latin typeface="Trebuchet MS" panose="020B0603020202020204" pitchFamily="34" charset="0"/>
                <a:ea typeface="Meiryo UI" panose="020B0604030504040204" pitchFamily="50" charset="-128"/>
              </a:rPr>
              <a:t>解析等により、リアルタイム遠隔監視、獣医師の遠隔指導の実装を検証し、実装化の要件を満たして、実装に進めるか判断</a:t>
            </a:r>
            <a:endParaRPr lang="en-US" altLang="ja-JP" sz="1050">
              <a:solidFill>
                <a:srgbClr val="3EAD92"/>
              </a:solidFill>
              <a:latin typeface="Trebuchet MS" panose="020B0603020202020204" pitchFamily="34" charset="0"/>
              <a:ea typeface="Meiryo UI" panose="020B0604030504040204" pitchFamily="50" charset="-128"/>
            </a:endParaRPr>
          </a:p>
          <a:p>
            <a:pPr marL="243000" lvl="1" indent="-162000" defTabSz="685800" eaLnBrk="1" fontAlgn="auto" hangingPunct="1">
              <a:spcBef>
                <a:spcPts val="0"/>
              </a:spcBef>
              <a:spcAft>
                <a:spcPts val="0"/>
              </a:spcAft>
              <a:buClr>
                <a:srgbClr val="FF8D36"/>
              </a:buClr>
              <a:buFont typeface="Trebuchet MS" panose="020B0603020202020204" pitchFamily="34" charset="0"/>
              <a:buChar char="•"/>
              <a:defRPr/>
            </a:pPr>
            <a:r>
              <a:rPr lang="ja-JP" altLang="en-US" sz="1050">
                <a:solidFill>
                  <a:srgbClr val="3EAD92"/>
                </a:solidFill>
                <a:latin typeface="Trebuchet MS" panose="020B0603020202020204" pitchFamily="34" charset="0"/>
                <a:ea typeface="Meiryo UI" panose="020B0604030504040204" pitchFamily="50" charset="-128"/>
              </a:rPr>
              <a:t>実装に向けて、導入による作業工数の削減割合を検証</a:t>
            </a:r>
            <a:endParaRPr lang="en-US" altLang="ja-JP" sz="1050">
              <a:solidFill>
                <a:srgbClr val="3EAD92"/>
              </a:solidFill>
              <a:latin typeface="Trebuchet MS" panose="020B0603020202020204" pitchFamily="34" charset="0"/>
              <a:ea typeface="Meiryo UI" panose="020B0604030504040204" pitchFamily="50" charset="-128"/>
            </a:endParaRPr>
          </a:p>
          <a:p>
            <a:pPr marL="243000" lvl="1" indent="-162000" defTabSz="685800" eaLnBrk="1" fontAlgn="auto" hangingPunct="1">
              <a:spcBef>
                <a:spcPts val="0"/>
              </a:spcBef>
              <a:spcAft>
                <a:spcPts val="0"/>
              </a:spcAft>
              <a:buClr>
                <a:srgbClr val="FF8D36"/>
              </a:buClr>
              <a:buFont typeface="Trebuchet MS" panose="020B0603020202020204" pitchFamily="34" charset="0"/>
              <a:buChar char="•"/>
              <a:defRPr/>
            </a:pPr>
            <a:r>
              <a:rPr lang="ja-JP" altLang="en-US" sz="1050">
                <a:solidFill>
                  <a:srgbClr val="3EAD92"/>
                </a:solidFill>
                <a:latin typeface="Trebuchet MS" panose="020B0603020202020204" pitchFamily="34" charset="0"/>
                <a:ea typeface="Meiryo UI" panose="020B0604030504040204" pitchFamily="50" charset="-128"/>
              </a:rPr>
              <a:t>技術的に実装での運用が可能かどうか、音声・音質の精度を検証</a:t>
            </a:r>
            <a:endParaRPr lang="en-US" altLang="ja-JP" sz="1050">
              <a:solidFill>
                <a:srgbClr val="3EAD92"/>
              </a:solidFill>
              <a:latin typeface="Trebuchet MS" panose="020B0603020202020204" pitchFamily="34" charset="0"/>
              <a:ea typeface="Meiryo UI" panose="020B0604030504040204" pitchFamily="50" charset="-128"/>
            </a:endParaRPr>
          </a:p>
          <a:p>
            <a:pPr marL="243000" lvl="1" indent="-162000" defTabSz="685800" eaLnBrk="1" fontAlgn="auto" hangingPunct="1">
              <a:spcBef>
                <a:spcPts val="0"/>
              </a:spcBef>
              <a:spcAft>
                <a:spcPts val="0"/>
              </a:spcAft>
              <a:buClr>
                <a:srgbClr val="FF8D36"/>
              </a:buClr>
              <a:buFont typeface="Trebuchet MS" panose="020B0603020202020204" pitchFamily="34" charset="0"/>
              <a:buChar char="•"/>
              <a:defRPr/>
            </a:pPr>
            <a:r>
              <a:rPr lang="ja-JP" altLang="en-US" sz="1050">
                <a:solidFill>
                  <a:srgbClr val="3EAD92"/>
                </a:solidFill>
                <a:latin typeface="Trebuchet MS" panose="020B0603020202020204" pitchFamily="34" charset="0"/>
                <a:ea typeface="Meiryo UI" panose="020B0604030504040204" pitchFamily="50" charset="-128"/>
              </a:rPr>
              <a:t>実装後において、</a:t>
            </a:r>
            <a:r>
              <a:rPr lang="en-US" altLang="ja-JP" sz="1050">
                <a:solidFill>
                  <a:srgbClr val="3EAD92"/>
                </a:solidFill>
                <a:latin typeface="Trebuchet MS" panose="020B0603020202020204" pitchFamily="34" charset="0"/>
                <a:ea typeface="Meiryo UI" panose="020B0604030504040204" pitchFamily="50" charset="-128"/>
              </a:rPr>
              <a:t>24</a:t>
            </a:r>
            <a:r>
              <a:rPr lang="ja-JP" altLang="en-US" sz="1050">
                <a:solidFill>
                  <a:srgbClr val="3EAD92"/>
                </a:solidFill>
                <a:latin typeface="Trebuchet MS" panose="020B0603020202020204" pitchFamily="34" charset="0"/>
                <a:ea typeface="Meiryo UI" panose="020B0604030504040204" pitchFamily="50" charset="-128"/>
              </a:rPr>
              <a:t>時間の監視体制を確保するために、実施体制と各種機器の操作性を確認し、実運用が可能か検証</a:t>
            </a:r>
            <a:endParaRPr lang="en-US" altLang="ja-JP" sz="1050">
              <a:solidFill>
                <a:srgbClr val="3EAD92"/>
              </a:solidFill>
              <a:latin typeface="Trebuchet MS" panose="020B0603020202020204" pitchFamily="34" charset="0"/>
              <a:ea typeface="Meiryo UI" panose="020B0604030504040204" pitchFamily="50" charset="-128"/>
            </a:endParaRPr>
          </a:p>
          <a:p>
            <a:pPr defTabSz="685800" eaLnBrk="1" fontAlgn="auto" hangingPunct="1">
              <a:spcBef>
                <a:spcPts val="0"/>
              </a:spcBef>
              <a:spcAft>
                <a:spcPts val="0"/>
              </a:spcAft>
              <a:buFont typeface="Trebuchet MS" panose="020B0603020202020204" pitchFamily="34" charset="0"/>
              <a:buChar char="​"/>
              <a:defRPr/>
            </a:pPr>
            <a:endParaRPr lang="en-US" altLang="ja-JP" sz="1050">
              <a:solidFill>
                <a:srgbClr val="575757"/>
              </a:solidFill>
              <a:latin typeface="Trebuchet MS" panose="020B0603020202020204" pitchFamily="34" charset="0"/>
              <a:ea typeface="Meiryo UI" panose="020B0604030504040204" pitchFamily="50" charset="-128"/>
            </a:endParaRPr>
          </a:p>
          <a:p>
            <a:pPr marL="81000" lvl="1" defTabSz="685800" eaLnBrk="1" fontAlgn="auto" hangingPunct="1">
              <a:spcBef>
                <a:spcPts val="0"/>
              </a:spcBef>
              <a:spcAft>
                <a:spcPts val="0"/>
              </a:spcAft>
              <a:buClr>
                <a:srgbClr val="FF8222"/>
              </a:buClr>
              <a:defRPr/>
            </a:pPr>
            <a:endParaRPr lang="en-US" altLang="ja-JP" sz="1050">
              <a:solidFill>
                <a:srgbClr val="575757"/>
              </a:solidFill>
              <a:latin typeface="Meiryo UI" panose="020B0604030504040204" pitchFamily="50" charset="-128"/>
              <a:ea typeface="Meiryo UI" panose="020B0604030504040204" pitchFamily="50" charset="-128"/>
            </a:endParaRPr>
          </a:p>
        </p:txBody>
      </p:sp>
      <p:sp>
        <p:nvSpPr>
          <p:cNvPr id="1766" name="Rectangle 43"/>
          <p:cNvSpPr/>
          <p:nvPr/>
        </p:nvSpPr>
        <p:spPr>
          <a:xfrm>
            <a:off x="4482240" y="2438400"/>
            <a:ext cx="4104549" cy="3043894"/>
          </a:xfrm>
          <a:prstGeom prst="rect">
            <a:avLst/>
          </a:prstGeom>
          <a:noFill/>
          <a:ln w="9525" cap="rnd" cmpd="sng" algn="ctr">
            <a:solidFill>
              <a:srgbClr val="9A9A9A"/>
            </a:solidFill>
            <a:prstDash val="sysDot"/>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7500" tIns="27000" rIns="67500" bIns="27000" numCol="1" spcCol="0" rtlCol="0" fromWordArt="0" anchor="t" anchorCtr="0" forceAA="0" compatLnSpc="1">
            <a:prstTxWarp prst="textNoShape">
              <a:avLst/>
            </a:prstTxWarp>
            <a:noAutofit/>
          </a:bodyPr>
          <a:lstStyle/>
          <a:p>
            <a:pPr marL="81000" lvl="1" defTabSz="685800" eaLnBrk="1" fontAlgn="auto" hangingPunct="1">
              <a:spcBef>
                <a:spcPts val="0"/>
              </a:spcBef>
              <a:spcAft>
                <a:spcPts val="0"/>
              </a:spcAft>
              <a:buClr>
                <a:srgbClr val="FF8222"/>
              </a:buClr>
              <a:defRPr/>
            </a:pPr>
            <a:r>
              <a:rPr lang="en-US" altLang="ja-JP" sz="1050">
                <a:solidFill>
                  <a:srgbClr val="575757"/>
                </a:solidFill>
                <a:latin typeface="Meiryo UI" panose="020B0604030504040204" pitchFamily="50" charset="-128"/>
                <a:ea typeface="Meiryo UI" panose="020B0604030504040204" pitchFamily="50" charset="-128"/>
              </a:rPr>
              <a:t>XXX</a:t>
            </a:r>
          </a:p>
          <a:p>
            <a:pPr defTabSz="685800" eaLnBrk="1" fontAlgn="auto" hangingPunct="1">
              <a:spcBef>
                <a:spcPts val="0"/>
              </a:spcBef>
              <a:spcAft>
                <a:spcPts val="0"/>
              </a:spcAft>
              <a:buFont typeface="Trebuchet MS" panose="020B0603020202020204" pitchFamily="34" charset="0"/>
              <a:buChar char="​"/>
              <a:defRPr/>
            </a:pPr>
            <a:r>
              <a:rPr lang="ja-JP" altLang="en-US" sz="1050">
                <a:solidFill>
                  <a:srgbClr val="3EAD92"/>
                </a:solidFill>
                <a:latin typeface="Trebuchet MS" panose="020B0603020202020204" pitchFamily="34" charset="0"/>
                <a:ea typeface="Meiryo UI" panose="020B0604030504040204" pitchFamily="50" charset="-128"/>
              </a:rPr>
              <a:t>事業フィールドが属している</a:t>
            </a:r>
            <a:r>
              <a:rPr lang="en-US" altLang="ja-JP" sz="1050">
                <a:solidFill>
                  <a:srgbClr val="3EAD92"/>
                </a:solidFill>
                <a:latin typeface="Trebuchet MS" panose="020B0603020202020204" pitchFamily="34" charset="0"/>
                <a:ea typeface="Meiryo UI" panose="020B0604030504040204" pitchFamily="50" charset="-128"/>
              </a:rPr>
              <a:t>XXX</a:t>
            </a:r>
            <a:r>
              <a:rPr lang="ja-JP" altLang="en-US" sz="1050">
                <a:solidFill>
                  <a:srgbClr val="3EAD92"/>
                </a:solidFill>
                <a:latin typeface="Trebuchet MS" panose="020B0603020202020204" pitchFamily="34" charset="0"/>
                <a:ea typeface="Meiryo UI" panose="020B0604030504040204" pitchFamily="50" charset="-128"/>
              </a:rPr>
              <a:t>地域の大規模な酪農家への横展開を想定</a:t>
            </a:r>
            <a:endParaRPr lang="en-US" altLang="ja-JP" sz="1050">
              <a:solidFill>
                <a:srgbClr val="3EAD92"/>
              </a:solidFill>
              <a:latin typeface="Trebuchet MS" panose="020B0603020202020204" pitchFamily="34" charset="0"/>
              <a:ea typeface="Meiryo UI" panose="020B0604030504040204" pitchFamily="50" charset="-128"/>
            </a:endParaRPr>
          </a:p>
          <a:p>
            <a:pPr marL="243000" lvl="1" indent="-162000" defTabSz="685800" eaLnBrk="1" fontAlgn="auto" hangingPunct="1">
              <a:spcBef>
                <a:spcPts val="0"/>
              </a:spcBef>
              <a:spcAft>
                <a:spcPts val="0"/>
              </a:spcAft>
              <a:buClr>
                <a:srgbClr val="FF8222"/>
              </a:buClr>
              <a:buFont typeface="Trebuchet MS" panose="020B0603020202020204" pitchFamily="34" charset="0"/>
              <a:buChar char="•"/>
              <a:defRPr/>
            </a:pPr>
            <a:r>
              <a:rPr lang="en-US" altLang="ja-JP" sz="1050">
                <a:solidFill>
                  <a:srgbClr val="3EAD92"/>
                </a:solidFill>
                <a:latin typeface="Trebuchet MS" panose="020B0603020202020204" pitchFamily="34" charset="0"/>
                <a:ea typeface="Meiryo UI" panose="020B0604030504040204" pitchFamily="50" charset="-128"/>
              </a:rPr>
              <a:t>XXX</a:t>
            </a:r>
            <a:r>
              <a:rPr lang="ja-JP" altLang="en-US" sz="1050">
                <a:solidFill>
                  <a:srgbClr val="3EAD92"/>
                </a:solidFill>
                <a:latin typeface="Trebuchet MS" panose="020B0603020202020204" pitchFamily="34" charset="0"/>
                <a:ea typeface="Meiryo UI" panose="020B0604030504040204" pitchFamily="50" charset="-128"/>
              </a:rPr>
              <a:t>地域の類似ユーザへ普及を行った後、全国の酪農家に対しても実装した技術の展開</a:t>
            </a:r>
            <a:endParaRPr lang="en-US" altLang="ja-JP" sz="1050">
              <a:solidFill>
                <a:srgbClr val="3EAD92"/>
              </a:solidFill>
              <a:latin typeface="Trebuchet MS" panose="020B0603020202020204" pitchFamily="34" charset="0"/>
              <a:ea typeface="Meiryo UI" panose="020B0604030504040204" pitchFamily="50" charset="-128"/>
            </a:endParaRPr>
          </a:p>
          <a:p>
            <a:pPr marL="243000" lvl="1" indent="-162000" defTabSz="685800" eaLnBrk="1" fontAlgn="auto" hangingPunct="1">
              <a:spcBef>
                <a:spcPts val="0"/>
              </a:spcBef>
              <a:spcAft>
                <a:spcPts val="0"/>
              </a:spcAft>
              <a:buClr>
                <a:srgbClr val="FF8222"/>
              </a:buClr>
              <a:buFont typeface="Trebuchet MS" panose="020B0603020202020204" pitchFamily="34" charset="0"/>
              <a:buChar char="•"/>
              <a:defRPr/>
            </a:pPr>
            <a:r>
              <a:rPr lang="ja-JP" altLang="en-US" sz="1050">
                <a:solidFill>
                  <a:srgbClr val="3EAD92"/>
                </a:solidFill>
                <a:latin typeface="Trebuchet MS" panose="020B0603020202020204" pitchFamily="34" charset="0"/>
                <a:ea typeface="Meiryo UI" panose="020B0604030504040204" pitchFamily="50" charset="-128"/>
              </a:rPr>
              <a:t>具体的に横展開が容易な要素としては、</a:t>
            </a:r>
            <a:r>
              <a:rPr lang="en-US" altLang="ja-JP" sz="1050">
                <a:solidFill>
                  <a:srgbClr val="3EAD92"/>
                </a:solidFill>
                <a:latin typeface="Trebuchet MS" panose="020B0603020202020204" pitchFamily="34" charset="0"/>
                <a:ea typeface="Meiryo UI" panose="020B0604030504040204" pitchFamily="50" charset="-128"/>
              </a:rPr>
              <a:t>XX</a:t>
            </a:r>
            <a:r>
              <a:rPr lang="ja-JP" altLang="en-US" sz="1050">
                <a:solidFill>
                  <a:srgbClr val="3EAD92"/>
                </a:solidFill>
                <a:latin typeface="Trebuchet MS" panose="020B0603020202020204" pitchFamily="34" charset="0"/>
                <a:ea typeface="Meiryo UI" panose="020B0604030504040204" pitchFamily="50" charset="-128"/>
              </a:rPr>
              <a:t>が共通な場合、実装した技術の採用ニーズが高いものと考えられる</a:t>
            </a:r>
            <a:endParaRPr lang="en-US" altLang="ja-JP" sz="1050">
              <a:solidFill>
                <a:srgbClr val="3EAD92"/>
              </a:solidFill>
              <a:latin typeface="Trebuchet MS" panose="020B0603020202020204" pitchFamily="34" charset="0"/>
              <a:ea typeface="Meiryo UI" panose="020B0604030504040204" pitchFamily="50" charset="-128"/>
            </a:endParaRPr>
          </a:p>
          <a:p>
            <a:pPr defTabSz="685800" eaLnBrk="1" fontAlgn="auto" hangingPunct="1">
              <a:spcBef>
                <a:spcPts val="0"/>
              </a:spcBef>
              <a:spcAft>
                <a:spcPts val="0"/>
              </a:spcAft>
              <a:buFont typeface="Trebuchet MS" panose="020B0603020202020204" pitchFamily="34" charset="0"/>
              <a:buChar char="​"/>
              <a:defRPr/>
            </a:pPr>
            <a:r>
              <a:rPr lang="ja-JP" altLang="en-US" sz="1050">
                <a:solidFill>
                  <a:srgbClr val="3EAD92"/>
                </a:solidFill>
                <a:latin typeface="Trebuchet MS" panose="020B0603020202020204" pitchFamily="34" charset="0"/>
                <a:ea typeface="Meiryo UI" panose="020B0604030504040204" pitchFamily="50" charset="-128"/>
              </a:rPr>
              <a:t>本事業では対象を乳用牛としているが、豚、馬など他の種類の家畜への技術の横展開についても可能性を検討</a:t>
            </a:r>
            <a:endParaRPr lang="en-US" altLang="ja-JP" sz="1050">
              <a:solidFill>
                <a:srgbClr val="575757"/>
              </a:solidFill>
              <a:latin typeface="Trebuchet MS" panose="020B0603020202020204" pitchFamily="34" charset="0"/>
              <a:ea typeface="Meiryo UI" panose="020B0604030504040204" pitchFamily="50" charset="-128"/>
            </a:endParaRPr>
          </a:p>
          <a:p>
            <a:pPr marL="243000" lvl="1" indent="-162000" defTabSz="685800" eaLnBrk="1" fontAlgn="auto" hangingPunct="1">
              <a:spcBef>
                <a:spcPts val="0"/>
              </a:spcBef>
              <a:spcAft>
                <a:spcPts val="0"/>
              </a:spcAft>
              <a:buClr>
                <a:srgbClr val="FF8222"/>
              </a:buClr>
              <a:buFont typeface="Trebuchet MS" panose="020B0603020202020204" pitchFamily="34" charset="0"/>
              <a:buChar char="•"/>
              <a:defRPr/>
            </a:pPr>
            <a:r>
              <a:rPr lang="ja-JP" altLang="en-US" sz="1050">
                <a:solidFill>
                  <a:srgbClr val="3EAD92"/>
                </a:solidFill>
                <a:latin typeface="Trebuchet MS" panose="020B0603020202020204" pitchFamily="34" charset="0"/>
                <a:ea typeface="Meiryo UI" panose="020B0604030504040204" pitchFamily="50" charset="-128"/>
              </a:rPr>
              <a:t>実装した技術について、</a:t>
            </a:r>
            <a:r>
              <a:rPr lang="en-US" altLang="ja-JP" sz="1050">
                <a:solidFill>
                  <a:srgbClr val="3EAD92"/>
                </a:solidFill>
                <a:latin typeface="Trebuchet MS" panose="020B0603020202020204" pitchFamily="34" charset="0"/>
                <a:ea typeface="Meiryo UI" panose="020B0604030504040204" pitchFamily="50" charset="-128"/>
              </a:rPr>
              <a:t>XXX</a:t>
            </a:r>
            <a:r>
              <a:rPr lang="ja-JP" altLang="en-US" sz="1050">
                <a:solidFill>
                  <a:srgbClr val="3EAD92"/>
                </a:solidFill>
                <a:latin typeface="Trebuchet MS" panose="020B0603020202020204" pitchFamily="34" charset="0"/>
                <a:ea typeface="Meiryo UI" panose="020B0604030504040204" pitchFamily="50" charset="-128"/>
              </a:rPr>
              <a:t>の要素は変えることなく、他の種類の家畜について応用することで、</a:t>
            </a:r>
            <a:r>
              <a:rPr lang="en-US" altLang="ja-JP" sz="1050">
                <a:solidFill>
                  <a:srgbClr val="3EAD92"/>
                </a:solidFill>
                <a:latin typeface="Trebuchet MS" panose="020B0603020202020204" pitchFamily="34" charset="0"/>
                <a:ea typeface="Meiryo UI" panose="020B0604030504040204" pitchFamily="50" charset="-128"/>
              </a:rPr>
              <a:t>XXX</a:t>
            </a:r>
            <a:r>
              <a:rPr lang="ja-JP" altLang="en-US" sz="1050">
                <a:solidFill>
                  <a:srgbClr val="3EAD92"/>
                </a:solidFill>
                <a:latin typeface="Trebuchet MS" panose="020B0603020202020204" pitchFamily="34" charset="0"/>
                <a:ea typeface="Meiryo UI" panose="020B0604030504040204" pitchFamily="50" charset="-128"/>
              </a:rPr>
              <a:t>のニーズが見込まれる</a:t>
            </a:r>
            <a:endParaRPr lang="en-US" altLang="ja-JP" sz="1050">
              <a:solidFill>
                <a:srgbClr val="3EAD92"/>
              </a:solidFill>
              <a:latin typeface="Trebuchet MS" panose="020B0603020202020204" pitchFamily="34" charset="0"/>
              <a:ea typeface="Meiryo UI" panose="020B0604030504040204" pitchFamily="50" charset="-128"/>
            </a:endParaRPr>
          </a:p>
          <a:p>
            <a:pPr defTabSz="685800" eaLnBrk="1" fontAlgn="auto" hangingPunct="1">
              <a:spcBef>
                <a:spcPts val="0"/>
              </a:spcBef>
              <a:spcAft>
                <a:spcPts val="0"/>
              </a:spcAft>
              <a:buFont typeface="Trebuchet MS" panose="020B0603020202020204" pitchFamily="34" charset="0"/>
              <a:buChar char="​"/>
              <a:defRPr/>
            </a:pPr>
            <a:endParaRPr lang="en-US" altLang="ja-JP" sz="1050">
              <a:solidFill>
                <a:srgbClr val="3EAD92"/>
              </a:solidFill>
              <a:latin typeface="Meiryo UI" panose="020B0604030504040204" pitchFamily="50" charset="-128"/>
              <a:ea typeface="Meiryo UI" panose="020B0604030504040204" pitchFamily="50" charset="-128"/>
            </a:endParaRPr>
          </a:p>
        </p:txBody>
      </p:sp>
      <p:sp>
        <p:nvSpPr>
          <p:cNvPr id="1767" name="正方形/長方形 16"/>
          <p:cNvSpPr/>
          <p:nvPr/>
        </p:nvSpPr>
        <p:spPr>
          <a:xfrm>
            <a:off x="472500" y="2141895"/>
            <a:ext cx="3885188" cy="246239"/>
          </a:xfrm>
          <a:prstGeom prst="rect">
            <a:avLst/>
          </a:prstGeom>
          <a:noFill/>
          <a:ln w="19050" cap="rnd" cmpd="sng" algn="ctr">
            <a:solidFill>
              <a:srgbClr val="FF8D36"/>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r>
              <a:rPr lang="ja-JP" altLang="en-US" sz="1350">
                <a:solidFill>
                  <a:srgbClr val="575757"/>
                </a:solidFill>
                <a:latin typeface="Trebuchet MS" panose="020B0603020202020204" pitchFamily="34" charset="0"/>
                <a:ea typeface="Meiryo UI" panose="020B0604030504040204" pitchFamily="50" charset="-128"/>
              </a:rPr>
              <a:t>実装</a:t>
            </a:r>
            <a:endParaRPr lang="en-US" altLang="zh-TW" sz="1350">
              <a:solidFill>
                <a:srgbClr val="575757"/>
              </a:solidFill>
              <a:latin typeface="Trebuchet MS" panose="020B0603020202020204" pitchFamily="34" charset="0"/>
              <a:ea typeface="Meiryo UI" panose="020B0604030504040204" pitchFamily="50" charset="-128"/>
            </a:endParaRPr>
          </a:p>
        </p:txBody>
      </p:sp>
      <p:sp>
        <p:nvSpPr>
          <p:cNvPr id="1768" name="正方形/長方形 17"/>
          <p:cNvSpPr/>
          <p:nvPr/>
        </p:nvSpPr>
        <p:spPr>
          <a:xfrm>
            <a:off x="4482239" y="2141895"/>
            <a:ext cx="4104549" cy="246239"/>
          </a:xfrm>
          <a:prstGeom prst="rect">
            <a:avLst/>
          </a:prstGeom>
          <a:noFill/>
          <a:ln w="19050" cap="rnd" cmpd="sng" algn="ctr">
            <a:solidFill>
              <a:srgbClr val="FF8D36"/>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r>
              <a:rPr lang="ja-JP" altLang="en-US" sz="1350">
                <a:solidFill>
                  <a:srgbClr val="575757"/>
                </a:solidFill>
                <a:latin typeface="Trebuchet MS" panose="020B0603020202020204" pitchFamily="34" charset="0"/>
                <a:ea typeface="Meiryo UI" panose="020B0604030504040204" pitchFamily="50" charset="-128"/>
              </a:rPr>
              <a:t>横展開</a:t>
            </a:r>
          </a:p>
        </p:txBody>
      </p:sp>
      <p:sp>
        <p:nvSpPr>
          <p:cNvPr id="1769" name="Rectangle 40"/>
          <p:cNvSpPr/>
          <p:nvPr/>
        </p:nvSpPr>
        <p:spPr>
          <a:xfrm>
            <a:off x="5472112" y="874726"/>
            <a:ext cx="3671888" cy="963571"/>
          </a:xfrm>
          <a:prstGeom prst="rect">
            <a:avLst/>
          </a:prstGeom>
          <a:solidFill>
            <a:schemeClr val="accent6">
              <a:lumMod val="20000"/>
              <a:lumOff val="80000"/>
            </a:schemeClr>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ja-JP" altLang="en-US" sz="1200" kern="0">
                <a:solidFill>
                  <a:srgbClr val="575757"/>
                </a:solidFill>
                <a:latin typeface="Trebuchet MS" panose="020B0603020202020204" pitchFamily="34" charset="0"/>
                <a:ea typeface="Meiryo UI" panose="020B0604030504040204" pitchFamily="50" charset="-128"/>
              </a:rPr>
              <a:t>横展開に向けた具体的な計画を記載すること</a:t>
            </a:r>
            <a:endParaRPr lang="en-US" altLang="ja-JP" sz="1200" kern="0">
              <a:solidFill>
                <a:srgbClr val="575757"/>
              </a:solidFill>
              <a:latin typeface="Trebuchet MS" panose="020B0603020202020204" pitchFamily="34" charset="0"/>
              <a:ea typeface="Meiryo UI" panose="020B0604030504040204" pitchFamily="50" charset="-128"/>
            </a:endParaRPr>
          </a:p>
          <a:p>
            <a:pPr marL="81000" lvl="1" defTabSz="685800" eaLnBrk="1" fontAlgn="auto" hangingPunct="1">
              <a:spcBef>
                <a:spcPts val="0"/>
              </a:spcBef>
              <a:spcAft>
                <a:spcPts val="0"/>
              </a:spcAft>
              <a:buClr>
                <a:srgbClr val="FF8222"/>
              </a:buClr>
              <a:defRPr/>
            </a:pPr>
            <a:r>
              <a:rPr lang="ja-JP" altLang="en-US" sz="1200" kern="0">
                <a:solidFill>
                  <a:srgbClr val="575757"/>
                </a:solidFill>
                <a:latin typeface="Trebuchet MS" panose="020B0603020202020204" pitchFamily="34" charset="0"/>
                <a:ea typeface="Meiryo UI" panose="020B0604030504040204" pitchFamily="50" charset="-128"/>
              </a:rPr>
              <a:t>「目指す姿に向けたステップと事業の位置づけ」の実装・</a:t>
            </a:r>
            <a:br>
              <a:rPr lang="en-US" altLang="ja-JP" sz="1200" kern="0">
                <a:solidFill>
                  <a:srgbClr val="575757"/>
                </a:solidFill>
                <a:latin typeface="Trebuchet MS" panose="020B0603020202020204" pitchFamily="34" charset="0"/>
                <a:ea typeface="Meiryo UI" panose="020B0604030504040204" pitchFamily="50" charset="-128"/>
              </a:rPr>
            </a:br>
            <a:r>
              <a:rPr lang="ja-JP" altLang="en-US" sz="1200" kern="0">
                <a:solidFill>
                  <a:srgbClr val="575757"/>
                </a:solidFill>
                <a:latin typeface="Trebuchet MS" panose="020B0603020202020204" pitchFamily="34" charset="0"/>
                <a:ea typeface="Meiryo UI" panose="020B0604030504040204" pitchFamily="50" charset="-128"/>
              </a:rPr>
              <a:t>横展開のステップと整合させ、具体的な内容をしめすこと。</a:t>
            </a:r>
            <a:endParaRPr lang="en-US" altLang="ja-JP" sz="1200" kern="0">
              <a:solidFill>
                <a:srgbClr val="575757"/>
              </a:solidFill>
              <a:latin typeface="Trebuchet MS" panose="020B0603020202020204" pitchFamily="34" charset="0"/>
              <a:ea typeface="Meiryo UI" panose="020B0604030504040204" pitchFamily="50" charset="-128"/>
            </a:endParaRPr>
          </a:p>
          <a:p>
            <a:pPr marL="81000" lvl="1" defTabSz="685800" eaLnBrk="1" fontAlgn="auto" hangingPunct="1">
              <a:spcBef>
                <a:spcPts val="0"/>
              </a:spcBef>
              <a:spcAft>
                <a:spcPts val="0"/>
              </a:spcAft>
              <a:buClr>
                <a:srgbClr val="FF8222"/>
              </a:buClr>
              <a:defRPr/>
            </a:pPr>
            <a:r>
              <a:rPr lang="ja-JP" altLang="en-US" sz="1200" kern="0">
                <a:solidFill>
                  <a:srgbClr val="575757"/>
                </a:solidFill>
                <a:latin typeface="Trebuchet MS" panose="020B0603020202020204" pitchFamily="34" charset="0"/>
                <a:ea typeface="Meiryo UI" panose="020B0604030504040204" pitchFamily="50" charset="-128"/>
              </a:rPr>
              <a:t>実施主体が民間企業の場合、横展開のスケジュールは必ず記載ください</a:t>
            </a:r>
            <a:endParaRPr lang="en-US" altLang="ja-JP" sz="1200" kern="0">
              <a:solidFill>
                <a:srgbClr val="575757"/>
              </a:solidFill>
              <a:latin typeface="Trebuchet MS" panose="020B0603020202020204" pitchFamily="34" charset="0"/>
              <a:ea typeface="Meiryo UI" panose="020B0604030504040204" pitchFamily="50" charset="-128"/>
            </a:endParaRPr>
          </a:p>
        </p:txBody>
      </p:sp>
      <p:sp>
        <p:nvSpPr>
          <p:cNvPr id="1770" name="テキスト ボックス 42"/>
          <p:cNvSpPr txBox="1"/>
          <p:nvPr/>
        </p:nvSpPr>
        <p:spPr>
          <a:xfrm>
            <a:off x="409820" y="1130806"/>
            <a:ext cx="8224134" cy="138122"/>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34290" rIns="0" bIns="34290" numCol="1" spcCol="0" rtlCol="0" fromWordArt="0" anchor="ctr" anchorCtr="0" forceAA="0" compatLnSpc="1">
            <a:prstTxWarp prst="textNoShape">
              <a:avLst/>
            </a:prstTxWarp>
            <a:noAutofit/>
          </a:bodyPr>
          <a:lstStyle/>
          <a:p>
            <a:pPr defTabSz="685800" eaLnBrk="1" fontAlgn="auto" hangingPunct="1">
              <a:spcBef>
                <a:spcPts val="0"/>
              </a:spcBef>
              <a:spcAft>
                <a:spcPts val="0"/>
              </a:spcAft>
              <a:defRPr/>
            </a:pPr>
            <a:r>
              <a:rPr lang="en-US" altLang="ja-JP" sz="1050">
                <a:solidFill>
                  <a:srgbClr val="575757"/>
                </a:solidFill>
                <a:latin typeface="Trebuchet MS" panose="020B0603020202020204" pitchFamily="34" charset="0"/>
                <a:ea typeface="Meiryo UI" panose="020B0604030504040204" pitchFamily="50" charset="-128"/>
              </a:rPr>
              <a:t>Ⅴ</a:t>
            </a:r>
            <a:r>
              <a:rPr lang="ja-JP" altLang="en-US" sz="1050">
                <a:solidFill>
                  <a:srgbClr val="575757"/>
                </a:solidFill>
                <a:latin typeface="Trebuchet MS" panose="020B0603020202020204" pitchFamily="34" charset="0"/>
                <a:ea typeface="Meiryo UI" panose="020B0604030504040204" pitchFamily="50" charset="-128"/>
              </a:rPr>
              <a:t>横展開の計画</a:t>
            </a:r>
          </a:p>
        </p:txBody>
      </p:sp>
      <p:sp>
        <p:nvSpPr>
          <p:cNvPr id="1771" name="タイトル 3"/>
          <p:cNvSpPr>
            <a:spLocks noGrp="1"/>
          </p:cNvSpPr>
          <p:nvPr>
            <p:ph type="title"/>
          </p:nvPr>
        </p:nvSpPr>
        <p:spPr>
          <a:xfrm>
            <a:off x="472500" y="1324350"/>
            <a:ext cx="8200013" cy="415498"/>
          </a:xfrm>
        </p:spPr>
        <p:txBody>
          <a:bodyPr vert="horz"/>
          <a:lstStyle/>
          <a:p>
            <a:pPr>
              <a:tabLst>
                <a:tab pos="266700" algn="l"/>
              </a:tabLst>
            </a:pPr>
            <a:r>
              <a:rPr kumimoji="1" lang="en-US" altLang="ja-JP">
                <a:solidFill>
                  <a:srgbClr val="FE9341"/>
                </a:solidFill>
                <a:latin typeface="Trebuchet MS" panose="020B0603020202020204" pitchFamily="34" charset="0"/>
                <a:ea typeface="Meiryo UI" panose="020B0604030504040204" pitchFamily="50" charset="-128"/>
              </a:rPr>
              <a:t>	</a:t>
            </a:r>
            <a:r>
              <a:rPr kumimoji="1" lang="ja-JP" altLang="en-US">
                <a:solidFill>
                  <a:srgbClr val="FE9341"/>
                </a:solidFill>
                <a:latin typeface="Trebuchet MS" panose="020B0603020202020204" pitchFamily="34" charset="0"/>
                <a:ea typeface="Meiryo UI" panose="020B0604030504040204" pitchFamily="50" charset="-128"/>
              </a:rPr>
              <a:t>横展開計画・スケジュール</a:t>
            </a:r>
            <a:br>
              <a:rPr kumimoji="1" lang="en-US" altLang="ja-JP">
                <a:solidFill>
                  <a:srgbClr val="FE9341"/>
                </a:solidFill>
                <a:latin typeface="Trebuchet MS" panose="020B0603020202020204" pitchFamily="34" charset="0"/>
                <a:ea typeface="Meiryo UI" panose="020B0604030504040204" pitchFamily="50" charset="-128"/>
              </a:rPr>
            </a:br>
            <a:r>
              <a:rPr kumimoji="1" lang="en-US" altLang="ja-JP" sz="1200">
                <a:solidFill>
                  <a:srgbClr val="575757"/>
                </a:solidFill>
                <a:latin typeface="Trebuchet MS" panose="020B0603020202020204" pitchFamily="34" charset="0"/>
                <a:ea typeface="Meiryo UI" panose="020B0604030504040204" pitchFamily="50" charset="-128"/>
              </a:rPr>
              <a:t>a.</a:t>
            </a:r>
            <a:r>
              <a:rPr kumimoji="1" lang="ja-JP" altLang="en-US" sz="1200">
                <a:solidFill>
                  <a:srgbClr val="575757"/>
                </a:solidFill>
                <a:latin typeface="Trebuchet MS" panose="020B0603020202020204" pitchFamily="34" charset="0"/>
                <a:ea typeface="Meiryo UI" panose="020B0604030504040204" pitchFamily="50" charset="-128"/>
              </a:rPr>
              <a:t>実装・横展開に向けた具体的計画</a:t>
            </a:r>
            <a:endParaRPr kumimoji="1" lang="en-US" altLang="ja-JP">
              <a:solidFill>
                <a:srgbClr val="575757"/>
              </a:solidFill>
              <a:latin typeface="Trebuchet MS" panose="020B0603020202020204" pitchFamily="34" charset="0"/>
              <a:ea typeface="Meiryo UI" panose="020B0604030504040204" pitchFamily="50" charset="-128"/>
            </a:endParaRPr>
          </a:p>
        </p:txBody>
      </p:sp>
      <p:sp>
        <p:nvSpPr>
          <p:cNvPr id="1772" name="Oval 7"/>
          <p:cNvSpPr>
            <a:spLocks noChangeAspect="1" noChangeArrowheads="1"/>
          </p:cNvSpPr>
          <p:nvPr/>
        </p:nvSpPr>
        <p:spPr>
          <a:xfrm>
            <a:off x="472500" y="1324350"/>
            <a:ext cx="230183" cy="230183"/>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algn="ctr" defTabSz="685800" eaLnBrk="1" fontAlgn="auto" hangingPunct="1">
              <a:spcBef>
                <a:spcPts val="0"/>
              </a:spcBef>
              <a:spcAft>
                <a:spcPts val="0"/>
              </a:spcAft>
              <a:defRPr/>
            </a:pPr>
            <a:r>
              <a:rPr kumimoji="0" lang="en-US" altLang="ja-JP" sz="1500">
                <a:solidFill>
                  <a:prstClr val="white"/>
                </a:solidFill>
                <a:latin typeface="Trebuchet MS" panose="020B0603020202020204" pitchFamily="34" charset="0"/>
                <a:ea typeface="+mn-ea"/>
              </a:rPr>
              <a:t>1</a:t>
            </a:r>
            <a:endParaRPr kumimoji="0" lang="en-US" sz="1500">
              <a:solidFill>
                <a:prstClr val="white"/>
              </a:solidFill>
              <a:latin typeface="Trebuchet MS" panose="020B0603020202020204" pitchFamily="34" charset="0"/>
              <a:ea typeface="+mn-ea"/>
            </a:endParaRPr>
          </a:p>
        </p:txBody>
      </p:sp>
      <p:sp>
        <p:nvSpPr>
          <p:cNvPr id="1773" name="ValueChainStarter"/>
          <p:cNvSpPr>
            <a:spLocks noChangeArrowheads="1"/>
          </p:cNvSpPr>
          <p:nvPr>
            <p:custDataLst>
              <p:tags r:id="rId1"/>
            </p:custDataLst>
          </p:nvPr>
        </p:nvSpPr>
        <p:spPr bwMode="gray">
          <a:xfrm>
            <a:off x="472500" y="1838297"/>
            <a:ext cx="4009740" cy="246239"/>
          </a:xfrm>
          <a:prstGeom prst="homePlate">
            <a:avLst>
              <a:gd name="adj" fmla="val 35213"/>
            </a:avLst>
          </a:prstGeom>
          <a:solidFill>
            <a:srgbClr val="FF8D36"/>
          </a:solidFill>
          <a:ln w="38100" cap="rnd" algn="ctr">
            <a:noFill/>
            <a:round/>
            <a:headEnd/>
            <a:tailEnd/>
          </a:ln>
        </p:spPr>
        <p:txBody>
          <a:bodyPr lIns="0" tIns="0" rIns="0" bIns="0" anchor="ctr" anchorCtr="0"/>
          <a:lstStyle/>
          <a:p>
            <a:pPr algn="ctr" defTabSz="685800" fontAlgn="auto">
              <a:spcBef>
                <a:spcPts val="0"/>
              </a:spcBef>
              <a:spcAft>
                <a:spcPts val="0"/>
              </a:spcAft>
              <a:defRPr/>
            </a:pPr>
            <a:r>
              <a:rPr kumimoji="0" lang="en-US" altLang="ja-JP" sz="1350">
                <a:solidFill>
                  <a:prstClr val="white"/>
                </a:solidFill>
                <a:latin typeface="Trebuchet MS" panose="020B0603020202020204" pitchFamily="34" charset="0"/>
                <a:ea typeface="Meiryo UI" panose="020B0604030504040204" pitchFamily="50" charset="-128"/>
                <a:sym typeface="Trebuchet MS" panose="020B0603020202020204" pitchFamily="34" charset="0"/>
              </a:rPr>
              <a:t>2025</a:t>
            </a:r>
          </a:p>
        </p:txBody>
      </p:sp>
      <p:sp>
        <p:nvSpPr>
          <p:cNvPr id="1774" name="ValueChainHeader"/>
          <p:cNvSpPr>
            <a:spLocks noChangeArrowheads="1"/>
          </p:cNvSpPr>
          <p:nvPr>
            <p:custDataLst>
              <p:tags r:id="rId2"/>
            </p:custDataLst>
          </p:nvPr>
        </p:nvSpPr>
        <p:spPr bwMode="gray">
          <a:xfrm>
            <a:off x="4436379" y="1838297"/>
            <a:ext cx="4236134" cy="246239"/>
          </a:xfrm>
          <a:prstGeom prst="chevron">
            <a:avLst>
              <a:gd name="adj" fmla="val 35213"/>
            </a:avLst>
          </a:prstGeom>
          <a:solidFill>
            <a:srgbClr val="FF8D36"/>
          </a:solidFill>
          <a:ln w="38100" cap="rnd" algn="ctr">
            <a:noFill/>
            <a:round/>
            <a:headEnd/>
            <a:tailEnd/>
          </a:ln>
        </p:spPr>
        <p:txBody>
          <a:bodyPr lIns="0" tIns="0" rIns="0" bIns="0" anchor="ctr" anchorCtr="0"/>
          <a:lstStyle/>
          <a:p>
            <a:pPr algn="ctr" defTabSz="685800" fontAlgn="auto">
              <a:spcBef>
                <a:spcPts val="0"/>
              </a:spcBef>
              <a:spcAft>
                <a:spcPts val="0"/>
              </a:spcAft>
              <a:defRPr/>
            </a:pPr>
            <a:r>
              <a:rPr kumimoji="0" lang="en-US" altLang="ja-JP" sz="1350">
                <a:solidFill>
                  <a:prstClr val="white"/>
                </a:solidFill>
                <a:latin typeface="Trebuchet MS" panose="020B0603020202020204" pitchFamily="34" charset="0"/>
                <a:ea typeface="Meiryo UI" panose="020B0604030504040204" pitchFamily="50" charset="-128"/>
                <a:sym typeface="Trebuchet MS" panose="020B0603020202020204" pitchFamily="34" charset="0"/>
              </a:rPr>
              <a:t>202X~202X</a:t>
            </a:r>
          </a:p>
        </p:txBody>
      </p:sp>
      <p:sp>
        <p:nvSpPr>
          <p:cNvPr id="1775" name="Rectangle 2"/>
          <p:cNvSpPr/>
          <p:nvPr/>
        </p:nvSpPr>
        <p:spPr>
          <a:xfrm>
            <a:off x="2277061" y="1645579"/>
            <a:ext cx="2381783" cy="230183"/>
          </a:xfrm>
          <a:prstGeom prst="wedgeRectCallout">
            <a:avLst>
              <a:gd name="adj1" fmla="val -27198"/>
              <a:gd name="adj2" fmla="val 81317"/>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ja-JP" altLang="en-US" sz="1050">
                <a:solidFill>
                  <a:srgbClr val="575757"/>
                </a:solidFill>
                <a:latin typeface="Trebuchet MS" panose="020B0603020202020204" pitchFamily="34" charset="0"/>
                <a:ea typeface="Meiryo UI" panose="020B0604030504040204" pitchFamily="50" charset="-128"/>
              </a:rPr>
              <a:t>スケジュールの年度を記載すること</a:t>
            </a:r>
            <a:endParaRPr lang="en-US" altLang="ja-JP" sz="1050">
              <a:solidFill>
                <a:srgbClr val="575757"/>
              </a:solidFill>
              <a:latin typeface="Trebuchet MS" panose="020B0603020202020204" pitchFamily="34" charset="0"/>
              <a:ea typeface="Meiryo UI" panose="020B0604030504040204" pitchFamily="50" charset="-128"/>
            </a:endParaRPr>
          </a:p>
        </p:txBody>
      </p:sp>
      <p:sp>
        <p:nvSpPr>
          <p:cNvPr id="1776" name="Rectangle 217"/>
          <p:cNvSpPr/>
          <p:nvPr/>
        </p:nvSpPr>
        <p:spPr>
          <a:xfrm>
            <a:off x="472500" y="891322"/>
            <a:ext cx="2990790" cy="181591"/>
          </a:xfrm>
          <a:prstGeom prst="rect">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685800" eaLnBrk="1" fontAlgn="auto" hangingPunct="1">
              <a:spcBef>
                <a:spcPts val="0"/>
              </a:spcBef>
              <a:spcAft>
                <a:spcPts val="0"/>
              </a:spcAft>
              <a:buFont typeface="Trebuchet MS" panose="020B0603020202020204" pitchFamily="34" charset="0"/>
              <a:buChar char="​"/>
              <a:defRPr/>
            </a:pPr>
            <a:r>
              <a:rPr lang="ja-JP" altLang="en-US" sz="788" kern="0">
                <a:solidFill>
                  <a:srgbClr val="575757"/>
                </a:solidFill>
                <a:latin typeface="Trebuchet MS" panose="020B0603020202020204" pitchFamily="34" charset="0"/>
                <a:ea typeface="Meiryo UI" panose="020B0604030504040204" pitchFamily="50" charset="-128"/>
              </a:rPr>
              <a:t>評価の観点：持続性・展開性</a:t>
            </a:r>
            <a:endParaRPr lang="en-US" altLang="ja-JP" sz="788" kern="0">
              <a:solidFill>
                <a:srgbClr val="575757"/>
              </a:solidFill>
              <a:latin typeface="Trebuchet MS" panose="020B0603020202020204" pitchFamily="34" charset="0"/>
              <a:ea typeface="Meiryo UI" panose="020B0604030504040204" pitchFamily="50" charset="-128"/>
            </a:endParaRPr>
          </a:p>
        </p:txBody>
      </p:sp>
      <p:sp>
        <p:nvSpPr>
          <p:cNvPr id="1777" name="Rectangle 2"/>
          <p:cNvSpPr/>
          <p:nvPr/>
        </p:nvSpPr>
        <p:spPr>
          <a:xfrm>
            <a:off x="472500" y="4932404"/>
            <a:ext cx="5758888" cy="549890"/>
          </a:xfrm>
          <a:prstGeom prst="rect">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27000" tIns="27000" rIns="27000" bIns="27000" rtlCol="0" anchor="ctr"/>
          <a:lstStyle/>
          <a:p>
            <a:pPr marL="81000" lvl="1" defTabSz="685800" eaLnBrk="1" fontAlgn="auto" hangingPunct="1">
              <a:spcBef>
                <a:spcPts val="0"/>
              </a:spcBef>
              <a:spcAft>
                <a:spcPts val="0"/>
              </a:spcAft>
              <a:buClr>
                <a:srgbClr val="FF8222"/>
              </a:buClr>
              <a:defRPr/>
            </a:pPr>
            <a:r>
              <a:rPr lang="ja-JP" altLang="en-US" sz="1050" kern="0">
                <a:solidFill>
                  <a:srgbClr val="575757"/>
                </a:solidFill>
                <a:latin typeface="Trebuchet MS" panose="020B0603020202020204" pitchFamily="34" charset="0"/>
                <a:ea typeface="Meiryo UI" panose="020B0604030504040204" pitchFamily="50" charset="-128"/>
              </a:rPr>
              <a:t>実装先・展開先の対象者と本ソリューション実装に対する確度が分かる声を記載ください</a:t>
            </a:r>
          </a:p>
        </p:txBody>
      </p:sp>
      <p:sp>
        <p:nvSpPr>
          <p:cNvPr id="2" name="正方形/長方形 5">
            <a:extLst>
              <a:ext uri="{FF2B5EF4-FFF2-40B4-BE49-F238E27FC236}">
                <a16:creationId xmlns:a16="http://schemas.microsoft.com/office/drawing/2014/main" id="{5993632E-F71B-08F2-7638-EFC2FC618C93}"/>
              </a:ext>
            </a:extLst>
          </p:cNvPr>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総務省</a:t>
            </a:r>
          </a:p>
        </p:txBody>
      </p:sp>
      <p:sp>
        <p:nvSpPr>
          <p:cNvPr id="3" name="正方形/長方形 12">
            <a:extLst>
              <a:ext uri="{FF2B5EF4-FFF2-40B4-BE49-F238E27FC236}">
                <a16:creationId xmlns:a16="http://schemas.microsoft.com/office/drawing/2014/main" id="{C36FF788-F5B4-1205-08D3-B6D08765E316}"/>
              </a:ext>
            </a:extLst>
          </p:cNvPr>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FF3090DA-6FB9-414E-B719-C78A97C2C8C3}"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33</a:t>
            </a:fld>
            <a:endParaRPr kumimoji="1" lang="en-US" altLang="ja-JP" sz="148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198554285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83" name="think-cell data - do not delete" hidden="1"/>
          <p:cNvGraphicFramePr>
            <a:graphicFrameLocks noChangeAspect="1"/>
          </p:cNvGraphicFramePr>
          <p:nvPr/>
        </p:nvGraphicFramePr>
        <p:xfrm>
          <a:off x="1191" y="858441"/>
          <a:ext cx="1191" cy="1191"/>
        </p:xfrm>
        <a:graphic>
          <a:graphicData uri="http://schemas.openxmlformats.org/presentationml/2006/ole">
            <mc:AlternateContent xmlns:mc="http://schemas.openxmlformats.org/markup-compatibility/2006">
              <mc:Choice xmlns:v="urn:schemas-microsoft-com:vml" Requires="v">
                <p:oleObj name="think-cell スライド" r:id="rId3" imgW="395" imgH="396" progId="TCLayout.ActiveDocument.1">
                  <p:embed/>
                </p:oleObj>
              </mc:Choice>
              <mc:Fallback>
                <p:oleObj name="think-cell スライド" r:id="rId3" imgW="395" imgH="396" progId="TCLayout.ActiveDocument.1">
                  <p:embed/>
                  <p:pic>
                    <p:nvPicPr>
                      <p:cNvPr id="1783" name="think-cell data - do not delete" hidden="1"/>
                      <p:cNvPicPr>
                        <a:picLocks noChangeAspect="1"/>
                      </p:cNvPicPr>
                      <p:nvPr/>
                    </p:nvPicPr>
                    <p:blipFill>
                      <a:blip r:embed="rId4"/>
                      <a:stretch>
                        <a:fillRect/>
                      </a:stretch>
                    </p:blipFill>
                    <p:spPr>
                      <a:xfrm>
                        <a:off x="1191" y="858441"/>
                        <a:ext cx="1191" cy="1191"/>
                      </a:xfrm>
                      <a:prstGeom prst="rect">
                        <a:avLst/>
                      </a:prstGeom>
                    </p:spPr>
                  </p:pic>
                </p:oleObj>
              </mc:Fallback>
            </mc:AlternateContent>
          </a:graphicData>
        </a:graphic>
      </p:graphicFrame>
      <p:sp>
        <p:nvSpPr>
          <p:cNvPr id="1784" name="タイトル 1"/>
          <p:cNvSpPr>
            <a:spLocks noGrp="1"/>
          </p:cNvSpPr>
          <p:nvPr>
            <p:ph type="title"/>
          </p:nvPr>
        </p:nvSpPr>
        <p:spPr>
          <a:xfrm>
            <a:off x="472500" y="1324350"/>
            <a:ext cx="8200013" cy="415498"/>
          </a:xfrm>
        </p:spPr>
        <p:txBody>
          <a:bodyPr vert="horz"/>
          <a:lstStyle/>
          <a:p>
            <a:pPr>
              <a:tabLst>
                <a:tab pos="266700" algn="l"/>
              </a:tabLst>
            </a:pPr>
            <a:r>
              <a:rPr kumimoji="1" lang="en-US" altLang="ja-JP" sz="1200">
                <a:solidFill>
                  <a:srgbClr val="575757"/>
                </a:solidFill>
                <a:latin typeface="Trebuchet MS" panose="020B0603020202020204" pitchFamily="34" charset="0"/>
                <a:ea typeface="Meiryo UI" panose="020B0604030504040204" pitchFamily="50" charset="-128"/>
              </a:rPr>
              <a:t>	</a:t>
            </a:r>
            <a:r>
              <a:rPr kumimoji="1" lang="ja-JP" altLang="en-US">
                <a:solidFill>
                  <a:srgbClr val="FE9341"/>
                </a:solidFill>
                <a:latin typeface="Trebuchet MS" panose="020B0603020202020204" pitchFamily="34" charset="0"/>
                <a:ea typeface="Meiryo UI" panose="020B0604030504040204" pitchFamily="50" charset="-128"/>
              </a:rPr>
              <a:t>横展開計画・スケジュール</a:t>
            </a:r>
            <a:br>
              <a:rPr kumimoji="1" lang="en-US" altLang="ja-JP" sz="1200">
                <a:solidFill>
                  <a:srgbClr val="575757"/>
                </a:solidFill>
                <a:latin typeface="Trebuchet MS" panose="020B0603020202020204" pitchFamily="34" charset="0"/>
                <a:ea typeface="Meiryo UI" panose="020B0604030504040204" pitchFamily="50" charset="-128"/>
              </a:rPr>
            </a:br>
            <a:r>
              <a:rPr kumimoji="1" lang="en-US" altLang="ja-JP" sz="1200">
                <a:solidFill>
                  <a:srgbClr val="575757"/>
                </a:solidFill>
                <a:latin typeface="Trebuchet MS" panose="020B0603020202020204" pitchFamily="34" charset="0"/>
                <a:ea typeface="Meiryo UI" panose="020B0604030504040204" pitchFamily="50" charset="-128"/>
              </a:rPr>
              <a:t>b.</a:t>
            </a:r>
            <a:r>
              <a:rPr kumimoji="1" lang="ja-JP" altLang="en-US" sz="1200">
                <a:solidFill>
                  <a:srgbClr val="575757"/>
                </a:solidFill>
                <a:latin typeface="Trebuchet MS" panose="020B0603020202020204" pitchFamily="34" charset="0"/>
                <a:ea typeface="Meiryo UI" panose="020B0604030504040204" pitchFamily="50" charset="-128"/>
              </a:rPr>
              <a:t>横展開の体制</a:t>
            </a:r>
            <a:endParaRPr kumimoji="1" lang="en-US" sz="1200">
              <a:solidFill>
                <a:srgbClr val="575757"/>
              </a:solidFill>
              <a:latin typeface="Trebuchet MS" panose="020B0603020202020204" pitchFamily="34" charset="0"/>
              <a:ea typeface="Meiryo UI" panose="020B0604030504040204" pitchFamily="50" charset="-128"/>
            </a:endParaRPr>
          </a:p>
        </p:txBody>
      </p:sp>
      <p:sp>
        <p:nvSpPr>
          <p:cNvPr id="1785" name="Rectangle 4"/>
          <p:cNvSpPr/>
          <p:nvPr/>
        </p:nvSpPr>
        <p:spPr>
          <a:xfrm>
            <a:off x="5457009" y="853070"/>
            <a:ext cx="3686992" cy="417845"/>
          </a:xfrm>
          <a:prstGeom prst="rect">
            <a:avLst/>
          </a:prstGeom>
          <a:solidFill>
            <a:schemeClr val="accent6">
              <a:lumMod val="20000"/>
              <a:lumOff val="80000"/>
            </a:schemeClr>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ja-JP" altLang="en-US" sz="1200" kern="0">
                <a:solidFill>
                  <a:srgbClr val="575757"/>
                </a:solidFill>
                <a:latin typeface="Trebuchet MS" panose="020B0603020202020204" pitchFamily="34" charset="0"/>
                <a:ea typeface="Meiryo UI" panose="020B0604030504040204" pitchFamily="50" charset="-128"/>
              </a:rPr>
              <a:t>横展開時における各団体の役割と必要リソースを記載</a:t>
            </a:r>
            <a:br>
              <a:rPr lang="en-US" altLang="ja-JP" sz="1200" kern="0">
                <a:solidFill>
                  <a:srgbClr val="575757"/>
                </a:solidFill>
                <a:latin typeface="Trebuchet MS" panose="020B0603020202020204" pitchFamily="34" charset="0"/>
                <a:ea typeface="Meiryo UI" panose="020B0604030504040204" pitchFamily="50" charset="-128"/>
              </a:rPr>
            </a:br>
            <a:r>
              <a:rPr lang="ja-JP" altLang="en-US" sz="1200" kern="0">
                <a:solidFill>
                  <a:srgbClr val="575757"/>
                </a:solidFill>
                <a:latin typeface="Trebuchet MS" panose="020B0603020202020204" pitchFamily="34" charset="0"/>
                <a:ea typeface="Meiryo UI" panose="020B0604030504040204" pitchFamily="50" charset="-128"/>
              </a:rPr>
              <a:t>すること</a:t>
            </a:r>
            <a:endParaRPr lang="en-US" altLang="ja-JP" sz="1200" kern="0">
              <a:solidFill>
                <a:srgbClr val="575757"/>
              </a:solidFill>
              <a:latin typeface="Trebuchet MS" panose="020B0603020202020204" pitchFamily="34" charset="0"/>
              <a:ea typeface="Meiryo UI" panose="020B0604030504040204" pitchFamily="50" charset="-128"/>
            </a:endParaRPr>
          </a:p>
        </p:txBody>
      </p:sp>
      <p:sp>
        <p:nvSpPr>
          <p:cNvPr id="1786" name="テキスト ボックス 42"/>
          <p:cNvSpPr txBox="1"/>
          <p:nvPr/>
        </p:nvSpPr>
        <p:spPr>
          <a:xfrm>
            <a:off x="448379" y="1130561"/>
            <a:ext cx="8224134" cy="138122"/>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34290" rIns="0" bIns="34290" numCol="1" spcCol="0" rtlCol="0" fromWordArt="0" anchor="ctr" anchorCtr="0" forceAA="0" compatLnSpc="1">
            <a:prstTxWarp prst="textNoShape">
              <a:avLst/>
            </a:prstTxWarp>
            <a:noAutofit/>
          </a:bodyPr>
          <a:lstStyle/>
          <a:p>
            <a:pPr defTabSz="685800" eaLnBrk="1" fontAlgn="auto" hangingPunct="1">
              <a:spcBef>
                <a:spcPts val="0"/>
              </a:spcBef>
              <a:spcAft>
                <a:spcPts val="0"/>
              </a:spcAft>
              <a:defRPr/>
            </a:pPr>
            <a:r>
              <a:rPr lang="en-US" altLang="ja-JP" sz="1050">
                <a:solidFill>
                  <a:srgbClr val="575757"/>
                </a:solidFill>
                <a:latin typeface="Trebuchet MS" panose="020B0603020202020204" pitchFamily="34" charset="0"/>
                <a:ea typeface="Meiryo UI" panose="020B0604030504040204" pitchFamily="50" charset="-128"/>
              </a:rPr>
              <a:t>Ⅴ</a:t>
            </a:r>
            <a:r>
              <a:rPr lang="ja-JP" altLang="en-US" sz="1050">
                <a:solidFill>
                  <a:srgbClr val="575757"/>
                </a:solidFill>
                <a:latin typeface="Trebuchet MS" panose="020B0603020202020204" pitchFamily="34" charset="0"/>
                <a:ea typeface="Meiryo UI" panose="020B0604030504040204" pitchFamily="50" charset="-128"/>
              </a:rPr>
              <a:t>横展開の計画</a:t>
            </a:r>
          </a:p>
        </p:txBody>
      </p:sp>
      <p:sp>
        <p:nvSpPr>
          <p:cNvPr id="1787" name="Oval 7"/>
          <p:cNvSpPr>
            <a:spLocks noChangeAspect="1" noChangeArrowheads="1"/>
          </p:cNvSpPr>
          <p:nvPr/>
        </p:nvSpPr>
        <p:spPr>
          <a:xfrm>
            <a:off x="472500" y="1324350"/>
            <a:ext cx="230183" cy="230183"/>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algn="ctr" defTabSz="685800" eaLnBrk="1" fontAlgn="auto" hangingPunct="1">
              <a:spcBef>
                <a:spcPts val="0"/>
              </a:spcBef>
              <a:spcAft>
                <a:spcPts val="0"/>
              </a:spcAft>
              <a:defRPr/>
            </a:pPr>
            <a:r>
              <a:rPr kumimoji="0" lang="ja-JP" altLang="en-US" sz="1500">
                <a:solidFill>
                  <a:prstClr val="white"/>
                </a:solidFill>
                <a:latin typeface="Trebuchet MS" panose="020B0603020202020204" pitchFamily="34" charset="0"/>
                <a:ea typeface="+mn-ea"/>
              </a:rPr>
              <a:t>２</a:t>
            </a:r>
            <a:endParaRPr kumimoji="0" lang="en-US" sz="1500">
              <a:solidFill>
                <a:prstClr val="white"/>
              </a:solidFill>
              <a:latin typeface="Trebuchet MS" panose="020B0603020202020204" pitchFamily="34" charset="0"/>
              <a:ea typeface="+mn-ea"/>
            </a:endParaRPr>
          </a:p>
        </p:txBody>
      </p:sp>
      <p:cxnSp>
        <p:nvCxnSpPr>
          <p:cNvPr id="1788" name="Straight Connector 195"/>
          <p:cNvCxnSpPr>
            <a:cxnSpLocks/>
          </p:cNvCxnSpPr>
          <p:nvPr/>
        </p:nvCxnSpPr>
        <p:spPr>
          <a:xfrm>
            <a:off x="3695107" y="2694362"/>
            <a:ext cx="4977406"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789" name="Straight Connector 195"/>
          <p:cNvCxnSpPr>
            <a:cxnSpLocks/>
          </p:cNvCxnSpPr>
          <p:nvPr/>
        </p:nvCxnSpPr>
        <p:spPr>
          <a:xfrm>
            <a:off x="3695107" y="3292182"/>
            <a:ext cx="4977406"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790" name="Straight Connector 195"/>
          <p:cNvCxnSpPr>
            <a:cxnSpLocks/>
          </p:cNvCxnSpPr>
          <p:nvPr/>
        </p:nvCxnSpPr>
        <p:spPr>
          <a:xfrm>
            <a:off x="3695107" y="3890003"/>
            <a:ext cx="4977406"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791" name="Straight Connector 195"/>
          <p:cNvCxnSpPr>
            <a:cxnSpLocks/>
          </p:cNvCxnSpPr>
          <p:nvPr/>
        </p:nvCxnSpPr>
        <p:spPr>
          <a:xfrm>
            <a:off x="3695107" y="4487823"/>
            <a:ext cx="4977406"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1792" name="Rectangle 38"/>
          <p:cNvSpPr/>
          <p:nvPr/>
        </p:nvSpPr>
        <p:spPr>
          <a:xfrm>
            <a:off x="472500" y="2150728"/>
            <a:ext cx="2976614" cy="3478547"/>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oAutofit/>
          </a:bodyPr>
          <a:lstStyle/>
          <a:p>
            <a:pPr marL="81000" lvl="1" defTabSz="685800" eaLnBrk="1" fontAlgn="auto" hangingPunct="1">
              <a:spcBef>
                <a:spcPts val="0"/>
              </a:spcBef>
              <a:spcAft>
                <a:spcPts val="0"/>
              </a:spcAft>
              <a:buClr>
                <a:srgbClr val="FF8222"/>
              </a:buClr>
              <a:defRPr/>
            </a:pPr>
            <a:endParaRPr lang="en-US" altLang="ja-JP" sz="975" kern="0">
              <a:solidFill>
                <a:srgbClr val="575757"/>
              </a:solidFill>
              <a:latin typeface="Trebuchet MS" panose="020B0603020202020204" pitchFamily="34" charset="0"/>
              <a:ea typeface="Meiryo UI" panose="020B0604030504040204" pitchFamily="50" charset="-128"/>
            </a:endParaRPr>
          </a:p>
        </p:txBody>
      </p:sp>
      <p:sp>
        <p:nvSpPr>
          <p:cNvPr id="1793" name="Oval 20"/>
          <p:cNvSpPr>
            <a:spLocks noChangeArrowheads="1"/>
          </p:cNvSpPr>
          <p:nvPr/>
        </p:nvSpPr>
        <p:spPr>
          <a:xfrm>
            <a:off x="3695107" y="2150729"/>
            <a:ext cx="140122" cy="139809"/>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algn="ctr" defTabSz="685800" eaLnBrk="1" fontAlgn="auto" hangingPunct="1">
              <a:spcBef>
                <a:spcPts val="0"/>
              </a:spcBef>
              <a:spcAft>
                <a:spcPts val="0"/>
              </a:spcAft>
              <a:defRPr/>
            </a:pPr>
            <a:r>
              <a:rPr kumimoji="0" lang="en-US" sz="900">
                <a:solidFill>
                  <a:prstClr val="white"/>
                </a:solidFill>
                <a:latin typeface="Trebuchet MS" panose="020B0603020202020204" pitchFamily="34" charset="0"/>
                <a:ea typeface="+mn-ea"/>
              </a:rPr>
              <a:t>a</a:t>
            </a:r>
          </a:p>
        </p:txBody>
      </p:sp>
      <p:sp>
        <p:nvSpPr>
          <p:cNvPr id="1794" name="Oval 20"/>
          <p:cNvSpPr>
            <a:spLocks noChangeArrowheads="1"/>
          </p:cNvSpPr>
          <p:nvPr/>
        </p:nvSpPr>
        <p:spPr>
          <a:xfrm>
            <a:off x="3695107" y="2748549"/>
            <a:ext cx="140122" cy="139809"/>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algn="ctr" defTabSz="685800" eaLnBrk="1" fontAlgn="auto" hangingPunct="1">
              <a:spcBef>
                <a:spcPts val="0"/>
              </a:spcBef>
              <a:spcAft>
                <a:spcPts val="0"/>
              </a:spcAft>
              <a:defRPr/>
            </a:pPr>
            <a:r>
              <a:rPr kumimoji="0" lang="en-US" sz="900">
                <a:solidFill>
                  <a:prstClr val="white"/>
                </a:solidFill>
                <a:latin typeface="Trebuchet MS" panose="020B0603020202020204" pitchFamily="34" charset="0"/>
                <a:ea typeface="+mn-ea"/>
              </a:rPr>
              <a:t>b</a:t>
            </a:r>
          </a:p>
        </p:txBody>
      </p:sp>
      <p:sp>
        <p:nvSpPr>
          <p:cNvPr id="1795" name="Oval 20"/>
          <p:cNvSpPr>
            <a:spLocks noChangeArrowheads="1"/>
          </p:cNvSpPr>
          <p:nvPr/>
        </p:nvSpPr>
        <p:spPr>
          <a:xfrm>
            <a:off x="3695107" y="3346370"/>
            <a:ext cx="140122" cy="139809"/>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algn="ctr" defTabSz="685800" eaLnBrk="1" fontAlgn="auto" hangingPunct="1">
              <a:spcBef>
                <a:spcPts val="0"/>
              </a:spcBef>
              <a:spcAft>
                <a:spcPts val="0"/>
              </a:spcAft>
              <a:defRPr/>
            </a:pPr>
            <a:r>
              <a:rPr kumimoji="0" lang="en-US" sz="900">
                <a:solidFill>
                  <a:prstClr val="white"/>
                </a:solidFill>
                <a:latin typeface="Trebuchet MS" panose="020B0603020202020204" pitchFamily="34" charset="0"/>
                <a:ea typeface="+mn-ea"/>
              </a:rPr>
              <a:t>c</a:t>
            </a:r>
          </a:p>
        </p:txBody>
      </p:sp>
      <p:sp>
        <p:nvSpPr>
          <p:cNvPr id="1796" name="Oval 20"/>
          <p:cNvSpPr>
            <a:spLocks noChangeArrowheads="1"/>
          </p:cNvSpPr>
          <p:nvPr/>
        </p:nvSpPr>
        <p:spPr>
          <a:xfrm>
            <a:off x="3695107" y="3944190"/>
            <a:ext cx="140122" cy="139809"/>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algn="ctr" defTabSz="685800" eaLnBrk="1" fontAlgn="auto" hangingPunct="1">
              <a:spcBef>
                <a:spcPts val="0"/>
              </a:spcBef>
              <a:spcAft>
                <a:spcPts val="0"/>
              </a:spcAft>
              <a:defRPr/>
            </a:pPr>
            <a:r>
              <a:rPr kumimoji="0" lang="en-US" sz="900">
                <a:solidFill>
                  <a:prstClr val="white"/>
                </a:solidFill>
                <a:latin typeface="Trebuchet MS" panose="020B0603020202020204" pitchFamily="34" charset="0"/>
                <a:ea typeface="+mn-ea"/>
              </a:rPr>
              <a:t>d</a:t>
            </a:r>
          </a:p>
        </p:txBody>
      </p:sp>
      <p:sp>
        <p:nvSpPr>
          <p:cNvPr id="1797" name="Oval 20"/>
          <p:cNvSpPr>
            <a:spLocks noChangeArrowheads="1"/>
          </p:cNvSpPr>
          <p:nvPr/>
        </p:nvSpPr>
        <p:spPr>
          <a:xfrm>
            <a:off x="3695107" y="4542011"/>
            <a:ext cx="140122" cy="139809"/>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algn="ctr" defTabSz="685800" eaLnBrk="1" fontAlgn="auto" hangingPunct="1">
              <a:spcBef>
                <a:spcPts val="0"/>
              </a:spcBef>
              <a:spcAft>
                <a:spcPts val="0"/>
              </a:spcAft>
              <a:defRPr/>
            </a:pPr>
            <a:r>
              <a:rPr kumimoji="0" lang="en-US" sz="900">
                <a:solidFill>
                  <a:prstClr val="white"/>
                </a:solidFill>
                <a:latin typeface="Trebuchet MS" panose="020B0603020202020204" pitchFamily="34" charset="0"/>
                <a:ea typeface="+mn-ea"/>
              </a:rPr>
              <a:t>e</a:t>
            </a:r>
          </a:p>
        </p:txBody>
      </p:sp>
      <p:sp>
        <p:nvSpPr>
          <p:cNvPr id="1798" name="Rectangle 45"/>
          <p:cNvSpPr/>
          <p:nvPr/>
        </p:nvSpPr>
        <p:spPr>
          <a:xfrm>
            <a:off x="448379" y="1841813"/>
            <a:ext cx="2976613" cy="216099"/>
          </a:xfrm>
          <a:prstGeom prst="rect">
            <a:avLst/>
          </a:prstGeom>
          <a:solidFill>
            <a:srgbClr val="FF8222"/>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7000" tIns="8645" rIns="7144" bIns="0" numCol="1" spcCol="0" rtlCol="0" fromWordArt="0" anchor="ctr" anchorCtr="0" forceAA="0" compatLnSpc="1">
            <a:prstTxWarp prst="textNoShape">
              <a:avLst/>
            </a:prstTxWarp>
            <a:noAutofit/>
          </a:bodyPr>
          <a:lstStyle/>
          <a:p>
            <a:pPr defTabSz="685800" eaLnBrk="1" fontAlgn="auto" hangingPunct="1">
              <a:spcBef>
                <a:spcPts val="0"/>
              </a:spcBef>
              <a:spcAft>
                <a:spcPts val="0"/>
              </a:spcAft>
              <a:defRPr/>
            </a:pPr>
            <a:r>
              <a:rPr lang="ja-JP" altLang="en-US" sz="1200">
                <a:solidFill>
                  <a:srgbClr val="FFFFFF"/>
                </a:solidFill>
                <a:latin typeface="Trebuchet MS" panose="020B0603020202020204" pitchFamily="34" charset="0"/>
                <a:ea typeface="Meiryo UI" panose="020B0604030504040204" pitchFamily="50" charset="-128"/>
              </a:rPr>
              <a:t>実施体制図</a:t>
            </a:r>
          </a:p>
        </p:txBody>
      </p:sp>
      <p:sp>
        <p:nvSpPr>
          <p:cNvPr id="1799" name="Rectangle 45"/>
          <p:cNvSpPr/>
          <p:nvPr/>
        </p:nvSpPr>
        <p:spPr>
          <a:xfrm>
            <a:off x="3695107" y="1841813"/>
            <a:ext cx="1198768" cy="216099"/>
          </a:xfrm>
          <a:prstGeom prst="rect">
            <a:avLst/>
          </a:prstGeom>
          <a:solidFill>
            <a:srgbClr val="FF8222"/>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7000" tIns="8645" rIns="7144" bIns="0" numCol="1" spcCol="0" rtlCol="0" fromWordArt="0" anchor="ctr" anchorCtr="0" forceAA="0" compatLnSpc="1">
            <a:prstTxWarp prst="textNoShape">
              <a:avLst/>
            </a:prstTxWarp>
            <a:noAutofit/>
          </a:bodyPr>
          <a:lstStyle/>
          <a:p>
            <a:pPr defTabSz="685800" eaLnBrk="1" fontAlgn="auto" hangingPunct="1">
              <a:spcBef>
                <a:spcPts val="0"/>
              </a:spcBef>
              <a:spcAft>
                <a:spcPts val="0"/>
              </a:spcAft>
              <a:defRPr/>
            </a:pPr>
            <a:r>
              <a:rPr lang="ja-JP" altLang="en-US" sz="1200">
                <a:solidFill>
                  <a:srgbClr val="FFFFFF"/>
                </a:solidFill>
                <a:latin typeface="Trebuchet MS" panose="020B0603020202020204" pitchFamily="34" charset="0"/>
                <a:ea typeface="Meiryo UI" panose="020B0604030504040204" pitchFamily="50" charset="-128"/>
              </a:rPr>
              <a:t>団体名</a:t>
            </a:r>
          </a:p>
        </p:txBody>
      </p:sp>
      <p:sp>
        <p:nvSpPr>
          <p:cNvPr id="1800" name="Rectangle 45"/>
          <p:cNvSpPr/>
          <p:nvPr/>
        </p:nvSpPr>
        <p:spPr>
          <a:xfrm>
            <a:off x="7473745" y="1841813"/>
            <a:ext cx="1198768" cy="216099"/>
          </a:xfrm>
          <a:prstGeom prst="rect">
            <a:avLst/>
          </a:prstGeom>
          <a:solidFill>
            <a:srgbClr val="FF8222"/>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7000" tIns="8645" rIns="7144" bIns="0" numCol="1" spcCol="0" rtlCol="0" fromWordArt="0" anchor="ctr" anchorCtr="0" forceAA="0" compatLnSpc="1">
            <a:prstTxWarp prst="textNoShape">
              <a:avLst/>
            </a:prstTxWarp>
            <a:noAutofit/>
          </a:bodyPr>
          <a:lstStyle/>
          <a:p>
            <a:pPr defTabSz="685800" eaLnBrk="1" fontAlgn="auto" hangingPunct="1">
              <a:spcBef>
                <a:spcPts val="0"/>
              </a:spcBef>
              <a:spcAft>
                <a:spcPts val="0"/>
              </a:spcAft>
              <a:defRPr/>
            </a:pPr>
            <a:r>
              <a:rPr lang="ja-JP" altLang="en-US" sz="1200">
                <a:solidFill>
                  <a:prstClr val="white"/>
                </a:solidFill>
                <a:latin typeface="Trebuchet MS" panose="020B0603020202020204" pitchFamily="34" charset="0"/>
                <a:ea typeface="Meiryo UI" panose="020B0604030504040204" pitchFamily="50" charset="-128"/>
              </a:rPr>
              <a:t>リソース</a:t>
            </a:r>
          </a:p>
        </p:txBody>
      </p:sp>
      <p:sp>
        <p:nvSpPr>
          <p:cNvPr id="1801" name="Rectangle 9"/>
          <p:cNvSpPr/>
          <p:nvPr/>
        </p:nvSpPr>
        <p:spPr>
          <a:xfrm>
            <a:off x="3695108" y="2150728"/>
            <a:ext cx="1198767" cy="489446"/>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81000" tIns="0" rIns="0" bIns="0" rtlCol="0" anchor="t"/>
          <a:lstStyle/>
          <a:p>
            <a:pPr marL="81000" lvl="1" defTabSz="685800" eaLnBrk="1" fontAlgn="auto" hangingPunct="1">
              <a:spcBef>
                <a:spcPts val="0"/>
              </a:spcBef>
              <a:spcAft>
                <a:spcPts val="0"/>
              </a:spcAft>
              <a:buClr>
                <a:srgbClr val="FF8222"/>
              </a:buClr>
              <a:defRPr/>
            </a:pPr>
            <a:r>
              <a:rPr lang="en-US" altLang="ja-JP" sz="1050" kern="0">
                <a:solidFill>
                  <a:srgbClr val="575757"/>
                </a:solidFill>
                <a:latin typeface="Trebuchet MS" panose="020B0603020202020204" pitchFamily="34" charset="0"/>
                <a:ea typeface="Meiryo UI" panose="020B0604030504040204" pitchFamily="50" charset="-128"/>
              </a:rPr>
              <a:t>XXX</a:t>
            </a:r>
          </a:p>
        </p:txBody>
      </p:sp>
      <p:sp>
        <p:nvSpPr>
          <p:cNvPr id="1802" name="Rectangle 12"/>
          <p:cNvSpPr/>
          <p:nvPr/>
        </p:nvSpPr>
        <p:spPr>
          <a:xfrm>
            <a:off x="7473745" y="2150728"/>
            <a:ext cx="1198768" cy="489446"/>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lvl="1" defTabSz="685800" eaLnBrk="1" fontAlgn="auto" hangingPunct="1">
              <a:spcBef>
                <a:spcPts val="0"/>
              </a:spcBef>
              <a:spcAft>
                <a:spcPts val="0"/>
              </a:spcAft>
              <a:buClr>
                <a:srgbClr val="FF8222"/>
              </a:buClr>
              <a:defRPr/>
            </a:pPr>
            <a:r>
              <a:rPr lang="en-US" altLang="ja-JP" sz="1050" kern="0">
                <a:solidFill>
                  <a:srgbClr val="575757"/>
                </a:solidFill>
                <a:latin typeface="Trebuchet MS" panose="020B0603020202020204" pitchFamily="34" charset="0"/>
                <a:ea typeface="Meiryo UI" panose="020B0604030504040204" pitchFamily="50" charset="-128"/>
              </a:rPr>
              <a:t>XX</a:t>
            </a:r>
          </a:p>
          <a:p>
            <a:pPr marL="0" lvl="1" defTabSz="685800" eaLnBrk="1" fontAlgn="auto" hangingPunct="1">
              <a:spcBef>
                <a:spcPts val="0"/>
              </a:spcBef>
              <a:spcAft>
                <a:spcPts val="0"/>
              </a:spcAft>
              <a:buClr>
                <a:srgbClr val="FF8222"/>
              </a:buClr>
              <a:defRPr/>
            </a:pPr>
            <a:r>
              <a:rPr lang="en-US" altLang="ja-JP" sz="1050" kern="0">
                <a:solidFill>
                  <a:srgbClr val="3EAD92"/>
                </a:solidFill>
                <a:latin typeface="Trebuchet MS" panose="020B0603020202020204" pitchFamily="34" charset="0"/>
                <a:ea typeface="Meiryo UI" panose="020B0604030504040204" pitchFamily="50" charset="-128"/>
              </a:rPr>
              <a:t>2</a:t>
            </a:r>
            <a:r>
              <a:rPr lang="ja-JP" altLang="en-US" sz="1050" kern="0">
                <a:solidFill>
                  <a:srgbClr val="3EAD92"/>
                </a:solidFill>
                <a:latin typeface="Trebuchet MS" panose="020B0603020202020204" pitchFamily="34" charset="0"/>
                <a:ea typeface="Meiryo UI" panose="020B0604030504040204" pitchFamily="50" charset="-128"/>
              </a:rPr>
              <a:t>名</a:t>
            </a:r>
            <a:endParaRPr lang="en-US" altLang="ja-JP" sz="1050" kern="0">
              <a:solidFill>
                <a:srgbClr val="3EAD92"/>
              </a:solidFill>
              <a:latin typeface="Trebuchet MS" panose="020B0603020202020204" pitchFamily="34" charset="0"/>
              <a:ea typeface="Meiryo UI" panose="020B0604030504040204" pitchFamily="50" charset="-128"/>
            </a:endParaRPr>
          </a:p>
        </p:txBody>
      </p:sp>
      <p:sp>
        <p:nvSpPr>
          <p:cNvPr id="1803" name="Rectangle 19"/>
          <p:cNvSpPr/>
          <p:nvPr/>
        </p:nvSpPr>
        <p:spPr>
          <a:xfrm>
            <a:off x="3695108" y="2748549"/>
            <a:ext cx="1198767" cy="489446"/>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81000" tIns="0" rIns="0" bIns="0" rtlCol="0" anchor="t"/>
          <a:lstStyle/>
          <a:p>
            <a:pPr marL="81000" lvl="1" defTabSz="685800" eaLnBrk="1" fontAlgn="auto" hangingPunct="1">
              <a:spcBef>
                <a:spcPts val="0"/>
              </a:spcBef>
              <a:spcAft>
                <a:spcPts val="0"/>
              </a:spcAft>
              <a:buClr>
                <a:srgbClr val="FF8222"/>
              </a:buClr>
              <a:defRPr/>
            </a:pPr>
            <a:r>
              <a:rPr lang="en-US" altLang="ja-JP" sz="1050" kern="0">
                <a:solidFill>
                  <a:srgbClr val="575757"/>
                </a:solidFill>
                <a:latin typeface="Trebuchet MS" panose="020B0603020202020204" pitchFamily="34" charset="0"/>
                <a:ea typeface="Meiryo UI" panose="020B0604030504040204" pitchFamily="50" charset="-128"/>
              </a:rPr>
              <a:t>XXX</a:t>
            </a:r>
          </a:p>
        </p:txBody>
      </p:sp>
      <p:sp>
        <p:nvSpPr>
          <p:cNvPr id="1804" name="Rectangle 22"/>
          <p:cNvSpPr/>
          <p:nvPr/>
        </p:nvSpPr>
        <p:spPr>
          <a:xfrm>
            <a:off x="7473745" y="2748549"/>
            <a:ext cx="1198768" cy="489446"/>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lvl="1" defTabSz="685800" eaLnBrk="1" fontAlgn="auto" hangingPunct="1">
              <a:spcBef>
                <a:spcPts val="0"/>
              </a:spcBef>
              <a:spcAft>
                <a:spcPts val="0"/>
              </a:spcAft>
              <a:buClr>
                <a:srgbClr val="FF8222"/>
              </a:buClr>
              <a:defRPr/>
            </a:pPr>
            <a:r>
              <a:rPr lang="en-US" altLang="ja-JP" sz="1050" kern="0">
                <a:solidFill>
                  <a:srgbClr val="575757"/>
                </a:solidFill>
                <a:latin typeface="Trebuchet MS" panose="020B0603020202020204" pitchFamily="34" charset="0"/>
                <a:ea typeface="Meiryo UI" panose="020B0604030504040204" pitchFamily="50" charset="-128"/>
              </a:rPr>
              <a:t>XXX</a:t>
            </a:r>
          </a:p>
        </p:txBody>
      </p:sp>
      <p:sp>
        <p:nvSpPr>
          <p:cNvPr id="1805" name="Rectangle 23"/>
          <p:cNvSpPr/>
          <p:nvPr/>
        </p:nvSpPr>
        <p:spPr>
          <a:xfrm>
            <a:off x="3695108" y="3346369"/>
            <a:ext cx="1198767" cy="489446"/>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81000" tIns="0" rIns="0" bIns="0" rtlCol="0" anchor="t"/>
          <a:lstStyle/>
          <a:p>
            <a:pPr marL="81000" lvl="1" defTabSz="685800" eaLnBrk="1" fontAlgn="auto" hangingPunct="1">
              <a:spcBef>
                <a:spcPts val="0"/>
              </a:spcBef>
              <a:spcAft>
                <a:spcPts val="0"/>
              </a:spcAft>
              <a:buClr>
                <a:srgbClr val="FF8222"/>
              </a:buClr>
              <a:defRPr/>
            </a:pPr>
            <a:r>
              <a:rPr lang="en-US" altLang="ja-JP" sz="1050" kern="0">
                <a:solidFill>
                  <a:srgbClr val="575757"/>
                </a:solidFill>
                <a:latin typeface="Trebuchet MS" panose="020B0603020202020204" pitchFamily="34" charset="0"/>
                <a:ea typeface="Meiryo UI" panose="020B0604030504040204" pitchFamily="50" charset="-128"/>
              </a:rPr>
              <a:t>XXX</a:t>
            </a:r>
          </a:p>
        </p:txBody>
      </p:sp>
      <p:sp>
        <p:nvSpPr>
          <p:cNvPr id="1806" name="Rectangle 26"/>
          <p:cNvSpPr/>
          <p:nvPr/>
        </p:nvSpPr>
        <p:spPr>
          <a:xfrm>
            <a:off x="7473745" y="3346369"/>
            <a:ext cx="1198768" cy="489446"/>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lvl="1" defTabSz="685800" eaLnBrk="1" fontAlgn="auto" hangingPunct="1">
              <a:spcBef>
                <a:spcPts val="0"/>
              </a:spcBef>
              <a:spcAft>
                <a:spcPts val="0"/>
              </a:spcAft>
              <a:buClr>
                <a:srgbClr val="FF8222"/>
              </a:buClr>
              <a:defRPr/>
            </a:pPr>
            <a:r>
              <a:rPr lang="en-US" altLang="ja-JP" sz="1050" kern="0">
                <a:solidFill>
                  <a:srgbClr val="575757"/>
                </a:solidFill>
                <a:latin typeface="Trebuchet MS" panose="020B0603020202020204" pitchFamily="34" charset="0"/>
                <a:ea typeface="Meiryo UI" panose="020B0604030504040204" pitchFamily="50" charset="-128"/>
              </a:rPr>
              <a:t>XXX</a:t>
            </a:r>
          </a:p>
        </p:txBody>
      </p:sp>
      <p:sp>
        <p:nvSpPr>
          <p:cNvPr id="1807" name="Rectangle 27"/>
          <p:cNvSpPr/>
          <p:nvPr/>
        </p:nvSpPr>
        <p:spPr>
          <a:xfrm>
            <a:off x="3695108" y="3944190"/>
            <a:ext cx="1198767" cy="489446"/>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81000" tIns="0" rIns="0" bIns="0" rtlCol="0" anchor="t"/>
          <a:lstStyle/>
          <a:p>
            <a:pPr marL="81000" lvl="1" defTabSz="685800" eaLnBrk="1" fontAlgn="auto" hangingPunct="1">
              <a:spcBef>
                <a:spcPts val="0"/>
              </a:spcBef>
              <a:spcAft>
                <a:spcPts val="0"/>
              </a:spcAft>
              <a:buClr>
                <a:srgbClr val="FF8222"/>
              </a:buClr>
              <a:defRPr/>
            </a:pPr>
            <a:r>
              <a:rPr lang="en-US" altLang="ja-JP" sz="1050" kern="0">
                <a:solidFill>
                  <a:srgbClr val="575757"/>
                </a:solidFill>
                <a:latin typeface="Trebuchet MS" panose="020B0603020202020204" pitchFamily="34" charset="0"/>
                <a:ea typeface="Meiryo UI" panose="020B0604030504040204" pitchFamily="50" charset="-128"/>
              </a:rPr>
              <a:t>XXX</a:t>
            </a:r>
          </a:p>
        </p:txBody>
      </p:sp>
      <p:sp>
        <p:nvSpPr>
          <p:cNvPr id="1808" name="Rectangle 32"/>
          <p:cNvSpPr/>
          <p:nvPr/>
        </p:nvSpPr>
        <p:spPr>
          <a:xfrm>
            <a:off x="7473745" y="3944190"/>
            <a:ext cx="1198768" cy="489446"/>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lvl="1" defTabSz="685800" eaLnBrk="1" fontAlgn="auto" hangingPunct="1">
              <a:spcBef>
                <a:spcPts val="0"/>
              </a:spcBef>
              <a:spcAft>
                <a:spcPts val="0"/>
              </a:spcAft>
              <a:buClr>
                <a:srgbClr val="FF8222"/>
              </a:buClr>
              <a:defRPr/>
            </a:pPr>
            <a:r>
              <a:rPr lang="en-US" altLang="ja-JP" sz="1050" kern="0">
                <a:solidFill>
                  <a:srgbClr val="575757"/>
                </a:solidFill>
                <a:latin typeface="Trebuchet MS" panose="020B0603020202020204" pitchFamily="34" charset="0"/>
                <a:ea typeface="Meiryo UI" panose="020B0604030504040204" pitchFamily="50" charset="-128"/>
              </a:rPr>
              <a:t>XXX</a:t>
            </a:r>
          </a:p>
        </p:txBody>
      </p:sp>
      <p:sp>
        <p:nvSpPr>
          <p:cNvPr id="1809" name="Rectangle 34"/>
          <p:cNvSpPr/>
          <p:nvPr/>
        </p:nvSpPr>
        <p:spPr>
          <a:xfrm>
            <a:off x="3695108" y="4542010"/>
            <a:ext cx="1198767" cy="489446"/>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81000" tIns="0" rIns="0" bIns="0" rtlCol="0" anchor="t"/>
          <a:lstStyle/>
          <a:p>
            <a:pPr marL="81000" lvl="1" defTabSz="685800" eaLnBrk="1" fontAlgn="auto" hangingPunct="1">
              <a:spcBef>
                <a:spcPts val="0"/>
              </a:spcBef>
              <a:spcAft>
                <a:spcPts val="0"/>
              </a:spcAft>
              <a:buClr>
                <a:srgbClr val="FF8222"/>
              </a:buClr>
              <a:defRPr/>
            </a:pPr>
            <a:r>
              <a:rPr lang="en-US" altLang="ja-JP" sz="1050" kern="0">
                <a:solidFill>
                  <a:srgbClr val="575757"/>
                </a:solidFill>
                <a:latin typeface="Trebuchet MS" panose="020B0603020202020204" pitchFamily="34" charset="0"/>
                <a:ea typeface="Meiryo UI" panose="020B0604030504040204" pitchFamily="50" charset="-128"/>
              </a:rPr>
              <a:t>XXX</a:t>
            </a:r>
          </a:p>
        </p:txBody>
      </p:sp>
      <p:sp>
        <p:nvSpPr>
          <p:cNvPr id="1810" name="Rectangle 37"/>
          <p:cNvSpPr/>
          <p:nvPr/>
        </p:nvSpPr>
        <p:spPr>
          <a:xfrm>
            <a:off x="7473745" y="4542010"/>
            <a:ext cx="1198768" cy="489446"/>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lvl="1" defTabSz="685800" eaLnBrk="1" fontAlgn="auto" hangingPunct="1">
              <a:spcBef>
                <a:spcPts val="0"/>
              </a:spcBef>
              <a:spcAft>
                <a:spcPts val="0"/>
              </a:spcAft>
              <a:buClr>
                <a:srgbClr val="FF8222"/>
              </a:buClr>
              <a:defRPr/>
            </a:pPr>
            <a:r>
              <a:rPr lang="en-US" altLang="ja-JP" sz="1050" kern="0">
                <a:solidFill>
                  <a:srgbClr val="575757"/>
                </a:solidFill>
                <a:latin typeface="Trebuchet MS" panose="020B0603020202020204" pitchFamily="34" charset="0"/>
                <a:ea typeface="Meiryo UI" panose="020B0604030504040204" pitchFamily="50" charset="-128"/>
              </a:rPr>
              <a:t>XXX</a:t>
            </a:r>
          </a:p>
        </p:txBody>
      </p:sp>
      <p:sp>
        <p:nvSpPr>
          <p:cNvPr id="1811" name="Rectangle 88"/>
          <p:cNvSpPr/>
          <p:nvPr/>
        </p:nvSpPr>
        <p:spPr>
          <a:xfrm>
            <a:off x="3695108" y="5139829"/>
            <a:ext cx="1198767" cy="489446"/>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81000" tIns="0" rIns="0" bIns="0" rtlCol="0" anchor="t"/>
          <a:lstStyle/>
          <a:p>
            <a:pPr marL="81000" lvl="1" defTabSz="685800" eaLnBrk="1" fontAlgn="auto" hangingPunct="1">
              <a:spcBef>
                <a:spcPts val="0"/>
              </a:spcBef>
              <a:spcAft>
                <a:spcPts val="0"/>
              </a:spcAft>
              <a:buClr>
                <a:srgbClr val="FF8222"/>
              </a:buClr>
              <a:defRPr/>
            </a:pPr>
            <a:r>
              <a:rPr lang="en-US" altLang="ja-JP" sz="1050" kern="0">
                <a:solidFill>
                  <a:srgbClr val="575757"/>
                </a:solidFill>
                <a:latin typeface="Trebuchet MS" panose="020B0603020202020204" pitchFamily="34" charset="0"/>
                <a:ea typeface="Meiryo UI" panose="020B0604030504040204" pitchFamily="50" charset="-128"/>
              </a:rPr>
              <a:t>XXX</a:t>
            </a:r>
          </a:p>
        </p:txBody>
      </p:sp>
      <p:sp>
        <p:nvSpPr>
          <p:cNvPr id="1812" name="Rectangle 79"/>
          <p:cNvSpPr/>
          <p:nvPr/>
        </p:nvSpPr>
        <p:spPr>
          <a:xfrm>
            <a:off x="4957817" y="1841813"/>
            <a:ext cx="2451987" cy="216099"/>
          </a:xfrm>
          <a:prstGeom prst="rect">
            <a:avLst/>
          </a:prstGeom>
          <a:solidFill>
            <a:srgbClr val="FF8222"/>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7000" tIns="8645" rIns="7144" bIns="0" numCol="1" spcCol="0" rtlCol="0" fromWordArt="0" anchor="ctr" anchorCtr="0" forceAA="0" compatLnSpc="1">
            <a:prstTxWarp prst="textNoShape">
              <a:avLst/>
            </a:prstTxWarp>
            <a:noAutofit/>
          </a:bodyPr>
          <a:lstStyle/>
          <a:p>
            <a:pPr defTabSz="685800" eaLnBrk="1" fontAlgn="auto" hangingPunct="1">
              <a:spcBef>
                <a:spcPts val="0"/>
              </a:spcBef>
              <a:spcAft>
                <a:spcPts val="0"/>
              </a:spcAft>
              <a:defRPr/>
            </a:pPr>
            <a:r>
              <a:rPr lang="ja-JP" altLang="en-US" sz="1200">
                <a:solidFill>
                  <a:srgbClr val="FFFFFF"/>
                </a:solidFill>
                <a:latin typeface="Trebuchet MS" panose="020B0603020202020204" pitchFamily="34" charset="0"/>
                <a:ea typeface="Meiryo UI" panose="020B0604030504040204" pitchFamily="50" charset="-128"/>
              </a:rPr>
              <a:t>役割</a:t>
            </a:r>
          </a:p>
        </p:txBody>
      </p:sp>
      <p:sp>
        <p:nvSpPr>
          <p:cNvPr id="1813" name="Rectangle 10"/>
          <p:cNvSpPr/>
          <p:nvPr/>
        </p:nvSpPr>
        <p:spPr>
          <a:xfrm>
            <a:off x="4957817" y="2150728"/>
            <a:ext cx="2451987" cy="489446"/>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lvl="1" defTabSz="685800" eaLnBrk="1" fontAlgn="auto" hangingPunct="1">
              <a:spcBef>
                <a:spcPts val="0"/>
              </a:spcBef>
              <a:spcAft>
                <a:spcPts val="0"/>
              </a:spcAft>
              <a:buClr>
                <a:srgbClr val="FF8222"/>
              </a:buClr>
              <a:defRPr/>
            </a:pPr>
            <a:r>
              <a:rPr lang="en-US" altLang="ja-JP" sz="1050" kern="0">
                <a:solidFill>
                  <a:srgbClr val="575757"/>
                </a:solidFill>
                <a:latin typeface="Trebuchet MS" panose="020B0603020202020204" pitchFamily="34" charset="0"/>
                <a:ea typeface="Meiryo UI" panose="020B0604030504040204" pitchFamily="50" charset="-128"/>
              </a:rPr>
              <a:t>XXX</a:t>
            </a:r>
          </a:p>
          <a:p>
            <a:pPr marL="0" lvl="1" defTabSz="685800" eaLnBrk="1" fontAlgn="auto" hangingPunct="1">
              <a:spcBef>
                <a:spcPts val="0"/>
              </a:spcBef>
              <a:spcAft>
                <a:spcPts val="0"/>
              </a:spcAft>
              <a:buClr>
                <a:srgbClr val="FF8222"/>
              </a:buClr>
              <a:defRPr/>
            </a:pPr>
            <a:r>
              <a:rPr lang="ja-JP" altLang="en-US" sz="1050" kern="0">
                <a:solidFill>
                  <a:srgbClr val="3EAD92"/>
                </a:solidFill>
                <a:latin typeface="Trebuchet MS" panose="020B0603020202020204" pitchFamily="34" charset="0"/>
                <a:ea typeface="Meiryo UI" panose="020B0604030504040204" pitchFamily="50" charset="-128"/>
              </a:rPr>
              <a:t>プロジェクトの全体管理</a:t>
            </a:r>
            <a:endParaRPr lang="en-US" altLang="ja-JP" sz="1050" kern="0">
              <a:solidFill>
                <a:srgbClr val="3EAD92"/>
              </a:solidFill>
              <a:latin typeface="Trebuchet MS" panose="020B0603020202020204" pitchFamily="34" charset="0"/>
              <a:ea typeface="Meiryo UI" panose="020B0604030504040204" pitchFamily="50" charset="-128"/>
            </a:endParaRPr>
          </a:p>
        </p:txBody>
      </p:sp>
      <p:sp>
        <p:nvSpPr>
          <p:cNvPr id="1814" name="Rectangle 20"/>
          <p:cNvSpPr/>
          <p:nvPr/>
        </p:nvSpPr>
        <p:spPr>
          <a:xfrm>
            <a:off x="4957817" y="2748549"/>
            <a:ext cx="2451987" cy="489446"/>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lvl="1" defTabSz="685800" eaLnBrk="1" fontAlgn="auto" hangingPunct="1">
              <a:spcBef>
                <a:spcPts val="0"/>
              </a:spcBef>
              <a:spcAft>
                <a:spcPts val="0"/>
              </a:spcAft>
              <a:buClr>
                <a:srgbClr val="FF8222"/>
              </a:buClr>
              <a:defRPr/>
            </a:pPr>
            <a:r>
              <a:rPr lang="en-US" altLang="ja-JP" sz="1050" kern="0">
                <a:solidFill>
                  <a:srgbClr val="575757"/>
                </a:solidFill>
                <a:latin typeface="Trebuchet MS" panose="020B0603020202020204" pitchFamily="34" charset="0"/>
                <a:ea typeface="Meiryo UI" panose="020B0604030504040204" pitchFamily="50" charset="-128"/>
              </a:rPr>
              <a:t>XXX</a:t>
            </a:r>
          </a:p>
          <a:p>
            <a:pPr marL="0" lvl="1" defTabSz="685800" eaLnBrk="1" fontAlgn="auto" hangingPunct="1">
              <a:spcBef>
                <a:spcPts val="0"/>
              </a:spcBef>
              <a:spcAft>
                <a:spcPts val="0"/>
              </a:spcAft>
              <a:buClr>
                <a:srgbClr val="FF8222"/>
              </a:buClr>
              <a:defRPr/>
            </a:pPr>
            <a:r>
              <a:rPr lang="ja-JP" altLang="en-US" sz="1050" kern="0">
                <a:solidFill>
                  <a:srgbClr val="3EAD92"/>
                </a:solidFill>
                <a:latin typeface="Trebuchet MS" panose="020B0603020202020204" pitchFamily="34" charset="0"/>
                <a:ea typeface="Meiryo UI" panose="020B0604030504040204" pitchFamily="50" charset="-128"/>
              </a:rPr>
              <a:t>実装場所の提供、地域住民との合意形成</a:t>
            </a:r>
            <a:endParaRPr lang="en-US" altLang="ja-JP" sz="1050" kern="0">
              <a:solidFill>
                <a:srgbClr val="3EAD92"/>
              </a:solidFill>
              <a:latin typeface="Trebuchet MS" panose="020B0603020202020204" pitchFamily="34" charset="0"/>
              <a:ea typeface="Meiryo UI" panose="020B0604030504040204" pitchFamily="50" charset="-128"/>
            </a:endParaRPr>
          </a:p>
        </p:txBody>
      </p:sp>
      <p:sp>
        <p:nvSpPr>
          <p:cNvPr id="1815" name="Rectangle 24"/>
          <p:cNvSpPr/>
          <p:nvPr/>
        </p:nvSpPr>
        <p:spPr>
          <a:xfrm>
            <a:off x="4957817" y="3346369"/>
            <a:ext cx="2451987" cy="489446"/>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lvl="1" defTabSz="685800" eaLnBrk="1" fontAlgn="auto" hangingPunct="1">
              <a:spcBef>
                <a:spcPts val="0"/>
              </a:spcBef>
              <a:spcAft>
                <a:spcPts val="0"/>
              </a:spcAft>
              <a:buClr>
                <a:srgbClr val="FF8222"/>
              </a:buClr>
              <a:defRPr/>
            </a:pPr>
            <a:r>
              <a:rPr lang="en-US" altLang="ja-JP" sz="1050" kern="0">
                <a:solidFill>
                  <a:srgbClr val="575757"/>
                </a:solidFill>
                <a:latin typeface="Trebuchet MS" panose="020B0603020202020204" pitchFamily="34" charset="0"/>
                <a:ea typeface="Meiryo UI" panose="020B0604030504040204" pitchFamily="50" charset="-128"/>
              </a:rPr>
              <a:t>XXX</a:t>
            </a:r>
          </a:p>
          <a:p>
            <a:pPr marL="0" lvl="1" defTabSz="685800" eaLnBrk="1" fontAlgn="auto" hangingPunct="1">
              <a:spcBef>
                <a:spcPts val="0"/>
              </a:spcBef>
              <a:spcAft>
                <a:spcPts val="0"/>
              </a:spcAft>
              <a:buClr>
                <a:srgbClr val="FF8222"/>
              </a:buClr>
              <a:defRPr/>
            </a:pPr>
            <a:r>
              <a:rPr lang="ja-JP" altLang="en-US" sz="1050" kern="0">
                <a:solidFill>
                  <a:srgbClr val="3EAD92"/>
                </a:solidFill>
                <a:latin typeface="Trebuchet MS" panose="020B0603020202020204" pitchFamily="34" charset="0"/>
                <a:ea typeface="Meiryo UI" panose="020B0604030504040204" pitchFamily="50" charset="-128"/>
              </a:rPr>
              <a:t>ソリューション開発担当</a:t>
            </a:r>
            <a:endParaRPr lang="en-US" altLang="ja-JP" sz="1050" kern="0">
              <a:solidFill>
                <a:srgbClr val="3EAD92"/>
              </a:solidFill>
              <a:latin typeface="Trebuchet MS" panose="020B0603020202020204" pitchFamily="34" charset="0"/>
              <a:ea typeface="Meiryo UI" panose="020B0604030504040204" pitchFamily="50" charset="-128"/>
            </a:endParaRPr>
          </a:p>
        </p:txBody>
      </p:sp>
      <p:sp>
        <p:nvSpPr>
          <p:cNvPr id="1816" name="Rectangle 28"/>
          <p:cNvSpPr/>
          <p:nvPr/>
        </p:nvSpPr>
        <p:spPr>
          <a:xfrm>
            <a:off x="4957817" y="3944190"/>
            <a:ext cx="2451987" cy="489446"/>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lvl="1" defTabSz="685800" eaLnBrk="1" fontAlgn="auto" hangingPunct="1">
              <a:spcBef>
                <a:spcPts val="0"/>
              </a:spcBef>
              <a:spcAft>
                <a:spcPts val="0"/>
              </a:spcAft>
              <a:buClr>
                <a:srgbClr val="FF8222"/>
              </a:buClr>
              <a:defRPr/>
            </a:pPr>
            <a:r>
              <a:rPr lang="en-US" altLang="ja-JP" sz="1050" kern="0">
                <a:solidFill>
                  <a:srgbClr val="575757"/>
                </a:solidFill>
                <a:latin typeface="Trebuchet MS" panose="020B0603020202020204" pitchFamily="34" charset="0"/>
                <a:ea typeface="Meiryo UI" panose="020B0604030504040204" pitchFamily="50" charset="-128"/>
              </a:rPr>
              <a:t>XXX</a:t>
            </a:r>
          </a:p>
          <a:p>
            <a:pPr marL="0" lvl="1" defTabSz="685800" eaLnBrk="1" fontAlgn="auto" hangingPunct="1">
              <a:spcBef>
                <a:spcPts val="0"/>
              </a:spcBef>
              <a:spcAft>
                <a:spcPts val="0"/>
              </a:spcAft>
              <a:buClr>
                <a:srgbClr val="FF8222"/>
              </a:buClr>
              <a:defRPr/>
            </a:pPr>
            <a:r>
              <a:rPr lang="ja-JP" altLang="en-US" sz="1050" kern="0">
                <a:solidFill>
                  <a:srgbClr val="3EAD92"/>
                </a:solidFill>
                <a:latin typeface="Trebuchet MS" panose="020B0603020202020204" pitchFamily="34" charset="0"/>
                <a:ea typeface="Meiryo UI" panose="020B0604030504040204" pitchFamily="50" charset="-128"/>
              </a:rPr>
              <a:t>通信インフラ担当</a:t>
            </a:r>
            <a:endParaRPr lang="en-US" altLang="ja-JP" sz="1050" kern="0">
              <a:solidFill>
                <a:srgbClr val="3EAD92"/>
              </a:solidFill>
              <a:latin typeface="Trebuchet MS" panose="020B0603020202020204" pitchFamily="34" charset="0"/>
              <a:ea typeface="Meiryo UI" panose="020B0604030504040204" pitchFamily="50" charset="-128"/>
            </a:endParaRPr>
          </a:p>
        </p:txBody>
      </p:sp>
      <p:sp>
        <p:nvSpPr>
          <p:cNvPr id="1817" name="Rectangle 35"/>
          <p:cNvSpPr/>
          <p:nvPr/>
        </p:nvSpPr>
        <p:spPr>
          <a:xfrm>
            <a:off x="4957817" y="4542010"/>
            <a:ext cx="2451987" cy="489446"/>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lvl="1" defTabSz="685800" eaLnBrk="1" fontAlgn="auto" hangingPunct="1">
              <a:spcBef>
                <a:spcPts val="0"/>
              </a:spcBef>
              <a:spcAft>
                <a:spcPts val="0"/>
              </a:spcAft>
              <a:buClr>
                <a:srgbClr val="FF8222"/>
              </a:buClr>
              <a:defRPr/>
            </a:pPr>
            <a:r>
              <a:rPr lang="en-US" altLang="ja-JP" sz="1050" kern="0">
                <a:solidFill>
                  <a:srgbClr val="3EAD92"/>
                </a:solidFill>
                <a:latin typeface="Trebuchet MS" panose="020B0603020202020204" pitchFamily="34" charset="0"/>
                <a:ea typeface="Meiryo UI" panose="020B0604030504040204" pitchFamily="50" charset="-128"/>
              </a:rPr>
              <a:t>xxx</a:t>
            </a:r>
          </a:p>
        </p:txBody>
      </p:sp>
      <p:sp>
        <p:nvSpPr>
          <p:cNvPr id="1818" name="Rectangle 89"/>
          <p:cNvSpPr/>
          <p:nvPr/>
        </p:nvSpPr>
        <p:spPr>
          <a:xfrm>
            <a:off x="4957817" y="5139829"/>
            <a:ext cx="2451987" cy="489446"/>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lvl="1" defTabSz="685800" eaLnBrk="1" fontAlgn="auto" hangingPunct="1">
              <a:spcBef>
                <a:spcPts val="0"/>
              </a:spcBef>
              <a:spcAft>
                <a:spcPts val="0"/>
              </a:spcAft>
              <a:buClr>
                <a:srgbClr val="FF8222"/>
              </a:buClr>
              <a:defRPr/>
            </a:pPr>
            <a:r>
              <a:rPr lang="en-US" altLang="ja-JP" sz="1050" kern="0">
                <a:solidFill>
                  <a:srgbClr val="3EAD92"/>
                </a:solidFill>
                <a:latin typeface="Trebuchet MS" panose="020B0603020202020204" pitchFamily="34" charset="0"/>
                <a:ea typeface="Meiryo UI" panose="020B0604030504040204" pitchFamily="50" charset="-128"/>
              </a:rPr>
              <a:t>xxx</a:t>
            </a:r>
          </a:p>
        </p:txBody>
      </p:sp>
      <p:sp>
        <p:nvSpPr>
          <p:cNvPr id="1819" name="Rectangle 93"/>
          <p:cNvSpPr/>
          <p:nvPr/>
        </p:nvSpPr>
        <p:spPr>
          <a:xfrm>
            <a:off x="7473745" y="5139829"/>
            <a:ext cx="1198768" cy="489446"/>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lvl="1" defTabSz="685800" eaLnBrk="1" fontAlgn="auto" hangingPunct="1">
              <a:spcBef>
                <a:spcPts val="0"/>
              </a:spcBef>
              <a:spcAft>
                <a:spcPts val="0"/>
              </a:spcAft>
              <a:buClr>
                <a:srgbClr val="FF8222"/>
              </a:buClr>
              <a:defRPr/>
            </a:pPr>
            <a:r>
              <a:rPr lang="en-US" altLang="ja-JP" sz="1050" kern="0">
                <a:solidFill>
                  <a:srgbClr val="575757"/>
                </a:solidFill>
                <a:latin typeface="Trebuchet MS" panose="020B0603020202020204" pitchFamily="34" charset="0"/>
                <a:ea typeface="Meiryo UI" panose="020B0604030504040204" pitchFamily="50" charset="-128"/>
              </a:rPr>
              <a:t>XXX</a:t>
            </a:r>
          </a:p>
        </p:txBody>
      </p:sp>
      <p:cxnSp>
        <p:nvCxnSpPr>
          <p:cNvPr id="1820" name="Straight Connector 195"/>
          <p:cNvCxnSpPr>
            <a:cxnSpLocks/>
          </p:cNvCxnSpPr>
          <p:nvPr/>
        </p:nvCxnSpPr>
        <p:spPr>
          <a:xfrm>
            <a:off x="3695107" y="5085644"/>
            <a:ext cx="4977406"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1821" name="Oval 20"/>
          <p:cNvSpPr>
            <a:spLocks noChangeArrowheads="1"/>
          </p:cNvSpPr>
          <p:nvPr/>
        </p:nvSpPr>
        <p:spPr>
          <a:xfrm>
            <a:off x="3695108" y="5139830"/>
            <a:ext cx="140122" cy="139809"/>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algn="ctr" defTabSz="685800" eaLnBrk="1" fontAlgn="auto" hangingPunct="1">
              <a:spcBef>
                <a:spcPts val="0"/>
              </a:spcBef>
              <a:spcAft>
                <a:spcPts val="0"/>
              </a:spcAft>
              <a:defRPr/>
            </a:pPr>
            <a:r>
              <a:rPr kumimoji="0" lang="en-US" sz="900">
                <a:solidFill>
                  <a:prstClr val="white"/>
                </a:solidFill>
                <a:latin typeface="Trebuchet MS" panose="020B0603020202020204" pitchFamily="34" charset="0"/>
                <a:ea typeface="+mn-ea"/>
              </a:rPr>
              <a:t>f</a:t>
            </a:r>
          </a:p>
        </p:txBody>
      </p:sp>
      <p:grpSp>
        <p:nvGrpSpPr>
          <p:cNvPr id="1822" name="グループ化 14"/>
          <p:cNvGrpSpPr/>
          <p:nvPr/>
        </p:nvGrpSpPr>
        <p:grpSpPr>
          <a:xfrm>
            <a:off x="534160" y="2646330"/>
            <a:ext cx="2805050" cy="2709896"/>
            <a:chOff x="744375" y="2385439"/>
            <a:chExt cx="3740067" cy="3613195"/>
          </a:xfrm>
        </p:grpSpPr>
        <p:grpSp>
          <p:nvGrpSpPr>
            <p:cNvPr id="1823" name="Group 109"/>
            <p:cNvGrpSpPr/>
            <p:nvPr/>
          </p:nvGrpSpPr>
          <p:grpSpPr>
            <a:xfrm>
              <a:off x="744375" y="2385439"/>
              <a:ext cx="3740067" cy="3613195"/>
              <a:chOff x="744375" y="2749505"/>
              <a:chExt cx="3740067" cy="3613195"/>
            </a:xfrm>
          </p:grpSpPr>
          <p:sp>
            <p:nvSpPr>
              <p:cNvPr id="1824" name="Rectangle 16"/>
              <p:cNvSpPr/>
              <p:nvPr/>
            </p:nvSpPr>
            <p:spPr>
              <a:xfrm>
                <a:off x="2173469" y="2800305"/>
                <a:ext cx="951729" cy="537803"/>
              </a:xfrm>
              <a:prstGeom prst="rect">
                <a:avLst/>
              </a:prstGeom>
              <a:solidFill>
                <a:srgbClr val="FFFFFF"/>
              </a:solidFill>
              <a:ln w="19050" cap="flat" cmpd="sng" algn="ctr">
                <a:solidFill>
                  <a:srgbClr val="9A9A9A"/>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en-US" altLang="ja-JP" sz="975" kern="0">
                    <a:solidFill>
                      <a:srgbClr val="575757"/>
                    </a:solidFill>
                    <a:latin typeface="Trebuchet MS" panose="020B0603020202020204" pitchFamily="34" charset="0"/>
                    <a:ea typeface="Meiryo UI" panose="020B0604030504040204" pitchFamily="50" charset="-128"/>
                  </a:rPr>
                  <a:t>XXX</a:t>
                </a:r>
                <a:r>
                  <a:rPr lang="ja-JP" altLang="en-US" sz="975" kern="0">
                    <a:solidFill>
                      <a:srgbClr val="575757"/>
                    </a:solidFill>
                    <a:latin typeface="Trebuchet MS" panose="020B0603020202020204" pitchFamily="34" charset="0"/>
                    <a:ea typeface="Meiryo UI" panose="020B0604030504040204" pitchFamily="50" charset="-128"/>
                  </a:rPr>
                  <a:t> </a:t>
                </a:r>
                <a:r>
                  <a:rPr lang="en-US" altLang="ja-JP" sz="975" kern="0">
                    <a:solidFill>
                      <a:srgbClr val="3EAD92"/>
                    </a:solidFill>
                    <a:latin typeface="Trebuchet MS" panose="020B0603020202020204" pitchFamily="34" charset="0"/>
                    <a:ea typeface="Meiryo UI" panose="020B0604030504040204" pitchFamily="50" charset="-128"/>
                  </a:rPr>
                  <a:t>(xx</a:t>
                </a:r>
                <a:r>
                  <a:rPr lang="ja-JP" altLang="en-US" sz="975" kern="0">
                    <a:solidFill>
                      <a:srgbClr val="3EAD92"/>
                    </a:solidFill>
                    <a:latin typeface="Trebuchet MS" panose="020B0603020202020204" pitchFamily="34" charset="0"/>
                    <a:ea typeface="Meiryo UI" panose="020B0604030504040204" pitchFamily="50" charset="-128"/>
                  </a:rPr>
                  <a:t>社</a:t>
                </a:r>
                <a:r>
                  <a:rPr lang="en-US" altLang="ja-JP" sz="975" kern="0">
                    <a:solidFill>
                      <a:srgbClr val="3EAD92"/>
                    </a:solidFill>
                    <a:latin typeface="Trebuchet MS" panose="020B0603020202020204" pitchFamily="34" charset="0"/>
                    <a:ea typeface="Meiryo UI" panose="020B0604030504040204" pitchFamily="50" charset="-128"/>
                  </a:rPr>
                  <a:t>)</a:t>
                </a:r>
              </a:p>
            </p:txBody>
          </p:sp>
          <p:sp>
            <p:nvSpPr>
              <p:cNvPr id="1825" name="Rectangle 17"/>
              <p:cNvSpPr/>
              <p:nvPr/>
            </p:nvSpPr>
            <p:spPr>
              <a:xfrm>
                <a:off x="2173469" y="3808502"/>
                <a:ext cx="951729" cy="537803"/>
              </a:xfrm>
              <a:prstGeom prst="rect">
                <a:avLst/>
              </a:prstGeom>
              <a:solidFill>
                <a:srgbClr val="FFFFFF"/>
              </a:solidFill>
              <a:ln w="19050" cap="flat" cmpd="sng" algn="ctr">
                <a:solidFill>
                  <a:srgbClr val="9A9A9A"/>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en-US" altLang="ja-JP" sz="975" kern="0">
                    <a:solidFill>
                      <a:srgbClr val="575757"/>
                    </a:solidFill>
                    <a:latin typeface="Trebuchet MS" panose="020B0603020202020204" pitchFamily="34" charset="0"/>
                    <a:ea typeface="Meiryo UI" panose="020B0604030504040204" pitchFamily="50" charset="-128"/>
                  </a:rPr>
                  <a:t>XXX</a:t>
                </a:r>
                <a:r>
                  <a:rPr lang="ja-JP" altLang="en-US" sz="975" kern="0">
                    <a:solidFill>
                      <a:srgbClr val="575757"/>
                    </a:solidFill>
                    <a:latin typeface="Trebuchet MS" panose="020B0603020202020204" pitchFamily="34" charset="0"/>
                    <a:ea typeface="Meiryo UI" panose="020B0604030504040204" pitchFamily="50" charset="-128"/>
                  </a:rPr>
                  <a:t> </a:t>
                </a:r>
                <a:r>
                  <a:rPr lang="en-US" altLang="ja-JP" sz="975" kern="0">
                    <a:solidFill>
                      <a:srgbClr val="3EAD92"/>
                    </a:solidFill>
                    <a:latin typeface="Trebuchet MS" panose="020B0603020202020204" pitchFamily="34" charset="0"/>
                    <a:ea typeface="Meiryo UI" panose="020B0604030504040204" pitchFamily="50" charset="-128"/>
                  </a:rPr>
                  <a:t>(xx</a:t>
                </a:r>
                <a:r>
                  <a:rPr lang="ja-JP" altLang="en-US" sz="975" kern="0">
                    <a:solidFill>
                      <a:srgbClr val="3EAD92"/>
                    </a:solidFill>
                    <a:latin typeface="Trebuchet MS" panose="020B0603020202020204" pitchFamily="34" charset="0"/>
                    <a:ea typeface="Meiryo UI" panose="020B0604030504040204" pitchFamily="50" charset="-128"/>
                  </a:rPr>
                  <a:t>社</a:t>
                </a:r>
                <a:r>
                  <a:rPr lang="en-US" altLang="ja-JP" sz="975" kern="0">
                    <a:solidFill>
                      <a:srgbClr val="3EAD92"/>
                    </a:solidFill>
                    <a:latin typeface="Trebuchet MS" panose="020B0603020202020204" pitchFamily="34" charset="0"/>
                    <a:ea typeface="Meiryo UI" panose="020B0604030504040204" pitchFamily="50" charset="-128"/>
                  </a:rPr>
                  <a:t>)</a:t>
                </a:r>
              </a:p>
            </p:txBody>
          </p:sp>
          <p:sp>
            <p:nvSpPr>
              <p:cNvPr id="1826" name="Rectangle 19"/>
              <p:cNvSpPr/>
              <p:nvPr/>
            </p:nvSpPr>
            <p:spPr>
              <a:xfrm>
                <a:off x="814225" y="3808502"/>
                <a:ext cx="951729" cy="537803"/>
              </a:xfrm>
              <a:prstGeom prst="rect">
                <a:avLst/>
              </a:prstGeom>
              <a:solidFill>
                <a:srgbClr val="FFFFFF"/>
              </a:solidFill>
              <a:ln w="19050" cap="flat" cmpd="sng" algn="ctr">
                <a:solidFill>
                  <a:srgbClr val="9A9A9A"/>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en-US" altLang="ja-JP" sz="975" kern="0">
                    <a:solidFill>
                      <a:srgbClr val="575757"/>
                    </a:solidFill>
                    <a:latin typeface="Trebuchet MS" panose="020B0603020202020204" pitchFamily="34" charset="0"/>
                    <a:ea typeface="Meiryo UI" panose="020B0604030504040204" pitchFamily="50" charset="-128"/>
                  </a:rPr>
                  <a:t>XXX</a:t>
                </a:r>
                <a:r>
                  <a:rPr lang="ja-JP" altLang="en-US" sz="975" kern="0">
                    <a:solidFill>
                      <a:srgbClr val="575757"/>
                    </a:solidFill>
                    <a:latin typeface="Trebuchet MS" panose="020B0603020202020204" pitchFamily="34" charset="0"/>
                    <a:ea typeface="Meiryo UI" panose="020B0604030504040204" pitchFamily="50" charset="-128"/>
                  </a:rPr>
                  <a:t> </a:t>
                </a:r>
                <a:r>
                  <a:rPr lang="en-US" altLang="ja-JP" sz="975" kern="0">
                    <a:solidFill>
                      <a:srgbClr val="3EAD92"/>
                    </a:solidFill>
                    <a:latin typeface="Trebuchet MS" panose="020B0603020202020204" pitchFamily="34" charset="0"/>
                    <a:ea typeface="Meiryo UI" panose="020B0604030504040204" pitchFamily="50" charset="-128"/>
                  </a:rPr>
                  <a:t>(xx</a:t>
                </a:r>
                <a:r>
                  <a:rPr lang="ja-JP" altLang="en-US" sz="975" kern="0">
                    <a:solidFill>
                      <a:srgbClr val="3EAD92"/>
                    </a:solidFill>
                    <a:latin typeface="Trebuchet MS" panose="020B0603020202020204" pitchFamily="34" charset="0"/>
                    <a:ea typeface="Meiryo UI" panose="020B0604030504040204" pitchFamily="50" charset="-128"/>
                  </a:rPr>
                  <a:t>市</a:t>
                </a:r>
                <a:r>
                  <a:rPr lang="en-US" altLang="ja-JP" sz="975" kern="0">
                    <a:solidFill>
                      <a:srgbClr val="3EAD92"/>
                    </a:solidFill>
                    <a:latin typeface="Trebuchet MS" panose="020B0603020202020204" pitchFamily="34" charset="0"/>
                    <a:ea typeface="Meiryo UI" panose="020B0604030504040204" pitchFamily="50" charset="-128"/>
                  </a:rPr>
                  <a:t>)</a:t>
                </a:r>
              </a:p>
            </p:txBody>
          </p:sp>
          <p:sp>
            <p:nvSpPr>
              <p:cNvPr id="1827" name="Rectangle 20"/>
              <p:cNvSpPr/>
              <p:nvPr/>
            </p:nvSpPr>
            <p:spPr>
              <a:xfrm>
                <a:off x="3532713" y="3808502"/>
                <a:ext cx="951729" cy="537803"/>
              </a:xfrm>
              <a:prstGeom prst="rect">
                <a:avLst/>
              </a:prstGeom>
              <a:solidFill>
                <a:srgbClr val="FFFFFF"/>
              </a:solidFill>
              <a:ln w="19050" cap="flat" cmpd="sng" algn="ctr">
                <a:solidFill>
                  <a:srgbClr val="9A9A9A"/>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en-US" altLang="ja-JP" sz="975" kern="0">
                    <a:solidFill>
                      <a:srgbClr val="575757"/>
                    </a:solidFill>
                    <a:latin typeface="Trebuchet MS" panose="020B0603020202020204" pitchFamily="34" charset="0"/>
                    <a:ea typeface="Meiryo UI" panose="020B0604030504040204" pitchFamily="50" charset="-128"/>
                  </a:rPr>
                  <a:t>XXX</a:t>
                </a:r>
                <a:r>
                  <a:rPr lang="ja-JP" altLang="en-US" sz="975" kern="0">
                    <a:solidFill>
                      <a:srgbClr val="575757"/>
                    </a:solidFill>
                    <a:latin typeface="Trebuchet MS" panose="020B0603020202020204" pitchFamily="34" charset="0"/>
                    <a:ea typeface="Meiryo UI" panose="020B0604030504040204" pitchFamily="50" charset="-128"/>
                  </a:rPr>
                  <a:t> </a:t>
                </a:r>
                <a:r>
                  <a:rPr lang="en-US" altLang="ja-JP" sz="975" kern="0">
                    <a:solidFill>
                      <a:srgbClr val="3EAD92"/>
                    </a:solidFill>
                    <a:latin typeface="Trebuchet MS" panose="020B0603020202020204" pitchFamily="34" charset="0"/>
                    <a:ea typeface="Meiryo UI" panose="020B0604030504040204" pitchFamily="50" charset="-128"/>
                  </a:rPr>
                  <a:t>(xx</a:t>
                </a:r>
                <a:r>
                  <a:rPr lang="ja-JP" altLang="en-US" sz="975" kern="0">
                    <a:solidFill>
                      <a:srgbClr val="3EAD92"/>
                    </a:solidFill>
                    <a:latin typeface="Trebuchet MS" panose="020B0603020202020204" pitchFamily="34" charset="0"/>
                    <a:ea typeface="Meiryo UI" panose="020B0604030504040204" pitchFamily="50" charset="-128"/>
                  </a:rPr>
                  <a:t>社</a:t>
                </a:r>
                <a:r>
                  <a:rPr lang="en-US" altLang="ja-JP" sz="975" kern="0">
                    <a:solidFill>
                      <a:srgbClr val="3EAD92"/>
                    </a:solidFill>
                    <a:latin typeface="Trebuchet MS" panose="020B0603020202020204" pitchFamily="34" charset="0"/>
                    <a:ea typeface="Meiryo UI" panose="020B0604030504040204" pitchFamily="50" charset="-128"/>
                  </a:rPr>
                  <a:t>)</a:t>
                </a:r>
              </a:p>
            </p:txBody>
          </p:sp>
          <p:sp>
            <p:nvSpPr>
              <p:cNvPr id="1828" name="Rectangle 21"/>
              <p:cNvSpPr/>
              <p:nvPr/>
            </p:nvSpPr>
            <p:spPr>
              <a:xfrm>
                <a:off x="3532713" y="4816699"/>
                <a:ext cx="951729" cy="537803"/>
              </a:xfrm>
              <a:prstGeom prst="rect">
                <a:avLst/>
              </a:prstGeom>
              <a:solidFill>
                <a:srgbClr val="FFFFFF"/>
              </a:solidFill>
              <a:ln w="19050" cap="flat" cmpd="sng" algn="ctr">
                <a:solidFill>
                  <a:srgbClr val="9A9A9A"/>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en-US" altLang="ja-JP" sz="975" kern="0">
                    <a:solidFill>
                      <a:srgbClr val="575757"/>
                    </a:solidFill>
                    <a:latin typeface="Trebuchet MS" panose="020B0603020202020204" pitchFamily="34" charset="0"/>
                    <a:ea typeface="Meiryo UI" panose="020B0604030504040204" pitchFamily="50" charset="-128"/>
                  </a:rPr>
                  <a:t>XXX</a:t>
                </a:r>
                <a:r>
                  <a:rPr lang="ja-JP" altLang="en-US" sz="975" kern="0">
                    <a:solidFill>
                      <a:srgbClr val="575757"/>
                    </a:solidFill>
                    <a:latin typeface="Trebuchet MS" panose="020B0603020202020204" pitchFamily="34" charset="0"/>
                    <a:ea typeface="Meiryo UI" panose="020B0604030504040204" pitchFamily="50" charset="-128"/>
                  </a:rPr>
                  <a:t> </a:t>
                </a:r>
                <a:r>
                  <a:rPr lang="en-US" altLang="ja-JP" sz="975" kern="0">
                    <a:solidFill>
                      <a:srgbClr val="3EAD92"/>
                    </a:solidFill>
                    <a:latin typeface="Trebuchet MS" panose="020B0603020202020204" pitchFamily="34" charset="0"/>
                    <a:ea typeface="Meiryo UI" panose="020B0604030504040204" pitchFamily="50" charset="-128"/>
                  </a:rPr>
                  <a:t>(xx</a:t>
                </a:r>
                <a:r>
                  <a:rPr lang="ja-JP" altLang="en-US" sz="975" kern="0">
                    <a:solidFill>
                      <a:srgbClr val="3EAD92"/>
                    </a:solidFill>
                    <a:latin typeface="Trebuchet MS" panose="020B0603020202020204" pitchFamily="34" charset="0"/>
                    <a:ea typeface="Meiryo UI" panose="020B0604030504040204" pitchFamily="50" charset="-128"/>
                  </a:rPr>
                  <a:t>社</a:t>
                </a:r>
                <a:r>
                  <a:rPr lang="en-US" altLang="ja-JP" sz="975" kern="0">
                    <a:solidFill>
                      <a:srgbClr val="3EAD92"/>
                    </a:solidFill>
                    <a:latin typeface="Trebuchet MS" panose="020B0603020202020204" pitchFamily="34" charset="0"/>
                    <a:ea typeface="Meiryo UI" panose="020B0604030504040204" pitchFamily="50" charset="-128"/>
                  </a:rPr>
                  <a:t>)</a:t>
                </a:r>
              </a:p>
            </p:txBody>
          </p:sp>
          <p:cxnSp>
            <p:nvCxnSpPr>
              <p:cNvPr id="1829" name="Straight Connector 23"/>
              <p:cNvCxnSpPr>
                <a:cxnSpLocks/>
                <a:stCxn id="1824" idx="2"/>
                <a:endCxn id="1825" idx="0"/>
              </p:cNvCxnSpPr>
              <p:nvPr/>
            </p:nvCxnSpPr>
            <p:spPr>
              <a:xfrm>
                <a:off x="2649334" y="3338108"/>
                <a:ext cx="0" cy="470394"/>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830" name="Straight Connector 24"/>
              <p:cNvCxnSpPr>
                <a:cxnSpLocks/>
                <a:stCxn id="1827" idx="2"/>
                <a:endCxn id="1828" idx="0"/>
              </p:cNvCxnSpPr>
              <p:nvPr/>
            </p:nvCxnSpPr>
            <p:spPr>
              <a:xfrm>
                <a:off x="4008578" y="4346305"/>
                <a:ext cx="0" cy="470394"/>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831" name="Straight Connector 30"/>
              <p:cNvCxnSpPr>
                <a:cxnSpLocks/>
                <a:stCxn id="1826" idx="0"/>
                <a:endCxn id="1824" idx="2"/>
              </p:cNvCxnSpPr>
              <p:nvPr/>
            </p:nvCxnSpPr>
            <p:spPr>
              <a:xfrm rot="5400000" flipH="1" flipV="1">
                <a:off x="1734515" y="2893683"/>
                <a:ext cx="470394" cy="1359244"/>
              </a:xfrm>
              <a:prstGeom prst="bentConnector3">
                <a:avLst>
                  <a:gd name="adj1" fmla="val 50000"/>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832" name="Oval 20"/>
              <p:cNvSpPr>
                <a:spLocks noChangeArrowheads="1"/>
              </p:cNvSpPr>
              <p:nvPr/>
            </p:nvSpPr>
            <p:spPr>
              <a:xfrm>
                <a:off x="2103619" y="2749505"/>
                <a:ext cx="186829" cy="186412"/>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algn="ctr" defTabSz="685800" eaLnBrk="1" fontAlgn="auto" hangingPunct="1">
                  <a:spcBef>
                    <a:spcPts val="0"/>
                  </a:spcBef>
                  <a:spcAft>
                    <a:spcPts val="0"/>
                  </a:spcAft>
                  <a:defRPr/>
                </a:pPr>
                <a:r>
                  <a:rPr kumimoji="0" lang="en-US" sz="900">
                    <a:solidFill>
                      <a:prstClr val="white"/>
                    </a:solidFill>
                    <a:latin typeface="Trebuchet MS" panose="020B0603020202020204" pitchFamily="34" charset="0"/>
                    <a:ea typeface="+mn-ea"/>
                  </a:rPr>
                  <a:t>a</a:t>
                </a:r>
              </a:p>
            </p:txBody>
          </p:sp>
          <p:sp>
            <p:nvSpPr>
              <p:cNvPr id="1833" name="Oval 20"/>
              <p:cNvSpPr>
                <a:spLocks noChangeArrowheads="1"/>
              </p:cNvSpPr>
              <p:nvPr/>
            </p:nvSpPr>
            <p:spPr>
              <a:xfrm>
                <a:off x="2103619" y="3732076"/>
                <a:ext cx="186829" cy="186412"/>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algn="ctr" defTabSz="685800" eaLnBrk="1" fontAlgn="auto" hangingPunct="1">
                  <a:spcBef>
                    <a:spcPts val="0"/>
                  </a:spcBef>
                  <a:spcAft>
                    <a:spcPts val="0"/>
                  </a:spcAft>
                  <a:defRPr/>
                </a:pPr>
                <a:r>
                  <a:rPr kumimoji="0" lang="en-US" sz="900">
                    <a:solidFill>
                      <a:prstClr val="white"/>
                    </a:solidFill>
                    <a:latin typeface="Trebuchet MS" panose="020B0603020202020204" pitchFamily="34" charset="0"/>
                    <a:ea typeface="+mn-ea"/>
                  </a:rPr>
                  <a:t>c</a:t>
                </a:r>
              </a:p>
            </p:txBody>
          </p:sp>
          <p:sp>
            <p:nvSpPr>
              <p:cNvPr id="1834" name="Oval 20"/>
              <p:cNvSpPr>
                <a:spLocks noChangeArrowheads="1"/>
              </p:cNvSpPr>
              <p:nvPr/>
            </p:nvSpPr>
            <p:spPr>
              <a:xfrm>
                <a:off x="744375" y="3732076"/>
                <a:ext cx="186829" cy="186412"/>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algn="ctr" defTabSz="685800" eaLnBrk="1" fontAlgn="auto" hangingPunct="1">
                  <a:spcBef>
                    <a:spcPts val="0"/>
                  </a:spcBef>
                  <a:spcAft>
                    <a:spcPts val="0"/>
                  </a:spcAft>
                  <a:defRPr/>
                </a:pPr>
                <a:r>
                  <a:rPr kumimoji="0" lang="en-US" sz="900">
                    <a:solidFill>
                      <a:prstClr val="white"/>
                    </a:solidFill>
                    <a:latin typeface="Trebuchet MS" panose="020B0603020202020204" pitchFamily="34" charset="0"/>
                    <a:ea typeface="+mn-ea"/>
                  </a:rPr>
                  <a:t>b</a:t>
                </a:r>
              </a:p>
            </p:txBody>
          </p:sp>
          <p:sp>
            <p:nvSpPr>
              <p:cNvPr id="1835" name="Oval 20"/>
              <p:cNvSpPr>
                <a:spLocks noChangeArrowheads="1"/>
              </p:cNvSpPr>
              <p:nvPr/>
            </p:nvSpPr>
            <p:spPr>
              <a:xfrm>
                <a:off x="3462862" y="3732076"/>
                <a:ext cx="186829" cy="186412"/>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algn="ctr" defTabSz="685800" eaLnBrk="1" fontAlgn="auto" hangingPunct="1">
                  <a:spcBef>
                    <a:spcPts val="0"/>
                  </a:spcBef>
                  <a:spcAft>
                    <a:spcPts val="0"/>
                  </a:spcAft>
                  <a:defRPr/>
                </a:pPr>
                <a:r>
                  <a:rPr kumimoji="0" lang="en-US" sz="900">
                    <a:solidFill>
                      <a:prstClr val="white"/>
                    </a:solidFill>
                    <a:latin typeface="Trebuchet MS" panose="020B0603020202020204" pitchFamily="34" charset="0"/>
                    <a:ea typeface="+mn-ea"/>
                  </a:rPr>
                  <a:t>d</a:t>
                </a:r>
              </a:p>
            </p:txBody>
          </p:sp>
          <p:sp>
            <p:nvSpPr>
              <p:cNvPr id="1836" name="Oval 20"/>
              <p:cNvSpPr>
                <a:spLocks noChangeArrowheads="1"/>
              </p:cNvSpPr>
              <p:nvPr/>
            </p:nvSpPr>
            <p:spPr>
              <a:xfrm>
                <a:off x="3462862" y="4730826"/>
                <a:ext cx="186829" cy="186412"/>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algn="ctr" defTabSz="685800" eaLnBrk="1" fontAlgn="auto" hangingPunct="1">
                  <a:spcBef>
                    <a:spcPts val="0"/>
                  </a:spcBef>
                  <a:spcAft>
                    <a:spcPts val="0"/>
                  </a:spcAft>
                  <a:defRPr/>
                </a:pPr>
                <a:r>
                  <a:rPr kumimoji="0" lang="en-US" sz="900">
                    <a:solidFill>
                      <a:prstClr val="white"/>
                    </a:solidFill>
                    <a:latin typeface="Trebuchet MS" panose="020B0603020202020204" pitchFamily="34" charset="0"/>
                    <a:ea typeface="+mn-ea"/>
                  </a:rPr>
                  <a:t>e</a:t>
                </a:r>
              </a:p>
            </p:txBody>
          </p:sp>
          <p:cxnSp>
            <p:nvCxnSpPr>
              <p:cNvPr id="1837" name="Straight Connector 30"/>
              <p:cNvCxnSpPr>
                <a:cxnSpLocks/>
                <a:stCxn id="1827" idx="0"/>
                <a:endCxn id="1824" idx="2"/>
              </p:cNvCxnSpPr>
              <p:nvPr/>
            </p:nvCxnSpPr>
            <p:spPr>
              <a:xfrm rot="16200000" flipV="1">
                <a:off x="3093759" y="2893683"/>
                <a:ext cx="470394" cy="1359244"/>
              </a:xfrm>
              <a:prstGeom prst="bentConnector3">
                <a:avLst>
                  <a:gd name="adj1" fmla="val 50000"/>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838" name="Rectangle 21"/>
              <p:cNvSpPr/>
              <p:nvPr/>
            </p:nvSpPr>
            <p:spPr>
              <a:xfrm>
                <a:off x="3532713" y="5824897"/>
                <a:ext cx="951729" cy="537803"/>
              </a:xfrm>
              <a:prstGeom prst="rect">
                <a:avLst/>
              </a:prstGeom>
              <a:solidFill>
                <a:srgbClr val="FFFFFF"/>
              </a:solidFill>
              <a:ln w="19050" cap="flat" cmpd="sng" algn="ctr">
                <a:solidFill>
                  <a:srgbClr val="9A9A9A"/>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en-US" altLang="ja-JP" sz="975" kern="0">
                    <a:solidFill>
                      <a:srgbClr val="575757"/>
                    </a:solidFill>
                    <a:latin typeface="Trebuchet MS" panose="020B0603020202020204" pitchFamily="34" charset="0"/>
                    <a:ea typeface="Meiryo UI" panose="020B0604030504040204" pitchFamily="50" charset="-128"/>
                  </a:rPr>
                  <a:t>XXX</a:t>
                </a:r>
                <a:r>
                  <a:rPr lang="ja-JP" altLang="en-US" sz="975" kern="0">
                    <a:solidFill>
                      <a:srgbClr val="575757"/>
                    </a:solidFill>
                    <a:latin typeface="Trebuchet MS" panose="020B0603020202020204" pitchFamily="34" charset="0"/>
                    <a:ea typeface="Meiryo UI" panose="020B0604030504040204" pitchFamily="50" charset="-128"/>
                  </a:rPr>
                  <a:t> </a:t>
                </a:r>
                <a:r>
                  <a:rPr lang="en-US" altLang="ja-JP" sz="975" kern="0">
                    <a:solidFill>
                      <a:srgbClr val="3EAD92"/>
                    </a:solidFill>
                    <a:latin typeface="Trebuchet MS" panose="020B0603020202020204" pitchFamily="34" charset="0"/>
                    <a:ea typeface="Meiryo UI" panose="020B0604030504040204" pitchFamily="50" charset="-128"/>
                  </a:rPr>
                  <a:t>(xx</a:t>
                </a:r>
                <a:r>
                  <a:rPr lang="ja-JP" altLang="en-US" sz="975" kern="0">
                    <a:solidFill>
                      <a:srgbClr val="3EAD92"/>
                    </a:solidFill>
                    <a:latin typeface="Trebuchet MS" panose="020B0603020202020204" pitchFamily="34" charset="0"/>
                    <a:ea typeface="Meiryo UI" panose="020B0604030504040204" pitchFamily="50" charset="-128"/>
                  </a:rPr>
                  <a:t>社</a:t>
                </a:r>
                <a:r>
                  <a:rPr lang="en-US" altLang="ja-JP" sz="975" kern="0">
                    <a:solidFill>
                      <a:srgbClr val="3EAD92"/>
                    </a:solidFill>
                    <a:latin typeface="Trebuchet MS" panose="020B0603020202020204" pitchFamily="34" charset="0"/>
                    <a:ea typeface="Meiryo UI" panose="020B0604030504040204" pitchFamily="50" charset="-128"/>
                  </a:rPr>
                  <a:t>)</a:t>
                </a:r>
              </a:p>
            </p:txBody>
          </p:sp>
          <p:sp>
            <p:nvSpPr>
              <p:cNvPr id="1839" name="Oval 20"/>
              <p:cNvSpPr>
                <a:spLocks noChangeArrowheads="1"/>
              </p:cNvSpPr>
              <p:nvPr/>
            </p:nvSpPr>
            <p:spPr>
              <a:xfrm>
                <a:off x="3462862" y="5740476"/>
                <a:ext cx="186829" cy="186412"/>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algn="ctr" defTabSz="685800" eaLnBrk="1" fontAlgn="auto" hangingPunct="1">
                  <a:spcBef>
                    <a:spcPts val="0"/>
                  </a:spcBef>
                  <a:spcAft>
                    <a:spcPts val="0"/>
                  </a:spcAft>
                  <a:defRPr/>
                </a:pPr>
                <a:r>
                  <a:rPr kumimoji="0" lang="en-US" sz="900">
                    <a:solidFill>
                      <a:prstClr val="white"/>
                    </a:solidFill>
                    <a:latin typeface="Trebuchet MS" panose="020B0603020202020204" pitchFamily="34" charset="0"/>
                    <a:ea typeface="+mn-ea"/>
                  </a:rPr>
                  <a:t>f</a:t>
                </a:r>
              </a:p>
            </p:txBody>
          </p:sp>
        </p:grpSp>
        <p:cxnSp>
          <p:nvCxnSpPr>
            <p:cNvPr id="1840" name="Straight Connector 24"/>
            <p:cNvCxnSpPr>
              <a:cxnSpLocks/>
              <a:stCxn id="1828" idx="2"/>
              <a:endCxn id="1838" idx="0"/>
            </p:cNvCxnSpPr>
            <p:nvPr/>
          </p:nvCxnSpPr>
          <p:spPr>
            <a:xfrm>
              <a:off x="4008578" y="4990436"/>
              <a:ext cx="0" cy="470395"/>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1841" name="Rectangle 2"/>
          <p:cNvSpPr/>
          <p:nvPr/>
        </p:nvSpPr>
        <p:spPr>
          <a:xfrm>
            <a:off x="448378" y="1850801"/>
            <a:ext cx="2976614" cy="3819780"/>
          </a:xfrm>
          <a:prstGeom prst="rect">
            <a:avLst/>
          </a:prstGeom>
          <a:noFill/>
          <a:ln w="9525" cap="flat" cmpd="sng" algn="ctr">
            <a:solidFill>
              <a:srgbClr val="FF8222"/>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oAutofit/>
          </a:bodyPr>
          <a:lstStyle/>
          <a:p>
            <a:pPr marL="81000" lvl="1" defTabSz="685800" eaLnBrk="1" fontAlgn="auto" hangingPunct="1">
              <a:spcBef>
                <a:spcPts val="0"/>
              </a:spcBef>
              <a:spcAft>
                <a:spcPts val="0"/>
              </a:spcAft>
              <a:buClr>
                <a:srgbClr val="FF8222"/>
              </a:buClr>
              <a:defRPr/>
            </a:pPr>
            <a:endParaRPr lang="en-US" altLang="ja-JP" sz="975" kern="0">
              <a:solidFill>
                <a:srgbClr val="575757"/>
              </a:solidFill>
              <a:latin typeface="Trebuchet MS" panose="020B0603020202020204" pitchFamily="34" charset="0"/>
              <a:ea typeface="Meiryo UI" panose="020B0604030504040204" pitchFamily="50" charset="-128"/>
            </a:endParaRPr>
          </a:p>
        </p:txBody>
      </p:sp>
      <p:sp>
        <p:nvSpPr>
          <p:cNvPr id="1842" name="Rectangle 217"/>
          <p:cNvSpPr/>
          <p:nvPr/>
        </p:nvSpPr>
        <p:spPr>
          <a:xfrm>
            <a:off x="472500" y="891322"/>
            <a:ext cx="2990790" cy="181591"/>
          </a:xfrm>
          <a:prstGeom prst="rect">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685800" eaLnBrk="1" fontAlgn="auto" hangingPunct="1">
              <a:spcBef>
                <a:spcPts val="0"/>
              </a:spcBef>
              <a:spcAft>
                <a:spcPts val="0"/>
              </a:spcAft>
              <a:buFont typeface="Trebuchet MS" panose="020B0603020202020204" pitchFamily="34" charset="0"/>
              <a:buChar char="​"/>
              <a:defRPr/>
            </a:pPr>
            <a:r>
              <a:rPr lang="ja-JP" altLang="en-US" sz="788" kern="0">
                <a:solidFill>
                  <a:srgbClr val="575757"/>
                </a:solidFill>
                <a:latin typeface="Trebuchet MS" panose="020B0603020202020204" pitchFamily="34" charset="0"/>
                <a:ea typeface="Meiryo UI" panose="020B0604030504040204" pitchFamily="50" charset="-128"/>
              </a:rPr>
              <a:t>評価の観点：持続性・展開性</a:t>
            </a:r>
            <a:endParaRPr lang="en-US" altLang="ja-JP" sz="788" kern="0">
              <a:solidFill>
                <a:srgbClr val="575757"/>
              </a:solidFill>
              <a:latin typeface="Trebuchet MS" panose="020B0603020202020204" pitchFamily="34" charset="0"/>
              <a:ea typeface="Meiryo UI" panose="020B0604030504040204" pitchFamily="50" charset="-128"/>
            </a:endParaRPr>
          </a:p>
        </p:txBody>
      </p:sp>
      <p:sp>
        <p:nvSpPr>
          <p:cNvPr id="2" name="正方形/長方形 5">
            <a:extLst>
              <a:ext uri="{FF2B5EF4-FFF2-40B4-BE49-F238E27FC236}">
                <a16:creationId xmlns:a16="http://schemas.microsoft.com/office/drawing/2014/main" id="{85FE852A-DDBE-EFD6-7924-BD3E344F016C}"/>
              </a:ext>
            </a:extLst>
          </p:cNvPr>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総務省</a:t>
            </a:r>
          </a:p>
        </p:txBody>
      </p:sp>
      <p:sp>
        <p:nvSpPr>
          <p:cNvPr id="3" name="正方形/長方形 12">
            <a:extLst>
              <a:ext uri="{FF2B5EF4-FFF2-40B4-BE49-F238E27FC236}">
                <a16:creationId xmlns:a16="http://schemas.microsoft.com/office/drawing/2014/main" id="{3C715CD6-B2C9-9FF3-F4C8-AD4D312C055B}"/>
              </a:ext>
            </a:extLst>
          </p:cNvPr>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FF3090DA-6FB9-414E-B719-C78A97C2C8C3}"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34</a:t>
            </a:fld>
            <a:endParaRPr kumimoji="1" lang="en-US" altLang="ja-JP" sz="148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201967279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48" name="think-cell data - do not delete" hidden="1"/>
          <p:cNvGraphicFramePr>
            <a:graphicFrameLocks noChangeAspect="1"/>
          </p:cNvGraphicFramePr>
          <p:nvPr/>
        </p:nvGraphicFramePr>
        <p:xfrm>
          <a:off x="1191" y="858441"/>
          <a:ext cx="1191" cy="1191"/>
        </p:xfrm>
        <a:graphic>
          <a:graphicData uri="http://schemas.openxmlformats.org/presentationml/2006/ole">
            <mc:AlternateContent xmlns:mc="http://schemas.openxmlformats.org/markup-compatibility/2006">
              <mc:Choice xmlns:v="urn:schemas-microsoft-com:vml" Requires="v">
                <p:oleObj name="think-cell スライド" r:id="rId9" imgW="395" imgH="396" progId="TCLayout.ActiveDocument.1">
                  <p:embed/>
                </p:oleObj>
              </mc:Choice>
              <mc:Fallback>
                <p:oleObj name="think-cell スライド" r:id="rId9" imgW="395" imgH="396" progId="TCLayout.ActiveDocument.1">
                  <p:embed/>
                  <p:pic>
                    <p:nvPicPr>
                      <p:cNvPr id="1848" name="think-cell data - do not delete" hidden="1"/>
                      <p:cNvPicPr>
                        <a:picLocks noChangeAspect="1"/>
                      </p:cNvPicPr>
                      <p:nvPr/>
                    </p:nvPicPr>
                    <p:blipFill>
                      <a:blip r:embed="rId10"/>
                      <a:stretch>
                        <a:fillRect/>
                      </a:stretch>
                    </p:blipFill>
                    <p:spPr>
                      <a:xfrm>
                        <a:off x="1191" y="858441"/>
                        <a:ext cx="1191" cy="1191"/>
                      </a:xfrm>
                      <a:prstGeom prst="rect">
                        <a:avLst/>
                      </a:prstGeom>
                    </p:spPr>
                  </p:pic>
                </p:oleObj>
              </mc:Fallback>
            </mc:AlternateContent>
          </a:graphicData>
        </a:graphic>
      </p:graphicFrame>
      <p:sp>
        <p:nvSpPr>
          <p:cNvPr id="1849" name="タイトル 1"/>
          <p:cNvSpPr>
            <a:spLocks noGrp="1"/>
          </p:cNvSpPr>
          <p:nvPr>
            <p:ph type="title"/>
          </p:nvPr>
        </p:nvSpPr>
        <p:spPr/>
        <p:txBody>
          <a:bodyPr vert="horz"/>
          <a:lstStyle/>
          <a:p>
            <a:pPr>
              <a:tabLst>
                <a:tab pos="266700" algn="l"/>
              </a:tabLst>
            </a:pPr>
            <a:r>
              <a:rPr kumimoji="1" lang="en-US" altLang="ja-JP">
                <a:solidFill>
                  <a:srgbClr val="FE9341"/>
                </a:solidFill>
                <a:latin typeface="Trebuchet MS" panose="020B0603020202020204" pitchFamily="34" charset="0"/>
                <a:ea typeface="Meiryo UI" panose="020B0604030504040204" pitchFamily="50" charset="-128"/>
              </a:rPr>
              <a:t>	</a:t>
            </a:r>
            <a:r>
              <a:rPr kumimoji="1" lang="ja-JP" altLang="en-US">
                <a:solidFill>
                  <a:srgbClr val="FE9341"/>
                </a:solidFill>
                <a:latin typeface="Trebuchet MS" panose="020B0603020202020204" pitchFamily="34" charset="0"/>
                <a:ea typeface="Meiryo UI" panose="020B0604030504040204" pitchFamily="50" charset="-128"/>
              </a:rPr>
              <a:t>資金計画</a:t>
            </a:r>
            <a:endParaRPr kumimoji="1" lang="en-US">
              <a:solidFill>
                <a:srgbClr val="FE9341"/>
              </a:solidFill>
              <a:latin typeface="Trebuchet MS" panose="020B0603020202020204" pitchFamily="34" charset="0"/>
              <a:ea typeface="Meiryo UI" panose="020B0604030504040204" pitchFamily="50" charset="-128"/>
            </a:endParaRPr>
          </a:p>
        </p:txBody>
      </p:sp>
      <p:sp>
        <p:nvSpPr>
          <p:cNvPr id="1850" name="Rectangle 2"/>
          <p:cNvSpPr/>
          <p:nvPr/>
        </p:nvSpPr>
        <p:spPr>
          <a:xfrm>
            <a:off x="3598878" y="857251"/>
            <a:ext cx="5545123" cy="777282"/>
          </a:xfrm>
          <a:prstGeom prst="rect">
            <a:avLst/>
          </a:prstGeom>
          <a:solidFill>
            <a:srgbClr val="CBE1EE"/>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27000" tIns="27000" rIns="27000" bIns="27000" rtlCol="0" anchor="ctr"/>
          <a:lstStyle/>
          <a:p>
            <a:pPr defTabSz="685800" eaLnBrk="1" fontAlgn="auto" hangingPunct="1">
              <a:spcBef>
                <a:spcPts val="0"/>
              </a:spcBef>
              <a:spcAft>
                <a:spcPts val="0"/>
              </a:spcAft>
              <a:defRPr/>
            </a:pPr>
            <a:r>
              <a:rPr lang="ja-JP" altLang="en-US" sz="1050">
                <a:solidFill>
                  <a:srgbClr val="575757"/>
                </a:solidFill>
                <a:latin typeface="Trebuchet MS" panose="020B0603020202020204" pitchFamily="34" charset="0"/>
                <a:ea typeface="Meiryo UI" panose="020B0604030504040204" pitchFamily="50" charset="-128"/>
              </a:rPr>
              <a:t>各年度の費用小計に対して、経費を負担する主体を記載してください</a:t>
            </a:r>
            <a:r>
              <a:rPr lang="en-US" altLang="ja-JP" sz="1050">
                <a:solidFill>
                  <a:srgbClr val="575757"/>
                </a:solidFill>
                <a:latin typeface="Trebuchet MS" panose="020B0603020202020204" pitchFamily="34" charset="0"/>
                <a:ea typeface="Meiryo UI" panose="020B0604030504040204" pitchFamily="50" charset="-128"/>
              </a:rPr>
              <a:t>(</a:t>
            </a:r>
            <a:r>
              <a:rPr lang="ja-JP" altLang="en-US" sz="1050">
                <a:solidFill>
                  <a:srgbClr val="575757"/>
                </a:solidFill>
                <a:latin typeface="Trebuchet MS" panose="020B0603020202020204" pitchFamily="34" charset="0"/>
                <a:ea typeface="Meiryo UI" panose="020B0604030504040204" pitchFamily="50" charset="-128"/>
              </a:rPr>
              <a:t>補助金等の記載も含む</a:t>
            </a:r>
            <a:r>
              <a:rPr lang="en-US" altLang="ja-JP" sz="1050">
                <a:solidFill>
                  <a:srgbClr val="575757"/>
                </a:solidFill>
                <a:latin typeface="Trebuchet MS" panose="020B0603020202020204" pitchFamily="34" charset="0"/>
                <a:ea typeface="Meiryo UI" panose="020B0604030504040204" pitchFamily="50" charset="-128"/>
              </a:rPr>
              <a:t>)</a:t>
            </a:r>
            <a:r>
              <a:rPr lang="ja-JP" altLang="en-US" sz="1050">
                <a:solidFill>
                  <a:srgbClr val="575757"/>
                </a:solidFill>
                <a:latin typeface="Trebuchet MS" panose="020B0603020202020204" pitchFamily="34" charset="0"/>
                <a:ea typeface="Meiryo UI" panose="020B0604030504040204" pitchFamily="50" charset="-128"/>
              </a:rPr>
              <a:t>。今回の実装経費も含め記載してください</a:t>
            </a:r>
            <a:endParaRPr lang="en-US" altLang="ja-JP" sz="1050">
              <a:solidFill>
                <a:srgbClr val="575757"/>
              </a:solidFill>
              <a:latin typeface="Trebuchet MS" panose="020B0603020202020204" pitchFamily="34" charset="0"/>
              <a:ea typeface="Meiryo UI" panose="020B0604030504040204" pitchFamily="50" charset="-128"/>
            </a:endParaRPr>
          </a:p>
          <a:p>
            <a:pPr defTabSz="685800" eaLnBrk="1" fontAlgn="auto" hangingPunct="1">
              <a:spcBef>
                <a:spcPts val="0"/>
              </a:spcBef>
              <a:spcAft>
                <a:spcPts val="0"/>
              </a:spcAft>
              <a:buFont typeface="Trebuchet MS" panose="020B0603020202020204" pitchFamily="34" charset="0"/>
              <a:buChar char="​"/>
              <a:defRPr/>
            </a:pPr>
            <a:r>
              <a:rPr lang="en-US" altLang="ja-JP" sz="1050">
                <a:solidFill>
                  <a:srgbClr val="575757"/>
                </a:solidFill>
                <a:latin typeface="Trebuchet MS" panose="020B0603020202020204" pitchFamily="34" charset="0"/>
                <a:ea typeface="Meiryo UI" panose="020B0604030504040204" pitchFamily="50" charset="-128"/>
              </a:rPr>
              <a:t>※</a:t>
            </a:r>
            <a:r>
              <a:rPr lang="ja-JP" altLang="en-US" sz="1050">
                <a:solidFill>
                  <a:srgbClr val="575757"/>
                </a:solidFill>
                <a:latin typeface="Trebuchet MS" panose="020B0603020202020204" pitchFamily="34" charset="0"/>
                <a:ea typeface="Meiryo UI" panose="020B0604030504040204" pitchFamily="50" charset="-128"/>
              </a:rPr>
              <a:t>企業版ふるさと納税制度（地方創生応援税制）を活用する計画の場合は明記すること</a:t>
            </a:r>
            <a:endParaRPr lang="en-US" altLang="ja-JP" sz="1050">
              <a:solidFill>
                <a:srgbClr val="575757"/>
              </a:solidFill>
              <a:latin typeface="Trebuchet MS" panose="020B0603020202020204" pitchFamily="34" charset="0"/>
              <a:ea typeface="Meiryo UI" panose="020B0604030504040204" pitchFamily="50" charset="-128"/>
            </a:endParaRPr>
          </a:p>
          <a:p>
            <a:pPr defTabSz="685800" eaLnBrk="1" fontAlgn="auto" hangingPunct="1">
              <a:spcBef>
                <a:spcPts val="0"/>
              </a:spcBef>
              <a:spcAft>
                <a:spcPts val="0"/>
              </a:spcAft>
              <a:buFont typeface="Trebuchet MS" panose="020B0603020202020204" pitchFamily="34" charset="0"/>
              <a:buChar char="​"/>
              <a:defRPr/>
            </a:pPr>
            <a:r>
              <a:rPr lang="en-US" altLang="ja-JP" sz="1050">
                <a:solidFill>
                  <a:srgbClr val="575757"/>
                </a:solidFill>
                <a:latin typeface="Trebuchet MS" panose="020B0603020202020204" pitchFamily="34" charset="0"/>
                <a:ea typeface="Meiryo UI" panose="020B0604030504040204" pitchFamily="50" charset="-128"/>
              </a:rPr>
              <a:t>※</a:t>
            </a:r>
            <a:r>
              <a:rPr lang="ja-JP" altLang="en-US" sz="1050">
                <a:solidFill>
                  <a:srgbClr val="575757"/>
                </a:solidFill>
                <a:latin typeface="Trebuchet MS" panose="020B0603020202020204" pitchFamily="34" charset="0"/>
                <a:ea typeface="Meiryo UI" panose="020B0604030504040204" pitchFamily="50" charset="-128"/>
              </a:rPr>
              <a:t>補助金や交付金、ふるさと納税制度等を財源として予定している場合は、その金額の確からしさや調整状況についても必ず記載</a:t>
            </a:r>
            <a:endParaRPr lang="en-US" altLang="ja-JP" sz="1050">
              <a:solidFill>
                <a:srgbClr val="575757"/>
              </a:solidFill>
              <a:latin typeface="Trebuchet MS" panose="020B0603020202020204" pitchFamily="34" charset="0"/>
              <a:ea typeface="Meiryo UI" panose="020B0604030504040204" pitchFamily="50" charset="-128"/>
            </a:endParaRPr>
          </a:p>
        </p:txBody>
      </p:sp>
      <p:sp>
        <p:nvSpPr>
          <p:cNvPr id="1851" name="テキスト ボックス 42"/>
          <p:cNvSpPr txBox="1"/>
          <p:nvPr/>
        </p:nvSpPr>
        <p:spPr>
          <a:xfrm>
            <a:off x="448379" y="1130561"/>
            <a:ext cx="8224134" cy="138122"/>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34290" rIns="0" bIns="34290" numCol="1" spcCol="0" rtlCol="0" fromWordArt="0" anchor="ctr" anchorCtr="0" forceAA="0" compatLnSpc="1">
            <a:prstTxWarp prst="textNoShape">
              <a:avLst/>
            </a:prstTxWarp>
            <a:noAutofit/>
          </a:bodyPr>
          <a:lstStyle/>
          <a:p>
            <a:pPr defTabSz="685800" eaLnBrk="1" fontAlgn="auto" hangingPunct="1">
              <a:spcBef>
                <a:spcPts val="0"/>
              </a:spcBef>
              <a:spcAft>
                <a:spcPts val="0"/>
              </a:spcAft>
              <a:defRPr/>
            </a:pPr>
            <a:r>
              <a:rPr lang="en-US" altLang="ja-JP" sz="1050">
                <a:solidFill>
                  <a:srgbClr val="575757"/>
                </a:solidFill>
                <a:latin typeface="Trebuchet MS" panose="020B0603020202020204" pitchFamily="34" charset="0"/>
                <a:ea typeface="Meiryo UI" panose="020B0604030504040204" pitchFamily="50" charset="-128"/>
              </a:rPr>
              <a:t>Ⅴ</a:t>
            </a:r>
            <a:r>
              <a:rPr lang="ja-JP" altLang="en-US" sz="1050">
                <a:solidFill>
                  <a:srgbClr val="575757"/>
                </a:solidFill>
                <a:latin typeface="Trebuchet MS" panose="020B0603020202020204" pitchFamily="34" charset="0"/>
                <a:ea typeface="Meiryo UI" panose="020B0604030504040204" pitchFamily="50" charset="-128"/>
              </a:rPr>
              <a:t>横展開の計画</a:t>
            </a:r>
          </a:p>
        </p:txBody>
      </p:sp>
      <p:sp>
        <p:nvSpPr>
          <p:cNvPr id="1852" name="Oval 7"/>
          <p:cNvSpPr>
            <a:spLocks noChangeAspect="1" noChangeArrowheads="1"/>
          </p:cNvSpPr>
          <p:nvPr/>
        </p:nvSpPr>
        <p:spPr>
          <a:xfrm>
            <a:off x="472500" y="1324350"/>
            <a:ext cx="230183" cy="230183"/>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algn="ctr" defTabSz="685800" eaLnBrk="1" fontAlgn="auto" hangingPunct="1">
              <a:spcBef>
                <a:spcPts val="0"/>
              </a:spcBef>
              <a:spcAft>
                <a:spcPts val="0"/>
              </a:spcAft>
              <a:defRPr/>
            </a:pPr>
            <a:r>
              <a:rPr kumimoji="0" lang="ja-JP" altLang="en-US" sz="1500">
                <a:solidFill>
                  <a:prstClr val="white"/>
                </a:solidFill>
                <a:latin typeface="Trebuchet MS" panose="020B0603020202020204" pitchFamily="34" charset="0"/>
                <a:ea typeface="+mn-ea"/>
              </a:rPr>
              <a:t>３</a:t>
            </a:r>
            <a:endParaRPr kumimoji="0" lang="en-US" sz="1500">
              <a:solidFill>
                <a:prstClr val="white"/>
              </a:solidFill>
              <a:latin typeface="Trebuchet MS" panose="020B0603020202020204" pitchFamily="34" charset="0"/>
              <a:ea typeface="+mn-ea"/>
            </a:endParaRPr>
          </a:p>
        </p:txBody>
      </p:sp>
      <p:sp>
        <p:nvSpPr>
          <p:cNvPr id="1853" name="Rectangle 217"/>
          <p:cNvSpPr/>
          <p:nvPr/>
        </p:nvSpPr>
        <p:spPr>
          <a:xfrm>
            <a:off x="472500" y="891322"/>
            <a:ext cx="2990790" cy="181591"/>
          </a:xfrm>
          <a:prstGeom prst="rect">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685800" eaLnBrk="1" fontAlgn="auto" hangingPunct="1">
              <a:spcBef>
                <a:spcPts val="0"/>
              </a:spcBef>
              <a:spcAft>
                <a:spcPts val="0"/>
              </a:spcAft>
              <a:buFont typeface="Trebuchet MS" panose="020B0603020202020204" pitchFamily="34" charset="0"/>
              <a:buChar char="​"/>
              <a:defRPr/>
            </a:pPr>
            <a:r>
              <a:rPr lang="ja-JP" altLang="en-US" sz="788" kern="0">
                <a:solidFill>
                  <a:srgbClr val="575757"/>
                </a:solidFill>
                <a:latin typeface="Trebuchet MS" panose="020B0603020202020204" pitchFamily="34" charset="0"/>
                <a:ea typeface="Meiryo UI" panose="020B0604030504040204" pitchFamily="50" charset="-128"/>
              </a:rPr>
              <a:t>評価の観点：持続性・展開性</a:t>
            </a:r>
            <a:endParaRPr lang="en-US" altLang="ja-JP" sz="788" kern="0">
              <a:solidFill>
                <a:srgbClr val="575757"/>
              </a:solidFill>
              <a:latin typeface="Trebuchet MS" panose="020B0603020202020204" pitchFamily="34" charset="0"/>
              <a:ea typeface="Meiryo UI" panose="020B0604030504040204" pitchFamily="50" charset="-128"/>
            </a:endParaRPr>
          </a:p>
        </p:txBody>
      </p:sp>
      <p:sp>
        <p:nvSpPr>
          <p:cNvPr id="1854" name="Rectangle 3"/>
          <p:cNvSpPr/>
          <p:nvPr/>
        </p:nvSpPr>
        <p:spPr>
          <a:xfrm>
            <a:off x="449881" y="2168587"/>
            <a:ext cx="389632" cy="1671044"/>
          </a:xfrm>
          <a:prstGeom prst="rect">
            <a:avLst/>
          </a:prstGeom>
          <a:solidFill>
            <a:srgbClr val="FFB47A"/>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7000" tIns="27000" rIns="27000" bIns="27000" numCol="1" spcCol="0" rtlCol="0" fromWordArt="0" anchor="t" anchorCtr="0" forceAA="0" compatLnSpc="1">
            <a:prstTxWarp prst="textNoShape">
              <a:avLst/>
            </a:prstTxWarp>
            <a:noAutofit/>
          </a:bodyPr>
          <a:lstStyle/>
          <a:p>
            <a:pPr defTabSz="685800" eaLnBrk="1" fontAlgn="auto" hangingPunct="1">
              <a:spcBef>
                <a:spcPts val="0"/>
              </a:spcBef>
              <a:spcAft>
                <a:spcPts val="0"/>
              </a:spcAft>
              <a:defRPr/>
            </a:pPr>
            <a:r>
              <a:rPr lang="ja-JP" altLang="en-US" sz="1200">
                <a:solidFill>
                  <a:srgbClr val="575757"/>
                </a:solidFill>
                <a:latin typeface="Trebuchet MS" panose="020B0603020202020204" pitchFamily="34" charset="0"/>
                <a:ea typeface="Meiryo UI" panose="020B0604030504040204" pitchFamily="50" charset="-128"/>
              </a:rPr>
              <a:t>費用</a:t>
            </a:r>
            <a:endParaRPr lang="en-US" sz="1200">
              <a:solidFill>
                <a:srgbClr val="575757"/>
              </a:solidFill>
              <a:latin typeface="Trebuchet MS" panose="020B0603020202020204" pitchFamily="34" charset="0"/>
              <a:ea typeface="Meiryo UI" panose="020B0604030504040204" pitchFamily="50" charset="-128"/>
            </a:endParaRPr>
          </a:p>
        </p:txBody>
      </p:sp>
      <p:sp>
        <p:nvSpPr>
          <p:cNvPr id="1855" name="Rectangle 3"/>
          <p:cNvSpPr/>
          <p:nvPr/>
        </p:nvSpPr>
        <p:spPr>
          <a:xfrm>
            <a:off x="839512" y="3605138"/>
            <a:ext cx="1485668" cy="234497"/>
          </a:xfrm>
          <a:prstGeom prst="rect">
            <a:avLst/>
          </a:prstGeom>
          <a:solidFill>
            <a:srgbClr val="FFB47A"/>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7000" tIns="27000" rIns="27000" bIns="27000" numCol="1" spcCol="0" rtlCol="0" fromWordArt="0" anchor="t" anchorCtr="0" forceAA="0" compatLnSpc="1">
            <a:prstTxWarp prst="textNoShape">
              <a:avLst/>
            </a:prstTxWarp>
            <a:noAutofit/>
          </a:bodyPr>
          <a:lstStyle/>
          <a:p>
            <a:pPr defTabSz="685800" eaLnBrk="1" fontAlgn="auto" hangingPunct="1">
              <a:spcBef>
                <a:spcPts val="0"/>
              </a:spcBef>
              <a:spcAft>
                <a:spcPts val="0"/>
              </a:spcAft>
              <a:defRPr/>
            </a:pPr>
            <a:r>
              <a:rPr lang="ja-JP" altLang="en-US" sz="1200">
                <a:solidFill>
                  <a:srgbClr val="575757"/>
                </a:solidFill>
                <a:latin typeface="Trebuchet MS" panose="020B0603020202020204" pitchFamily="34" charset="0"/>
                <a:ea typeface="Meiryo UI" panose="020B0604030504040204" pitchFamily="50" charset="-128"/>
              </a:rPr>
              <a:t>小計</a:t>
            </a:r>
            <a:endParaRPr lang="en-US" sz="1200">
              <a:solidFill>
                <a:srgbClr val="575757"/>
              </a:solidFill>
              <a:latin typeface="Trebuchet MS" panose="020B0603020202020204" pitchFamily="34" charset="0"/>
              <a:ea typeface="Meiryo UI" panose="020B0604030504040204" pitchFamily="50" charset="-128"/>
            </a:endParaRPr>
          </a:p>
        </p:txBody>
      </p:sp>
      <p:cxnSp>
        <p:nvCxnSpPr>
          <p:cNvPr id="1856" name="Straight Connector 71"/>
          <p:cNvCxnSpPr>
            <a:cxnSpLocks/>
          </p:cNvCxnSpPr>
          <p:nvPr/>
        </p:nvCxnSpPr>
        <p:spPr>
          <a:xfrm>
            <a:off x="890097" y="3565857"/>
            <a:ext cx="778241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1857" name="Rectangle 2"/>
          <p:cNvSpPr/>
          <p:nvPr/>
        </p:nvSpPr>
        <p:spPr>
          <a:xfrm>
            <a:off x="702683" y="1634535"/>
            <a:ext cx="1365273" cy="323165"/>
          </a:xfrm>
          <a:prstGeom prst="wedgeRectCallout">
            <a:avLst>
              <a:gd name="adj1" fmla="val 50414"/>
              <a:gd name="adj2" fmla="val 96485"/>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en-US" altLang="ja-JP" sz="1050">
                <a:solidFill>
                  <a:srgbClr val="575757"/>
                </a:solidFill>
                <a:latin typeface="Trebuchet MS" panose="020B0603020202020204" pitchFamily="34" charset="0"/>
                <a:ea typeface="Meiryo UI" panose="020B0604030504040204" pitchFamily="50" charset="-128"/>
              </a:rPr>
              <a:t>Ⅲ-</a:t>
            </a:r>
            <a:r>
              <a:rPr lang="ja-JP" altLang="en-US" sz="1050">
                <a:solidFill>
                  <a:srgbClr val="575757"/>
                </a:solidFill>
                <a:latin typeface="Trebuchet MS" panose="020B0603020202020204" pitchFamily="34" charset="0"/>
                <a:ea typeface="Meiryo UI" panose="020B0604030504040204" pitchFamily="50" charset="-128"/>
              </a:rPr>
              <a:t>④にて記載した費用の合計額を転記すること</a:t>
            </a:r>
            <a:endParaRPr lang="en-US" altLang="ja-JP" sz="1050">
              <a:solidFill>
                <a:srgbClr val="575757"/>
              </a:solidFill>
              <a:latin typeface="Trebuchet MS" panose="020B0603020202020204" pitchFamily="34" charset="0"/>
              <a:ea typeface="Meiryo UI" panose="020B0604030504040204" pitchFamily="50" charset="-128"/>
            </a:endParaRPr>
          </a:p>
        </p:txBody>
      </p:sp>
      <p:sp>
        <p:nvSpPr>
          <p:cNvPr id="1858" name="Rectangle 2"/>
          <p:cNvSpPr/>
          <p:nvPr/>
        </p:nvSpPr>
        <p:spPr>
          <a:xfrm>
            <a:off x="7003315" y="1506904"/>
            <a:ext cx="1645493" cy="323165"/>
          </a:xfrm>
          <a:prstGeom prst="wedgeRectCallout">
            <a:avLst>
              <a:gd name="adj1" fmla="val -75226"/>
              <a:gd name="adj2" fmla="val 60456"/>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ja-JP" altLang="en-US" sz="1050">
                <a:solidFill>
                  <a:srgbClr val="575757"/>
                </a:solidFill>
                <a:latin typeface="Trebuchet MS" panose="020B0603020202020204" pitchFamily="34" charset="0"/>
                <a:ea typeface="Meiryo UI" panose="020B0604030504040204" pitchFamily="50" charset="-128"/>
              </a:rPr>
              <a:t>必要な年度分を記載すること</a:t>
            </a:r>
            <a:endParaRPr lang="en-US" altLang="ja-JP" sz="1050">
              <a:solidFill>
                <a:srgbClr val="575757"/>
              </a:solidFill>
              <a:latin typeface="Trebuchet MS" panose="020B0603020202020204" pitchFamily="34" charset="0"/>
              <a:ea typeface="Meiryo UI" panose="020B0604030504040204" pitchFamily="50" charset="-128"/>
            </a:endParaRPr>
          </a:p>
          <a:p>
            <a:pPr marL="81000" lvl="1" defTabSz="685800" eaLnBrk="1" fontAlgn="auto" hangingPunct="1">
              <a:spcBef>
                <a:spcPts val="0"/>
              </a:spcBef>
              <a:spcAft>
                <a:spcPts val="0"/>
              </a:spcAft>
              <a:buClr>
                <a:srgbClr val="FF8222"/>
              </a:buClr>
              <a:defRPr/>
            </a:pPr>
            <a:r>
              <a:rPr lang="en-US" altLang="ja-JP" sz="1050">
                <a:solidFill>
                  <a:srgbClr val="575757"/>
                </a:solidFill>
                <a:latin typeface="Trebuchet MS" panose="020B0603020202020204" pitchFamily="34" charset="0"/>
                <a:ea typeface="Meiryo UI" panose="020B0604030504040204" pitchFamily="50" charset="-128"/>
              </a:rPr>
              <a:t>(</a:t>
            </a:r>
            <a:r>
              <a:rPr lang="ja-JP" altLang="en-US" sz="1050">
                <a:solidFill>
                  <a:srgbClr val="575757"/>
                </a:solidFill>
                <a:latin typeface="Trebuchet MS" panose="020B0603020202020204" pitchFamily="34" charset="0"/>
                <a:ea typeface="Meiryo UI" panose="020B0604030504040204" pitchFamily="50" charset="-128"/>
              </a:rPr>
              <a:t>最短でも30年度まで記載</a:t>
            </a:r>
            <a:r>
              <a:rPr lang="en-US" altLang="ja-JP" sz="1050">
                <a:solidFill>
                  <a:srgbClr val="575757"/>
                </a:solidFill>
                <a:latin typeface="Trebuchet MS" panose="020B0603020202020204" pitchFamily="34" charset="0"/>
                <a:ea typeface="Meiryo UI" panose="020B0604030504040204" pitchFamily="50" charset="-128"/>
              </a:rPr>
              <a:t>)</a:t>
            </a:r>
          </a:p>
        </p:txBody>
      </p:sp>
      <p:sp>
        <p:nvSpPr>
          <p:cNvPr id="1859" name="Rectangle 3"/>
          <p:cNvSpPr/>
          <p:nvPr/>
        </p:nvSpPr>
        <p:spPr>
          <a:xfrm>
            <a:off x="890098" y="2730208"/>
            <a:ext cx="258794" cy="803540"/>
          </a:xfrm>
          <a:prstGeom prst="rect">
            <a:avLst/>
          </a:prstGeom>
          <a:solidFill>
            <a:schemeClr val="tx2">
              <a:lumMod val="20000"/>
              <a:lumOff val="80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eaVert" wrap="none" lIns="27000" tIns="27000" rIns="27000" bIns="27000" numCol="1" spcCol="0" rtlCol="0" fromWordArt="0" anchor="t" anchorCtr="0" forceAA="0" compatLnSpc="1">
            <a:prstTxWarp prst="textNoShape">
              <a:avLst/>
            </a:prstTxWarp>
            <a:noAutofit/>
          </a:bodyPr>
          <a:lstStyle/>
          <a:p>
            <a:pPr defTabSz="685800" eaLnBrk="1" fontAlgn="auto" hangingPunct="1">
              <a:spcBef>
                <a:spcPts val="0"/>
              </a:spcBef>
              <a:spcAft>
                <a:spcPts val="0"/>
              </a:spcAft>
              <a:defRPr/>
            </a:pPr>
            <a:r>
              <a:rPr lang="ja-JP" altLang="en-US" sz="1200">
                <a:solidFill>
                  <a:srgbClr val="575757"/>
                </a:solidFill>
                <a:latin typeface="Trebuchet MS" panose="020B0603020202020204" pitchFamily="34" charset="0"/>
                <a:ea typeface="Meiryo UI" panose="020B0604030504040204" pitchFamily="50" charset="-128"/>
              </a:rPr>
              <a:t>横展開費用</a:t>
            </a:r>
            <a:endParaRPr lang="en-US" sz="1200">
              <a:solidFill>
                <a:srgbClr val="575757"/>
              </a:solidFill>
              <a:latin typeface="Trebuchet MS" panose="020B0603020202020204" pitchFamily="34" charset="0"/>
              <a:ea typeface="Meiryo UI" panose="020B0604030504040204" pitchFamily="50" charset="-128"/>
            </a:endParaRPr>
          </a:p>
        </p:txBody>
      </p:sp>
      <p:sp>
        <p:nvSpPr>
          <p:cNvPr id="1860" name="ValueChainStarter"/>
          <p:cNvSpPr>
            <a:spLocks noChangeArrowheads="1"/>
          </p:cNvSpPr>
          <p:nvPr>
            <p:custDataLst>
              <p:tags r:id="rId1"/>
            </p:custDataLst>
          </p:nvPr>
        </p:nvSpPr>
        <p:spPr bwMode="gray">
          <a:xfrm>
            <a:off x="2396460" y="1869557"/>
            <a:ext cx="1044394" cy="252684"/>
          </a:xfrm>
          <a:prstGeom prst="homePlate">
            <a:avLst>
              <a:gd name="adj" fmla="val 31764"/>
            </a:avLst>
          </a:prstGeom>
          <a:solidFill>
            <a:srgbClr val="FF8D36"/>
          </a:solidFill>
          <a:ln w="38100" cap="rnd" algn="ctr">
            <a:noFill/>
            <a:round/>
            <a:headEnd/>
            <a:tailEnd/>
          </a:ln>
        </p:spPr>
        <p:txBody>
          <a:bodyPr lIns="0" tIns="0" rIns="0" bIns="0" anchor="ctr" anchorCtr="0"/>
          <a:lstStyle/>
          <a:p>
            <a:pPr algn="ctr" defTabSz="685800" fontAlgn="auto">
              <a:spcBef>
                <a:spcPts val="0"/>
              </a:spcBef>
              <a:spcAft>
                <a:spcPts val="0"/>
              </a:spcAft>
              <a:defRPr/>
            </a:pPr>
            <a:r>
              <a:rPr kumimoji="0" lang="en-US" altLang="ja-JP" sz="1200">
                <a:solidFill>
                  <a:prstClr val="white"/>
                </a:solidFill>
                <a:latin typeface="Trebuchet MS" panose="020B0603020202020204" pitchFamily="34" charset="0"/>
                <a:ea typeface="Meiryo UI" panose="020B0604030504040204" pitchFamily="50" charset="-128"/>
                <a:sym typeface="Trebuchet MS" panose="020B0603020202020204" pitchFamily="34" charset="0"/>
              </a:rPr>
              <a:t>2025</a:t>
            </a:r>
            <a:r>
              <a:rPr kumimoji="0" lang="ja-JP" altLang="en-US" sz="1200">
                <a:solidFill>
                  <a:prstClr val="white"/>
                </a:solidFill>
                <a:latin typeface="Trebuchet MS" panose="020B0603020202020204" pitchFamily="34" charset="0"/>
                <a:ea typeface="Meiryo UI" panose="020B0604030504040204" pitchFamily="50" charset="-128"/>
                <a:sym typeface="Trebuchet MS" panose="020B0603020202020204" pitchFamily="34" charset="0"/>
              </a:rPr>
              <a:t>年度</a:t>
            </a:r>
            <a:endParaRPr kumimoji="0" lang="en-US" altLang="ja-JP" sz="1200">
              <a:solidFill>
                <a:prstClr val="white"/>
              </a:solidFill>
              <a:latin typeface="Trebuchet MS" panose="020B0603020202020204" pitchFamily="34" charset="0"/>
              <a:ea typeface="Meiryo UI" panose="020B0604030504040204" pitchFamily="50" charset="-128"/>
              <a:sym typeface="Trebuchet MS" panose="020B0603020202020204" pitchFamily="34" charset="0"/>
            </a:endParaRPr>
          </a:p>
        </p:txBody>
      </p:sp>
      <p:sp>
        <p:nvSpPr>
          <p:cNvPr id="1861" name="ValueChainHeader"/>
          <p:cNvSpPr>
            <a:spLocks noChangeArrowheads="1"/>
          </p:cNvSpPr>
          <p:nvPr>
            <p:custDataLst>
              <p:tags r:id="rId2"/>
            </p:custDataLst>
          </p:nvPr>
        </p:nvSpPr>
        <p:spPr bwMode="gray">
          <a:xfrm>
            <a:off x="3445698" y="1869557"/>
            <a:ext cx="1044394" cy="252684"/>
          </a:xfrm>
          <a:prstGeom prst="chevron">
            <a:avLst>
              <a:gd name="adj" fmla="val 31764"/>
            </a:avLst>
          </a:prstGeom>
          <a:solidFill>
            <a:srgbClr val="FF8D36"/>
          </a:solidFill>
          <a:ln w="38100" cap="rnd" algn="ctr">
            <a:noFill/>
            <a:round/>
            <a:headEnd/>
            <a:tailEnd/>
          </a:ln>
        </p:spPr>
        <p:txBody>
          <a:bodyPr lIns="0" tIns="0" rIns="0" bIns="0" anchor="ctr" anchorCtr="0"/>
          <a:lstStyle/>
          <a:p>
            <a:pPr algn="ctr" defTabSz="685800" fontAlgn="auto">
              <a:spcBef>
                <a:spcPts val="0"/>
              </a:spcBef>
              <a:spcAft>
                <a:spcPts val="0"/>
              </a:spcAft>
              <a:defRPr/>
            </a:pPr>
            <a:r>
              <a:rPr kumimoji="0" lang="en-US" altLang="ja-JP" sz="1200">
                <a:solidFill>
                  <a:prstClr val="white"/>
                </a:solidFill>
                <a:latin typeface="Trebuchet MS" panose="020B0603020202020204" pitchFamily="34" charset="0"/>
                <a:ea typeface="Meiryo UI" panose="020B0604030504040204" pitchFamily="50" charset="-128"/>
                <a:sym typeface="Trebuchet MS" panose="020B0603020202020204" pitchFamily="34" charset="0"/>
              </a:rPr>
              <a:t>2026</a:t>
            </a:r>
            <a:r>
              <a:rPr kumimoji="0" lang="ja-JP" altLang="en-US" sz="1200">
                <a:solidFill>
                  <a:prstClr val="white"/>
                </a:solidFill>
                <a:latin typeface="Trebuchet MS" panose="020B0603020202020204" pitchFamily="34" charset="0"/>
                <a:ea typeface="Meiryo UI" panose="020B0604030504040204" pitchFamily="50" charset="-128"/>
                <a:sym typeface="Trebuchet MS" panose="020B0603020202020204" pitchFamily="34" charset="0"/>
              </a:rPr>
              <a:t>年度</a:t>
            </a:r>
            <a:endParaRPr kumimoji="0" lang="en-US" altLang="ja-JP" sz="1200">
              <a:solidFill>
                <a:prstClr val="white"/>
              </a:solidFill>
              <a:latin typeface="Trebuchet MS" panose="020B0603020202020204" pitchFamily="34" charset="0"/>
              <a:ea typeface="Meiryo UI" panose="020B0604030504040204" pitchFamily="50" charset="-128"/>
              <a:sym typeface="Trebuchet MS" panose="020B0603020202020204" pitchFamily="34" charset="0"/>
            </a:endParaRPr>
          </a:p>
        </p:txBody>
      </p:sp>
      <p:sp>
        <p:nvSpPr>
          <p:cNvPr id="1862" name="ValueChainHeader"/>
          <p:cNvSpPr>
            <a:spLocks noChangeArrowheads="1"/>
          </p:cNvSpPr>
          <p:nvPr>
            <p:custDataLst>
              <p:tags r:id="rId3"/>
            </p:custDataLst>
          </p:nvPr>
        </p:nvSpPr>
        <p:spPr bwMode="gray">
          <a:xfrm>
            <a:off x="4494938" y="1869557"/>
            <a:ext cx="1044394" cy="252684"/>
          </a:xfrm>
          <a:prstGeom prst="chevron">
            <a:avLst>
              <a:gd name="adj" fmla="val 31764"/>
            </a:avLst>
          </a:prstGeom>
          <a:solidFill>
            <a:srgbClr val="FF8D36"/>
          </a:solidFill>
          <a:ln w="38100" cap="rnd" algn="ctr">
            <a:noFill/>
            <a:round/>
            <a:headEnd/>
            <a:tailEnd/>
          </a:ln>
        </p:spPr>
        <p:txBody>
          <a:bodyPr lIns="0" tIns="0" rIns="0" bIns="0" anchor="ctr" anchorCtr="0"/>
          <a:lstStyle/>
          <a:p>
            <a:pPr algn="ctr" defTabSz="685800" fontAlgn="auto">
              <a:spcBef>
                <a:spcPts val="0"/>
              </a:spcBef>
              <a:spcAft>
                <a:spcPts val="0"/>
              </a:spcAft>
              <a:defRPr/>
            </a:pPr>
            <a:r>
              <a:rPr kumimoji="0" lang="en-US" altLang="ja-JP" sz="1200">
                <a:solidFill>
                  <a:prstClr val="white"/>
                </a:solidFill>
                <a:latin typeface="Trebuchet MS" panose="020B0603020202020204" pitchFamily="34" charset="0"/>
                <a:ea typeface="Meiryo UI" panose="020B0604030504040204" pitchFamily="50" charset="-128"/>
                <a:sym typeface="Trebuchet MS" panose="020B0603020202020204" pitchFamily="34" charset="0"/>
              </a:rPr>
              <a:t>2027</a:t>
            </a:r>
            <a:r>
              <a:rPr kumimoji="0" lang="ja-JP" altLang="en-US" sz="1200">
                <a:solidFill>
                  <a:prstClr val="white"/>
                </a:solidFill>
                <a:latin typeface="Trebuchet MS" panose="020B0603020202020204" pitchFamily="34" charset="0"/>
                <a:ea typeface="Meiryo UI" panose="020B0604030504040204" pitchFamily="50" charset="-128"/>
                <a:sym typeface="Trebuchet MS" panose="020B0603020202020204" pitchFamily="34" charset="0"/>
              </a:rPr>
              <a:t>年度</a:t>
            </a:r>
            <a:endParaRPr kumimoji="0" lang="en-US" altLang="ja-JP" sz="1200">
              <a:solidFill>
                <a:prstClr val="white"/>
              </a:solidFill>
              <a:latin typeface="Trebuchet MS" panose="020B0603020202020204" pitchFamily="34" charset="0"/>
              <a:ea typeface="Meiryo UI" panose="020B0604030504040204" pitchFamily="50" charset="-128"/>
              <a:sym typeface="Trebuchet MS" panose="020B0603020202020204" pitchFamily="34" charset="0"/>
            </a:endParaRPr>
          </a:p>
        </p:txBody>
      </p:sp>
      <p:sp>
        <p:nvSpPr>
          <p:cNvPr id="1863" name="Rectangle 2"/>
          <p:cNvSpPr/>
          <p:nvPr/>
        </p:nvSpPr>
        <p:spPr>
          <a:xfrm>
            <a:off x="2396460" y="3605138"/>
            <a:ext cx="1044394" cy="234497"/>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en-US" altLang="ja-JP" sz="1200">
                <a:solidFill>
                  <a:srgbClr val="575757"/>
                </a:solidFill>
                <a:latin typeface="Trebuchet MS" panose="020B0603020202020204" pitchFamily="34" charset="0"/>
                <a:ea typeface="Meiryo UI" panose="020B0604030504040204" pitchFamily="50" charset="-128"/>
              </a:rPr>
              <a:t>xxx</a:t>
            </a:r>
          </a:p>
        </p:txBody>
      </p:sp>
      <p:sp>
        <p:nvSpPr>
          <p:cNvPr id="1864" name="Rectangle 2"/>
          <p:cNvSpPr/>
          <p:nvPr/>
        </p:nvSpPr>
        <p:spPr>
          <a:xfrm>
            <a:off x="3445698" y="3605138"/>
            <a:ext cx="1044394" cy="234497"/>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en-US" altLang="ja-JP" sz="1200">
                <a:solidFill>
                  <a:srgbClr val="575757"/>
                </a:solidFill>
                <a:latin typeface="Trebuchet MS" panose="020B0603020202020204" pitchFamily="34" charset="0"/>
                <a:ea typeface="Meiryo UI" panose="020B0604030504040204" pitchFamily="50" charset="-128"/>
              </a:rPr>
              <a:t>xxx</a:t>
            </a:r>
          </a:p>
        </p:txBody>
      </p:sp>
      <p:sp>
        <p:nvSpPr>
          <p:cNvPr id="1865" name="Rectangle 2"/>
          <p:cNvSpPr/>
          <p:nvPr/>
        </p:nvSpPr>
        <p:spPr>
          <a:xfrm>
            <a:off x="4494938" y="3605138"/>
            <a:ext cx="1044394" cy="234497"/>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en-US" altLang="ja-JP" sz="1200">
                <a:solidFill>
                  <a:srgbClr val="575757"/>
                </a:solidFill>
                <a:latin typeface="Trebuchet MS" panose="020B0603020202020204" pitchFamily="34" charset="0"/>
                <a:ea typeface="Meiryo UI" panose="020B0604030504040204" pitchFamily="50" charset="-128"/>
              </a:rPr>
              <a:t>xxx</a:t>
            </a:r>
          </a:p>
        </p:txBody>
      </p:sp>
      <p:sp>
        <p:nvSpPr>
          <p:cNvPr id="1866" name="Rectangle 2"/>
          <p:cNvSpPr/>
          <p:nvPr/>
        </p:nvSpPr>
        <p:spPr>
          <a:xfrm>
            <a:off x="2396460" y="2730209"/>
            <a:ext cx="1044394" cy="274027"/>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en-US" altLang="ja-JP" sz="1200">
                <a:solidFill>
                  <a:srgbClr val="575757"/>
                </a:solidFill>
                <a:latin typeface="Trebuchet MS" panose="020B0603020202020204" pitchFamily="34" charset="0"/>
                <a:ea typeface="Meiryo UI" panose="020B0604030504040204" pitchFamily="50" charset="-128"/>
              </a:rPr>
              <a:t>xxx</a:t>
            </a:r>
          </a:p>
        </p:txBody>
      </p:sp>
      <p:sp>
        <p:nvSpPr>
          <p:cNvPr id="1867" name="Rectangle 2"/>
          <p:cNvSpPr/>
          <p:nvPr/>
        </p:nvSpPr>
        <p:spPr>
          <a:xfrm>
            <a:off x="3445699" y="2730209"/>
            <a:ext cx="1044394" cy="274027"/>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en-US" altLang="ja-JP" sz="1200">
                <a:solidFill>
                  <a:srgbClr val="575757"/>
                </a:solidFill>
                <a:latin typeface="Trebuchet MS" panose="020B0603020202020204" pitchFamily="34" charset="0"/>
                <a:ea typeface="Meiryo UI" panose="020B0604030504040204" pitchFamily="50" charset="-128"/>
              </a:rPr>
              <a:t>xxx</a:t>
            </a:r>
          </a:p>
        </p:txBody>
      </p:sp>
      <p:sp>
        <p:nvSpPr>
          <p:cNvPr id="1868" name="Rectangle 2"/>
          <p:cNvSpPr/>
          <p:nvPr/>
        </p:nvSpPr>
        <p:spPr>
          <a:xfrm>
            <a:off x="4494938" y="2730209"/>
            <a:ext cx="1044394" cy="274027"/>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en-US" altLang="ja-JP" sz="1200">
                <a:solidFill>
                  <a:srgbClr val="575757"/>
                </a:solidFill>
                <a:latin typeface="Trebuchet MS" panose="020B0603020202020204" pitchFamily="34" charset="0"/>
                <a:ea typeface="Meiryo UI" panose="020B0604030504040204" pitchFamily="50" charset="-128"/>
              </a:rPr>
              <a:t>xxx</a:t>
            </a:r>
          </a:p>
        </p:txBody>
      </p:sp>
      <p:sp>
        <p:nvSpPr>
          <p:cNvPr id="1869" name="ValueChainHeader"/>
          <p:cNvSpPr>
            <a:spLocks noChangeArrowheads="1"/>
          </p:cNvSpPr>
          <p:nvPr>
            <p:custDataLst>
              <p:tags r:id="rId4"/>
            </p:custDataLst>
          </p:nvPr>
        </p:nvSpPr>
        <p:spPr bwMode="gray">
          <a:xfrm>
            <a:off x="5539331" y="1869557"/>
            <a:ext cx="1044394" cy="252684"/>
          </a:xfrm>
          <a:prstGeom prst="chevron">
            <a:avLst>
              <a:gd name="adj" fmla="val 31764"/>
            </a:avLst>
          </a:prstGeom>
          <a:solidFill>
            <a:srgbClr val="FF8D36"/>
          </a:solidFill>
          <a:ln w="38100" cap="rnd" algn="ctr">
            <a:noFill/>
            <a:round/>
            <a:headEnd/>
            <a:tailEnd/>
          </a:ln>
        </p:spPr>
        <p:txBody>
          <a:bodyPr lIns="0" tIns="0" rIns="0" bIns="0" anchor="ctr" anchorCtr="0"/>
          <a:lstStyle/>
          <a:p>
            <a:pPr algn="ctr" defTabSz="685800" fontAlgn="auto">
              <a:spcBef>
                <a:spcPts val="0"/>
              </a:spcBef>
              <a:spcAft>
                <a:spcPts val="0"/>
              </a:spcAft>
              <a:defRPr/>
            </a:pPr>
            <a:r>
              <a:rPr kumimoji="0" lang="en-US" altLang="ja-JP" sz="1200">
                <a:solidFill>
                  <a:prstClr val="white"/>
                </a:solidFill>
                <a:latin typeface="Trebuchet MS" panose="020B0603020202020204" pitchFamily="34" charset="0"/>
                <a:ea typeface="Meiryo UI" panose="020B0604030504040204" pitchFamily="50" charset="-128"/>
                <a:sym typeface="Trebuchet MS" panose="020B0603020202020204" pitchFamily="34" charset="0"/>
              </a:rPr>
              <a:t>2028</a:t>
            </a:r>
            <a:r>
              <a:rPr kumimoji="0" lang="ja-JP" altLang="en-US" sz="1200">
                <a:solidFill>
                  <a:prstClr val="white"/>
                </a:solidFill>
                <a:latin typeface="Trebuchet MS" panose="020B0603020202020204" pitchFamily="34" charset="0"/>
                <a:ea typeface="Meiryo UI" panose="020B0604030504040204" pitchFamily="50" charset="-128"/>
                <a:sym typeface="Trebuchet MS" panose="020B0603020202020204" pitchFamily="34" charset="0"/>
              </a:rPr>
              <a:t>年度</a:t>
            </a:r>
            <a:endParaRPr kumimoji="0" lang="en-US" altLang="ja-JP" sz="1200">
              <a:solidFill>
                <a:prstClr val="white"/>
              </a:solidFill>
              <a:latin typeface="Trebuchet MS" panose="020B0603020202020204" pitchFamily="34" charset="0"/>
              <a:ea typeface="Meiryo UI" panose="020B0604030504040204" pitchFamily="50" charset="-128"/>
              <a:sym typeface="Trebuchet MS" panose="020B0603020202020204" pitchFamily="34" charset="0"/>
            </a:endParaRPr>
          </a:p>
        </p:txBody>
      </p:sp>
      <p:sp>
        <p:nvSpPr>
          <p:cNvPr id="1870" name="ValueChainHeader"/>
          <p:cNvSpPr>
            <a:spLocks noChangeArrowheads="1"/>
          </p:cNvSpPr>
          <p:nvPr>
            <p:custDataLst>
              <p:tags r:id="rId5"/>
            </p:custDataLst>
          </p:nvPr>
        </p:nvSpPr>
        <p:spPr bwMode="gray">
          <a:xfrm>
            <a:off x="6588569" y="1869557"/>
            <a:ext cx="1044394" cy="252684"/>
          </a:xfrm>
          <a:prstGeom prst="chevron">
            <a:avLst>
              <a:gd name="adj" fmla="val 31764"/>
            </a:avLst>
          </a:prstGeom>
          <a:solidFill>
            <a:srgbClr val="FF8D36"/>
          </a:solidFill>
          <a:ln w="38100" cap="rnd" algn="ctr">
            <a:noFill/>
            <a:round/>
            <a:headEnd/>
            <a:tailEnd/>
          </a:ln>
        </p:spPr>
        <p:txBody>
          <a:bodyPr lIns="0" tIns="0" rIns="0" bIns="0" anchor="ctr" anchorCtr="0"/>
          <a:lstStyle/>
          <a:p>
            <a:pPr algn="ctr" defTabSz="685800" fontAlgn="auto">
              <a:spcBef>
                <a:spcPts val="0"/>
              </a:spcBef>
              <a:spcAft>
                <a:spcPts val="0"/>
              </a:spcAft>
              <a:defRPr/>
            </a:pPr>
            <a:r>
              <a:rPr kumimoji="0" lang="en-US" altLang="ja-JP" sz="1200">
                <a:solidFill>
                  <a:prstClr val="white"/>
                </a:solidFill>
                <a:latin typeface="Trebuchet MS" panose="020B0603020202020204" pitchFamily="34" charset="0"/>
                <a:ea typeface="Meiryo UI" panose="020B0604030504040204" pitchFamily="50" charset="-128"/>
                <a:sym typeface="Trebuchet MS" panose="020B0603020202020204" pitchFamily="34" charset="0"/>
              </a:rPr>
              <a:t>2029</a:t>
            </a:r>
            <a:r>
              <a:rPr kumimoji="0" lang="ja-JP" altLang="en-US" sz="1200">
                <a:solidFill>
                  <a:prstClr val="white"/>
                </a:solidFill>
                <a:latin typeface="Trebuchet MS" panose="020B0603020202020204" pitchFamily="34" charset="0"/>
                <a:ea typeface="Meiryo UI" panose="020B0604030504040204" pitchFamily="50" charset="-128"/>
                <a:sym typeface="Trebuchet MS" panose="020B0603020202020204" pitchFamily="34" charset="0"/>
              </a:rPr>
              <a:t>年度</a:t>
            </a:r>
            <a:endParaRPr kumimoji="0" lang="en-US" altLang="ja-JP" sz="1200">
              <a:solidFill>
                <a:prstClr val="white"/>
              </a:solidFill>
              <a:latin typeface="Trebuchet MS" panose="020B0603020202020204" pitchFamily="34" charset="0"/>
              <a:ea typeface="Meiryo UI" panose="020B0604030504040204" pitchFamily="50" charset="-128"/>
              <a:sym typeface="Trebuchet MS" panose="020B0603020202020204" pitchFamily="34" charset="0"/>
            </a:endParaRPr>
          </a:p>
        </p:txBody>
      </p:sp>
      <p:sp>
        <p:nvSpPr>
          <p:cNvPr id="1871" name="Rectangle 2"/>
          <p:cNvSpPr/>
          <p:nvPr/>
        </p:nvSpPr>
        <p:spPr>
          <a:xfrm>
            <a:off x="5539331" y="3605138"/>
            <a:ext cx="1044394" cy="234497"/>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en-US" altLang="ja-JP" sz="1200">
                <a:solidFill>
                  <a:srgbClr val="575757"/>
                </a:solidFill>
                <a:latin typeface="Trebuchet MS" panose="020B0603020202020204" pitchFamily="34" charset="0"/>
                <a:ea typeface="Meiryo UI" panose="020B0604030504040204" pitchFamily="50" charset="-128"/>
              </a:rPr>
              <a:t>xxx</a:t>
            </a:r>
          </a:p>
        </p:txBody>
      </p:sp>
      <p:sp>
        <p:nvSpPr>
          <p:cNvPr id="1872" name="Rectangle 2"/>
          <p:cNvSpPr/>
          <p:nvPr/>
        </p:nvSpPr>
        <p:spPr>
          <a:xfrm>
            <a:off x="6588569" y="3605138"/>
            <a:ext cx="1044394" cy="234497"/>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en-US" altLang="ja-JP" sz="1200">
                <a:solidFill>
                  <a:srgbClr val="575757"/>
                </a:solidFill>
                <a:latin typeface="Trebuchet MS" panose="020B0603020202020204" pitchFamily="34" charset="0"/>
                <a:ea typeface="Meiryo UI" panose="020B0604030504040204" pitchFamily="50" charset="-128"/>
              </a:rPr>
              <a:t>xxx</a:t>
            </a:r>
          </a:p>
        </p:txBody>
      </p:sp>
      <p:sp>
        <p:nvSpPr>
          <p:cNvPr id="1873" name="Rectangle 2"/>
          <p:cNvSpPr/>
          <p:nvPr/>
        </p:nvSpPr>
        <p:spPr>
          <a:xfrm>
            <a:off x="5539332" y="2730209"/>
            <a:ext cx="1044394" cy="274027"/>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en-US" altLang="ja-JP" sz="1200">
                <a:solidFill>
                  <a:srgbClr val="575757"/>
                </a:solidFill>
                <a:latin typeface="Trebuchet MS" panose="020B0603020202020204" pitchFamily="34" charset="0"/>
                <a:ea typeface="Meiryo UI" panose="020B0604030504040204" pitchFamily="50" charset="-128"/>
              </a:rPr>
              <a:t>xxx</a:t>
            </a:r>
          </a:p>
        </p:txBody>
      </p:sp>
      <p:sp>
        <p:nvSpPr>
          <p:cNvPr id="1874" name="Rectangle 2"/>
          <p:cNvSpPr/>
          <p:nvPr/>
        </p:nvSpPr>
        <p:spPr>
          <a:xfrm>
            <a:off x="6588569" y="2730209"/>
            <a:ext cx="1044394" cy="274027"/>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en-US" altLang="ja-JP" sz="1200">
                <a:solidFill>
                  <a:srgbClr val="575757"/>
                </a:solidFill>
                <a:latin typeface="Trebuchet MS" panose="020B0603020202020204" pitchFamily="34" charset="0"/>
                <a:ea typeface="Meiryo UI" panose="020B0604030504040204" pitchFamily="50" charset="-128"/>
              </a:rPr>
              <a:t>xxx</a:t>
            </a:r>
          </a:p>
        </p:txBody>
      </p:sp>
      <p:sp>
        <p:nvSpPr>
          <p:cNvPr id="1875" name="Rectangle 2"/>
          <p:cNvSpPr/>
          <p:nvPr/>
        </p:nvSpPr>
        <p:spPr>
          <a:xfrm>
            <a:off x="2265757" y="3068562"/>
            <a:ext cx="2504021" cy="487449"/>
          </a:xfrm>
          <a:prstGeom prst="wedgeRectCallout">
            <a:avLst>
              <a:gd name="adj1" fmla="val -75593"/>
              <a:gd name="adj2" fmla="val -37094"/>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ja-JP" altLang="en-US" sz="1050">
                <a:solidFill>
                  <a:srgbClr val="575757"/>
                </a:solidFill>
                <a:latin typeface="Trebuchet MS" panose="020B0603020202020204" pitchFamily="34" charset="0"/>
                <a:ea typeface="Meiryo UI" panose="020B0604030504040204" pitchFamily="50" charset="-128"/>
              </a:rPr>
              <a:t>本ページでは、</a:t>
            </a:r>
            <a:r>
              <a:rPr lang="en-US" altLang="ja-JP" sz="1050">
                <a:solidFill>
                  <a:srgbClr val="575757"/>
                </a:solidFill>
                <a:latin typeface="Trebuchet MS" panose="020B0603020202020204" pitchFamily="34" charset="0"/>
                <a:ea typeface="Meiryo UI" panose="020B0604030504040204" pitchFamily="50" charset="-128"/>
              </a:rPr>
              <a:t>p.10</a:t>
            </a:r>
            <a:r>
              <a:rPr lang="ja-JP" altLang="en-US" sz="1050">
                <a:solidFill>
                  <a:srgbClr val="575757"/>
                </a:solidFill>
                <a:latin typeface="Trebuchet MS" panose="020B0603020202020204" pitchFamily="34" charset="0"/>
                <a:ea typeface="Meiryo UI" panose="020B0604030504040204" pitchFamily="50" charset="-128"/>
              </a:rPr>
              <a:t>に含んでいなかった「横展開にかかる費用」も記載する</a:t>
            </a:r>
            <a:endParaRPr lang="en-US" altLang="ja-JP" sz="1050">
              <a:solidFill>
                <a:srgbClr val="575757"/>
              </a:solidFill>
              <a:latin typeface="Trebuchet MS" panose="020B0603020202020204" pitchFamily="34" charset="0"/>
              <a:ea typeface="Meiryo UI" panose="020B0604030504040204" pitchFamily="50" charset="-128"/>
            </a:endParaRPr>
          </a:p>
          <a:p>
            <a:pPr marL="243000" lvl="1" indent="-162000" defTabSz="685800" eaLnBrk="1" fontAlgn="auto" hangingPunct="1">
              <a:spcBef>
                <a:spcPts val="0"/>
              </a:spcBef>
              <a:spcAft>
                <a:spcPts val="0"/>
              </a:spcAft>
              <a:buClr>
                <a:srgbClr val="FF8222"/>
              </a:buClr>
              <a:buFont typeface="Trebuchet MS" panose="020B0603020202020204" pitchFamily="34" charset="0"/>
              <a:buChar char="•"/>
              <a:defRPr/>
            </a:pPr>
            <a:r>
              <a:rPr lang="ja-JP" altLang="en-US" sz="1050">
                <a:solidFill>
                  <a:srgbClr val="575757"/>
                </a:solidFill>
                <a:latin typeface="Trebuchet MS" panose="020B0603020202020204" pitchFamily="34" charset="0"/>
                <a:ea typeface="Meiryo UI" panose="020B0604030504040204" pitchFamily="50" charset="-128"/>
              </a:rPr>
              <a:t>かかる費用の内訳も補記すること</a:t>
            </a:r>
            <a:endParaRPr lang="en-US" altLang="ja-JP" sz="1050">
              <a:solidFill>
                <a:srgbClr val="575757"/>
              </a:solidFill>
              <a:latin typeface="Trebuchet MS" panose="020B0603020202020204" pitchFamily="34" charset="0"/>
              <a:ea typeface="Meiryo UI" panose="020B0604030504040204" pitchFamily="50" charset="-128"/>
            </a:endParaRPr>
          </a:p>
        </p:txBody>
      </p:sp>
      <p:sp>
        <p:nvSpPr>
          <p:cNvPr id="1876" name="ValueChainHeader"/>
          <p:cNvSpPr>
            <a:spLocks noChangeArrowheads="1"/>
          </p:cNvSpPr>
          <p:nvPr>
            <p:custDataLst>
              <p:tags r:id="rId6"/>
            </p:custDataLst>
          </p:nvPr>
        </p:nvSpPr>
        <p:spPr bwMode="gray">
          <a:xfrm>
            <a:off x="7628119" y="1869557"/>
            <a:ext cx="1044394" cy="252684"/>
          </a:xfrm>
          <a:prstGeom prst="chevron">
            <a:avLst>
              <a:gd name="adj" fmla="val 31764"/>
            </a:avLst>
          </a:prstGeom>
          <a:solidFill>
            <a:srgbClr val="FF8D36"/>
          </a:solidFill>
          <a:ln w="38100" cap="rnd" algn="ctr">
            <a:noFill/>
            <a:round/>
            <a:headEnd/>
            <a:tailEnd/>
          </a:ln>
        </p:spPr>
        <p:txBody>
          <a:bodyPr lIns="0" tIns="0" rIns="0" bIns="0" anchor="ctr" anchorCtr="0"/>
          <a:lstStyle/>
          <a:p>
            <a:pPr algn="ctr" defTabSz="685800" fontAlgn="auto">
              <a:spcBef>
                <a:spcPts val="0"/>
              </a:spcBef>
              <a:spcAft>
                <a:spcPts val="0"/>
              </a:spcAft>
              <a:defRPr/>
            </a:pPr>
            <a:r>
              <a:rPr kumimoji="0" lang="en-US" altLang="ja-JP" sz="1200">
                <a:solidFill>
                  <a:prstClr val="white"/>
                </a:solidFill>
                <a:latin typeface="Trebuchet MS" panose="020B0603020202020204" pitchFamily="34" charset="0"/>
                <a:ea typeface="Meiryo UI" panose="020B0604030504040204" pitchFamily="50" charset="-128"/>
                <a:sym typeface="Trebuchet MS" panose="020B0603020202020204" pitchFamily="34" charset="0"/>
              </a:rPr>
              <a:t>2030</a:t>
            </a:r>
            <a:r>
              <a:rPr kumimoji="0" lang="ja-JP" altLang="en-US" sz="1200">
                <a:solidFill>
                  <a:prstClr val="white"/>
                </a:solidFill>
                <a:latin typeface="Trebuchet MS" panose="020B0603020202020204" pitchFamily="34" charset="0"/>
                <a:ea typeface="Meiryo UI" panose="020B0604030504040204" pitchFamily="50" charset="-128"/>
                <a:sym typeface="Trebuchet MS" panose="020B0603020202020204" pitchFamily="34" charset="0"/>
              </a:rPr>
              <a:t>年度</a:t>
            </a:r>
            <a:endParaRPr kumimoji="0" lang="en-US" altLang="ja-JP" sz="1200">
              <a:solidFill>
                <a:prstClr val="white"/>
              </a:solidFill>
              <a:latin typeface="Trebuchet MS" panose="020B0603020202020204" pitchFamily="34" charset="0"/>
              <a:ea typeface="Meiryo UI" panose="020B0604030504040204" pitchFamily="50" charset="-128"/>
              <a:sym typeface="Trebuchet MS" panose="020B0603020202020204" pitchFamily="34" charset="0"/>
            </a:endParaRPr>
          </a:p>
        </p:txBody>
      </p:sp>
      <p:sp>
        <p:nvSpPr>
          <p:cNvPr id="1877" name="Rectangle 2"/>
          <p:cNvSpPr/>
          <p:nvPr/>
        </p:nvSpPr>
        <p:spPr>
          <a:xfrm>
            <a:off x="7628119" y="3605138"/>
            <a:ext cx="1044394" cy="234497"/>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en-US" altLang="ja-JP" sz="1200">
                <a:solidFill>
                  <a:srgbClr val="575757"/>
                </a:solidFill>
                <a:latin typeface="Trebuchet MS" panose="020B0603020202020204" pitchFamily="34" charset="0"/>
                <a:ea typeface="Meiryo UI" panose="020B0604030504040204" pitchFamily="50" charset="-128"/>
              </a:rPr>
              <a:t>xxx</a:t>
            </a:r>
          </a:p>
        </p:txBody>
      </p:sp>
      <p:grpSp>
        <p:nvGrpSpPr>
          <p:cNvPr id="1878" name="グループ化 22"/>
          <p:cNvGrpSpPr/>
          <p:nvPr/>
        </p:nvGrpSpPr>
        <p:grpSpPr>
          <a:xfrm>
            <a:off x="890097" y="2168587"/>
            <a:ext cx="7782416" cy="522342"/>
            <a:chOff x="1186796" y="1732362"/>
            <a:chExt cx="10376554" cy="878295"/>
          </a:xfrm>
        </p:grpSpPr>
        <p:sp>
          <p:nvSpPr>
            <p:cNvPr id="1879" name="Rectangle 3"/>
            <p:cNvSpPr/>
            <p:nvPr/>
          </p:nvSpPr>
          <p:spPr>
            <a:xfrm>
              <a:off x="1186797" y="1732362"/>
              <a:ext cx="1893754" cy="365369"/>
            </a:xfrm>
            <a:prstGeom prst="rect">
              <a:avLst/>
            </a:prstGeom>
            <a:solidFill>
              <a:schemeClr val="tx2">
                <a:lumMod val="20000"/>
                <a:lumOff val="80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7000" tIns="27000" rIns="27000" bIns="27000" numCol="1" spcCol="0" rtlCol="0" fromWordArt="0" anchor="t" anchorCtr="0" forceAA="0" compatLnSpc="1">
              <a:prstTxWarp prst="textNoShape">
                <a:avLst/>
              </a:prstTxWarp>
              <a:noAutofit/>
            </a:bodyPr>
            <a:lstStyle/>
            <a:p>
              <a:pPr defTabSz="685800" eaLnBrk="1" fontAlgn="auto" hangingPunct="1">
                <a:spcBef>
                  <a:spcPts val="0"/>
                </a:spcBef>
                <a:spcAft>
                  <a:spcPts val="0"/>
                </a:spcAft>
                <a:defRPr/>
              </a:pPr>
              <a:r>
                <a:rPr lang="ja-JP" altLang="en-US" sz="1200">
                  <a:solidFill>
                    <a:srgbClr val="575757"/>
                  </a:solidFill>
                  <a:latin typeface="Trebuchet MS" panose="020B0603020202020204" pitchFamily="34" charset="0"/>
                  <a:ea typeface="Meiryo UI" panose="020B0604030504040204" pitchFamily="50" charset="-128"/>
                </a:rPr>
                <a:t>事業費</a:t>
              </a:r>
              <a:r>
                <a:rPr lang="en-US" altLang="ja-JP" sz="1200">
                  <a:solidFill>
                    <a:srgbClr val="575757"/>
                  </a:solidFill>
                  <a:latin typeface="Trebuchet MS" panose="020B0603020202020204" pitchFamily="34" charset="0"/>
                  <a:ea typeface="Meiryo UI" panose="020B0604030504040204" pitchFamily="50" charset="-128"/>
                </a:rPr>
                <a:t>_</a:t>
              </a:r>
              <a:r>
                <a:rPr lang="ja-JP" altLang="en-US" sz="1200">
                  <a:solidFill>
                    <a:srgbClr val="575757"/>
                  </a:solidFill>
                  <a:latin typeface="Trebuchet MS" panose="020B0603020202020204" pitchFamily="34" charset="0"/>
                  <a:ea typeface="Meiryo UI" panose="020B0604030504040204" pitchFamily="50" charset="-128"/>
                </a:rPr>
                <a:t>イニシャル</a:t>
              </a:r>
              <a:endParaRPr lang="en-US" sz="1200">
                <a:solidFill>
                  <a:srgbClr val="575757"/>
                </a:solidFill>
                <a:latin typeface="Trebuchet MS" panose="020B0603020202020204" pitchFamily="34" charset="0"/>
                <a:ea typeface="Meiryo UI" panose="020B0604030504040204" pitchFamily="50" charset="-128"/>
              </a:endParaRPr>
            </a:p>
          </p:txBody>
        </p:sp>
        <p:sp>
          <p:nvSpPr>
            <p:cNvPr id="1880" name="Rectangle 3"/>
            <p:cNvSpPr/>
            <p:nvPr/>
          </p:nvSpPr>
          <p:spPr>
            <a:xfrm>
              <a:off x="1186797" y="2202477"/>
              <a:ext cx="1893754" cy="365369"/>
            </a:xfrm>
            <a:prstGeom prst="rect">
              <a:avLst/>
            </a:prstGeom>
            <a:solidFill>
              <a:schemeClr val="tx2">
                <a:lumMod val="20000"/>
                <a:lumOff val="80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7000" tIns="27000" rIns="27000" bIns="27000" numCol="1" spcCol="0" rtlCol="0" fromWordArt="0" anchor="t" anchorCtr="0" forceAA="0" compatLnSpc="1">
              <a:prstTxWarp prst="textNoShape">
                <a:avLst/>
              </a:prstTxWarp>
              <a:noAutofit/>
            </a:bodyPr>
            <a:lstStyle/>
            <a:p>
              <a:pPr defTabSz="685800" eaLnBrk="1" fontAlgn="auto" hangingPunct="1">
                <a:spcBef>
                  <a:spcPts val="0"/>
                </a:spcBef>
                <a:spcAft>
                  <a:spcPts val="0"/>
                </a:spcAft>
                <a:defRPr/>
              </a:pPr>
              <a:r>
                <a:rPr lang="ja-JP" altLang="en-US" sz="1200">
                  <a:solidFill>
                    <a:srgbClr val="575757"/>
                  </a:solidFill>
                  <a:latin typeface="Trebuchet MS" panose="020B0603020202020204" pitchFamily="34" charset="0"/>
                  <a:ea typeface="Meiryo UI" panose="020B0604030504040204" pitchFamily="50" charset="-128"/>
                </a:rPr>
                <a:t>事業費</a:t>
              </a:r>
              <a:r>
                <a:rPr lang="en-US" altLang="ja-JP" sz="1200">
                  <a:solidFill>
                    <a:srgbClr val="575757"/>
                  </a:solidFill>
                  <a:latin typeface="Trebuchet MS" panose="020B0603020202020204" pitchFamily="34" charset="0"/>
                  <a:ea typeface="Meiryo UI" panose="020B0604030504040204" pitchFamily="50" charset="-128"/>
                </a:rPr>
                <a:t>_</a:t>
              </a:r>
              <a:r>
                <a:rPr lang="ja-JP" altLang="en-US" sz="1200">
                  <a:solidFill>
                    <a:srgbClr val="575757"/>
                  </a:solidFill>
                  <a:latin typeface="Trebuchet MS" panose="020B0603020202020204" pitchFamily="34" charset="0"/>
                  <a:ea typeface="Meiryo UI" panose="020B0604030504040204" pitchFamily="50" charset="-128"/>
                </a:rPr>
                <a:t>ランニング</a:t>
              </a:r>
              <a:endParaRPr lang="en-US" sz="1200">
                <a:solidFill>
                  <a:srgbClr val="575757"/>
                </a:solidFill>
                <a:latin typeface="Trebuchet MS" panose="020B0603020202020204" pitchFamily="34" charset="0"/>
                <a:ea typeface="Meiryo UI" panose="020B0604030504040204" pitchFamily="50" charset="-128"/>
              </a:endParaRPr>
            </a:p>
          </p:txBody>
        </p:sp>
        <p:cxnSp>
          <p:nvCxnSpPr>
            <p:cNvPr id="1881" name="Straight Connector 71"/>
            <p:cNvCxnSpPr>
              <a:cxnSpLocks/>
            </p:cNvCxnSpPr>
            <p:nvPr/>
          </p:nvCxnSpPr>
          <p:spPr>
            <a:xfrm>
              <a:off x="1186796" y="2150104"/>
              <a:ext cx="10376553"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882" name="Straight Connector 71"/>
            <p:cNvCxnSpPr>
              <a:cxnSpLocks/>
            </p:cNvCxnSpPr>
            <p:nvPr/>
          </p:nvCxnSpPr>
          <p:spPr>
            <a:xfrm>
              <a:off x="1186796" y="2610657"/>
              <a:ext cx="10376553"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1883" name="Rectangle 2"/>
            <p:cNvSpPr/>
            <p:nvPr/>
          </p:nvSpPr>
          <p:spPr>
            <a:xfrm>
              <a:off x="3195280" y="2202477"/>
              <a:ext cx="1392525" cy="36536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en-US" altLang="ja-JP" sz="1200">
                  <a:solidFill>
                    <a:srgbClr val="575757"/>
                  </a:solidFill>
                  <a:latin typeface="Trebuchet MS" panose="020B0603020202020204" pitchFamily="34" charset="0"/>
                  <a:ea typeface="Meiryo UI" panose="020B0604030504040204" pitchFamily="50" charset="-128"/>
                </a:rPr>
                <a:t>xxx</a:t>
              </a:r>
            </a:p>
          </p:txBody>
        </p:sp>
        <p:sp>
          <p:nvSpPr>
            <p:cNvPr id="1884" name="Rectangle 2"/>
            <p:cNvSpPr/>
            <p:nvPr/>
          </p:nvSpPr>
          <p:spPr>
            <a:xfrm>
              <a:off x="3195280" y="1732362"/>
              <a:ext cx="1392525" cy="36536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en-US" altLang="ja-JP" sz="1200">
                  <a:solidFill>
                    <a:srgbClr val="575757"/>
                  </a:solidFill>
                  <a:latin typeface="Trebuchet MS" panose="020B0603020202020204" pitchFamily="34" charset="0"/>
                  <a:ea typeface="Meiryo UI" panose="020B0604030504040204" pitchFamily="50" charset="-128"/>
                </a:rPr>
                <a:t>xxx</a:t>
              </a:r>
            </a:p>
          </p:txBody>
        </p:sp>
        <p:sp>
          <p:nvSpPr>
            <p:cNvPr id="1885" name="Rectangle 2"/>
            <p:cNvSpPr/>
            <p:nvPr/>
          </p:nvSpPr>
          <p:spPr>
            <a:xfrm>
              <a:off x="4594265" y="1732362"/>
              <a:ext cx="1392525" cy="36536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en-US" altLang="ja-JP" sz="1200">
                  <a:solidFill>
                    <a:srgbClr val="575757"/>
                  </a:solidFill>
                  <a:latin typeface="Trebuchet MS" panose="020B0603020202020204" pitchFamily="34" charset="0"/>
                  <a:ea typeface="Meiryo UI" panose="020B0604030504040204" pitchFamily="50" charset="-128"/>
                </a:rPr>
                <a:t>xxx</a:t>
              </a:r>
            </a:p>
          </p:txBody>
        </p:sp>
        <p:sp>
          <p:nvSpPr>
            <p:cNvPr id="1886" name="Rectangle 2"/>
            <p:cNvSpPr/>
            <p:nvPr/>
          </p:nvSpPr>
          <p:spPr>
            <a:xfrm>
              <a:off x="4594265" y="2202477"/>
              <a:ext cx="1392525" cy="36536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en-US" altLang="ja-JP" sz="1200">
                  <a:solidFill>
                    <a:srgbClr val="575757"/>
                  </a:solidFill>
                  <a:latin typeface="Trebuchet MS" panose="020B0603020202020204" pitchFamily="34" charset="0"/>
                  <a:ea typeface="Meiryo UI" panose="020B0604030504040204" pitchFamily="50" charset="-128"/>
                </a:rPr>
                <a:t>xxx</a:t>
              </a:r>
            </a:p>
          </p:txBody>
        </p:sp>
        <p:sp>
          <p:nvSpPr>
            <p:cNvPr id="1887" name="Rectangle 2"/>
            <p:cNvSpPr/>
            <p:nvPr/>
          </p:nvSpPr>
          <p:spPr>
            <a:xfrm>
              <a:off x="5993250" y="1732362"/>
              <a:ext cx="1392525" cy="36536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en-US" altLang="ja-JP" sz="1200">
                  <a:solidFill>
                    <a:srgbClr val="575757"/>
                  </a:solidFill>
                  <a:latin typeface="Trebuchet MS" panose="020B0603020202020204" pitchFamily="34" charset="0"/>
                  <a:ea typeface="Meiryo UI" panose="020B0604030504040204" pitchFamily="50" charset="-128"/>
                </a:rPr>
                <a:t>xxx</a:t>
              </a:r>
            </a:p>
          </p:txBody>
        </p:sp>
        <p:sp>
          <p:nvSpPr>
            <p:cNvPr id="1888" name="Rectangle 2"/>
            <p:cNvSpPr/>
            <p:nvPr/>
          </p:nvSpPr>
          <p:spPr>
            <a:xfrm>
              <a:off x="5993250" y="2202477"/>
              <a:ext cx="1392525" cy="36536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en-US" altLang="ja-JP" sz="1200">
                  <a:solidFill>
                    <a:srgbClr val="575757"/>
                  </a:solidFill>
                  <a:latin typeface="Trebuchet MS" panose="020B0603020202020204" pitchFamily="34" charset="0"/>
                  <a:ea typeface="Meiryo UI" panose="020B0604030504040204" pitchFamily="50" charset="-128"/>
                </a:rPr>
                <a:t>xxx</a:t>
              </a:r>
            </a:p>
          </p:txBody>
        </p:sp>
        <p:sp>
          <p:nvSpPr>
            <p:cNvPr id="1889" name="Rectangle 2"/>
            <p:cNvSpPr/>
            <p:nvPr/>
          </p:nvSpPr>
          <p:spPr>
            <a:xfrm>
              <a:off x="7385775" y="1732362"/>
              <a:ext cx="1392525" cy="36536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en-US" altLang="ja-JP" sz="1200">
                  <a:solidFill>
                    <a:srgbClr val="575757"/>
                  </a:solidFill>
                  <a:latin typeface="Trebuchet MS" panose="020B0603020202020204" pitchFamily="34" charset="0"/>
                  <a:ea typeface="Meiryo UI" panose="020B0604030504040204" pitchFamily="50" charset="-128"/>
                </a:rPr>
                <a:t>xxx</a:t>
              </a:r>
            </a:p>
          </p:txBody>
        </p:sp>
        <p:sp>
          <p:nvSpPr>
            <p:cNvPr id="1890" name="Rectangle 2"/>
            <p:cNvSpPr/>
            <p:nvPr/>
          </p:nvSpPr>
          <p:spPr>
            <a:xfrm>
              <a:off x="7385775" y="2202477"/>
              <a:ext cx="1392525" cy="36536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en-US" altLang="ja-JP" sz="1200">
                  <a:solidFill>
                    <a:srgbClr val="575757"/>
                  </a:solidFill>
                  <a:latin typeface="Trebuchet MS" panose="020B0603020202020204" pitchFamily="34" charset="0"/>
                  <a:ea typeface="Meiryo UI" panose="020B0604030504040204" pitchFamily="50" charset="-128"/>
                </a:rPr>
                <a:t>xxx</a:t>
              </a:r>
            </a:p>
          </p:txBody>
        </p:sp>
        <p:sp>
          <p:nvSpPr>
            <p:cNvPr id="1891" name="Rectangle 2"/>
            <p:cNvSpPr/>
            <p:nvPr/>
          </p:nvSpPr>
          <p:spPr>
            <a:xfrm>
              <a:off x="8784758" y="1732362"/>
              <a:ext cx="1392525" cy="36536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en-US" altLang="ja-JP" sz="1200">
                  <a:solidFill>
                    <a:srgbClr val="575757"/>
                  </a:solidFill>
                  <a:latin typeface="Trebuchet MS" panose="020B0603020202020204" pitchFamily="34" charset="0"/>
                  <a:ea typeface="Meiryo UI" panose="020B0604030504040204" pitchFamily="50" charset="-128"/>
                </a:rPr>
                <a:t>xxx</a:t>
              </a:r>
            </a:p>
          </p:txBody>
        </p:sp>
        <p:sp>
          <p:nvSpPr>
            <p:cNvPr id="1892" name="Rectangle 2"/>
            <p:cNvSpPr/>
            <p:nvPr/>
          </p:nvSpPr>
          <p:spPr>
            <a:xfrm>
              <a:off x="8784758" y="2202477"/>
              <a:ext cx="1392525" cy="36536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en-US" altLang="ja-JP" sz="1200">
                  <a:solidFill>
                    <a:srgbClr val="575757"/>
                  </a:solidFill>
                  <a:latin typeface="Trebuchet MS" panose="020B0603020202020204" pitchFamily="34" charset="0"/>
                  <a:ea typeface="Meiryo UI" panose="020B0604030504040204" pitchFamily="50" charset="-128"/>
                </a:rPr>
                <a:t>xxx</a:t>
              </a:r>
            </a:p>
          </p:txBody>
        </p:sp>
        <p:sp>
          <p:nvSpPr>
            <p:cNvPr id="1893" name="Rectangle 2"/>
            <p:cNvSpPr/>
            <p:nvPr/>
          </p:nvSpPr>
          <p:spPr>
            <a:xfrm>
              <a:off x="10170825" y="1732362"/>
              <a:ext cx="1392525" cy="36536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en-US" altLang="ja-JP" sz="1200">
                  <a:solidFill>
                    <a:srgbClr val="575757"/>
                  </a:solidFill>
                  <a:latin typeface="Trebuchet MS" panose="020B0603020202020204" pitchFamily="34" charset="0"/>
                  <a:ea typeface="Meiryo UI" panose="020B0604030504040204" pitchFamily="50" charset="-128"/>
                </a:rPr>
                <a:t>xxx</a:t>
              </a:r>
            </a:p>
          </p:txBody>
        </p:sp>
        <p:sp>
          <p:nvSpPr>
            <p:cNvPr id="1894" name="Rectangle 2"/>
            <p:cNvSpPr/>
            <p:nvPr/>
          </p:nvSpPr>
          <p:spPr>
            <a:xfrm>
              <a:off x="10170825" y="2202477"/>
              <a:ext cx="1392525" cy="36536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en-US" altLang="ja-JP" sz="1200">
                  <a:solidFill>
                    <a:srgbClr val="575757"/>
                  </a:solidFill>
                  <a:latin typeface="Trebuchet MS" panose="020B0603020202020204" pitchFamily="34" charset="0"/>
                  <a:ea typeface="Meiryo UI" panose="020B0604030504040204" pitchFamily="50" charset="-128"/>
                </a:rPr>
                <a:t>xxx</a:t>
              </a:r>
            </a:p>
          </p:txBody>
        </p:sp>
      </p:grpSp>
      <p:cxnSp>
        <p:nvCxnSpPr>
          <p:cNvPr id="1895" name="Straight Connector 71"/>
          <p:cNvCxnSpPr>
            <a:cxnSpLocks/>
          </p:cNvCxnSpPr>
          <p:nvPr/>
        </p:nvCxnSpPr>
        <p:spPr>
          <a:xfrm>
            <a:off x="448866" y="3878915"/>
            <a:ext cx="8223647" cy="0"/>
          </a:xfrm>
          <a:prstGeom prst="line">
            <a:avLst/>
          </a:prstGeom>
          <a:ln w="19050"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1896" name="Rectangle 3"/>
          <p:cNvSpPr/>
          <p:nvPr/>
        </p:nvSpPr>
        <p:spPr>
          <a:xfrm>
            <a:off x="449881" y="3909658"/>
            <a:ext cx="389632" cy="1776677"/>
          </a:xfrm>
          <a:prstGeom prst="rect">
            <a:avLst/>
          </a:prstGeom>
          <a:solidFill>
            <a:srgbClr val="FFB47A"/>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7000" tIns="27000" rIns="27000" bIns="27000" numCol="1" spcCol="0" rtlCol="0" fromWordArt="0" anchor="t" anchorCtr="0" forceAA="0" compatLnSpc="1">
            <a:prstTxWarp prst="textNoShape">
              <a:avLst/>
            </a:prstTxWarp>
            <a:noAutofit/>
          </a:bodyPr>
          <a:lstStyle/>
          <a:p>
            <a:pPr defTabSz="685800" eaLnBrk="1" fontAlgn="auto" hangingPunct="1">
              <a:spcBef>
                <a:spcPts val="0"/>
              </a:spcBef>
              <a:spcAft>
                <a:spcPts val="0"/>
              </a:spcAft>
              <a:defRPr/>
            </a:pPr>
            <a:r>
              <a:rPr lang="ja-JP" altLang="en-US" sz="1200">
                <a:solidFill>
                  <a:srgbClr val="575757"/>
                </a:solidFill>
                <a:latin typeface="Trebuchet MS" panose="020B0603020202020204" pitchFamily="34" charset="0"/>
                <a:ea typeface="Meiryo UI" panose="020B0604030504040204" pitchFamily="50" charset="-128"/>
              </a:rPr>
              <a:t>資金調達</a:t>
            </a:r>
            <a:endParaRPr lang="en-US" altLang="ja-JP" sz="1200">
              <a:solidFill>
                <a:srgbClr val="575757"/>
              </a:solidFill>
              <a:latin typeface="Trebuchet MS" panose="020B0603020202020204" pitchFamily="34" charset="0"/>
              <a:ea typeface="Meiryo UI" panose="020B0604030504040204" pitchFamily="50" charset="-128"/>
            </a:endParaRPr>
          </a:p>
          <a:p>
            <a:pPr defTabSz="685800" eaLnBrk="1" fontAlgn="auto" hangingPunct="1">
              <a:spcBef>
                <a:spcPts val="0"/>
              </a:spcBef>
              <a:spcAft>
                <a:spcPts val="0"/>
              </a:spcAft>
              <a:defRPr/>
            </a:pPr>
            <a:r>
              <a:rPr lang="ja-JP" altLang="en-US" sz="1200">
                <a:solidFill>
                  <a:srgbClr val="575757"/>
                </a:solidFill>
                <a:latin typeface="Trebuchet MS" panose="020B0603020202020204" pitchFamily="34" charset="0"/>
                <a:ea typeface="Meiryo UI" panose="020B0604030504040204" pitchFamily="50" charset="-128"/>
              </a:rPr>
              <a:t>方法</a:t>
            </a:r>
            <a:endParaRPr lang="en-US" sz="1200">
              <a:solidFill>
                <a:srgbClr val="575757"/>
              </a:solidFill>
              <a:latin typeface="Trebuchet MS" panose="020B0603020202020204" pitchFamily="34" charset="0"/>
              <a:ea typeface="Meiryo UI" panose="020B0604030504040204" pitchFamily="50" charset="-128"/>
            </a:endParaRPr>
          </a:p>
        </p:txBody>
      </p:sp>
      <p:sp>
        <p:nvSpPr>
          <p:cNvPr id="1897" name="Rectangle 2"/>
          <p:cNvSpPr/>
          <p:nvPr/>
        </p:nvSpPr>
        <p:spPr>
          <a:xfrm>
            <a:off x="7628119" y="2730209"/>
            <a:ext cx="1044394" cy="274027"/>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en-US" altLang="ja-JP" sz="1200">
                <a:solidFill>
                  <a:srgbClr val="575757"/>
                </a:solidFill>
                <a:latin typeface="Trebuchet MS" panose="020B0603020202020204" pitchFamily="34" charset="0"/>
                <a:ea typeface="Meiryo UI" panose="020B0604030504040204" pitchFamily="50" charset="-128"/>
              </a:rPr>
              <a:t>xxx</a:t>
            </a:r>
          </a:p>
        </p:txBody>
      </p:sp>
      <p:sp>
        <p:nvSpPr>
          <p:cNvPr id="1898" name="Rectangle 3"/>
          <p:cNvSpPr/>
          <p:nvPr/>
        </p:nvSpPr>
        <p:spPr>
          <a:xfrm>
            <a:off x="1148892" y="2732814"/>
            <a:ext cx="1161521" cy="706348"/>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L="81000" lvl="1" defTabSz="685800" eaLnBrk="1" fontAlgn="auto" hangingPunct="1">
              <a:spcBef>
                <a:spcPts val="0"/>
              </a:spcBef>
              <a:spcAft>
                <a:spcPts val="0"/>
              </a:spcAft>
              <a:buClr>
                <a:srgbClr val="FF8222"/>
              </a:buClr>
              <a:defRPr/>
            </a:pPr>
            <a:r>
              <a:rPr lang="en-US" altLang="ja-JP" sz="1200">
                <a:solidFill>
                  <a:srgbClr val="575757"/>
                </a:solidFill>
                <a:latin typeface="Meiryo UI" panose="020B0604030504040204" pitchFamily="50" charset="-128"/>
                <a:ea typeface="Meiryo UI" panose="020B0604030504040204" pitchFamily="50" charset="-128"/>
              </a:rPr>
              <a:t>xxx</a:t>
            </a:r>
          </a:p>
          <a:p>
            <a:pPr marL="81000" lvl="1" defTabSz="685800" eaLnBrk="1" fontAlgn="auto" hangingPunct="1">
              <a:spcBef>
                <a:spcPts val="0"/>
              </a:spcBef>
              <a:spcAft>
                <a:spcPts val="0"/>
              </a:spcAft>
              <a:buClr>
                <a:srgbClr val="FF8222"/>
              </a:buClr>
              <a:defRPr/>
            </a:pPr>
            <a:r>
              <a:rPr lang="en-US" altLang="ja-JP" sz="1200">
                <a:solidFill>
                  <a:srgbClr val="575757"/>
                </a:solidFill>
                <a:latin typeface="Meiryo UI" panose="020B0604030504040204" pitchFamily="50" charset="-128"/>
                <a:ea typeface="Meiryo UI" panose="020B0604030504040204" pitchFamily="50" charset="-128"/>
              </a:rPr>
              <a:t>xxx</a:t>
            </a:r>
          </a:p>
        </p:txBody>
      </p:sp>
      <p:sp>
        <p:nvSpPr>
          <p:cNvPr id="1899" name="Rectangle 3"/>
          <p:cNvSpPr/>
          <p:nvPr/>
        </p:nvSpPr>
        <p:spPr>
          <a:xfrm>
            <a:off x="1356910" y="4361310"/>
            <a:ext cx="953503" cy="412297"/>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defTabSz="685800" eaLnBrk="1" fontAlgn="auto" hangingPunct="1">
              <a:spcBef>
                <a:spcPts val="0"/>
              </a:spcBef>
              <a:spcAft>
                <a:spcPts val="0"/>
              </a:spcAft>
              <a:defRPr/>
            </a:pPr>
            <a:r>
              <a:rPr lang="en-US" altLang="ja-JP" sz="1050" err="1">
                <a:solidFill>
                  <a:srgbClr val="3EAD92"/>
                </a:solidFill>
                <a:latin typeface="Trebuchet MS" panose="020B0603020202020204" pitchFamily="34" charset="0"/>
                <a:ea typeface="Meiryo UI" panose="020B0604030504040204" pitchFamily="50" charset="-128"/>
              </a:rPr>
              <a:t>Xxx</a:t>
            </a:r>
            <a:r>
              <a:rPr lang="ja-JP" altLang="en-US" sz="1050">
                <a:solidFill>
                  <a:srgbClr val="3EAD92"/>
                </a:solidFill>
                <a:latin typeface="Trebuchet MS" panose="020B0603020202020204" pitchFamily="34" charset="0"/>
                <a:ea typeface="Meiryo UI" panose="020B0604030504040204" pitchFamily="50" charset="-128"/>
              </a:rPr>
              <a:t>省</a:t>
            </a:r>
            <a:r>
              <a:rPr lang="en-US" altLang="ja-JP" sz="1050">
                <a:solidFill>
                  <a:srgbClr val="3EAD92"/>
                </a:solidFill>
                <a:latin typeface="Trebuchet MS" panose="020B0603020202020204" pitchFamily="34" charset="0"/>
                <a:ea typeface="Meiryo UI" panose="020B0604030504040204" pitchFamily="50" charset="-128"/>
              </a:rPr>
              <a:t>xxx</a:t>
            </a:r>
            <a:r>
              <a:rPr lang="ja-JP" altLang="en-US" sz="1050">
                <a:solidFill>
                  <a:srgbClr val="3EAD92"/>
                </a:solidFill>
                <a:latin typeface="Trebuchet MS" panose="020B0603020202020204" pitchFamily="34" charset="0"/>
                <a:ea typeface="Meiryo UI" panose="020B0604030504040204" pitchFamily="50" charset="-128"/>
              </a:rPr>
              <a:t>事業補助金</a:t>
            </a:r>
            <a:endParaRPr lang="en-US" altLang="ja-JP" sz="1050">
              <a:solidFill>
                <a:srgbClr val="3EAD92"/>
              </a:solidFill>
              <a:latin typeface="Trebuchet MS" panose="020B0603020202020204" pitchFamily="34" charset="0"/>
              <a:ea typeface="Meiryo UI" panose="020B0604030504040204" pitchFamily="50" charset="-128"/>
            </a:endParaRPr>
          </a:p>
          <a:p>
            <a:pPr defTabSz="685800" eaLnBrk="1" fontAlgn="auto" hangingPunct="1">
              <a:spcBef>
                <a:spcPts val="0"/>
              </a:spcBef>
              <a:spcAft>
                <a:spcPts val="0"/>
              </a:spcAft>
              <a:defRPr/>
            </a:pPr>
            <a:endParaRPr lang="en-US" sz="1200">
              <a:solidFill>
                <a:srgbClr val="FE9341"/>
              </a:solidFill>
              <a:latin typeface="Trebuchet MS" panose="020B0603020202020204" pitchFamily="34" charset="0"/>
              <a:ea typeface="Meiryo UI" panose="020B0604030504040204" pitchFamily="50" charset="-128"/>
            </a:endParaRPr>
          </a:p>
        </p:txBody>
      </p:sp>
      <p:sp>
        <p:nvSpPr>
          <p:cNvPr id="1900" name="Rectangle 3"/>
          <p:cNvSpPr/>
          <p:nvPr/>
        </p:nvSpPr>
        <p:spPr>
          <a:xfrm>
            <a:off x="1356910" y="4817674"/>
            <a:ext cx="953503" cy="412297"/>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L="81000" lvl="1" defTabSz="685800" eaLnBrk="1" fontAlgn="auto" hangingPunct="1">
              <a:spcBef>
                <a:spcPts val="0"/>
              </a:spcBef>
              <a:spcAft>
                <a:spcPts val="0"/>
              </a:spcAft>
              <a:buClr>
                <a:srgbClr val="FF8222"/>
              </a:buClr>
              <a:defRPr/>
            </a:pPr>
            <a:r>
              <a:rPr lang="en-US" altLang="ja-JP" sz="1200">
                <a:solidFill>
                  <a:srgbClr val="575757"/>
                </a:solidFill>
                <a:latin typeface="Meiryo UI" panose="020B0604030504040204" pitchFamily="50" charset="-128"/>
                <a:ea typeface="Meiryo UI" panose="020B0604030504040204" pitchFamily="50" charset="-128"/>
              </a:rPr>
              <a:t>xxx</a:t>
            </a:r>
          </a:p>
        </p:txBody>
      </p:sp>
      <p:sp>
        <p:nvSpPr>
          <p:cNvPr id="1901" name="Rectangle 3"/>
          <p:cNvSpPr/>
          <p:nvPr/>
        </p:nvSpPr>
        <p:spPr>
          <a:xfrm>
            <a:off x="1356910" y="5274038"/>
            <a:ext cx="953503" cy="412297"/>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L="81000" lvl="1" defTabSz="685800" eaLnBrk="1" fontAlgn="auto" hangingPunct="1">
              <a:spcBef>
                <a:spcPts val="0"/>
              </a:spcBef>
              <a:spcAft>
                <a:spcPts val="0"/>
              </a:spcAft>
              <a:buClr>
                <a:srgbClr val="FF8222"/>
              </a:buClr>
              <a:defRPr/>
            </a:pPr>
            <a:r>
              <a:rPr lang="en-US" altLang="ja-JP" sz="1200">
                <a:solidFill>
                  <a:srgbClr val="575757"/>
                </a:solidFill>
                <a:latin typeface="Meiryo UI" panose="020B0604030504040204" pitchFamily="50" charset="-128"/>
                <a:ea typeface="Meiryo UI" panose="020B0604030504040204" pitchFamily="50" charset="-128"/>
              </a:rPr>
              <a:t>xxx</a:t>
            </a:r>
          </a:p>
        </p:txBody>
      </p:sp>
      <p:cxnSp>
        <p:nvCxnSpPr>
          <p:cNvPr id="1902" name="Straight Connector 71"/>
          <p:cNvCxnSpPr>
            <a:cxnSpLocks/>
          </p:cNvCxnSpPr>
          <p:nvPr/>
        </p:nvCxnSpPr>
        <p:spPr>
          <a:xfrm>
            <a:off x="890097" y="4795640"/>
            <a:ext cx="778241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903" name="Straight Connector 71"/>
          <p:cNvCxnSpPr>
            <a:cxnSpLocks/>
          </p:cNvCxnSpPr>
          <p:nvPr/>
        </p:nvCxnSpPr>
        <p:spPr>
          <a:xfrm>
            <a:off x="890097" y="5252004"/>
            <a:ext cx="778241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1904" name="Rectangle 3"/>
          <p:cNvSpPr/>
          <p:nvPr/>
        </p:nvSpPr>
        <p:spPr>
          <a:xfrm>
            <a:off x="2396460" y="4361310"/>
            <a:ext cx="1044394" cy="412297"/>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defTabSz="685800" eaLnBrk="1" fontAlgn="auto" hangingPunct="1">
              <a:spcBef>
                <a:spcPts val="0"/>
              </a:spcBef>
              <a:spcAft>
                <a:spcPts val="0"/>
              </a:spcAft>
              <a:defRPr/>
            </a:pPr>
            <a:r>
              <a:rPr lang="en-US" altLang="ja-JP" sz="1050" err="1">
                <a:solidFill>
                  <a:srgbClr val="3EAD92"/>
                </a:solidFill>
                <a:latin typeface="Meiryo UI" panose="020B0604030504040204" pitchFamily="50" charset="-128"/>
                <a:ea typeface="Meiryo UI" panose="020B0604030504040204" pitchFamily="50" charset="-128"/>
              </a:rPr>
              <a:t>Xxx</a:t>
            </a:r>
            <a:r>
              <a:rPr lang="ja-JP" altLang="en-US" sz="1050">
                <a:solidFill>
                  <a:srgbClr val="3EAD92"/>
                </a:solidFill>
                <a:latin typeface="Meiryo UI" panose="020B0604030504040204" pitchFamily="50" charset="-128"/>
                <a:ea typeface="Meiryo UI" panose="020B0604030504040204" pitchFamily="50" charset="-128"/>
              </a:rPr>
              <a:t>万円</a:t>
            </a:r>
            <a:endParaRPr lang="en-US" altLang="ja-JP" sz="1050">
              <a:solidFill>
                <a:srgbClr val="3EAD92"/>
              </a:solidFill>
              <a:latin typeface="Meiryo UI" panose="020B0604030504040204" pitchFamily="50" charset="-128"/>
              <a:ea typeface="Meiryo UI" panose="020B0604030504040204" pitchFamily="50" charset="-128"/>
            </a:endParaRPr>
          </a:p>
          <a:p>
            <a:pPr defTabSz="685800" eaLnBrk="1" fontAlgn="auto" hangingPunct="1">
              <a:spcBef>
                <a:spcPts val="0"/>
              </a:spcBef>
              <a:spcAft>
                <a:spcPts val="0"/>
              </a:spcAft>
              <a:defRPr/>
            </a:pPr>
            <a:endParaRPr lang="en-US" sz="1050">
              <a:solidFill>
                <a:srgbClr val="FE9341"/>
              </a:solidFill>
              <a:latin typeface="Meiryo UI" panose="020B0604030504040204" pitchFamily="50" charset="-128"/>
              <a:ea typeface="Meiryo UI" panose="020B0604030504040204" pitchFamily="50" charset="-128"/>
            </a:endParaRPr>
          </a:p>
        </p:txBody>
      </p:sp>
      <p:sp>
        <p:nvSpPr>
          <p:cNvPr id="1905" name="Rectangle 2"/>
          <p:cNvSpPr/>
          <p:nvPr/>
        </p:nvSpPr>
        <p:spPr>
          <a:xfrm>
            <a:off x="3445698" y="4361310"/>
            <a:ext cx="1044394" cy="412297"/>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81000" lvl="1" defTabSz="685800" eaLnBrk="1" fontAlgn="auto" hangingPunct="1">
              <a:spcBef>
                <a:spcPts val="0"/>
              </a:spcBef>
              <a:spcAft>
                <a:spcPts val="0"/>
              </a:spcAft>
              <a:buClr>
                <a:srgbClr val="FF8222"/>
              </a:buClr>
              <a:defRPr/>
            </a:pPr>
            <a:r>
              <a:rPr lang="en-US" altLang="ja-JP" sz="1050">
                <a:solidFill>
                  <a:srgbClr val="575757"/>
                </a:solidFill>
                <a:latin typeface="Meiryo UI" panose="020B0604030504040204" pitchFamily="50" charset="-128"/>
                <a:ea typeface="Meiryo UI" panose="020B0604030504040204" pitchFamily="50" charset="-128"/>
              </a:rPr>
              <a:t>xxx</a:t>
            </a:r>
          </a:p>
        </p:txBody>
      </p:sp>
      <p:sp>
        <p:nvSpPr>
          <p:cNvPr id="1906" name="Rectangle 2"/>
          <p:cNvSpPr/>
          <p:nvPr/>
        </p:nvSpPr>
        <p:spPr>
          <a:xfrm>
            <a:off x="4494938" y="4361310"/>
            <a:ext cx="1044394" cy="412297"/>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81000" lvl="1" defTabSz="685800" eaLnBrk="1" fontAlgn="auto" hangingPunct="1">
              <a:spcBef>
                <a:spcPts val="0"/>
              </a:spcBef>
              <a:spcAft>
                <a:spcPts val="0"/>
              </a:spcAft>
              <a:buClr>
                <a:srgbClr val="FF8222"/>
              </a:buClr>
              <a:defRPr/>
            </a:pPr>
            <a:r>
              <a:rPr lang="en-US" altLang="ja-JP" sz="1050">
                <a:solidFill>
                  <a:srgbClr val="575757"/>
                </a:solidFill>
                <a:latin typeface="Meiryo UI" panose="020B0604030504040204" pitchFamily="50" charset="-128"/>
                <a:ea typeface="Meiryo UI" panose="020B0604030504040204" pitchFamily="50" charset="-128"/>
              </a:rPr>
              <a:t>xxx</a:t>
            </a:r>
          </a:p>
        </p:txBody>
      </p:sp>
      <p:sp>
        <p:nvSpPr>
          <p:cNvPr id="1907" name="Rectangle 2"/>
          <p:cNvSpPr/>
          <p:nvPr/>
        </p:nvSpPr>
        <p:spPr>
          <a:xfrm>
            <a:off x="3445698" y="4817674"/>
            <a:ext cx="1044394" cy="412297"/>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81000" lvl="1" defTabSz="685800" eaLnBrk="1" fontAlgn="auto" hangingPunct="1">
              <a:spcBef>
                <a:spcPts val="0"/>
              </a:spcBef>
              <a:spcAft>
                <a:spcPts val="0"/>
              </a:spcAft>
              <a:buClr>
                <a:srgbClr val="FF8222"/>
              </a:buClr>
              <a:defRPr/>
            </a:pPr>
            <a:r>
              <a:rPr lang="en-US" altLang="ja-JP" sz="1050">
                <a:solidFill>
                  <a:srgbClr val="575757"/>
                </a:solidFill>
                <a:latin typeface="Meiryo UI" panose="020B0604030504040204" pitchFamily="50" charset="-128"/>
                <a:ea typeface="Meiryo UI" panose="020B0604030504040204" pitchFamily="50" charset="-128"/>
              </a:rPr>
              <a:t>xxx</a:t>
            </a:r>
          </a:p>
        </p:txBody>
      </p:sp>
      <p:sp>
        <p:nvSpPr>
          <p:cNvPr id="1908" name="Rectangle 2"/>
          <p:cNvSpPr/>
          <p:nvPr/>
        </p:nvSpPr>
        <p:spPr>
          <a:xfrm>
            <a:off x="4494938" y="4817674"/>
            <a:ext cx="1044394" cy="412297"/>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81000" lvl="1" defTabSz="685800" eaLnBrk="1" fontAlgn="auto" hangingPunct="1">
              <a:spcBef>
                <a:spcPts val="0"/>
              </a:spcBef>
              <a:spcAft>
                <a:spcPts val="0"/>
              </a:spcAft>
              <a:buClr>
                <a:srgbClr val="FF8222"/>
              </a:buClr>
              <a:defRPr/>
            </a:pPr>
            <a:r>
              <a:rPr lang="en-US" altLang="ja-JP" sz="1050">
                <a:solidFill>
                  <a:srgbClr val="575757"/>
                </a:solidFill>
                <a:latin typeface="Meiryo UI" panose="020B0604030504040204" pitchFamily="50" charset="-128"/>
                <a:ea typeface="Meiryo UI" panose="020B0604030504040204" pitchFamily="50" charset="-128"/>
              </a:rPr>
              <a:t>xxx</a:t>
            </a:r>
          </a:p>
        </p:txBody>
      </p:sp>
      <p:sp>
        <p:nvSpPr>
          <p:cNvPr id="1909" name="Rectangle 2"/>
          <p:cNvSpPr/>
          <p:nvPr/>
        </p:nvSpPr>
        <p:spPr>
          <a:xfrm>
            <a:off x="3445698" y="5274038"/>
            <a:ext cx="1044394" cy="412297"/>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81000" lvl="1" defTabSz="685800" eaLnBrk="1" fontAlgn="auto" hangingPunct="1">
              <a:spcBef>
                <a:spcPts val="0"/>
              </a:spcBef>
              <a:spcAft>
                <a:spcPts val="0"/>
              </a:spcAft>
              <a:buClr>
                <a:srgbClr val="FF8222"/>
              </a:buClr>
              <a:defRPr/>
            </a:pPr>
            <a:r>
              <a:rPr lang="en-US" altLang="ja-JP" sz="1050">
                <a:solidFill>
                  <a:srgbClr val="575757"/>
                </a:solidFill>
                <a:latin typeface="Meiryo UI" panose="020B0604030504040204" pitchFamily="50" charset="-128"/>
                <a:ea typeface="Meiryo UI" panose="020B0604030504040204" pitchFamily="50" charset="-128"/>
              </a:rPr>
              <a:t>xxx</a:t>
            </a:r>
          </a:p>
        </p:txBody>
      </p:sp>
      <p:sp>
        <p:nvSpPr>
          <p:cNvPr id="1910" name="Rectangle 2"/>
          <p:cNvSpPr/>
          <p:nvPr/>
        </p:nvSpPr>
        <p:spPr>
          <a:xfrm>
            <a:off x="4494938" y="5274038"/>
            <a:ext cx="1044394" cy="412297"/>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81000" lvl="1" defTabSz="685800" eaLnBrk="1" fontAlgn="auto" hangingPunct="1">
              <a:spcBef>
                <a:spcPts val="0"/>
              </a:spcBef>
              <a:spcAft>
                <a:spcPts val="0"/>
              </a:spcAft>
              <a:buClr>
                <a:srgbClr val="FF8222"/>
              </a:buClr>
              <a:defRPr/>
            </a:pPr>
            <a:r>
              <a:rPr lang="en-US" altLang="ja-JP" sz="1050">
                <a:solidFill>
                  <a:srgbClr val="575757"/>
                </a:solidFill>
                <a:latin typeface="Meiryo UI" panose="020B0604030504040204" pitchFamily="50" charset="-128"/>
                <a:ea typeface="Meiryo UI" panose="020B0604030504040204" pitchFamily="50" charset="-128"/>
              </a:rPr>
              <a:t>xxx</a:t>
            </a:r>
          </a:p>
        </p:txBody>
      </p:sp>
      <p:sp>
        <p:nvSpPr>
          <p:cNvPr id="1911" name="Rectangle 2"/>
          <p:cNvSpPr/>
          <p:nvPr/>
        </p:nvSpPr>
        <p:spPr>
          <a:xfrm>
            <a:off x="2396460" y="4817674"/>
            <a:ext cx="1044394" cy="412297"/>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81000" lvl="1" defTabSz="685800" eaLnBrk="1" fontAlgn="auto" hangingPunct="1">
              <a:spcBef>
                <a:spcPts val="0"/>
              </a:spcBef>
              <a:spcAft>
                <a:spcPts val="0"/>
              </a:spcAft>
              <a:buClr>
                <a:srgbClr val="FF8222"/>
              </a:buClr>
              <a:defRPr/>
            </a:pPr>
            <a:r>
              <a:rPr lang="en-US" altLang="ja-JP" sz="1050">
                <a:solidFill>
                  <a:srgbClr val="575757"/>
                </a:solidFill>
                <a:latin typeface="Meiryo UI" panose="020B0604030504040204" pitchFamily="50" charset="-128"/>
                <a:ea typeface="Meiryo UI" panose="020B0604030504040204" pitchFamily="50" charset="-128"/>
              </a:rPr>
              <a:t>xxx</a:t>
            </a:r>
          </a:p>
        </p:txBody>
      </p:sp>
      <p:sp>
        <p:nvSpPr>
          <p:cNvPr id="1912" name="Rectangle 2"/>
          <p:cNvSpPr/>
          <p:nvPr/>
        </p:nvSpPr>
        <p:spPr>
          <a:xfrm>
            <a:off x="2396460" y="5274038"/>
            <a:ext cx="1044394" cy="412297"/>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81000" lvl="1" defTabSz="685800" eaLnBrk="1" fontAlgn="auto" hangingPunct="1">
              <a:spcBef>
                <a:spcPts val="0"/>
              </a:spcBef>
              <a:spcAft>
                <a:spcPts val="0"/>
              </a:spcAft>
              <a:buClr>
                <a:srgbClr val="FF8222"/>
              </a:buClr>
              <a:defRPr/>
            </a:pPr>
            <a:r>
              <a:rPr lang="en-US" altLang="ja-JP" sz="1050">
                <a:solidFill>
                  <a:srgbClr val="575757"/>
                </a:solidFill>
                <a:latin typeface="Meiryo UI" panose="020B0604030504040204" pitchFamily="50" charset="-128"/>
                <a:ea typeface="Meiryo UI" panose="020B0604030504040204" pitchFamily="50" charset="-128"/>
              </a:rPr>
              <a:t>xxx</a:t>
            </a:r>
          </a:p>
        </p:txBody>
      </p:sp>
      <p:sp>
        <p:nvSpPr>
          <p:cNvPr id="1913" name="Rectangle 2"/>
          <p:cNvSpPr/>
          <p:nvPr/>
        </p:nvSpPr>
        <p:spPr>
          <a:xfrm>
            <a:off x="5539331" y="4361310"/>
            <a:ext cx="1044394" cy="412297"/>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81000" lvl="1" defTabSz="685800" eaLnBrk="1" fontAlgn="auto" hangingPunct="1">
              <a:spcBef>
                <a:spcPts val="0"/>
              </a:spcBef>
              <a:spcAft>
                <a:spcPts val="0"/>
              </a:spcAft>
              <a:buClr>
                <a:srgbClr val="FF8222"/>
              </a:buClr>
              <a:defRPr/>
            </a:pPr>
            <a:r>
              <a:rPr lang="en-US" altLang="ja-JP" sz="1050">
                <a:solidFill>
                  <a:srgbClr val="575757"/>
                </a:solidFill>
                <a:latin typeface="Meiryo UI" panose="020B0604030504040204" pitchFamily="50" charset="-128"/>
                <a:ea typeface="Meiryo UI" panose="020B0604030504040204" pitchFamily="50" charset="-128"/>
              </a:rPr>
              <a:t>xxx</a:t>
            </a:r>
          </a:p>
        </p:txBody>
      </p:sp>
      <p:sp>
        <p:nvSpPr>
          <p:cNvPr id="1914" name="Rectangle 2"/>
          <p:cNvSpPr/>
          <p:nvPr/>
        </p:nvSpPr>
        <p:spPr>
          <a:xfrm>
            <a:off x="6588569" y="4361310"/>
            <a:ext cx="1044394" cy="412297"/>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81000" lvl="1" defTabSz="685800" eaLnBrk="1" fontAlgn="auto" hangingPunct="1">
              <a:spcBef>
                <a:spcPts val="0"/>
              </a:spcBef>
              <a:spcAft>
                <a:spcPts val="0"/>
              </a:spcAft>
              <a:buClr>
                <a:srgbClr val="FF8222"/>
              </a:buClr>
              <a:defRPr/>
            </a:pPr>
            <a:r>
              <a:rPr lang="en-US" altLang="ja-JP" sz="1050">
                <a:solidFill>
                  <a:srgbClr val="575757"/>
                </a:solidFill>
                <a:latin typeface="Meiryo UI" panose="020B0604030504040204" pitchFamily="50" charset="-128"/>
                <a:ea typeface="Meiryo UI" panose="020B0604030504040204" pitchFamily="50" charset="-128"/>
              </a:rPr>
              <a:t>xxx</a:t>
            </a:r>
          </a:p>
        </p:txBody>
      </p:sp>
      <p:sp>
        <p:nvSpPr>
          <p:cNvPr id="1915" name="Rectangle 2"/>
          <p:cNvSpPr/>
          <p:nvPr/>
        </p:nvSpPr>
        <p:spPr>
          <a:xfrm>
            <a:off x="5539331" y="4817674"/>
            <a:ext cx="1044394" cy="412297"/>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81000" lvl="1" defTabSz="685800" eaLnBrk="1" fontAlgn="auto" hangingPunct="1">
              <a:spcBef>
                <a:spcPts val="0"/>
              </a:spcBef>
              <a:spcAft>
                <a:spcPts val="0"/>
              </a:spcAft>
              <a:buClr>
                <a:srgbClr val="FF8222"/>
              </a:buClr>
              <a:defRPr/>
            </a:pPr>
            <a:r>
              <a:rPr lang="en-US" altLang="ja-JP" sz="1050">
                <a:solidFill>
                  <a:srgbClr val="575757"/>
                </a:solidFill>
                <a:latin typeface="Meiryo UI" panose="020B0604030504040204" pitchFamily="50" charset="-128"/>
                <a:ea typeface="Meiryo UI" panose="020B0604030504040204" pitchFamily="50" charset="-128"/>
              </a:rPr>
              <a:t>xxx</a:t>
            </a:r>
          </a:p>
        </p:txBody>
      </p:sp>
      <p:sp>
        <p:nvSpPr>
          <p:cNvPr id="1916" name="Rectangle 2"/>
          <p:cNvSpPr/>
          <p:nvPr/>
        </p:nvSpPr>
        <p:spPr>
          <a:xfrm>
            <a:off x="6588569" y="4817674"/>
            <a:ext cx="1044394" cy="412297"/>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81000" lvl="1" defTabSz="685800" eaLnBrk="1" fontAlgn="auto" hangingPunct="1">
              <a:spcBef>
                <a:spcPts val="0"/>
              </a:spcBef>
              <a:spcAft>
                <a:spcPts val="0"/>
              </a:spcAft>
              <a:buClr>
                <a:srgbClr val="FF8222"/>
              </a:buClr>
              <a:defRPr/>
            </a:pPr>
            <a:r>
              <a:rPr lang="en-US" altLang="ja-JP" sz="1050">
                <a:solidFill>
                  <a:srgbClr val="575757"/>
                </a:solidFill>
                <a:latin typeface="Meiryo UI" panose="020B0604030504040204" pitchFamily="50" charset="-128"/>
                <a:ea typeface="Meiryo UI" panose="020B0604030504040204" pitchFamily="50" charset="-128"/>
              </a:rPr>
              <a:t>xxx</a:t>
            </a:r>
          </a:p>
        </p:txBody>
      </p:sp>
      <p:sp>
        <p:nvSpPr>
          <p:cNvPr id="1917" name="Rectangle 2"/>
          <p:cNvSpPr/>
          <p:nvPr/>
        </p:nvSpPr>
        <p:spPr>
          <a:xfrm>
            <a:off x="5539331" y="5274038"/>
            <a:ext cx="1044394" cy="412297"/>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81000" lvl="1" defTabSz="685800" eaLnBrk="1" fontAlgn="auto" hangingPunct="1">
              <a:spcBef>
                <a:spcPts val="0"/>
              </a:spcBef>
              <a:spcAft>
                <a:spcPts val="0"/>
              </a:spcAft>
              <a:buClr>
                <a:srgbClr val="FF8222"/>
              </a:buClr>
              <a:defRPr/>
            </a:pPr>
            <a:r>
              <a:rPr lang="en-US" altLang="ja-JP" sz="1050">
                <a:solidFill>
                  <a:srgbClr val="575757"/>
                </a:solidFill>
                <a:latin typeface="Meiryo UI" panose="020B0604030504040204" pitchFamily="50" charset="-128"/>
                <a:ea typeface="Meiryo UI" panose="020B0604030504040204" pitchFamily="50" charset="-128"/>
              </a:rPr>
              <a:t>xxx</a:t>
            </a:r>
          </a:p>
        </p:txBody>
      </p:sp>
      <p:sp>
        <p:nvSpPr>
          <p:cNvPr id="1918" name="Rectangle 2"/>
          <p:cNvSpPr/>
          <p:nvPr/>
        </p:nvSpPr>
        <p:spPr>
          <a:xfrm>
            <a:off x="6588569" y="5274038"/>
            <a:ext cx="1044394" cy="412297"/>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81000" lvl="1" defTabSz="685800" eaLnBrk="1" fontAlgn="auto" hangingPunct="1">
              <a:spcBef>
                <a:spcPts val="0"/>
              </a:spcBef>
              <a:spcAft>
                <a:spcPts val="0"/>
              </a:spcAft>
              <a:buClr>
                <a:srgbClr val="FF8222"/>
              </a:buClr>
              <a:defRPr/>
            </a:pPr>
            <a:r>
              <a:rPr lang="en-US" altLang="ja-JP" sz="1050">
                <a:solidFill>
                  <a:srgbClr val="575757"/>
                </a:solidFill>
                <a:latin typeface="Meiryo UI" panose="020B0604030504040204" pitchFamily="50" charset="-128"/>
                <a:ea typeface="Meiryo UI" panose="020B0604030504040204" pitchFamily="50" charset="-128"/>
              </a:rPr>
              <a:t>xxx</a:t>
            </a:r>
          </a:p>
        </p:txBody>
      </p:sp>
      <p:sp>
        <p:nvSpPr>
          <p:cNvPr id="1919" name="Rectangle 2"/>
          <p:cNvSpPr/>
          <p:nvPr/>
        </p:nvSpPr>
        <p:spPr>
          <a:xfrm>
            <a:off x="7628119" y="4361310"/>
            <a:ext cx="1044394" cy="412297"/>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81000" lvl="1" defTabSz="685800" eaLnBrk="1" fontAlgn="auto" hangingPunct="1">
              <a:spcBef>
                <a:spcPts val="0"/>
              </a:spcBef>
              <a:spcAft>
                <a:spcPts val="0"/>
              </a:spcAft>
              <a:buClr>
                <a:srgbClr val="FF8222"/>
              </a:buClr>
              <a:defRPr/>
            </a:pPr>
            <a:r>
              <a:rPr lang="en-US" altLang="ja-JP" sz="1050">
                <a:solidFill>
                  <a:srgbClr val="575757"/>
                </a:solidFill>
                <a:latin typeface="Meiryo UI" panose="020B0604030504040204" pitchFamily="50" charset="-128"/>
                <a:ea typeface="Meiryo UI" panose="020B0604030504040204" pitchFamily="50" charset="-128"/>
              </a:rPr>
              <a:t>xxx</a:t>
            </a:r>
          </a:p>
        </p:txBody>
      </p:sp>
      <p:sp>
        <p:nvSpPr>
          <p:cNvPr id="1920" name="Rectangle 2"/>
          <p:cNvSpPr/>
          <p:nvPr/>
        </p:nvSpPr>
        <p:spPr>
          <a:xfrm>
            <a:off x="7628119" y="4817674"/>
            <a:ext cx="1044394" cy="412297"/>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81000" lvl="1" defTabSz="685800" eaLnBrk="1" fontAlgn="auto" hangingPunct="1">
              <a:spcBef>
                <a:spcPts val="0"/>
              </a:spcBef>
              <a:spcAft>
                <a:spcPts val="0"/>
              </a:spcAft>
              <a:buClr>
                <a:srgbClr val="FF8222"/>
              </a:buClr>
              <a:defRPr/>
            </a:pPr>
            <a:r>
              <a:rPr lang="en-US" altLang="ja-JP" sz="1050">
                <a:solidFill>
                  <a:srgbClr val="575757"/>
                </a:solidFill>
                <a:latin typeface="Meiryo UI" panose="020B0604030504040204" pitchFamily="50" charset="-128"/>
                <a:ea typeface="Meiryo UI" panose="020B0604030504040204" pitchFamily="50" charset="-128"/>
              </a:rPr>
              <a:t>xxx</a:t>
            </a:r>
          </a:p>
        </p:txBody>
      </p:sp>
      <p:sp>
        <p:nvSpPr>
          <p:cNvPr id="1921" name="Rectangle 2"/>
          <p:cNvSpPr/>
          <p:nvPr/>
        </p:nvSpPr>
        <p:spPr>
          <a:xfrm>
            <a:off x="7628119" y="5274038"/>
            <a:ext cx="1044394" cy="412297"/>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81000" lvl="1" defTabSz="685800" eaLnBrk="1" fontAlgn="auto" hangingPunct="1">
              <a:spcBef>
                <a:spcPts val="0"/>
              </a:spcBef>
              <a:spcAft>
                <a:spcPts val="0"/>
              </a:spcAft>
              <a:buClr>
                <a:srgbClr val="FF8222"/>
              </a:buClr>
              <a:defRPr/>
            </a:pPr>
            <a:r>
              <a:rPr lang="en-US" altLang="ja-JP" sz="1050">
                <a:solidFill>
                  <a:srgbClr val="575757"/>
                </a:solidFill>
                <a:latin typeface="Meiryo UI" panose="020B0604030504040204" pitchFamily="50" charset="-128"/>
                <a:ea typeface="Meiryo UI" panose="020B0604030504040204" pitchFamily="50" charset="-128"/>
              </a:rPr>
              <a:t>xxx</a:t>
            </a:r>
          </a:p>
        </p:txBody>
      </p:sp>
      <p:sp>
        <p:nvSpPr>
          <p:cNvPr id="1922" name="Rectangle 2"/>
          <p:cNvSpPr/>
          <p:nvPr/>
        </p:nvSpPr>
        <p:spPr>
          <a:xfrm>
            <a:off x="2652121" y="5418105"/>
            <a:ext cx="1420316" cy="316643"/>
          </a:xfrm>
          <a:prstGeom prst="wedgeRectCallout">
            <a:avLst>
              <a:gd name="adj1" fmla="val -31205"/>
              <a:gd name="adj2" fmla="val -79555"/>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ja-JP" altLang="en-US" sz="1050">
                <a:solidFill>
                  <a:srgbClr val="575757"/>
                </a:solidFill>
                <a:latin typeface="Trebuchet MS" panose="020B0603020202020204" pitchFamily="34" charset="0"/>
                <a:ea typeface="Meiryo UI" panose="020B0604030504040204" pitchFamily="50" charset="-128"/>
              </a:rPr>
              <a:t>資金調達方法を</a:t>
            </a:r>
            <a:br>
              <a:rPr lang="en-US" altLang="ja-JP" sz="1050">
                <a:solidFill>
                  <a:srgbClr val="575757"/>
                </a:solidFill>
                <a:latin typeface="Trebuchet MS" panose="020B0603020202020204" pitchFamily="34" charset="0"/>
                <a:ea typeface="Meiryo UI" panose="020B0604030504040204" pitchFamily="50" charset="-128"/>
              </a:rPr>
            </a:br>
            <a:r>
              <a:rPr lang="ja-JP" altLang="en-US" sz="1050">
                <a:solidFill>
                  <a:srgbClr val="575757"/>
                </a:solidFill>
                <a:latin typeface="Trebuchet MS" panose="020B0603020202020204" pitchFamily="34" charset="0"/>
                <a:ea typeface="Meiryo UI" panose="020B0604030504040204" pitchFamily="50" charset="-128"/>
              </a:rPr>
              <a:t>記載すること</a:t>
            </a:r>
            <a:endParaRPr lang="en-US" altLang="ja-JP" sz="1050">
              <a:solidFill>
                <a:srgbClr val="575757"/>
              </a:solidFill>
              <a:latin typeface="Trebuchet MS" panose="020B0603020202020204" pitchFamily="34" charset="0"/>
              <a:ea typeface="Meiryo UI" panose="020B0604030504040204" pitchFamily="50" charset="-128"/>
            </a:endParaRPr>
          </a:p>
        </p:txBody>
      </p:sp>
      <p:sp>
        <p:nvSpPr>
          <p:cNvPr id="1923" name="Rectangle 2"/>
          <p:cNvSpPr/>
          <p:nvPr/>
        </p:nvSpPr>
        <p:spPr>
          <a:xfrm>
            <a:off x="2803557" y="4809062"/>
            <a:ext cx="1246460" cy="316643"/>
          </a:xfrm>
          <a:prstGeom prst="wedgeRectCallout">
            <a:avLst>
              <a:gd name="adj1" fmla="val -31205"/>
              <a:gd name="adj2" fmla="val -79555"/>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1000" lvl="1" defTabSz="685800" eaLnBrk="1" fontAlgn="auto" hangingPunct="1">
              <a:spcBef>
                <a:spcPts val="0"/>
              </a:spcBef>
              <a:spcAft>
                <a:spcPts val="0"/>
              </a:spcAft>
              <a:buClr>
                <a:srgbClr val="FF8222"/>
              </a:buClr>
              <a:defRPr/>
            </a:pPr>
            <a:r>
              <a:rPr lang="ja-JP" altLang="en-US" sz="1050" kern="0">
                <a:solidFill>
                  <a:srgbClr val="575757"/>
                </a:solidFill>
                <a:latin typeface="Trebuchet MS" panose="020B0603020202020204" pitchFamily="34" charset="0"/>
                <a:ea typeface="Meiryo UI" panose="020B0604030504040204" pitchFamily="50" charset="-128"/>
              </a:rPr>
              <a:t>資金の調達手段ごとに金額を記載すること</a:t>
            </a:r>
            <a:endParaRPr lang="en-US" altLang="ja-JP" sz="1050">
              <a:solidFill>
                <a:srgbClr val="575757"/>
              </a:solidFill>
              <a:latin typeface="Trebuchet MS" panose="020B0603020202020204" pitchFamily="34" charset="0"/>
              <a:ea typeface="Meiryo UI" panose="020B0604030504040204" pitchFamily="50" charset="-128"/>
            </a:endParaRPr>
          </a:p>
        </p:txBody>
      </p:sp>
      <p:sp>
        <p:nvSpPr>
          <p:cNvPr id="1924" name="Rectangle 3"/>
          <p:cNvSpPr/>
          <p:nvPr/>
        </p:nvSpPr>
        <p:spPr>
          <a:xfrm>
            <a:off x="1356910" y="3909658"/>
            <a:ext cx="953503" cy="412297"/>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defTabSz="685800" eaLnBrk="1" fontAlgn="auto" hangingPunct="1">
              <a:spcBef>
                <a:spcPts val="0"/>
              </a:spcBef>
              <a:spcAft>
                <a:spcPts val="0"/>
              </a:spcAft>
              <a:defRPr/>
            </a:pPr>
            <a:r>
              <a:rPr lang="ja-JP" altLang="en-US" sz="900">
                <a:solidFill>
                  <a:srgbClr val="575757"/>
                </a:solidFill>
                <a:latin typeface="Meiryo UI" panose="020B0604030504040204" pitchFamily="50" charset="-128"/>
                <a:ea typeface="Meiryo UI" panose="020B0604030504040204" pitchFamily="50" charset="-128"/>
              </a:rPr>
              <a:t>地域社会</a:t>
            </a:r>
            <a:r>
              <a:rPr lang="en-US" altLang="ja-JP" sz="900">
                <a:solidFill>
                  <a:srgbClr val="575757"/>
                </a:solidFill>
                <a:latin typeface="Meiryo UI" panose="020B0604030504040204" pitchFamily="50" charset="-128"/>
                <a:ea typeface="Meiryo UI" panose="020B0604030504040204" pitchFamily="50" charset="-128"/>
              </a:rPr>
              <a:t>DX</a:t>
            </a:r>
            <a:r>
              <a:rPr lang="ja-JP" altLang="en-US" sz="900">
                <a:solidFill>
                  <a:srgbClr val="575757"/>
                </a:solidFill>
                <a:latin typeface="Meiryo UI" panose="020B0604030504040204" pitchFamily="50" charset="-128"/>
                <a:ea typeface="Meiryo UI" panose="020B0604030504040204" pitchFamily="50" charset="-128"/>
              </a:rPr>
              <a:t>推進パッケージ事業（補助事業）補助金</a:t>
            </a:r>
            <a:endParaRPr lang="en-US" sz="900">
              <a:solidFill>
                <a:srgbClr val="FE9341"/>
              </a:solidFill>
              <a:latin typeface="Trebuchet MS" panose="020B0603020202020204" pitchFamily="34" charset="0"/>
              <a:ea typeface="Meiryo UI" panose="020B0604030504040204" pitchFamily="50" charset="-128"/>
            </a:endParaRPr>
          </a:p>
        </p:txBody>
      </p:sp>
      <p:cxnSp>
        <p:nvCxnSpPr>
          <p:cNvPr id="1925" name="Straight Connector 71"/>
          <p:cNvCxnSpPr>
            <a:cxnSpLocks/>
          </p:cNvCxnSpPr>
          <p:nvPr/>
        </p:nvCxnSpPr>
        <p:spPr>
          <a:xfrm>
            <a:off x="890097" y="4343988"/>
            <a:ext cx="778241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1926" name="Rectangle 3"/>
          <p:cNvSpPr/>
          <p:nvPr/>
        </p:nvSpPr>
        <p:spPr>
          <a:xfrm>
            <a:off x="2396460" y="3909658"/>
            <a:ext cx="1044394" cy="412297"/>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defTabSz="685800" eaLnBrk="1" fontAlgn="auto" hangingPunct="1">
              <a:spcBef>
                <a:spcPts val="0"/>
              </a:spcBef>
              <a:spcAft>
                <a:spcPts val="0"/>
              </a:spcAft>
              <a:defRPr/>
            </a:pPr>
            <a:r>
              <a:rPr lang="en-US" altLang="ja-JP" sz="1050" err="1">
                <a:solidFill>
                  <a:srgbClr val="575757"/>
                </a:solidFill>
                <a:latin typeface="Meiryo UI" panose="020B0604030504040204" pitchFamily="50" charset="-128"/>
                <a:ea typeface="Meiryo UI" panose="020B0604030504040204" pitchFamily="50" charset="-128"/>
              </a:rPr>
              <a:t>Xxx</a:t>
            </a:r>
            <a:r>
              <a:rPr lang="ja-JP" altLang="en-US" sz="1050">
                <a:solidFill>
                  <a:srgbClr val="575757"/>
                </a:solidFill>
                <a:latin typeface="Meiryo UI" panose="020B0604030504040204" pitchFamily="50" charset="-128"/>
                <a:ea typeface="Meiryo UI" panose="020B0604030504040204" pitchFamily="50" charset="-128"/>
              </a:rPr>
              <a:t>万円</a:t>
            </a:r>
            <a:endParaRPr lang="en-US" altLang="ja-JP" sz="1050">
              <a:solidFill>
                <a:srgbClr val="575757"/>
              </a:solidFill>
              <a:latin typeface="Meiryo UI" panose="020B0604030504040204" pitchFamily="50" charset="-128"/>
              <a:ea typeface="Meiryo UI" panose="020B0604030504040204" pitchFamily="50" charset="-128"/>
            </a:endParaRPr>
          </a:p>
          <a:p>
            <a:pPr defTabSz="685800" eaLnBrk="1" fontAlgn="auto" hangingPunct="1">
              <a:spcBef>
                <a:spcPts val="0"/>
              </a:spcBef>
              <a:spcAft>
                <a:spcPts val="0"/>
              </a:spcAft>
              <a:defRPr/>
            </a:pPr>
            <a:endParaRPr lang="en-US" sz="1050">
              <a:solidFill>
                <a:srgbClr val="FE9341"/>
              </a:solidFill>
              <a:latin typeface="Meiryo UI" panose="020B0604030504040204" pitchFamily="50" charset="-128"/>
              <a:ea typeface="Meiryo UI" panose="020B0604030504040204" pitchFamily="50" charset="-128"/>
            </a:endParaRPr>
          </a:p>
        </p:txBody>
      </p:sp>
      <p:sp>
        <p:nvSpPr>
          <p:cNvPr id="1927" name="Rectangle 2"/>
          <p:cNvSpPr/>
          <p:nvPr/>
        </p:nvSpPr>
        <p:spPr>
          <a:xfrm>
            <a:off x="3445698" y="3909658"/>
            <a:ext cx="1044394" cy="412297"/>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81000" lvl="1" defTabSz="685800" eaLnBrk="1" fontAlgn="auto" hangingPunct="1">
              <a:spcBef>
                <a:spcPts val="0"/>
              </a:spcBef>
              <a:spcAft>
                <a:spcPts val="0"/>
              </a:spcAft>
              <a:buClr>
                <a:srgbClr val="FF8222"/>
              </a:buClr>
              <a:defRPr/>
            </a:pPr>
            <a:r>
              <a:rPr lang="ja-JP" altLang="en-US" sz="1050">
                <a:solidFill>
                  <a:srgbClr val="575757"/>
                </a:solidFill>
                <a:latin typeface="Meiryo UI" panose="020B0604030504040204" pitchFamily="50" charset="-128"/>
                <a:ea typeface="Meiryo UI" panose="020B0604030504040204" pitchFamily="50" charset="-128"/>
              </a:rPr>
              <a:t>ー</a:t>
            </a:r>
            <a:endParaRPr lang="en-US" altLang="ja-JP" sz="1050">
              <a:solidFill>
                <a:srgbClr val="575757"/>
              </a:solidFill>
              <a:latin typeface="Meiryo UI" panose="020B0604030504040204" pitchFamily="50" charset="-128"/>
              <a:ea typeface="Meiryo UI" panose="020B0604030504040204" pitchFamily="50" charset="-128"/>
            </a:endParaRPr>
          </a:p>
        </p:txBody>
      </p:sp>
      <p:sp>
        <p:nvSpPr>
          <p:cNvPr id="1928" name="Rectangle 2"/>
          <p:cNvSpPr/>
          <p:nvPr/>
        </p:nvSpPr>
        <p:spPr>
          <a:xfrm>
            <a:off x="4494938" y="3909658"/>
            <a:ext cx="1044394" cy="412297"/>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81000" lvl="1" defTabSz="685800" eaLnBrk="1" fontAlgn="auto" hangingPunct="1">
              <a:spcBef>
                <a:spcPts val="0"/>
              </a:spcBef>
              <a:spcAft>
                <a:spcPts val="0"/>
              </a:spcAft>
              <a:buClr>
                <a:srgbClr val="FF8222"/>
              </a:buClr>
              <a:defRPr/>
            </a:pPr>
            <a:r>
              <a:rPr lang="ja-JP" altLang="en-US" sz="1050">
                <a:solidFill>
                  <a:srgbClr val="575757"/>
                </a:solidFill>
                <a:latin typeface="Meiryo UI" panose="020B0604030504040204" pitchFamily="50" charset="-128"/>
                <a:ea typeface="Meiryo UI" panose="020B0604030504040204" pitchFamily="50" charset="-128"/>
              </a:rPr>
              <a:t>ー</a:t>
            </a:r>
            <a:endParaRPr lang="en-US" altLang="ja-JP" sz="1050">
              <a:solidFill>
                <a:srgbClr val="575757"/>
              </a:solidFill>
              <a:latin typeface="Meiryo UI" panose="020B0604030504040204" pitchFamily="50" charset="-128"/>
              <a:ea typeface="Meiryo UI" panose="020B0604030504040204" pitchFamily="50" charset="-128"/>
            </a:endParaRPr>
          </a:p>
        </p:txBody>
      </p:sp>
      <p:sp>
        <p:nvSpPr>
          <p:cNvPr id="1929" name="Rectangle 2"/>
          <p:cNvSpPr/>
          <p:nvPr/>
        </p:nvSpPr>
        <p:spPr>
          <a:xfrm>
            <a:off x="5539331" y="3909658"/>
            <a:ext cx="1044394" cy="412297"/>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81000" lvl="1" defTabSz="685800" eaLnBrk="1" fontAlgn="auto" hangingPunct="1">
              <a:spcBef>
                <a:spcPts val="0"/>
              </a:spcBef>
              <a:spcAft>
                <a:spcPts val="0"/>
              </a:spcAft>
              <a:buClr>
                <a:srgbClr val="FF8222"/>
              </a:buClr>
              <a:defRPr/>
            </a:pPr>
            <a:r>
              <a:rPr lang="ja-JP" altLang="en-US" sz="1050">
                <a:solidFill>
                  <a:srgbClr val="575757"/>
                </a:solidFill>
                <a:latin typeface="Meiryo UI" panose="020B0604030504040204" pitchFamily="50" charset="-128"/>
                <a:ea typeface="Meiryo UI" panose="020B0604030504040204" pitchFamily="50" charset="-128"/>
              </a:rPr>
              <a:t>ー</a:t>
            </a:r>
            <a:endParaRPr lang="en-US" altLang="ja-JP" sz="1050">
              <a:solidFill>
                <a:srgbClr val="575757"/>
              </a:solidFill>
              <a:latin typeface="Meiryo UI" panose="020B0604030504040204" pitchFamily="50" charset="-128"/>
              <a:ea typeface="Meiryo UI" panose="020B0604030504040204" pitchFamily="50" charset="-128"/>
            </a:endParaRPr>
          </a:p>
        </p:txBody>
      </p:sp>
      <p:sp>
        <p:nvSpPr>
          <p:cNvPr id="1930" name="Rectangle 2"/>
          <p:cNvSpPr/>
          <p:nvPr/>
        </p:nvSpPr>
        <p:spPr>
          <a:xfrm>
            <a:off x="6588569" y="3909658"/>
            <a:ext cx="1044394" cy="412297"/>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81000" lvl="1" defTabSz="685800" eaLnBrk="1" fontAlgn="auto" hangingPunct="1">
              <a:spcBef>
                <a:spcPts val="0"/>
              </a:spcBef>
              <a:spcAft>
                <a:spcPts val="0"/>
              </a:spcAft>
              <a:buClr>
                <a:srgbClr val="FF8222"/>
              </a:buClr>
              <a:defRPr/>
            </a:pPr>
            <a:r>
              <a:rPr lang="ja-JP" altLang="en-US" sz="1050">
                <a:solidFill>
                  <a:srgbClr val="575757"/>
                </a:solidFill>
                <a:latin typeface="Meiryo UI" panose="020B0604030504040204" pitchFamily="50" charset="-128"/>
                <a:ea typeface="Meiryo UI" panose="020B0604030504040204" pitchFamily="50" charset="-128"/>
              </a:rPr>
              <a:t>ー</a:t>
            </a:r>
            <a:endParaRPr lang="en-US" altLang="ja-JP" sz="1050">
              <a:solidFill>
                <a:srgbClr val="575757"/>
              </a:solidFill>
              <a:latin typeface="Meiryo UI" panose="020B0604030504040204" pitchFamily="50" charset="-128"/>
              <a:ea typeface="Meiryo UI" panose="020B0604030504040204" pitchFamily="50" charset="-128"/>
            </a:endParaRPr>
          </a:p>
        </p:txBody>
      </p:sp>
      <p:sp>
        <p:nvSpPr>
          <p:cNvPr id="1931" name="Rectangle 2"/>
          <p:cNvSpPr/>
          <p:nvPr/>
        </p:nvSpPr>
        <p:spPr>
          <a:xfrm>
            <a:off x="7628119" y="3909658"/>
            <a:ext cx="1044394" cy="412297"/>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81000" lvl="1" defTabSz="685800" eaLnBrk="1" fontAlgn="auto" hangingPunct="1">
              <a:spcBef>
                <a:spcPts val="0"/>
              </a:spcBef>
              <a:spcAft>
                <a:spcPts val="0"/>
              </a:spcAft>
              <a:buClr>
                <a:srgbClr val="FF8222"/>
              </a:buClr>
              <a:defRPr/>
            </a:pPr>
            <a:r>
              <a:rPr lang="ja-JP" altLang="en-US" sz="1050">
                <a:solidFill>
                  <a:srgbClr val="575757"/>
                </a:solidFill>
                <a:latin typeface="Meiryo UI" panose="020B0604030504040204" pitchFamily="50" charset="-128"/>
                <a:ea typeface="Meiryo UI" panose="020B0604030504040204" pitchFamily="50" charset="-128"/>
              </a:rPr>
              <a:t>ー</a:t>
            </a:r>
            <a:endParaRPr lang="en-US" altLang="ja-JP" sz="1050">
              <a:solidFill>
                <a:srgbClr val="575757"/>
              </a:solidFill>
              <a:latin typeface="Meiryo UI" panose="020B0604030504040204" pitchFamily="50" charset="-128"/>
              <a:ea typeface="Meiryo UI" panose="020B0604030504040204" pitchFamily="50" charset="-128"/>
            </a:endParaRPr>
          </a:p>
        </p:txBody>
      </p:sp>
      <p:sp>
        <p:nvSpPr>
          <p:cNvPr id="1932" name="Rectangle 3"/>
          <p:cNvSpPr/>
          <p:nvPr/>
        </p:nvSpPr>
        <p:spPr>
          <a:xfrm>
            <a:off x="882724" y="4845523"/>
            <a:ext cx="440385" cy="840809"/>
          </a:xfrm>
          <a:prstGeom prst="rect">
            <a:avLst/>
          </a:prstGeom>
          <a:solidFill>
            <a:schemeClr val="tx2">
              <a:lumMod val="20000"/>
              <a:lumOff val="80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eaVert" wrap="none" lIns="27000" tIns="27000" rIns="27000" bIns="27000" numCol="1" spcCol="0" rtlCol="0" fromWordArt="0" anchor="ctr" anchorCtr="0" forceAA="0" compatLnSpc="1">
            <a:prstTxWarp prst="textNoShape">
              <a:avLst/>
            </a:prstTxWarp>
            <a:noAutofit/>
          </a:bodyPr>
          <a:lstStyle/>
          <a:p>
            <a:pPr defTabSz="685800" eaLnBrk="1" fontAlgn="auto" hangingPunct="1">
              <a:spcBef>
                <a:spcPts val="0"/>
              </a:spcBef>
              <a:spcAft>
                <a:spcPts val="0"/>
              </a:spcAft>
              <a:defRPr/>
            </a:pPr>
            <a:r>
              <a:rPr lang="ja-JP" altLang="en-US" sz="1200">
                <a:solidFill>
                  <a:srgbClr val="575757"/>
                </a:solidFill>
                <a:latin typeface="Trebuchet MS" panose="020B0603020202020204" pitchFamily="34" charset="0"/>
                <a:ea typeface="Meiryo UI" panose="020B0604030504040204" pitchFamily="50" charset="-128"/>
              </a:rPr>
              <a:t>横展開費用</a:t>
            </a:r>
            <a:br>
              <a:rPr lang="en-US" altLang="ja-JP" sz="1200">
                <a:solidFill>
                  <a:srgbClr val="575757"/>
                </a:solidFill>
                <a:latin typeface="Trebuchet MS" panose="020B0603020202020204" pitchFamily="34" charset="0"/>
                <a:ea typeface="Meiryo UI" panose="020B0604030504040204" pitchFamily="50" charset="-128"/>
              </a:rPr>
            </a:br>
            <a:r>
              <a:rPr lang="ja-JP" altLang="en-US" sz="1200">
                <a:solidFill>
                  <a:srgbClr val="575757"/>
                </a:solidFill>
                <a:latin typeface="Trebuchet MS" panose="020B0603020202020204" pitchFamily="34" charset="0"/>
                <a:ea typeface="Meiryo UI" panose="020B0604030504040204" pitchFamily="50" charset="-128"/>
              </a:rPr>
              <a:t>に係るもの</a:t>
            </a:r>
            <a:endParaRPr lang="en-US" sz="1200">
              <a:solidFill>
                <a:srgbClr val="575757"/>
              </a:solidFill>
              <a:latin typeface="Trebuchet MS" panose="020B0603020202020204" pitchFamily="34" charset="0"/>
              <a:ea typeface="Meiryo UI" panose="020B0604030504040204" pitchFamily="50" charset="-128"/>
            </a:endParaRPr>
          </a:p>
        </p:txBody>
      </p:sp>
      <p:sp>
        <p:nvSpPr>
          <p:cNvPr id="1933" name="Rectangle 3"/>
          <p:cNvSpPr/>
          <p:nvPr/>
        </p:nvSpPr>
        <p:spPr>
          <a:xfrm>
            <a:off x="882724" y="3900948"/>
            <a:ext cx="440385" cy="840809"/>
          </a:xfrm>
          <a:prstGeom prst="rect">
            <a:avLst/>
          </a:prstGeom>
          <a:solidFill>
            <a:schemeClr val="tx2">
              <a:lumMod val="20000"/>
              <a:lumOff val="80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eaVert" wrap="none" lIns="27000" tIns="27000" rIns="27000" bIns="27000" numCol="1" spcCol="0" rtlCol="0" fromWordArt="0" anchor="ctr" anchorCtr="0" forceAA="0" compatLnSpc="1">
            <a:prstTxWarp prst="textNoShape">
              <a:avLst/>
            </a:prstTxWarp>
            <a:noAutofit/>
          </a:bodyPr>
          <a:lstStyle/>
          <a:p>
            <a:pPr defTabSz="685800" eaLnBrk="1" fontAlgn="auto" hangingPunct="1">
              <a:spcBef>
                <a:spcPts val="0"/>
              </a:spcBef>
              <a:spcAft>
                <a:spcPts val="0"/>
              </a:spcAft>
              <a:defRPr/>
            </a:pPr>
            <a:r>
              <a:rPr lang="ja-JP" altLang="en-US" sz="1200">
                <a:solidFill>
                  <a:srgbClr val="575757"/>
                </a:solidFill>
                <a:latin typeface="Trebuchet MS" panose="020B0603020202020204" pitchFamily="34" charset="0"/>
                <a:ea typeface="Meiryo UI" panose="020B0604030504040204" pitchFamily="50" charset="-128"/>
              </a:rPr>
              <a:t>事業費に</a:t>
            </a:r>
            <a:br>
              <a:rPr lang="en-US" altLang="ja-JP" sz="1200">
                <a:solidFill>
                  <a:srgbClr val="575757"/>
                </a:solidFill>
                <a:latin typeface="Trebuchet MS" panose="020B0603020202020204" pitchFamily="34" charset="0"/>
                <a:ea typeface="Meiryo UI" panose="020B0604030504040204" pitchFamily="50" charset="-128"/>
              </a:rPr>
            </a:br>
            <a:r>
              <a:rPr lang="ja-JP" altLang="en-US" sz="1200">
                <a:solidFill>
                  <a:srgbClr val="575757"/>
                </a:solidFill>
                <a:latin typeface="Trebuchet MS" panose="020B0603020202020204" pitchFamily="34" charset="0"/>
                <a:ea typeface="Meiryo UI" panose="020B0604030504040204" pitchFamily="50" charset="-128"/>
              </a:rPr>
              <a:t>係るもの</a:t>
            </a:r>
            <a:endParaRPr lang="en-US" sz="1200">
              <a:solidFill>
                <a:srgbClr val="575757"/>
              </a:solidFill>
              <a:latin typeface="Trebuchet MS" panose="020B0603020202020204" pitchFamily="34" charset="0"/>
              <a:ea typeface="Meiryo UI" panose="020B0604030504040204" pitchFamily="50" charset="-128"/>
            </a:endParaRPr>
          </a:p>
        </p:txBody>
      </p:sp>
      <p:sp>
        <p:nvSpPr>
          <p:cNvPr id="2" name="正方形/長方形 5">
            <a:extLst>
              <a:ext uri="{FF2B5EF4-FFF2-40B4-BE49-F238E27FC236}">
                <a16:creationId xmlns:a16="http://schemas.microsoft.com/office/drawing/2014/main" id="{CDD3E8C1-D5EF-0BE4-F1C9-346A68950758}"/>
              </a:ext>
            </a:extLst>
          </p:cNvPr>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総務省</a:t>
            </a:r>
          </a:p>
        </p:txBody>
      </p:sp>
      <p:sp>
        <p:nvSpPr>
          <p:cNvPr id="3" name="正方形/長方形 12">
            <a:extLst>
              <a:ext uri="{FF2B5EF4-FFF2-40B4-BE49-F238E27FC236}">
                <a16:creationId xmlns:a16="http://schemas.microsoft.com/office/drawing/2014/main" id="{61A2B37A-AFC8-FFFC-7353-523E87A844BE}"/>
              </a:ext>
            </a:extLst>
          </p:cNvPr>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FF3090DA-6FB9-414E-B719-C78A97C2C8C3}"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35</a:t>
            </a:fld>
            <a:endParaRPr kumimoji="1" lang="en-US" altLang="ja-JP" sz="148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384949311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7">
            <a:extLst>
              <a:ext uri="{FF2B5EF4-FFF2-40B4-BE49-F238E27FC236}">
                <a16:creationId xmlns:a16="http://schemas.microsoft.com/office/drawing/2014/main" id="{6BFA2C79-7383-23C8-BCA3-7DC6F79C4D0F}"/>
              </a:ext>
            </a:extLst>
          </p:cNvPr>
          <p:cNvSpPr>
            <a:spLocks noGrp="1"/>
          </p:cNvSpPr>
          <p:nvPr>
            <p:ph type="title"/>
          </p:nvPr>
        </p:nvSpPr>
        <p:spPr>
          <a:xfrm>
            <a:off x="472500" y="1324351"/>
            <a:ext cx="8200013" cy="249299"/>
          </a:xfrm>
        </p:spPr>
        <p:txBody>
          <a:bodyPr vert="horz"/>
          <a:lstStyle/>
          <a:p>
            <a:pPr>
              <a:tabLst>
                <a:tab pos="266700" algn="l"/>
              </a:tabLst>
            </a:pPr>
            <a:r>
              <a:rPr kumimoji="1" lang="en-US" altLang="ja-JP">
                <a:solidFill>
                  <a:srgbClr val="FE9341"/>
                </a:solidFill>
                <a:latin typeface="Trebuchet MS" panose="020B0603020202020204" pitchFamily="34" charset="0"/>
                <a:ea typeface="Meiryo UI" panose="020B0604030504040204" pitchFamily="50" charset="-128"/>
              </a:rPr>
              <a:t>	</a:t>
            </a:r>
            <a:r>
              <a:rPr kumimoji="1" lang="ja-JP" altLang="en-US">
                <a:solidFill>
                  <a:srgbClr val="FE9341"/>
                </a:solidFill>
                <a:latin typeface="Trebuchet MS" panose="020B0603020202020204" pitchFamily="34" charset="0"/>
                <a:ea typeface="Meiryo UI" panose="020B0604030504040204" pitchFamily="50" charset="-128"/>
              </a:rPr>
              <a:t>エコシステム</a:t>
            </a:r>
            <a:endParaRPr kumimoji="1" lang="en-US" altLang="ja-JP">
              <a:solidFill>
                <a:srgbClr val="FE9341"/>
              </a:solidFill>
              <a:latin typeface="Trebuchet MS" panose="020B0603020202020204" pitchFamily="34" charset="0"/>
              <a:ea typeface="Meiryo UI" panose="020B0604030504040204" pitchFamily="50" charset="-128"/>
            </a:endParaRPr>
          </a:p>
        </p:txBody>
      </p:sp>
      <p:sp>
        <p:nvSpPr>
          <p:cNvPr id="1596" name="Rectangle 66"/>
          <p:cNvSpPr>
            <a:spLocks noChangeArrowheads="1"/>
          </p:cNvSpPr>
          <p:nvPr/>
        </p:nvSpPr>
        <p:spPr>
          <a:xfrm>
            <a:off x="101600" y="1592796"/>
            <a:ext cx="8769350" cy="4320480"/>
          </a:xfrm>
          <a:prstGeom prst="rect">
            <a:avLst/>
          </a:prstGeom>
          <a:noFill/>
          <a:ln w="2857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defTabSz="685800" eaLnBrk="1" fontAlgn="auto" hangingPunct="1">
              <a:spcBef>
                <a:spcPct val="0"/>
              </a:spcBef>
              <a:spcAft>
                <a:spcPts val="0"/>
              </a:spcAft>
              <a:buNone/>
            </a:pPr>
            <a:endParaRPr lang="ja-JP" altLang="en-US" sz="1350">
              <a:solidFill>
                <a:srgbClr val="0070C0"/>
              </a:solidFill>
            </a:endParaRPr>
          </a:p>
        </p:txBody>
      </p:sp>
      <p:sp>
        <p:nvSpPr>
          <p:cNvPr id="1599" name="正方形/長方形 18"/>
          <p:cNvSpPr/>
          <p:nvPr/>
        </p:nvSpPr>
        <p:spPr>
          <a:xfrm>
            <a:off x="1185666" y="2962719"/>
            <a:ext cx="1064076" cy="466282"/>
          </a:xfrm>
          <a:prstGeom prst="rect">
            <a:avLst/>
          </a:prstGeom>
          <a:noFill/>
          <a:ln w="127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685800" eaLnBrk="1" fontAlgn="auto" hangingPunct="1">
              <a:spcBef>
                <a:spcPts val="0"/>
              </a:spcBef>
              <a:spcAft>
                <a:spcPts val="0"/>
              </a:spcAft>
            </a:pPr>
            <a:endParaRPr kumimoji="0" lang="en-US" altLang="ja-JP" sz="1050">
              <a:solidFill>
                <a:sysClr val="windowText" lastClr="000000"/>
              </a:solidFill>
              <a:latin typeface="Trebuchet MS"/>
            </a:endParaRPr>
          </a:p>
        </p:txBody>
      </p:sp>
      <p:sp>
        <p:nvSpPr>
          <p:cNvPr id="1600" name="正方形/長方形 22"/>
          <p:cNvSpPr/>
          <p:nvPr/>
        </p:nvSpPr>
        <p:spPr>
          <a:xfrm>
            <a:off x="6802476" y="1614573"/>
            <a:ext cx="2025181" cy="3808735"/>
          </a:xfrm>
          <a:prstGeom prst="rect">
            <a:avLst/>
          </a:prstGeom>
        </p:spPr>
        <p:txBody>
          <a:bodyPr wrap="square">
            <a:spAutoFit/>
          </a:bodyPr>
          <a:lstStyle/>
          <a:p>
            <a:pPr defTabSz="685800" eaLnBrk="1" fontAlgn="auto" hangingPunct="1">
              <a:spcBef>
                <a:spcPts val="0"/>
              </a:spcBef>
              <a:spcAft>
                <a:spcPts val="0"/>
              </a:spcAft>
            </a:pPr>
            <a:r>
              <a:rPr kumimoji="0" lang="ja-JP" altLang="en-US" sz="1050" i="1">
                <a:solidFill>
                  <a:srgbClr val="575757"/>
                </a:solidFill>
                <a:latin typeface="Trebuchet MS"/>
                <a:ea typeface="+mn-ea"/>
              </a:rPr>
              <a:t>〇全応募団体は以下の点に留意すること</a:t>
            </a:r>
            <a:endParaRPr kumimoji="0" lang="en-US" altLang="ja-JP" sz="1050" i="1">
              <a:solidFill>
                <a:srgbClr val="575757"/>
              </a:solidFill>
              <a:latin typeface="Trebuchet MS"/>
              <a:ea typeface="+mn-ea"/>
            </a:endParaRPr>
          </a:p>
          <a:p>
            <a:pPr defTabSz="685800" eaLnBrk="1" fontAlgn="auto" hangingPunct="1">
              <a:spcBef>
                <a:spcPts val="0"/>
              </a:spcBef>
              <a:spcAft>
                <a:spcPts val="0"/>
              </a:spcAft>
            </a:pPr>
            <a:r>
              <a:rPr kumimoji="0" lang="en-US" altLang="ja-JP" sz="1050" i="1">
                <a:solidFill>
                  <a:srgbClr val="FF0000"/>
                </a:solidFill>
                <a:latin typeface="Trebuchet MS"/>
                <a:ea typeface="+mn-ea"/>
              </a:rPr>
              <a:t>※</a:t>
            </a:r>
            <a:r>
              <a:rPr kumimoji="0" lang="ja-JP" altLang="en-US" sz="1050" i="1">
                <a:solidFill>
                  <a:srgbClr val="FF0000"/>
                </a:solidFill>
                <a:latin typeface="Trebuchet MS"/>
                <a:ea typeface="+mn-ea"/>
              </a:rPr>
              <a:t>社会実装した際に、自走可能な取組とするために工夫する点や公民で役割分担していることをモデル化して説明</a:t>
            </a:r>
            <a:endParaRPr kumimoji="0" lang="en-US" altLang="ja-JP" sz="1050" i="1">
              <a:solidFill>
                <a:srgbClr val="FF0000"/>
              </a:solidFill>
              <a:latin typeface="Trebuchet MS"/>
              <a:ea typeface="+mn-ea"/>
            </a:endParaRPr>
          </a:p>
          <a:p>
            <a:pPr defTabSz="685800" eaLnBrk="1" fontAlgn="auto" hangingPunct="1">
              <a:spcBef>
                <a:spcPts val="0"/>
              </a:spcBef>
              <a:spcAft>
                <a:spcPts val="0"/>
              </a:spcAft>
            </a:pPr>
            <a:r>
              <a:rPr kumimoji="0" lang="en-US" altLang="ja-JP" sz="1050" i="1">
                <a:solidFill>
                  <a:srgbClr val="FF0000"/>
                </a:solidFill>
                <a:latin typeface="Trebuchet MS"/>
                <a:ea typeface="+mn-ea"/>
              </a:rPr>
              <a:t>※</a:t>
            </a:r>
            <a:r>
              <a:rPr kumimoji="0" lang="ja-JP" altLang="en-US" sz="1050" i="1">
                <a:solidFill>
                  <a:srgbClr val="FF0000"/>
                </a:solidFill>
                <a:latin typeface="Trebuchet MS"/>
                <a:ea typeface="+mn-ea"/>
              </a:rPr>
              <a:t>ステークホルダーやキャッシュフローを明確に</a:t>
            </a:r>
            <a:r>
              <a:rPr kumimoji="0" lang="ja-JP" altLang="en-US" sz="1050" b="1" i="1">
                <a:solidFill>
                  <a:srgbClr val="92D050"/>
                </a:solidFill>
                <a:latin typeface="Trebuchet MS"/>
                <a:ea typeface="+mn-ea"/>
              </a:rPr>
              <a:t>図解</a:t>
            </a:r>
            <a:r>
              <a:rPr kumimoji="0" lang="ja-JP" altLang="en-US" sz="1050" i="1">
                <a:solidFill>
                  <a:srgbClr val="FF0000"/>
                </a:solidFill>
                <a:latin typeface="Trebuchet MS"/>
                <a:ea typeface="+mn-ea"/>
              </a:rPr>
              <a:t>すること</a:t>
            </a:r>
            <a:endParaRPr kumimoji="0" lang="en-US" altLang="ja-JP" sz="1050" i="1">
              <a:solidFill>
                <a:srgbClr val="FF0000"/>
              </a:solidFill>
              <a:latin typeface="Trebuchet MS"/>
              <a:ea typeface="+mn-ea"/>
            </a:endParaRPr>
          </a:p>
          <a:p>
            <a:pPr defTabSz="685800" eaLnBrk="1" fontAlgn="auto" hangingPunct="1">
              <a:spcBef>
                <a:spcPts val="0"/>
              </a:spcBef>
              <a:spcAft>
                <a:spcPts val="0"/>
              </a:spcAft>
            </a:pPr>
            <a:r>
              <a:rPr kumimoji="0" lang="en-US" altLang="ja-JP" sz="1050" i="1">
                <a:solidFill>
                  <a:srgbClr val="FF0000"/>
                </a:solidFill>
                <a:latin typeface="Trebuchet MS"/>
                <a:ea typeface="+mn-ea"/>
              </a:rPr>
              <a:t>※</a:t>
            </a:r>
            <a:r>
              <a:rPr kumimoji="0" lang="ja-JP" altLang="en-US" sz="1050" i="1">
                <a:solidFill>
                  <a:srgbClr val="FF0000"/>
                </a:solidFill>
                <a:latin typeface="Trebuchet MS"/>
                <a:ea typeface="+mn-ea"/>
              </a:rPr>
              <a:t>事業の継続性の観点から有償無償を問わず受益者の利用意向の裏付けを記載すること</a:t>
            </a:r>
            <a:endParaRPr kumimoji="0" lang="en-US" altLang="ja-JP" sz="1050" i="1">
              <a:solidFill>
                <a:srgbClr val="FF0000"/>
              </a:solidFill>
              <a:latin typeface="Trebuchet MS"/>
              <a:ea typeface="+mn-ea"/>
            </a:endParaRPr>
          </a:p>
          <a:p>
            <a:pPr defTabSz="685800" eaLnBrk="1" fontAlgn="auto" hangingPunct="1">
              <a:spcBef>
                <a:spcPts val="0"/>
              </a:spcBef>
              <a:spcAft>
                <a:spcPts val="0"/>
              </a:spcAft>
            </a:pPr>
            <a:r>
              <a:rPr kumimoji="0" lang="ja-JP" altLang="en-US" sz="1050" i="1">
                <a:solidFill>
                  <a:srgbClr val="575757"/>
                </a:solidFill>
                <a:latin typeface="Trebuchet MS"/>
                <a:ea typeface="+mn-ea"/>
              </a:rPr>
              <a:t>〇都市</a:t>
            </a:r>
            <a:r>
              <a:rPr kumimoji="0" lang="en-US" altLang="ja-JP" sz="1050" i="1">
                <a:solidFill>
                  <a:srgbClr val="575757"/>
                </a:solidFill>
                <a:latin typeface="Trebuchet MS"/>
                <a:ea typeface="+mn-ea"/>
              </a:rPr>
              <a:t>OS</a:t>
            </a:r>
            <a:r>
              <a:rPr kumimoji="0" lang="ja-JP" altLang="en-US" sz="1050" i="1">
                <a:solidFill>
                  <a:srgbClr val="575757"/>
                </a:solidFill>
                <a:latin typeface="Trebuchet MS"/>
                <a:ea typeface="+mn-ea"/>
              </a:rPr>
              <a:t>の構築や改修を伴う事業の応募団体は以下の点にも留意すること</a:t>
            </a:r>
            <a:endParaRPr kumimoji="0" lang="en-US" altLang="ja-JP" sz="1050" i="1">
              <a:solidFill>
                <a:srgbClr val="575757"/>
              </a:solidFill>
              <a:latin typeface="Trebuchet MS"/>
              <a:ea typeface="+mn-ea"/>
            </a:endParaRPr>
          </a:p>
          <a:p>
            <a:pPr defTabSz="685800" eaLnBrk="1" fontAlgn="auto" hangingPunct="1">
              <a:spcBef>
                <a:spcPts val="0"/>
              </a:spcBef>
              <a:spcAft>
                <a:spcPts val="0"/>
              </a:spcAft>
            </a:pPr>
            <a:r>
              <a:rPr kumimoji="0" lang="en-US" altLang="ja-JP" sz="1050" i="1">
                <a:solidFill>
                  <a:srgbClr val="FF0000"/>
                </a:solidFill>
                <a:latin typeface="Trebuchet MS"/>
                <a:ea typeface="+mn-ea"/>
              </a:rPr>
              <a:t>※</a:t>
            </a:r>
            <a:r>
              <a:rPr kumimoji="0" lang="ja-JP" altLang="en-US" sz="1050" i="1">
                <a:solidFill>
                  <a:srgbClr val="FF0000"/>
                </a:solidFill>
                <a:latin typeface="Trebuchet MS"/>
                <a:ea typeface="+mn-ea"/>
              </a:rPr>
              <a:t>提案内容のうち、ビジネスモデルの構築・実行や住民を巻き込んだ地域の運営・施策の提供（スマートシティビジネス）など、「スマートシティリファレンスアーキテクチャ」において「都市マネジメント」と整理されている事項について、ホワイトペーパー第５章を参照し、記載すること</a:t>
            </a:r>
            <a:endParaRPr kumimoji="0" lang="en-US" altLang="ja-JP" sz="1050" i="1">
              <a:solidFill>
                <a:srgbClr val="FF0000"/>
              </a:solidFill>
              <a:latin typeface="Trebuchet MS"/>
              <a:ea typeface="+mn-ea"/>
            </a:endParaRPr>
          </a:p>
        </p:txBody>
      </p:sp>
      <p:sp>
        <p:nvSpPr>
          <p:cNvPr id="3" name="Oval 1">
            <a:extLst>
              <a:ext uri="{FF2B5EF4-FFF2-40B4-BE49-F238E27FC236}">
                <a16:creationId xmlns:a16="http://schemas.microsoft.com/office/drawing/2014/main" id="{354C83D2-D469-93FD-CE20-E78ADA013FEF}"/>
              </a:ext>
            </a:extLst>
          </p:cNvPr>
          <p:cNvSpPr>
            <a:spLocks noChangeAspect="1" noChangeArrowheads="1"/>
          </p:cNvSpPr>
          <p:nvPr/>
        </p:nvSpPr>
        <p:spPr>
          <a:xfrm>
            <a:off x="476894" y="1324350"/>
            <a:ext cx="230183" cy="230183"/>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algn="ctr" defTabSz="685800" eaLnBrk="1" fontAlgn="auto" hangingPunct="1">
              <a:spcBef>
                <a:spcPts val="0"/>
              </a:spcBef>
              <a:spcAft>
                <a:spcPts val="0"/>
              </a:spcAft>
              <a:defRPr/>
            </a:pPr>
            <a:r>
              <a:rPr kumimoji="0" lang="ja-JP" altLang="en-US" sz="1500">
                <a:solidFill>
                  <a:prstClr val="white"/>
                </a:solidFill>
                <a:latin typeface="Trebuchet MS" panose="020B0603020202020204" pitchFamily="34" charset="0"/>
                <a:ea typeface="+mn-ea"/>
              </a:rPr>
              <a:t>４</a:t>
            </a:r>
            <a:endParaRPr kumimoji="0" lang="en-US" sz="1500">
              <a:solidFill>
                <a:prstClr val="white"/>
              </a:solidFill>
              <a:latin typeface="Trebuchet MS" panose="020B0603020202020204" pitchFamily="34" charset="0"/>
              <a:ea typeface="+mn-ea"/>
            </a:endParaRPr>
          </a:p>
        </p:txBody>
      </p:sp>
      <p:sp>
        <p:nvSpPr>
          <p:cNvPr id="4" name="Rectangle 217">
            <a:extLst>
              <a:ext uri="{FF2B5EF4-FFF2-40B4-BE49-F238E27FC236}">
                <a16:creationId xmlns:a16="http://schemas.microsoft.com/office/drawing/2014/main" id="{DA5B4E98-958F-8820-7BB8-66082B8E1E75}"/>
              </a:ext>
            </a:extLst>
          </p:cNvPr>
          <p:cNvSpPr/>
          <p:nvPr/>
        </p:nvSpPr>
        <p:spPr>
          <a:xfrm>
            <a:off x="0" y="867512"/>
            <a:ext cx="2990790" cy="181591"/>
          </a:xfrm>
          <a:prstGeom prst="rect">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685800" eaLnBrk="1" fontAlgn="auto" hangingPunct="1">
              <a:spcBef>
                <a:spcPts val="0"/>
              </a:spcBef>
              <a:spcAft>
                <a:spcPts val="0"/>
              </a:spcAft>
              <a:buFont typeface="Trebuchet MS" panose="020B0603020202020204" pitchFamily="34" charset="0"/>
              <a:buChar char="​"/>
              <a:defRPr/>
            </a:pPr>
            <a:r>
              <a:rPr lang="ja-JP" altLang="en-US" sz="788" kern="0">
                <a:solidFill>
                  <a:srgbClr val="575757"/>
                </a:solidFill>
                <a:latin typeface="Trebuchet MS" panose="020B0603020202020204" pitchFamily="34" charset="0"/>
                <a:ea typeface="Meiryo UI" panose="020B0604030504040204" pitchFamily="50" charset="-128"/>
              </a:rPr>
              <a:t>評価の観点：持続性・展開性</a:t>
            </a:r>
            <a:endParaRPr lang="en-US" altLang="ja-JP" sz="788" kern="0">
              <a:solidFill>
                <a:srgbClr val="575757"/>
              </a:solidFill>
              <a:latin typeface="Trebuchet MS" panose="020B0603020202020204" pitchFamily="34" charset="0"/>
              <a:ea typeface="Meiryo UI" panose="020B0604030504040204" pitchFamily="50" charset="-128"/>
            </a:endParaRPr>
          </a:p>
        </p:txBody>
      </p:sp>
      <p:sp>
        <p:nvSpPr>
          <p:cNvPr id="5" name="テキスト ボックス 42">
            <a:extLst>
              <a:ext uri="{FF2B5EF4-FFF2-40B4-BE49-F238E27FC236}">
                <a16:creationId xmlns:a16="http://schemas.microsoft.com/office/drawing/2014/main" id="{7C63598C-7484-2552-8B64-B1CB33B25032}"/>
              </a:ext>
            </a:extLst>
          </p:cNvPr>
          <p:cNvSpPr txBox="1"/>
          <p:nvPr/>
        </p:nvSpPr>
        <p:spPr>
          <a:xfrm>
            <a:off x="459933" y="1112614"/>
            <a:ext cx="8224134" cy="138122"/>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34290" rIns="0" bIns="34290" numCol="1" spcCol="0" rtlCol="0" fromWordArt="0" anchor="ctr" anchorCtr="0" forceAA="0" compatLnSpc="1">
            <a:prstTxWarp prst="textNoShape">
              <a:avLst/>
            </a:prstTxWarp>
            <a:noAutofit/>
          </a:bodyPr>
          <a:lstStyle/>
          <a:p>
            <a:pPr defTabSz="685800" eaLnBrk="1" fontAlgn="auto" hangingPunct="1">
              <a:spcBef>
                <a:spcPts val="0"/>
              </a:spcBef>
              <a:spcAft>
                <a:spcPts val="0"/>
              </a:spcAft>
              <a:defRPr/>
            </a:pPr>
            <a:r>
              <a:rPr lang="en-US" altLang="ja-JP" sz="1050">
                <a:solidFill>
                  <a:srgbClr val="575757"/>
                </a:solidFill>
                <a:latin typeface="Trebuchet MS" panose="020B0603020202020204" pitchFamily="34" charset="0"/>
                <a:ea typeface="Meiryo UI" panose="020B0604030504040204" pitchFamily="50" charset="-128"/>
              </a:rPr>
              <a:t>Ⅴ</a:t>
            </a:r>
            <a:r>
              <a:rPr lang="ja-JP" altLang="en-US" sz="1050">
                <a:solidFill>
                  <a:srgbClr val="575757"/>
                </a:solidFill>
                <a:latin typeface="Trebuchet MS" panose="020B0603020202020204" pitchFamily="34" charset="0"/>
                <a:ea typeface="Meiryo UI" panose="020B0604030504040204" pitchFamily="50" charset="-128"/>
              </a:rPr>
              <a:t>横展開の計画</a:t>
            </a:r>
          </a:p>
        </p:txBody>
      </p:sp>
      <p:sp>
        <p:nvSpPr>
          <p:cNvPr id="6" name="Rectangle 66">
            <a:extLst>
              <a:ext uri="{FF2B5EF4-FFF2-40B4-BE49-F238E27FC236}">
                <a16:creationId xmlns:a16="http://schemas.microsoft.com/office/drawing/2014/main" id="{BA173E5D-A89C-B540-3DF1-7171C84F4CFA}"/>
              </a:ext>
            </a:extLst>
          </p:cNvPr>
          <p:cNvSpPr>
            <a:spLocks noChangeArrowheads="1"/>
          </p:cNvSpPr>
          <p:nvPr/>
        </p:nvSpPr>
        <p:spPr>
          <a:xfrm>
            <a:off x="72525" y="1592796"/>
            <a:ext cx="6704847" cy="4320480"/>
          </a:xfrm>
          <a:prstGeom prst="rect">
            <a:avLst/>
          </a:prstGeom>
          <a:noFill/>
          <a:ln w="2857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defTabSz="685800" eaLnBrk="1" fontAlgn="auto" hangingPunct="1">
              <a:spcBef>
                <a:spcPct val="0"/>
              </a:spcBef>
              <a:spcAft>
                <a:spcPts val="0"/>
              </a:spcAft>
              <a:buNone/>
            </a:pPr>
            <a:endParaRPr lang="ja-JP" altLang="en-US" sz="1350">
              <a:solidFill>
                <a:srgbClr val="0070C0"/>
              </a:solidFill>
            </a:endParaRPr>
          </a:p>
        </p:txBody>
      </p:sp>
      <p:sp>
        <p:nvSpPr>
          <p:cNvPr id="7" name="Rectangle 66">
            <a:extLst>
              <a:ext uri="{FF2B5EF4-FFF2-40B4-BE49-F238E27FC236}">
                <a16:creationId xmlns:a16="http://schemas.microsoft.com/office/drawing/2014/main" id="{9228E87E-283D-1972-D1CA-24D21BBFDD74}"/>
              </a:ext>
            </a:extLst>
          </p:cNvPr>
          <p:cNvSpPr>
            <a:spLocks noChangeArrowheads="1"/>
          </p:cNvSpPr>
          <p:nvPr/>
        </p:nvSpPr>
        <p:spPr>
          <a:xfrm>
            <a:off x="26622" y="1592796"/>
            <a:ext cx="6704847" cy="4320480"/>
          </a:xfrm>
          <a:prstGeom prst="rect">
            <a:avLst/>
          </a:prstGeom>
          <a:solidFill>
            <a:schemeClr val="bg1"/>
          </a:solidFill>
          <a:ln w="2857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defTabSz="685800" eaLnBrk="1" fontAlgn="auto" hangingPunct="1">
              <a:spcBef>
                <a:spcPct val="0"/>
              </a:spcBef>
              <a:spcAft>
                <a:spcPts val="0"/>
              </a:spcAft>
              <a:buNone/>
            </a:pPr>
            <a:endParaRPr lang="ja-JP" altLang="en-US" sz="1350">
              <a:solidFill>
                <a:srgbClr val="0070C0"/>
              </a:solidFill>
            </a:endParaRPr>
          </a:p>
        </p:txBody>
      </p:sp>
      <p:grpSp>
        <p:nvGrpSpPr>
          <p:cNvPr id="8" name="グループ化 7">
            <a:extLst>
              <a:ext uri="{FF2B5EF4-FFF2-40B4-BE49-F238E27FC236}">
                <a16:creationId xmlns:a16="http://schemas.microsoft.com/office/drawing/2014/main" id="{AEEDD00B-7FC3-0E7D-AE0F-74BDF2857979}"/>
              </a:ext>
            </a:extLst>
          </p:cNvPr>
          <p:cNvGrpSpPr>
            <a:grpSpLocks noChangeAspect="1"/>
          </p:cNvGrpSpPr>
          <p:nvPr/>
        </p:nvGrpSpPr>
        <p:grpSpPr>
          <a:xfrm>
            <a:off x="128295" y="1646802"/>
            <a:ext cx="2651964" cy="836921"/>
            <a:chOff x="526776" y="214685"/>
            <a:chExt cx="3761651" cy="1187121"/>
          </a:xfrm>
        </p:grpSpPr>
        <p:grpSp>
          <p:nvGrpSpPr>
            <p:cNvPr id="9" name="グループ化 8">
              <a:extLst>
                <a:ext uri="{FF2B5EF4-FFF2-40B4-BE49-F238E27FC236}">
                  <a16:creationId xmlns:a16="http://schemas.microsoft.com/office/drawing/2014/main" id="{167FB839-3C0C-36BC-537E-6864308C0666}"/>
                </a:ext>
              </a:extLst>
            </p:cNvPr>
            <p:cNvGrpSpPr/>
            <p:nvPr/>
          </p:nvGrpSpPr>
          <p:grpSpPr>
            <a:xfrm>
              <a:off x="653979" y="307114"/>
              <a:ext cx="3634448" cy="1064359"/>
              <a:chOff x="653979" y="442281"/>
              <a:chExt cx="3634448" cy="1064359"/>
            </a:xfrm>
          </p:grpSpPr>
          <p:sp>
            <p:nvSpPr>
              <p:cNvPr id="11" name="正方形/長方形 10">
                <a:extLst>
                  <a:ext uri="{FF2B5EF4-FFF2-40B4-BE49-F238E27FC236}">
                    <a16:creationId xmlns:a16="http://schemas.microsoft.com/office/drawing/2014/main" id="{24D72CD5-DF04-F72F-7012-2EB3108B2869}"/>
                  </a:ext>
                </a:extLst>
              </p:cNvPr>
              <p:cNvSpPr/>
              <p:nvPr/>
            </p:nvSpPr>
            <p:spPr>
              <a:xfrm>
                <a:off x="659943" y="454209"/>
                <a:ext cx="461176" cy="25444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eaLnBrk="1" fontAlgn="auto" hangingPunct="1">
                  <a:spcBef>
                    <a:spcPts val="0"/>
                  </a:spcBef>
                  <a:spcAft>
                    <a:spcPts val="0"/>
                  </a:spcAft>
                </a:pPr>
                <a:endParaRPr lang="ja-JP" altLang="en-US" sz="1350">
                  <a:solidFill>
                    <a:prstClr val="white"/>
                  </a:solidFill>
                  <a:latin typeface="Trebuchet MS"/>
                </a:endParaRPr>
              </a:p>
            </p:txBody>
          </p:sp>
          <p:sp>
            <p:nvSpPr>
              <p:cNvPr id="12" name="四角形: 角を丸くする 9">
                <a:extLst>
                  <a:ext uri="{FF2B5EF4-FFF2-40B4-BE49-F238E27FC236}">
                    <a16:creationId xmlns:a16="http://schemas.microsoft.com/office/drawing/2014/main" id="{7E98B647-2F7B-822B-A017-5BF67F18AB04}"/>
                  </a:ext>
                </a:extLst>
              </p:cNvPr>
              <p:cNvSpPr/>
              <p:nvPr/>
            </p:nvSpPr>
            <p:spPr>
              <a:xfrm>
                <a:off x="653979" y="828501"/>
                <a:ext cx="473104" cy="254441"/>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eaLnBrk="1" fontAlgn="auto" hangingPunct="1">
                  <a:spcBef>
                    <a:spcPts val="0"/>
                  </a:spcBef>
                  <a:spcAft>
                    <a:spcPts val="0"/>
                  </a:spcAft>
                </a:pPr>
                <a:endParaRPr lang="ja-JP" altLang="en-US" sz="900" b="1">
                  <a:solidFill>
                    <a:prstClr val="white"/>
                  </a:solidFill>
                  <a:latin typeface="メイリオ" panose="020B0604030504040204" pitchFamily="50" charset="-128"/>
                  <a:ea typeface="メイリオ" panose="020B0604030504040204" pitchFamily="50" charset="-128"/>
                </a:endParaRPr>
              </a:p>
            </p:txBody>
          </p:sp>
          <p:sp>
            <p:nvSpPr>
              <p:cNvPr id="13" name="正方形/長方形 12">
                <a:extLst>
                  <a:ext uri="{FF2B5EF4-FFF2-40B4-BE49-F238E27FC236}">
                    <a16:creationId xmlns:a16="http://schemas.microsoft.com/office/drawing/2014/main" id="{39BE3A29-944B-F0BB-36AB-C0C8FF1A135E}"/>
                  </a:ext>
                </a:extLst>
              </p:cNvPr>
              <p:cNvSpPr/>
              <p:nvPr/>
            </p:nvSpPr>
            <p:spPr>
              <a:xfrm>
                <a:off x="659943" y="1190498"/>
                <a:ext cx="461176" cy="254441"/>
              </a:xfrm>
              <a:prstGeom prst="rect">
                <a:avLst/>
              </a:prstGeom>
              <a:solidFill>
                <a:srgbClr val="FFCDC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eaLnBrk="1" fontAlgn="auto" hangingPunct="1">
                  <a:spcBef>
                    <a:spcPts val="0"/>
                  </a:spcBef>
                  <a:spcAft>
                    <a:spcPts val="0"/>
                  </a:spcAft>
                </a:pPr>
                <a:endParaRPr lang="ja-JP" altLang="en-US" sz="1350">
                  <a:solidFill>
                    <a:prstClr val="white"/>
                  </a:solidFill>
                  <a:latin typeface="Trebuchet MS"/>
                </a:endParaRPr>
              </a:p>
            </p:txBody>
          </p:sp>
          <p:sp>
            <p:nvSpPr>
              <p:cNvPr id="14" name="楕円 13">
                <a:extLst>
                  <a:ext uri="{FF2B5EF4-FFF2-40B4-BE49-F238E27FC236}">
                    <a16:creationId xmlns:a16="http://schemas.microsoft.com/office/drawing/2014/main" id="{9694333C-4818-BAA4-F9E9-4A8C18CA7F0D}"/>
                  </a:ext>
                </a:extLst>
              </p:cNvPr>
              <p:cNvSpPr/>
              <p:nvPr/>
            </p:nvSpPr>
            <p:spPr>
              <a:xfrm>
                <a:off x="2222374" y="442281"/>
                <a:ext cx="278296" cy="27829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tIns="81000" rtlCol="0" anchor="ctr"/>
              <a:lstStyle/>
              <a:p>
                <a:pPr algn="ctr" defTabSz="685800" eaLnBrk="1" fontAlgn="auto" hangingPunct="1">
                  <a:spcBef>
                    <a:spcPts val="0"/>
                  </a:spcBef>
                  <a:spcAft>
                    <a:spcPts val="0"/>
                  </a:spcAft>
                </a:pPr>
                <a:r>
                  <a:rPr lang="ja-JP" altLang="en-US" sz="1200" b="1">
                    <a:solidFill>
                      <a:prstClr val="white"/>
                    </a:solidFill>
                    <a:latin typeface="メイリオ" panose="020B0604030504040204" pitchFamily="50" charset="-128"/>
                    <a:ea typeface="メイリオ" panose="020B0604030504040204" pitchFamily="50" charset="-128"/>
                  </a:rPr>
                  <a:t>￥</a:t>
                </a:r>
              </a:p>
            </p:txBody>
          </p:sp>
          <p:cxnSp>
            <p:nvCxnSpPr>
              <p:cNvPr id="15" name="直線矢印コネクタ 14">
                <a:extLst>
                  <a:ext uri="{FF2B5EF4-FFF2-40B4-BE49-F238E27FC236}">
                    <a16:creationId xmlns:a16="http://schemas.microsoft.com/office/drawing/2014/main" id="{4A1E7528-090E-1540-D53F-3B7F7F5AB7CD}"/>
                  </a:ext>
                </a:extLst>
              </p:cNvPr>
              <p:cNvCxnSpPr>
                <a:cxnSpLocks/>
              </p:cNvCxnSpPr>
              <p:nvPr/>
            </p:nvCxnSpPr>
            <p:spPr>
              <a:xfrm>
                <a:off x="2162740" y="955721"/>
                <a:ext cx="397565" cy="0"/>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6" name="直線矢印コネクタ 15">
                <a:extLst>
                  <a:ext uri="{FF2B5EF4-FFF2-40B4-BE49-F238E27FC236}">
                    <a16:creationId xmlns:a16="http://schemas.microsoft.com/office/drawing/2014/main" id="{24D04989-AF8B-08D6-1B19-50EEDFEEEF6B}"/>
                  </a:ext>
                </a:extLst>
              </p:cNvPr>
              <p:cNvCxnSpPr>
                <a:cxnSpLocks/>
              </p:cNvCxnSpPr>
              <p:nvPr/>
            </p:nvCxnSpPr>
            <p:spPr>
              <a:xfrm>
                <a:off x="2162740" y="1317718"/>
                <a:ext cx="397565" cy="0"/>
              </a:xfrm>
              <a:prstGeom prst="straightConnector1">
                <a:avLst/>
              </a:prstGeom>
              <a:ln w="25400">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sp>
            <p:nvSpPr>
              <p:cNvPr id="17" name="テキスト ボックス 16">
                <a:extLst>
                  <a:ext uri="{FF2B5EF4-FFF2-40B4-BE49-F238E27FC236}">
                    <a16:creationId xmlns:a16="http://schemas.microsoft.com/office/drawing/2014/main" id="{2B393F5F-26AF-591E-79D9-5A196FCAC182}"/>
                  </a:ext>
                </a:extLst>
              </p:cNvPr>
              <p:cNvSpPr txBox="1"/>
              <p:nvPr/>
            </p:nvSpPr>
            <p:spPr>
              <a:xfrm>
                <a:off x="1127105" y="442931"/>
                <a:ext cx="1080492" cy="327421"/>
              </a:xfrm>
              <a:prstGeom prst="rect">
                <a:avLst/>
              </a:prstGeom>
              <a:noFill/>
            </p:spPr>
            <p:txBody>
              <a:bodyPr wrap="none" rtlCol="0">
                <a:spAutoFit/>
              </a:bodyPr>
              <a:lstStyle/>
              <a:p>
                <a:pPr defTabSz="685800" eaLnBrk="1" fontAlgn="auto" hangingPunct="1">
                  <a:spcBef>
                    <a:spcPts val="0"/>
                  </a:spcBef>
                  <a:spcAft>
                    <a:spcPts val="0"/>
                  </a:spcAft>
                </a:pPr>
                <a:r>
                  <a:rPr lang="ja-JP" altLang="en-US" sz="900">
                    <a:solidFill>
                      <a:srgbClr val="575757"/>
                    </a:solidFill>
                    <a:latin typeface="メイリオ" panose="020B0604030504040204" pitchFamily="50" charset="-128"/>
                    <a:ea typeface="メイリオ" panose="020B0604030504040204" pitchFamily="50" charset="-128"/>
                  </a:rPr>
                  <a:t>プレーヤー</a:t>
                </a:r>
              </a:p>
            </p:txBody>
          </p:sp>
          <p:sp>
            <p:nvSpPr>
              <p:cNvPr id="18" name="テキスト ボックス 17">
                <a:extLst>
                  <a:ext uri="{FF2B5EF4-FFF2-40B4-BE49-F238E27FC236}">
                    <a16:creationId xmlns:a16="http://schemas.microsoft.com/office/drawing/2014/main" id="{71CA2F5B-BE77-C51B-E63F-30C91C5AABB3}"/>
                  </a:ext>
                </a:extLst>
              </p:cNvPr>
              <p:cNvSpPr txBox="1"/>
              <p:nvPr/>
            </p:nvSpPr>
            <p:spPr>
              <a:xfrm>
                <a:off x="1127105" y="817221"/>
                <a:ext cx="589359" cy="327421"/>
              </a:xfrm>
              <a:prstGeom prst="rect">
                <a:avLst/>
              </a:prstGeom>
              <a:noFill/>
            </p:spPr>
            <p:txBody>
              <a:bodyPr wrap="none" rtlCol="0">
                <a:spAutoFit/>
              </a:bodyPr>
              <a:lstStyle/>
              <a:p>
                <a:pPr defTabSz="685800" eaLnBrk="1" fontAlgn="auto" hangingPunct="1">
                  <a:spcBef>
                    <a:spcPts val="0"/>
                  </a:spcBef>
                  <a:spcAft>
                    <a:spcPts val="0"/>
                  </a:spcAft>
                </a:pPr>
                <a:r>
                  <a:rPr lang="ja-JP" altLang="en-US" sz="900">
                    <a:solidFill>
                      <a:srgbClr val="575757"/>
                    </a:solidFill>
                    <a:latin typeface="メイリオ" panose="020B0604030504040204" pitchFamily="50" charset="-128"/>
                    <a:ea typeface="メイリオ" panose="020B0604030504040204" pitchFamily="50" charset="-128"/>
                  </a:rPr>
                  <a:t>役割</a:t>
                </a:r>
              </a:p>
            </p:txBody>
          </p:sp>
          <p:sp>
            <p:nvSpPr>
              <p:cNvPr id="19" name="テキスト ボックス 18">
                <a:extLst>
                  <a:ext uri="{FF2B5EF4-FFF2-40B4-BE49-F238E27FC236}">
                    <a16:creationId xmlns:a16="http://schemas.microsoft.com/office/drawing/2014/main" id="{2EE29B15-D0D5-5054-7F61-19F82D83707A}"/>
                  </a:ext>
                </a:extLst>
              </p:cNvPr>
              <p:cNvSpPr txBox="1"/>
              <p:nvPr/>
            </p:nvSpPr>
            <p:spPr>
              <a:xfrm>
                <a:off x="1127105" y="1179218"/>
                <a:ext cx="916782" cy="327421"/>
              </a:xfrm>
              <a:prstGeom prst="rect">
                <a:avLst/>
              </a:prstGeom>
              <a:noFill/>
            </p:spPr>
            <p:txBody>
              <a:bodyPr wrap="none" rtlCol="0">
                <a:spAutoFit/>
              </a:bodyPr>
              <a:lstStyle/>
              <a:p>
                <a:pPr defTabSz="685800" eaLnBrk="1" fontAlgn="auto" hangingPunct="1">
                  <a:spcBef>
                    <a:spcPts val="0"/>
                  </a:spcBef>
                  <a:spcAft>
                    <a:spcPts val="0"/>
                  </a:spcAft>
                </a:pPr>
                <a:r>
                  <a:rPr lang="ja-JP" altLang="en-US" sz="900">
                    <a:solidFill>
                      <a:srgbClr val="575757"/>
                    </a:solidFill>
                    <a:latin typeface="メイリオ" panose="020B0604030504040204" pitchFamily="50" charset="-128"/>
                    <a:ea typeface="メイリオ" panose="020B0604030504040204" pitchFamily="50" charset="-128"/>
                  </a:rPr>
                  <a:t>推進主体</a:t>
                </a:r>
              </a:p>
            </p:txBody>
          </p:sp>
          <p:sp>
            <p:nvSpPr>
              <p:cNvPr id="20" name="テキスト ボックス 19">
                <a:extLst>
                  <a:ext uri="{FF2B5EF4-FFF2-40B4-BE49-F238E27FC236}">
                    <a16:creationId xmlns:a16="http://schemas.microsoft.com/office/drawing/2014/main" id="{BE1B626F-FB41-1D0D-46B5-996221796632}"/>
                  </a:ext>
                </a:extLst>
              </p:cNvPr>
              <p:cNvSpPr txBox="1"/>
              <p:nvPr/>
            </p:nvSpPr>
            <p:spPr>
              <a:xfrm>
                <a:off x="2553091" y="442931"/>
                <a:ext cx="1480675" cy="327421"/>
              </a:xfrm>
              <a:prstGeom prst="rect">
                <a:avLst/>
              </a:prstGeom>
              <a:noFill/>
            </p:spPr>
            <p:txBody>
              <a:bodyPr wrap="none" rtlCol="0">
                <a:spAutoFit/>
              </a:bodyPr>
              <a:lstStyle/>
              <a:p>
                <a:pPr defTabSz="685800" eaLnBrk="1" fontAlgn="auto" hangingPunct="1">
                  <a:spcBef>
                    <a:spcPts val="0"/>
                  </a:spcBef>
                  <a:spcAft>
                    <a:spcPts val="0"/>
                  </a:spcAft>
                </a:pPr>
                <a:r>
                  <a:rPr lang="ja-JP" altLang="en-US" sz="900">
                    <a:solidFill>
                      <a:srgbClr val="575757"/>
                    </a:solidFill>
                    <a:latin typeface="メイリオ" panose="020B0604030504040204" pitchFamily="50" charset="-128"/>
                    <a:ea typeface="メイリオ" panose="020B0604030504040204" pitchFamily="50" charset="-128"/>
                  </a:rPr>
                  <a:t>金銭</a:t>
                </a:r>
                <a:r>
                  <a:rPr lang="en-US" altLang="ja-JP" sz="900">
                    <a:solidFill>
                      <a:srgbClr val="575757"/>
                    </a:solidFill>
                    <a:latin typeface="メイリオ" panose="020B0604030504040204" pitchFamily="50" charset="-128"/>
                    <a:ea typeface="メイリオ" panose="020B0604030504040204" pitchFamily="50" charset="-128"/>
                  </a:rPr>
                  <a:t>/</a:t>
                </a:r>
                <a:r>
                  <a:rPr lang="ja-JP" altLang="en-US" sz="900">
                    <a:solidFill>
                      <a:srgbClr val="575757"/>
                    </a:solidFill>
                    <a:latin typeface="メイリオ" panose="020B0604030504040204" pitchFamily="50" charset="-128"/>
                    <a:ea typeface="メイリオ" panose="020B0604030504040204" pitchFamily="50" charset="-128"/>
                  </a:rPr>
                  <a:t>同等の価値</a:t>
                </a:r>
              </a:p>
            </p:txBody>
          </p:sp>
          <p:sp>
            <p:nvSpPr>
              <p:cNvPr id="21" name="テキスト ボックス 20">
                <a:extLst>
                  <a:ext uri="{FF2B5EF4-FFF2-40B4-BE49-F238E27FC236}">
                    <a16:creationId xmlns:a16="http://schemas.microsoft.com/office/drawing/2014/main" id="{270CA7EC-A6B4-C32C-0DB9-5C4BC674B762}"/>
                  </a:ext>
                </a:extLst>
              </p:cNvPr>
              <p:cNvSpPr txBox="1"/>
              <p:nvPr/>
            </p:nvSpPr>
            <p:spPr>
              <a:xfrm>
                <a:off x="2553091" y="817223"/>
                <a:ext cx="1080492" cy="327421"/>
              </a:xfrm>
              <a:prstGeom prst="rect">
                <a:avLst/>
              </a:prstGeom>
              <a:noFill/>
            </p:spPr>
            <p:txBody>
              <a:bodyPr wrap="none" rtlCol="0">
                <a:spAutoFit/>
              </a:bodyPr>
              <a:lstStyle/>
              <a:p>
                <a:pPr defTabSz="685800" eaLnBrk="1" fontAlgn="auto" hangingPunct="1">
                  <a:spcBef>
                    <a:spcPts val="0"/>
                  </a:spcBef>
                  <a:spcAft>
                    <a:spcPts val="0"/>
                  </a:spcAft>
                </a:pPr>
                <a:r>
                  <a:rPr lang="ja-JP" altLang="en-US" sz="900">
                    <a:solidFill>
                      <a:srgbClr val="575757"/>
                    </a:solidFill>
                    <a:latin typeface="メイリオ" panose="020B0604030504040204" pitchFamily="50" charset="-128"/>
                    <a:ea typeface="メイリオ" panose="020B0604030504040204" pitchFamily="50" charset="-128"/>
                  </a:rPr>
                  <a:t>現存の流れ</a:t>
                </a:r>
              </a:p>
            </p:txBody>
          </p:sp>
          <p:sp>
            <p:nvSpPr>
              <p:cNvPr id="22" name="テキスト ボックス 21">
                <a:extLst>
                  <a:ext uri="{FF2B5EF4-FFF2-40B4-BE49-F238E27FC236}">
                    <a16:creationId xmlns:a16="http://schemas.microsoft.com/office/drawing/2014/main" id="{BD3809B1-83FB-0393-89E9-5995B834E88D}"/>
                  </a:ext>
                </a:extLst>
              </p:cNvPr>
              <p:cNvSpPr txBox="1"/>
              <p:nvPr/>
            </p:nvSpPr>
            <p:spPr>
              <a:xfrm>
                <a:off x="2553091" y="1179219"/>
                <a:ext cx="1735336" cy="327421"/>
              </a:xfrm>
              <a:prstGeom prst="rect">
                <a:avLst/>
              </a:prstGeom>
              <a:noFill/>
            </p:spPr>
            <p:txBody>
              <a:bodyPr wrap="none" rtlCol="0">
                <a:spAutoFit/>
              </a:bodyPr>
              <a:lstStyle/>
              <a:p>
                <a:pPr defTabSz="685800" eaLnBrk="1" fontAlgn="auto" hangingPunct="1">
                  <a:spcBef>
                    <a:spcPts val="0"/>
                  </a:spcBef>
                  <a:spcAft>
                    <a:spcPts val="0"/>
                  </a:spcAft>
                </a:pPr>
                <a:r>
                  <a:rPr lang="ja-JP" altLang="en-US" sz="900">
                    <a:solidFill>
                      <a:srgbClr val="575757"/>
                    </a:solidFill>
                    <a:latin typeface="メイリオ" panose="020B0604030504040204" pitchFamily="50" charset="-128"/>
                    <a:ea typeface="メイリオ" panose="020B0604030504040204" pitchFamily="50" charset="-128"/>
                  </a:rPr>
                  <a:t>今後実現したい流れ</a:t>
                </a:r>
              </a:p>
            </p:txBody>
          </p:sp>
        </p:grpSp>
        <p:sp>
          <p:nvSpPr>
            <p:cNvPr id="10" name="正方形/長方形 9">
              <a:extLst>
                <a:ext uri="{FF2B5EF4-FFF2-40B4-BE49-F238E27FC236}">
                  <a16:creationId xmlns:a16="http://schemas.microsoft.com/office/drawing/2014/main" id="{A9AF92ED-B571-78AC-B04A-1CEA24E27D6D}"/>
                </a:ext>
              </a:extLst>
            </p:cNvPr>
            <p:cNvSpPr/>
            <p:nvPr/>
          </p:nvSpPr>
          <p:spPr>
            <a:xfrm>
              <a:off x="526776" y="214685"/>
              <a:ext cx="3609393" cy="1187121"/>
            </a:xfrm>
            <a:prstGeom prst="rect">
              <a:avLst/>
            </a:prstGeom>
            <a:noFill/>
            <a:ln w="25400" cmpd="dbl">
              <a:solidFill>
                <a:schemeClr val="tx1">
                  <a:lumMod val="50000"/>
                  <a:lumOff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eaLnBrk="1" fontAlgn="auto" hangingPunct="1">
                <a:spcBef>
                  <a:spcPts val="0"/>
                </a:spcBef>
                <a:spcAft>
                  <a:spcPts val="0"/>
                </a:spcAft>
              </a:pPr>
              <a:endParaRPr lang="ja-JP" altLang="en-US" sz="1350">
                <a:solidFill>
                  <a:prstClr val="white"/>
                </a:solidFill>
                <a:latin typeface="Trebuchet MS"/>
              </a:endParaRPr>
            </a:p>
          </p:txBody>
        </p:sp>
      </p:grpSp>
      <p:sp>
        <p:nvSpPr>
          <p:cNvPr id="23" name="正方形/長方形 22">
            <a:extLst>
              <a:ext uri="{FF2B5EF4-FFF2-40B4-BE49-F238E27FC236}">
                <a16:creationId xmlns:a16="http://schemas.microsoft.com/office/drawing/2014/main" id="{3BCCE588-EA37-E4D3-9F3C-42C74D0C3ADE}"/>
              </a:ext>
            </a:extLst>
          </p:cNvPr>
          <p:cNvSpPr/>
          <p:nvPr/>
        </p:nvSpPr>
        <p:spPr>
          <a:xfrm>
            <a:off x="2753044" y="2593047"/>
            <a:ext cx="2142473" cy="2685325"/>
          </a:xfrm>
          <a:prstGeom prst="rect">
            <a:avLst/>
          </a:prstGeom>
          <a:solidFill>
            <a:srgbClr val="FFCDC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defTabSz="685800" eaLnBrk="1" fontAlgn="auto" hangingPunct="1">
              <a:spcBef>
                <a:spcPts val="0"/>
              </a:spcBef>
              <a:spcAft>
                <a:spcPts val="0"/>
              </a:spcAft>
            </a:pPr>
            <a:r>
              <a:rPr lang="ja-JP" altLang="en-US" sz="1350">
                <a:solidFill>
                  <a:srgbClr val="575757"/>
                </a:solidFill>
                <a:latin typeface="メイリオ" panose="020B0604030504040204" pitchFamily="50" charset="-128"/>
                <a:ea typeface="メイリオ" panose="020B0604030504040204" pitchFamily="50" charset="-128"/>
              </a:rPr>
              <a:t>協議会</a:t>
            </a:r>
            <a:endParaRPr lang="en-US" altLang="ja-JP" sz="1350">
              <a:solidFill>
                <a:srgbClr val="575757"/>
              </a:solidFill>
              <a:latin typeface="メイリオ" panose="020B0604030504040204" pitchFamily="50" charset="-128"/>
              <a:ea typeface="メイリオ" panose="020B0604030504040204" pitchFamily="50" charset="-128"/>
            </a:endParaRPr>
          </a:p>
          <a:p>
            <a:pPr algn="ctr" defTabSz="685800" eaLnBrk="1" fontAlgn="auto" hangingPunct="1">
              <a:spcBef>
                <a:spcPts val="0"/>
              </a:spcBef>
              <a:spcAft>
                <a:spcPts val="0"/>
              </a:spcAft>
            </a:pPr>
            <a:endParaRPr lang="en-US" altLang="ja-JP" sz="1350">
              <a:solidFill>
                <a:srgbClr val="575757"/>
              </a:solidFill>
              <a:latin typeface="メイリオ" panose="020B0604030504040204" pitchFamily="50" charset="-128"/>
              <a:ea typeface="メイリオ" panose="020B0604030504040204" pitchFamily="50" charset="-128"/>
            </a:endParaRPr>
          </a:p>
          <a:p>
            <a:pPr algn="ctr" defTabSz="685800" eaLnBrk="1" fontAlgn="auto" hangingPunct="1">
              <a:spcBef>
                <a:spcPts val="0"/>
              </a:spcBef>
              <a:spcAft>
                <a:spcPts val="0"/>
              </a:spcAft>
            </a:pPr>
            <a:endParaRPr lang="en-US" altLang="ja-JP" sz="1350">
              <a:solidFill>
                <a:srgbClr val="575757"/>
              </a:solidFill>
              <a:latin typeface="メイリオ" panose="020B0604030504040204" pitchFamily="50" charset="-128"/>
              <a:ea typeface="メイリオ" panose="020B0604030504040204" pitchFamily="50" charset="-128"/>
            </a:endParaRPr>
          </a:p>
          <a:p>
            <a:pPr algn="ctr" defTabSz="685800" eaLnBrk="1" fontAlgn="auto" hangingPunct="1">
              <a:spcBef>
                <a:spcPts val="0"/>
              </a:spcBef>
              <a:spcAft>
                <a:spcPts val="0"/>
              </a:spcAft>
            </a:pPr>
            <a:endParaRPr lang="en-US" altLang="ja-JP" sz="1350">
              <a:solidFill>
                <a:srgbClr val="575757"/>
              </a:solidFill>
              <a:latin typeface="メイリオ" panose="020B0604030504040204" pitchFamily="50" charset="-128"/>
              <a:ea typeface="メイリオ" panose="020B0604030504040204" pitchFamily="50" charset="-128"/>
            </a:endParaRPr>
          </a:p>
          <a:p>
            <a:pPr algn="ctr" defTabSz="685800" eaLnBrk="1" fontAlgn="auto" hangingPunct="1">
              <a:spcBef>
                <a:spcPts val="0"/>
              </a:spcBef>
              <a:spcAft>
                <a:spcPts val="0"/>
              </a:spcAft>
            </a:pPr>
            <a:endParaRPr lang="en-US" altLang="ja-JP" sz="1350">
              <a:solidFill>
                <a:srgbClr val="575757"/>
              </a:solidFill>
              <a:latin typeface="メイリオ" panose="020B0604030504040204" pitchFamily="50" charset="-128"/>
              <a:ea typeface="メイリオ" panose="020B0604030504040204" pitchFamily="50" charset="-128"/>
            </a:endParaRPr>
          </a:p>
          <a:p>
            <a:pPr algn="ctr" defTabSz="685800" eaLnBrk="1" fontAlgn="auto" hangingPunct="1">
              <a:spcBef>
                <a:spcPts val="0"/>
              </a:spcBef>
              <a:spcAft>
                <a:spcPts val="0"/>
              </a:spcAft>
            </a:pPr>
            <a:endParaRPr lang="ja-JP" altLang="en-US" sz="1350">
              <a:solidFill>
                <a:srgbClr val="575757"/>
              </a:solidFill>
              <a:latin typeface="メイリオ" panose="020B0604030504040204" pitchFamily="50" charset="-128"/>
              <a:ea typeface="メイリオ" panose="020B0604030504040204" pitchFamily="50" charset="-128"/>
            </a:endParaRPr>
          </a:p>
        </p:txBody>
      </p:sp>
      <p:sp>
        <p:nvSpPr>
          <p:cNvPr id="24" name="四角形: 角を丸くする 2">
            <a:extLst>
              <a:ext uri="{FF2B5EF4-FFF2-40B4-BE49-F238E27FC236}">
                <a16:creationId xmlns:a16="http://schemas.microsoft.com/office/drawing/2014/main" id="{E7A54FA4-684B-C3F4-DB05-71C7B19E4445}"/>
              </a:ext>
            </a:extLst>
          </p:cNvPr>
          <p:cNvSpPr/>
          <p:nvPr/>
        </p:nvSpPr>
        <p:spPr>
          <a:xfrm>
            <a:off x="728700" y="5403441"/>
            <a:ext cx="628120" cy="383543"/>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eaLnBrk="1" fontAlgn="auto" hangingPunct="1">
              <a:spcBef>
                <a:spcPts val="0"/>
              </a:spcBef>
              <a:spcAft>
                <a:spcPts val="0"/>
              </a:spcAft>
            </a:pPr>
            <a:r>
              <a:rPr lang="ja-JP" altLang="en-US" sz="825" b="1">
                <a:solidFill>
                  <a:prstClr val="white"/>
                </a:solidFill>
                <a:latin typeface="メイリオ" panose="020B0604030504040204" pitchFamily="50" charset="-128"/>
                <a:ea typeface="メイリオ" panose="020B0604030504040204" pitchFamily="50" charset="-128"/>
              </a:rPr>
              <a:t>サービス</a:t>
            </a:r>
            <a:endParaRPr lang="en-US" altLang="ja-JP" sz="825" b="1">
              <a:solidFill>
                <a:prstClr val="white"/>
              </a:solidFill>
              <a:latin typeface="メイリオ" panose="020B0604030504040204" pitchFamily="50" charset="-128"/>
              <a:ea typeface="メイリオ" panose="020B0604030504040204" pitchFamily="50" charset="-128"/>
            </a:endParaRPr>
          </a:p>
          <a:p>
            <a:pPr algn="ctr" defTabSz="685800" eaLnBrk="1" fontAlgn="auto" hangingPunct="1">
              <a:spcBef>
                <a:spcPts val="0"/>
              </a:spcBef>
              <a:spcAft>
                <a:spcPts val="0"/>
              </a:spcAft>
            </a:pPr>
            <a:r>
              <a:rPr lang="ja-JP" altLang="en-US" sz="825" b="1">
                <a:solidFill>
                  <a:prstClr val="white"/>
                </a:solidFill>
                <a:latin typeface="メイリオ" panose="020B0604030504040204" pitchFamily="50" charset="-128"/>
                <a:ea typeface="メイリオ" panose="020B0604030504040204" pitchFamily="50" charset="-128"/>
              </a:rPr>
              <a:t>受益</a:t>
            </a:r>
          </a:p>
        </p:txBody>
      </p:sp>
      <p:sp>
        <p:nvSpPr>
          <p:cNvPr id="25" name="四角形: 角を丸くする 3">
            <a:extLst>
              <a:ext uri="{FF2B5EF4-FFF2-40B4-BE49-F238E27FC236}">
                <a16:creationId xmlns:a16="http://schemas.microsoft.com/office/drawing/2014/main" id="{682E2478-73F8-48AA-CCAC-FD6B49F52A0F}"/>
              </a:ext>
            </a:extLst>
          </p:cNvPr>
          <p:cNvSpPr/>
          <p:nvPr/>
        </p:nvSpPr>
        <p:spPr>
          <a:xfrm>
            <a:off x="1700808" y="5403441"/>
            <a:ext cx="628120" cy="383543"/>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eaLnBrk="1" fontAlgn="auto" hangingPunct="1">
              <a:spcBef>
                <a:spcPts val="0"/>
              </a:spcBef>
              <a:spcAft>
                <a:spcPts val="0"/>
              </a:spcAft>
            </a:pPr>
            <a:r>
              <a:rPr lang="ja-JP" altLang="en-US" sz="825" b="1">
                <a:solidFill>
                  <a:prstClr val="white"/>
                </a:solidFill>
                <a:latin typeface="メイリオ" panose="020B0604030504040204" pitchFamily="50" charset="-128"/>
                <a:ea typeface="メイリオ" panose="020B0604030504040204" pitchFamily="50" charset="-128"/>
              </a:rPr>
              <a:t>サービス</a:t>
            </a:r>
            <a:endParaRPr lang="en-US" altLang="ja-JP" sz="825" b="1">
              <a:solidFill>
                <a:prstClr val="white"/>
              </a:solidFill>
              <a:latin typeface="メイリオ" panose="020B0604030504040204" pitchFamily="50" charset="-128"/>
              <a:ea typeface="メイリオ" panose="020B0604030504040204" pitchFamily="50" charset="-128"/>
            </a:endParaRPr>
          </a:p>
          <a:p>
            <a:pPr algn="ctr" defTabSz="685800" eaLnBrk="1" fontAlgn="auto" hangingPunct="1">
              <a:spcBef>
                <a:spcPts val="0"/>
              </a:spcBef>
              <a:spcAft>
                <a:spcPts val="0"/>
              </a:spcAft>
            </a:pPr>
            <a:r>
              <a:rPr lang="ja-JP" altLang="en-US" sz="825" b="1">
                <a:solidFill>
                  <a:prstClr val="white"/>
                </a:solidFill>
                <a:latin typeface="メイリオ" panose="020B0604030504040204" pitchFamily="50" charset="-128"/>
                <a:ea typeface="メイリオ" panose="020B0604030504040204" pitchFamily="50" charset="-128"/>
              </a:rPr>
              <a:t>提供</a:t>
            </a:r>
          </a:p>
        </p:txBody>
      </p:sp>
      <p:sp>
        <p:nvSpPr>
          <p:cNvPr id="29" name="正方形/長方形 28">
            <a:extLst>
              <a:ext uri="{FF2B5EF4-FFF2-40B4-BE49-F238E27FC236}">
                <a16:creationId xmlns:a16="http://schemas.microsoft.com/office/drawing/2014/main" id="{AA52A05E-9C36-E65E-D274-552FFC4D0090}"/>
              </a:ext>
            </a:extLst>
          </p:cNvPr>
          <p:cNvSpPr/>
          <p:nvPr/>
        </p:nvSpPr>
        <p:spPr>
          <a:xfrm>
            <a:off x="836712" y="2593048"/>
            <a:ext cx="322398" cy="268532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defTabSz="685800" eaLnBrk="1" fontAlgn="auto" hangingPunct="1">
              <a:spcBef>
                <a:spcPts val="0"/>
              </a:spcBef>
              <a:spcAft>
                <a:spcPts val="0"/>
              </a:spcAft>
            </a:pPr>
            <a:r>
              <a:rPr lang="ja-JP" altLang="en-US" sz="1200">
                <a:solidFill>
                  <a:srgbClr val="575757"/>
                </a:solidFill>
                <a:latin typeface="メイリオ" panose="020B0604030504040204" pitchFamily="50" charset="-128"/>
                <a:ea typeface="メイリオ" panose="020B0604030504040204" pitchFamily="50" charset="-128"/>
              </a:rPr>
              <a:t>個人・企業・団体（市内外）</a:t>
            </a:r>
          </a:p>
        </p:txBody>
      </p:sp>
      <p:sp>
        <p:nvSpPr>
          <p:cNvPr id="30" name="正方形/長方形 29">
            <a:extLst>
              <a:ext uri="{FF2B5EF4-FFF2-40B4-BE49-F238E27FC236}">
                <a16:creationId xmlns:a16="http://schemas.microsoft.com/office/drawing/2014/main" id="{FD4B5957-FB69-0E8D-2776-90584DF64B08}"/>
              </a:ext>
            </a:extLst>
          </p:cNvPr>
          <p:cNvSpPr/>
          <p:nvPr/>
        </p:nvSpPr>
        <p:spPr>
          <a:xfrm>
            <a:off x="2920405" y="2933677"/>
            <a:ext cx="1185158" cy="31998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defTabSz="685800" eaLnBrk="1" fontAlgn="auto" hangingPunct="1">
              <a:spcBef>
                <a:spcPts val="0"/>
              </a:spcBef>
              <a:spcAft>
                <a:spcPts val="0"/>
              </a:spcAft>
            </a:pPr>
            <a:r>
              <a:rPr lang="ja-JP" altLang="en-US" sz="1350">
                <a:solidFill>
                  <a:srgbClr val="575757"/>
                </a:solidFill>
                <a:latin typeface="メイリオ" panose="020B0604030504040204" pitchFamily="50" charset="-128"/>
                <a:ea typeface="メイリオ" panose="020B0604030504040204" pitchFamily="50" charset="-128"/>
              </a:rPr>
              <a:t>社</a:t>
            </a:r>
            <a:br>
              <a:rPr lang="en-US" altLang="ja-JP" sz="1350">
                <a:solidFill>
                  <a:srgbClr val="575757"/>
                </a:solidFill>
                <a:latin typeface="メイリオ" panose="020B0604030504040204" pitchFamily="50" charset="-128"/>
                <a:ea typeface="メイリオ" panose="020B0604030504040204" pitchFamily="50" charset="-128"/>
              </a:rPr>
            </a:br>
            <a:r>
              <a:rPr lang="ja-JP" altLang="en-US" sz="1350">
                <a:solidFill>
                  <a:srgbClr val="575757"/>
                </a:solidFill>
                <a:latin typeface="メイリオ" panose="020B0604030504040204" pitchFamily="50" charset="-128"/>
                <a:ea typeface="メイリオ" panose="020B0604030504040204" pitchFamily="50" charset="-128"/>
              </a:rPr>
              <a:t>Ａ</a:t>
            </a:r>
            <a:endParaRPr lang="en-US" altLang="ja-JP" sz="1350">
              <a:solidFill>
                <a:srgbClr val="575757"/>
              </a:solidFill>
              <a:latin typeface="メイリオ" panose="020B0604030504040204" pitchFamily="50" charset="-128"/>
              <a:ea typeface="メイリオ" panose="020B0604030504040204" pitchFamily="50" charset="-128"/>
            </a:endParaRPr>
          </a:p>
        </p:txBody>
      </p:sp>
      <p:sp>
        <p:nvSpPr>
          <p:cNvPr id="31" name="正方形/長方形 30">
            <a:extLst>
              <a:ext uri="{FF2B5EF4-FFF2-40B4-BE49-F238E27FC236}">
                <a16:creationId xmlns:a16="http://schemas.microsoft.com/office/drawing/2014/main" id="{98144BAF-85A0-9A59-BCE6-49DDE6A3E92E}"/>
              </a:ext>
            </a:extLst>
          </p:cNvPr>
          <p:cNvSpPr/>
          <p:nvPr/>
        </p:nvSpPr>
        <p:spPr>
          <a:xfrm>
            <a:off x="1808820" y="2593048"/>
            <a:ext cx="322398" cy="1495787"/>
          </a:xfrm>
          <a:prstGeom prst="rect">
            <a:avLst/>
          </a:prstGeom>
          <a:noFill/>
          <a:ln w="1905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defTabSz="685800" eaLnBrk="1" fontAlgn="auto" hangingPunct="1">
              <a:spcBef>
                <a:spcPts val="0"/>
              </a:spcBef>
              <a:spcAft>
                <a:spcPts val="0"/>
              </a:spcAft>
            </a:pPr>
            <a:r>
              <a:rPr lang="ja-JP" altLang="en-US" sz="1200">
                <a:solidFill>
                  <a:srgbClr val="575757"/>
                </a:solidFill>
                <a:latin typeface="メイリオ" panose="020B0604030504040204" pitchFamily="50" charset="-128"/>
                <a:ea typeface="メイリオ" panose="020B0604030504040204" pitchFamily="50" charset="-128"/>
              </a:rPr>
              <a:t>サービス提供者</a:t>
            </a:r>
          </a:p>
        </p:txBody>
      </p:sp>
      <p:sp>
        <p:nvSpPr>
          <p:cNvPr id="33" name="正方形/長方形 32">
            <a:extLst>
              <a:ext uri="{FF2B5EF4-FFF2-40B4-BE49-F238E27FC236}">
                <a16:creationId xmlns:a16="http://schemas.microsoft.com/office/drawing/2014/main" id="{52067497-44C4-15E5-9EE4-914C5396B9A3}"/>
              </a:ext>
            </a:extLst>
          </p:cNvPr>
          <p:cNvSpPr/>
          <p:nvPr/>
        </p:nvSpPr>
        <p:spPr>
          <a:xfrm>
            <a:off x="6237312" y="2593047"/>
            <a:ext cx="322398" cy="268532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defTabSz="685800" eaLnBrk="1" fontAlgn="auto" hangingPunct="1">
              <a:spcBef>
                <a:spcPts val="0"/>
              </a:spcBef>
              <a:spcAft>
                <a:spcPts val="0"/>
              </a:spcAft>
            </a:pPr>
            <a:r>
              <a:rPr lang="ja-JP" altLang="en-US" sz="1350">
                <a:solidFill>
                  <a:srgbClr val="575757"/>
                </a:solidFill>
                <a:latin typeface="メイリオ" panose="020B0604030504040204" pitchFamily="50" charset="-128"/>
                <a:ea typeface="メイリオ" panose="020B0604030504040204" pitchFamily="50" charset="-128"/>
              </a:rPr>
              <a:t>国</a:t>
            </a:r>
          </a:p>
        </p:txBody>
      </p:sp>
      <p:sp>
        <p:nvSpPr>
          <p:cNvPr id="34" name="正方形/長方形 33">
            <a:extLst>
              <a:ext uri="{FF2B5EF4-FFF2-40B4-BE49-F238E27FC236}">
                <a16:creationId xmlns:a16="http://schemas.microsoft.com/office/drawing/2014/main" id="{00C2556D-DEA2-6D0E-ECE9-1DC1425AC63A}"/>
              </a:ext>
            </a:extLst>
          </p:cNvPr>
          <p:cNvSpPr/>
          <p:nvPr/>
        </p:nvSpPr>
        <p:spPr>
          <a:xfrm>
            <a:off x="5373217" y="2593048"/>
            <a:ext cx="491678" cy="122897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defTabSz="685800" eaLnBrk="1" fontAlgn="auto" hangingPunct="1">
              <a:spcBef>
                <a:spcPts val="0"/>
              </a:spcBef>
              <a:spcAft>
                <a:spcPts val="0"/>
              </a:spcAft>
            </a:pPr>
            <a:r>
              <a:rPr lang="ja-JP" altLang="en-US" sz="1350">
                <a:solidFill>
                  <a:srgbClr val="575757"/>
                </a:solidFill>
                <a:latin typeface="メイリオ" panose="020B0604030504040204" pitchFamily="50" charset="-128"/>
                <a:ea typeface="メイリオ" panose="020B0604030504040204" pitchFamily="50" charset="-128"/>
              </a:rPr>
              <a:t>〇〇市</a:t>
            </a:r>
          </a:p>
        </p:txBody>
      </p:sp>
      <p:sp>
        <p:nvSpPr>
          <p:cNvPr id="35" name="正方形/長方形 34">
            <a:extLst>
              <a:ext uri="{FF2B5EF4-FFF2-40B4-BE49-F238E27FC236}">
                <a16:creationId xmlns:a16="http://schemas.microsoft.com/office/drawing/2014/main" id="{101EE2E9-9D88-B318-9ED5-14AA610F29C2}"/>
              </a:ext>
            </a:extLst>
          </p:cNvPr>
          <p:cNvSpPr/>
          <p:nvPr/>
        </p:nvSpPr>
        <p:spPr>
          <a:xfrm>
            <a:off x="5397394" y="4049395"/>
            <a:ext cx="461876" cy="122897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defTabSz="685800" eaLnBrk="1" fontAlgn="auto" hangingPunct="1">
              <a:spcBef>
                <a:spcPts val="0"/>
              </a:spcBef>
              <a:spcAft>
                <a:spcPts val="0"/>
              </a:spcAft>
            </a:pPr>
            <a:r>
              <a:rPr lang="ja-JP" altLang="en-US" sz="1350">
                <a:solidFill>
                  <a:srgbClr val="575757"/>
                </a:solidFill>
                <a:latin typeface="メイリオ" panose="020B0604030504040204" pitchFamily="50" charset="-128"/>
                <a:ea typeface="メイリオ" panose="020B0604030504040204" pitchFamily="50" charset="-128"/>
              </a:rPr>
              <a:t>〇〇大学</a:t>
            </a:r>
          </a:p>
        </p:txBody>
      </p:sp>
      <p:cxnSp>
        <p:nvCxnSpPr>
          <p:cNvPr id="36" name="直線矢印コネクタ 35">
            <a:extLst>
              <a:ext uri="{FF2B5EF4-FFF2-40B4-BE49-F238E27FC236}">
                <a16:creationId xmlns:a16="http://schemas.microsoft.com/office/drawing/2014/main" id="{0E91027A-A5CD-2041-0B9F-AB0189836AB9}"/>
              </a:ext>
            </a:extLst>
          </p:cNvPr>
          <p:cNvCxnSpPr>
            <a:cxnSpLocks/>
          </p:cNvCxnSpPr>
          <p:nvPr/>
        </p:nvCxnSpPr>
        <p:spPr>
          <a:xfrm flipH="1">
            <a:off x="1160749" y="3102413"/>
            <a:ext cx="599426" cy="0"/>
          </a:xfrm>
          <a:prstGeom prst="straightConnector1">
            <a:avLst/>
          </a:prstGeom>
          <a:ln w="12700">
            <a:solidFill>
              <a:schemeClr val="tx1"/>
            </a:solidFill>
            <a:prstDash val="dash"/>
            <a:tailEnd type="triangle" w="lg" len="lg"/>
          </a:ln>
        </p:spPr>
        <p:style>
          <a:lnRef idx="1">
            <a:schemeClr val="accent1"/>
          </a:lnRef>
          <a:fillRef idx="0">
            <a:schemeClr val="accent1"/>
          </a:fillRef>
          <a:effectRef idx="0">
            <a:schemeClr val="accent1"/>
          </a:effectRef>
          <a:fontRef idx="minor">
            <a:schemeClr val="tx1"/>
          </a:fontRef>
        </p:style>
      </p:cxnSp>
      <p:cxnSp>
        <p:nvCxnSpPr>
          <p:cNvPr id="37" name="直線矢印コネクタ 36">
            <a:extLst>
              <a:ext uri="{FF2B5EF4-FFF2-40B4-BE49-F238E27FC236}">
                <a16:creationId xmlns:a16="http://schemas.microsoft.com/office/drawing/2014/main" id="{27D6E2CA-DF84-B873-EC5F-1227957C29EE}"/>
              </a:ext>
            </a:extLst>
          </p:cNvPr>
          <p:cNvCxnSpPr>
            <a:cxnSpLocks/>
          </p:cNvCxnSpPr>
          <p:nvPr/>
        </p:nvCxnSpPr>
        <p:spPr>
          <a:xfrm flipH="1">
            <a:off x="4887162" y="4833156"/>
            <a:ext cx="486000" cy="0"/>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8" name="直線矢印コネクタ 37">
            <a:extLst>
              <a:ext uri="{FF2B5EF4-FFF2-40B4-BE49-F238E27FC236}">
                <a16:creationId xmlns:a16="http://schemas.microsoft.com/office/drawing/2014/main" id="{97BFF407-1C65-A8BB-F159-CBA5FCFBA539}"/>
              </a:ext>
            </a:extLst>
          </p:cNvPr>
          <p:cNvCxnSpPr>
            <a:cxnSpLocks/>
          </p:cNvCxnSpPr>
          <p:nvPr/>
        </p:nvCxnSpPr>
        <p:spPr>
          <a:xfrm flipH="1">
            <a:off x="2132857" y="3102413"/>
            <a:ext cx="599426" cy="0"/>
          </a:xfrm>
          <a:prstGeom prst="straightConnector1">
            <a:avLst/>
          </a:prstGeom>
          <a:ln w="12700">
            <a:solidFill>
              <a:schemeClr val="tx1"/>
            </a:solidFill>
            <a:prstDash val="dash"/>
            <a:tailEnd type="triangle" w="lg" len="lg"/>
          </a:ln>
        </p:spPr>
        <p:style>
          <a:lnRef idx="1">
            <a:schemeClr val="accent1"/>
          </a:lnRef>
          <a:fillRef idx="0">
            <a:schemeClr val="accent1"/>
          </a:fillRef>
          <a:effectRef idx="0">
            <a:schemeClr val="accent1"/>
          </a:effectRef>
          <a:fontRef idx="minor">
            <a:schemeClr val="tx1"/>
          </a:fontRef>
        </p:style>
      </p:cxnSp>
      <p:cxnSp>
        <p:nvCxnSpPr>
          <p:cNvPr id="39" name="直線矢印コネクタ 38">
            <a:extLst>
              <a:ext uri="{FF2B5EF4-FFF2-40B4-BE49-F238E27FC236}">
                <a16:creationId xmlns:a16="http://schemas.microsoft.com/office/drawing/2014/main" id="{E3BE3520-44D9-6F40-7D7B-CCE85267D80E}"/>
              </a:ext>
            </a:extLst>
          </p:cNvPr>
          <p:cNvCxnSpPr>
            <a:cxnSpLocks/>
          </p:cNvCxnSpPr>
          <p:nvPr/>
        </p:nvCxnSpPr>
        <p:spPr>
          <a:xfrm>
            <a:off x="1160749" y="3592495"/>
            <a:ext cx="599426" cy="0"/>
          </a:xfrm>
          <a:prstGeom prst="straightConnector1">
            <a:avLst/>
          </a:prstGeom>
          <a:ln w="12700">
            <a:solidFill>
              <a:schemeClr val="tx1"/>
            </a:solidFill>
            <a:prstDash val="dash"/>
            <a:tailEnd type="triangle" w="lg" len="lg"/>
          </a:ln>
        </p:spPr>
        <p:style>
          <a:lnRef idx="1">
            <a:schemeClr val="accent1"/>
          </a:lnRef>
          <a:fillRef idx="0">
            <a:schemeClr val="accent1"/>
          </a:fillRef>
          <a:effectRef idx="0">
            <a:schemeClr val="accent1"/>
          </a:effectRef>
          <a:fontRef idx="minor">
            <a:schemeClr val="tx1"/>
          </a:fontRef>
        </p:style>
      </p:cxnSp>
      <p:cxnSp>
        <p:nvCxnSpPr>
          <p:cNvPr id="40" name="直線矢印コネクタ 39">
            <a:extLst>
              <a:ext uri="{FF2B5EF4-FFF2-40B4-BE49-F238E27FC236}">
                <a16:creationId xmlns:a16="http://schemas.microsoft.com/office/drawing/2014/main" id="{0F857C42-B80B-6680-B1AA-1F577F7A0125}"/>
              </a:ext>
            </a:extLst>
          </p:cNvPr>
          <p:cNvCxnSpPr>
            <a:cxnSpLocks/>
          </p:cNvCxnSpPr>
          <p:nvPr/>
        </p:nvCxnSpPr>
        <p:spPr>
          <a:xfrm>
            <a:off x="2132857" y="3592495"/>
            <a:ext cx="599426" cy="0"/>
          </a:xfrm>
          <a:prstGeom prst="straightConnector1">
            <a:avLst/>
          </a:prstGeom>
          <a:ln w="12700">
            <a:solidFill>
              <a:schemeClr val="tx1"/>
            </a:solidFill>
            <a:prstDash val="dash"/>
            <a:tailEnd type="triangle" w="lg" len="lg"/>
          </a:ln>
        </p:spPr>
        <p:style>
          <a:lnRef idx="1">
            <a:schemeClr val="accent1"/>
          </a:lnRef>
          <a:fillRef idx="0">
            <a:schemeClr val="accent1"/>
          </a:fillRef>
          <a:effectRef idx="0">
            <a:schemeClr val="accent1"/>
          </a:effectRef>
          <a:fontRef idx="minor">
            <a:schemeClr val="tx1"/>
          </a:fontRef>
        </p:style>
      </p:cxnSp>
      <p:cxnSp>
        <p:nvCxnSpPr>
          <p:cNvPr id="41" name="直線矢印コネクタ 40">
            <a:extLst>
              <a:ext uri="{FF2B5EF4-FFF2-40B4-BE49-F238E27FC236}">
                <a16:creationId xmlns:a16="http://schemas.microsoft.com/office/drawing/2014/main" id="{80A256BE-DDDB-302D-23AD-80A840BD90AF}"/>
              </a:ext>
            </a:extLst>
          </p:cNvPr>
          <p:cNvCxnSpPr>
            <a:cxnSpLocks/>
          </p:cNvCxnSpPr>
          <p:nvPr/>
        </p:nvCxnSpPr>
        <p:spPr>
          <a:xfrm flipH="1">
            <a:off x="1173744" y="4438550"/>
            <a:ext cx="1539000" cy="0"/>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42" name="直線矢印コネクタ 41">
            <a:extLst>
              <a:ext uri="{FF2B5EF4-FFF2-40B4-BE49-F238E27FC236}">
                <a16:creationId xmlns:a16="http://schemas.microsoft.com/office/drawing/2014/main" id="{AE7094F4-5AAF-5614-5A9A-46BF397BEC08}"/>
              </a:ext>
            </a:extLst>
          </p:cNvPr>
          <p:cNvCxnSpPr>
            <a:cxnSpLocks/>
          </p:cNvCxnSpPr>
          <p:nvPr/>
        </p:nvCxnSpPr>
        <p:spPr>
          <a:xfrm>
            <a:off x="1216711" y="4851503"/>
            <a:ext cx="1510211" cy="0"/>
          </a:xfrm>
          <a:prstGeom prst="straightConnector1">
            <a:avLst/>
          </a:prstGeom>
          <a:ln w="12700">
            <a:solidFill>
              <a:schemeClr val="tx1"/>
            </a:solidFill>
            <a:prstDash val="dash"/>
            <a:tailEnd type="triangle" w="lg" len="lg"/>
          </a:ln>
        </p:spPr>
        <p:style>
          <a:lnRef idx="1">
            <a:schemeClr val="accent1"/>
          </a:lnRef>
          <a:fillRef idx="0">
            <a:schemeClr val="accent1"/>
          </a:fillRef>
          <a:effectRef idx="0">
            <a:schemeClr val="accent1"/>
          </a:effectRef>
          <a:fontRef idx="minor">
            <a:schemeClr val="tx1"/>
          </a:fontRef>
        </p:style>
      </p:cxnSp>
      <p:sp>
        <p:nvSpPr>
          <p:cNvPr id="43" name="テキスト ボックス 42">
            <a:extLst>
              <a:ext uri="{FF2B5EF4-FFF2-40B4-BE49-F238E27FC236}">
                <a16:creationId xmlns:a16="http://schemas.microsoft.com/office/drawing/2014/main" id="{2F86E727-B566-E228-A492-EB704614CCA8}"/>
              </a:ext>
            </a:extLst>
          </p:cNvPr>
          <p:cNvSpPr txBox="1"/>
          <p:nvPr/>
        </p:nvSpPr>
        <p:spPr>
          <a:xfrm>
            <a:off x="1214754" y="2822686"/>
            <a:ext cx="570338" cy="577338"/>
          </a:xfrm>
          <a:prstGeom prst="rect">
            <a:avLst/>
          </a:prstGeom>
          <a:noFill/>
        </p:spPr>
        <p:txBody>
          <a:bodyPr wrap="square" rtlCol="0">
            <a:spAutoFit/>
          </a:bodyPr>
          <a:lstStyle/>
          <a:p>
            <a:pPr algn="ctr" defTabSz="685800" eaLnBrk="1" fontAlgn="auto" hangingPunct="1">
              <a:spcBef>
                <a:spcPts val="0"/>
              </a:spcBef>
              <a:spcAft>
                <a:spcPts val="0"/>
              </a:spcAft>
            </a:pPr>
            <a:r>
              <a:rPr lang="ja-JP" altLang="en-US" sz="788">
                <a:solidFill>
                  <a:srgbClr val="575757"/>
                </a:solidFill>
                <a:latin typeface="メイリオ" panose="020B0604030504040204" pitchFamily="50" charset="-128"/>
                <a:ea typeface="メイリオ" panose="020B0604030504040204" pitchFamily="50" charset="-128"/>
              </a:rPr>
              <a:t>サービス</a:t>
            </a:r>
            <a:endParaRPr lang="en-US" altLang="ja-JP" sz="788">
              <a:solidFill>
                <a:srgbClr val="575757"/>
              </a:solidFill>
              <a:latin typeface="メイリオ" panose="020B0604030504040204" pitchFamily="50" charset="-128"/>
              <a:ea typeface="メイリオ" panose="020B0604030504040204" pitchFamily="50" charset="-128"/>
            </a:endParaRPr>
          </a:p>
          <a:p>
            <a:pPr algn="ctr" defTabSz="685800" eaLnBrk="1" fontAlgn="auto" hangingPunct="1">
              <a:spcBef>
                <a:spcPts val="0"/>
              </a:spcBef>
              <a:spcAft>
                <a:spcPts val="0"/>
              </a:spcAft>
            </a:pPr>
            <a:r>
              <a:rPr lang="ja-JP" altLang="en-US" sz="788">
                <a:solidFill>
                  <a:srgbClr val="575757"/>
                </a:solidFill>
                <a:latin typeface="メイリオ" panose="020B0604030504040204" pitchFamily="50" charset="-128"/>
                <a:ea typeface="メイリオ" panose="020B0604030504040204" pitchFamily="50" charset="-128"/>
              </a:rPr>
              <a:t>提供</a:t>
            </a:r>
            <a:endParaRPr lang="en-US" altLang="ja-JP" sz="788">
              <a:solidFill>
                <a:srgbClr val="575757"/>
              </a:solidFill>
              <a:latin typeface="メイリオ" panose="020B0604030504040204" pitchFamily="50" charset="-128"/>
              <a:ea typeface="メイリオ" panose="020B0604030504040204" pitchFamily="50" charset="-128"/>
            </a:endParaRPr>
          </a:p>
          <a:p>
            <a:pPr algn="ctr" defTabSz="685800" eaLnBrk="1" fontAlgn="auto" hangingPunct="1">
              <a:spcBef>
                <a:spcPts val="0"/>
              </a:spcBef>
              <a:spcAft>
                <a:spcPts val="0"/>
              </a:spcAft>
            </a:pPr>
            <a:r>
              <a:rPr lang="en-US" altLang="ja-JP" sz="788">
                <a:solidFill>
                  <a:srgbClr val="575757"/>
                </a:solidFill>
                <a:latin typeface="メイリオ" panose="020B0604030504040204" pitchFamily="50" charset="-128"/>
                <a:ea typeface="メイリオ" panose="020B0604030504040204" pitchFamily="50" charset="-128"/>
              </a:rPr>
              <a:t>25</a:t>
            </a:r>
            <a:r>
              <a:rPr lang="ja-JP" altLang="en-US" sz="788">
                <a:solidFill>
                  <a:srgbClr val="575757"/>
                </a:solidFill>
                <a:latin typeface="メイリオ" panose="020B0604030504040204" pitchFamily="50" charset="-128"/>
                <a:ea typeface="メイリオ" panose="020B0604030504040204" pitchFamily="50" charset="-128"/>
              </a:rPr>
              <a:t>社</a:t>
            </a:r>
          </a:p>
        </p:txBody>
      </p:sp>
      <p:sp>
        <p:nvSpPr>
          <p:cNvPr id="44" name="テキスト ボックス 43">
            <a:extLst>
              <a:ext uri="{FF2B5EF4-FFF2-40B4-BE49-F238E27FC236}">
                <a16:creationId xmlns:a16="http://schemas.microsoft.com/office/drawing/2014/main" id="{9256A4EF-4D1B-D1D4-1155-982B7A3355E9}"/>
              </a:ext>
            </a:extLst>
          </p:cNvPr>
          <p:cNvSpPr txBox="1"/>
          <p:nvPr/>
        </p:nvSpPr>
        <p:spPr>
          <a:xfrm>
            <a:off x="1125687" y="3714370"/>
            <a:ext cx="629128" cy="577338"/>
          </a:xfrm>
          <a:prstGeom prst="rect">
            <a:avLst/>
          </a:prstGeom>
          <a:noFill/>
        </p:spPr>
        <p:txBody>
          <a:bodyPr wrap="square" rtlCol="0">
            <a:spAutoFit/>
          </a:bodyPr>
          <a:lstStyle/>
          <a:p>
            <a:pPr algn="ctr" defTabSz="685800" eaLnBrk="1" fontAlgn="auto" hangingPunct="1">
              <a:spcBef>
                <a:spcPts val="0"/>
              </a:spcBef>
              <a:spcAft>
                <a:spcPts val="0"/>
              </a:spcAft>
            </a:pPr>
            <a:r>
              <a:rPr lang="ja-JP" altLang="en-US" sz="788">
                <a:solidFill>
                  <a:srgbClr val="575757"/>
                </a:solidFill>
                <a:latin typeface="メイリオ" panose="020B0604030504040204" pitchFamily="50" charset="-128"/>
                <a:ea typeface="メイリオ" panose="020B0604030504040204" pitchFamily="50" charset="-128"/>
              </a:rPr>
              <a:t>サービス</a:t>
            </a:r>
            <a:endParaRPr lang="en-US" altLang="ja-JP" sz="788">
              <a:solidFill>
                <a:srgbClr val="575757"/>
              </a:solidFill>
              <a:latin typeface="メイリオ" panose="020B0604030504040204" pitchFamily="50" charset="-128"/>
              <a:ea typeface="メイリオ" panose="020B0604030504040204" pitchFamily="50" charset="-128"/>
            </a:endParaRPr>
          </a:p>
          <a:p>
            <a:pPr algn="ctr" defTabSz="685800" eaLnBrk="1" fontAlgn="auto" hangingPunct="1">
              <a:spcBef>
                <a:spcPts val="0"/>
              </a:spcBef>
              <a:spcAft>
                <a:spcPts val="0"/>
              </a:spcAft>
            </a:pPr>
            <a:r>
              <a:rPr lang="ja-JP" altLang="en-US" sz="788">
                <a:solidFill>
                  <a:srgbClr val="575757"/>
                </a:solidFill>
                <a:latin typeface="メイリオ" panose="020B0604030504040204" pitchFamily="50" charset="-128"/>
                <a:ea typeface="メイリオ" panose="020B0604030504040204" pitchFamily="50" charset="-128"/>
              </a:rPr>
              <a:t>利用料</a:t>
            </a:r>
            <a:endParaRPr lang="en-US" altLang="ja-JP" sz="788">
              <a:solidFill>
                <a:srgbClr val="575757"/>
              </a:solidFill>
              <a:latin typeface="メイリオ" panose="020B0604030504040204" pitchFamily="50" charset="-128"/>
              <a:ea typeface="メイリオ" panose="020B0604030504040204" pitchFamily="50" charset="-128"/>
            </a:endParaRPr>
          </a:p>
          <a:p>
            <a:pPr algn="ctr" defTabSz="685800" eaLnBrk="1" fontAlgn="auto" hangingPunct="1">
              <a:spcBef>
                <a:spcPts val="0"/>
              </a:spcBef>
              <a:spcAft>
                <a:spcPts val="0"/>
              </a:spcAft>
            </a:pPr>
            <a:r>
              <a:rPr lang="en-US" altLang="ja-JP" sz="788">
                <a:solidFill>
                  <a:srgbClr val="575757"/>
                </a:solidFill>
                <a:latin typeface="メイリオ" panose="020B0604030504040204" pitchFamily="50" charset="-128"/>
                <a:ea typeface="メイリオ" panose="020B0604030504040204" pitchFamily="50" charset="-128"/>
              </a:rPr>
              <a:t>XX</a:t>
            </a:r>
            <a:r>
              <a:rPr lang="ja-JP" altLang="en-US" sz="788">
                <a:solidFill>
                  <a:srgbClr val="575757"/>
                </a:solidFill>
                <a:latin typeface="メイリオ" panose="020B0604030504040204" pitchFamily="50" charset="-128"/>
                <a:ea typeface="メイリオ" panose="020B0604030504040204" pitchFamily="50" charset="-128"/>
              </a:rPr>
              <a:t>万円</a:t>
            </a:r>
            <a:r>
              <a:rPr lang="en-US" altLang="ja-JP" sz="788">
                <a:solidFill>
                  <a:srgbClr val="575757"/>
                </a:solidFill>
                <a:latin typeface="メイリオ" panose="020B0604030504040204" pitchFamily="50" charset="-128"/>
                <a:ea typeface="メイリオ" panose="020B0604030504040204" pitchFamily="50" charset="-128"/>
              </a:rPr>
              <a:t>/</a:t>
            </a:r>
            <a:r>
              <a:rPr lang="ja-JP" altLang="en-US" sz="788">
                <a:solidFill>
                  <a:srgbClr val="575757"/>
                </a:solidFill>
                <a:latin typeface="メイリオ" panose="020B0604030504040204" pitchFamily="50" charset="-128"/>
                <a:ea typeface="メイリオ" panose="020B0604030504040204" pitchFamily="50" charset="-128"/>
              </a:rPr>
              <a:t>月・社</a:t>
            </a:r>
          </a:p>
        </p:txBody>
      </p:sp>
      <p:sp>
        <p:nvSpPr>
          <p:cNvPr id="45" name="楕円 44">
            <a:extLst>
              <a:ext uri="{FF2B5EF4-FFF2-40B4-BE49-F238E27FC236}">
                <a16:creationId xmlns:a16="http://schemas.microsoft.com/office/drawing/2014/main" id="{9900B4BD-D926-C750-AF14-59B4E7B6D568}"/>
              </a:ext>
            </a:extLst>
          </p:cNvPr>
          <p:cNvSpPr/>
          <p:nvPr/>
        </p:nvSpPr>
        <p:spPr>
          <a:xfrm>
            <a:off x="1376772" y="3497623"/>
            <a:ext cx="194551" cy="19455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tIns="81000" rtlCol="0" anchor="ctr"/>
          <a:lstStyle/>
          <a:p>
            <a:pPr algn="ctr" defTabSz="685800" eaLnBrk="1" fontAlgn="auto" hangingPunct="1">
              <a:spcBef>
                <a:spcPts val="0"/>
              </a:spcBef>
              <a:spcAft>
                <a:spcPts val="0"/>
              </a:spcAft>
            </a:pPr>
            <a:r>
              <a:rPr lang="ja-JP" altLang="en-US" sz="1200" b="1">
                <a:solidFill>
                  <a:prstClr val="white"/>
                </a:solidFill>
                <a:latin typeface="メイリオ" panose="020B0604030504040204" pitchFamily="50" charset="-128"/>
                <a:ea typeface="メイリオ" panose="020B0604030504040204" pitchFamily="50" charset="-128"/>
              </a:rPr>
              <a:t>￥</a:t>
            </a:r>
          </a:p>
        </p:txBody>
      </p:sp>
      <p:sp>
        <p:nvSpPr>
          <p:cNvPr id="46" name="テキスト ボックス 45">
            <a:extLst>
              <a:ext uri="{FF2B5EF4-FFF2-40B4-BE49-F238E27FC236}">
                <a16:creationId xmlns:a16="http://schemas.microsoft.com/office/drawing/2014/main" id="{BE81BF44-1209-7A69-6DA4-5744AF37265E}"/>
              </a:ext>
            </a:extLst>
          </p:cNvPr>
          <p:cNvSpPr txBox="1"/>
          <p:nvPr/>
        </p:nvSpPr>
        <p:spPr>
          <a:xfrm>
            <a:off x="1478734" y="4941169"/>
            <a:ext cx="639344" cy="577338"/>
          </a:xfrm>
          <a:prstGeom prst="rect">
            <a:avLst/>
          </a:prstGeom>
          <a:noFill/>
        </p:spPr>
        <p:txBody>
          <a:bodyPr wrap="square" rtlCol="0">
            <a:spAutoFit/>
          </a:bodyPr>
          <a:lstStyle/>
          <a:p>
            <a:pPr algn="ctr" defTabSz="685800" eaLnBrk="1" fontAlgn="auto" hangingPunct="1">
              <a:spcBef>
                <a:spcPts val="0"/>
              </a:spcBef>
              <a:spcAft>
                <a:spcPts val="0"/>
              </a:spcAft>
            </a:pPr>
            <a:r>
              <a:rPr lang="ja-JP" altLang="en-US" sz="788">
                <a:solidFill>
                  <a:srgbClr val="575757"/>
                </a:solidFill>
                <a:latin typeface="メイリオ" panose="020B0604030504040204" pitchFamily="50" charset="-128"/>
                <a:ea typeface="メイリオ" panose="020B0604030504040204" pitchFamily="50" charset="-128"/>
              </a:rPr>
              <a:t>サービス</a:t>
            </a:r>
            <a:endParaRPr lang="en-US" altLang="ja-JP" sz="788">
              <a:solidFill>
                <a:srgbClr val="575757"/>
              </a:solidFill>
              <a:latin typeface="メイリオ" panose="020B0604030504040204" pitchFamily="50" charset="-128"/>
              <a:ea typeface="メイリオ" panose="020B0604030504040204" pitchFamily="50" charset="-128"/>
            </a:endParaRPr>
          </a:p>
          <a:p>
            <a:pPr algn="ctr" defTabSz="685800" eaLnBrk="1" fontAlgn="auto" hangingPunct="1">
              <a:spcBef>
                <a:spcPts val="0"/>
              </a:spcBef>
              <a:spcAft>
                <a:spcPts val="0"/>
              </a:spcAft>
            </a:pPr>
            <a:r>
              <a:rPr lang="ja-JP" altLang="en-US" sz="788">
                <a:solidFill>
                  <a:srgbClr val="575757"/>
                </a:solidFill>
                <a:latin typeface="メイリオ" panose="020B0604030504040204" pitchFamily="50" charset="-128"/>
                <a:ea typeface="メイリオ" panose="020B0604030504040204" pitchFamily="50" charset="-128"/>
              </a:rPr>
              <a:t>利用料</a:t>
            </a:r>
            <a:endParaRPr lang="en-US" altLang="ja-JP" sz="788">
              <a:solidFill>
                <a:srgbClr val="575757"/>
              </a:solidFill>
              <a:latin typeface="メイリオ" panose="020B0604030504040204" pitchFamily="50" charset="-128"/>
              <a:ea typeface="メイリオ" panose="020B0604030504040204" pitchFamily="50" charset="-128"/>
            </a:endParaRPr>
          </a:p>
          <a:p>
            <a:pPr algn="ctr" defTabSz="685800" eaLnBrk="1" fontAlgn="auto" hangingPunct="1">
              <a:spcBef>
                <a:spcPts val="0"/>
              </a:spcBef>
              <a:spcAft>
                <a:spcPts val="0"/>
              </a:spcAft>
            </a:pPr>
            <a:r>
              <a:rPr lang="en-US" altLang="ja-JP" sz="788">
                <a:solidFill>
                  <a:srgbClr val="575757"/>
                </a:solidFill>
                <a:latin typeface="メイリオ" panose="020B0604030504040204" pitchFamily="50" charset="-128"/>
                <a:ea typeface="メイリオ" panose="020B0604030504040204" pitchFamily="50" charset="-128"/>
              </a:rPr>
              <a:t>XX</a:t>
            </a:r>
            <a:r>
              <a:rPr lang="ja-JP" altLang="en-US" sz="788">
                <a:solidFill>
                  <a:srgbClr val="575757"/>
                </a:solidFill>
                <a:latin typeface="メイリオ" panose="020B0604030504040204" pitchFamily="50" charset="-128"/>
                <a:ea typeface="メイリオ" panose="020B0604030504040204" pitchFamily="50" charset="-128"/>
              </a:rPr>
              <a:t>万円</a:t>
            </a:r>
            <a:r>
              <a:rPr lang="en-US" altLang="ja-JP" sz="788">
                <a:solidFill>
                  <a:srgbClr val="575757"/>
                </a:solidFill>
                <a:latin typeface="メイリオ" panose="020B0604030504040204" pitchFamily="50" charset="-128"/>
                <a:ea typeface="メイリオ" panose="020B0604030504040204" pitchFamily="50" charset="-128"/>
              </a:rPr>
              <a:t>/</a:t>
            </a:r>
            <a:r>
              <a:rPr lang="ja-JP" altLang="en-US" sz="788">
                <a:solidFill>
                  <a:srgbClr val="575757"/>
                </a:solidFill>
                <a:latin typeface="メイリオ" panose="020B0604030504040204" pitchFamily="50" charset="-128"/>
                <a:ea typeface="メイリオ" panose="020B0604030504040204" pitchFamily="50" charset="-128"/>
              </a:rPr>
              <a:t>月</a:t>
            </a:r>
          </a:p>
        </p:txBody>
      </p:sp>
      <p:sp>
        <p:nvSpPr>
          <p:cNvPr id="47" name="楕円 46">
            <a:extLst>
              <a:ext uri="{FF2B5EF4-FFF2-40B4-BE49-F238E27FC236}">
                <a16:creationId xmlns:a16="http://schemas.microsoft.com/office/drawing/2014/main" id="{90776000-32E4-909D-2849-DA20504DA137}"/>
              </a:ext>
            </a:extLst>
          </p:cNvPr>
          <p:cNvSpPr/>
          <p:nvPr/>
        </p:nvSpPr>
        <p:spPr>
          <a:xfrm>
            <a:off x="1700808" y="4746762"/>
            <a:ext cx="194551" cy="19455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tIns="81000" rtlCol="0" anchor="ctr"/>
          <a:lstStyle/>
          <a:p>
            <a:pPr algn="ctr" defTabSz="685800" eaLnBrk="1" fontAlgn="auto" hangingPunct="1">
              <a:spcBef>
                <a:spcPts val="0"/>
              </a:spcBef>
              <a:spcAft>
                <a:spcPts val="0"/>
              </a:spcAft>
            </a:pPr>
            <a:r>
              <a:rPr lang="ja-JP" altLang="en-US" sz="1200" b="1">
                <a:solidFill>
                  <a:prstClr val="white"/>
                </a:solidFill>
                <a:latin typeface="メイリオ" panose="020B0604030504040204" pitchFamily="50" charset="-128"/>
                <a:ea typeface="メイリオ" panose="020B0604030504040204" pitchFamily="50" charset="-128"/>
              </a:rPr>
              <a:t>￥</a:t>
            </a:r>
          </a:p>
        </p:txBody>
      </p:sp>
      <p:sp>
        <p:nvSpPr>
          <p:cNvPr id="48" name="テキスト ボックス 47">
            <a:extLst>
              <a:ext uri="{FF2B5EF4-FFF2-40B4-BE49-F238E27FC236}">
                <a16:creationId xmlns:a16="http://schemas.microsoft.com/office/drawing/2014/main" id="{7EE25C86-3558-27CE-BB3D-38614E847E62}"/>
              </a:ext>
            </a:extLst>
          </p:cNvPr>
          <p:cNvSpPr txBox="1"/>
          <p:nvPr/>
        </p:nvSpPr>
        <p:spPr>
          <a:xfrm>
            <a:off x="1538790" y="4274212"/>
            <a:ext cx="836213" cy="213585"/>
          </a:xfrm>
          <a:prstGeom prst="rect">
            <a:avLst/>
          </a:prstGeom>
          <a:noFill/>
        </p:spPr>
        <p:txBody>
          <a:bodyPr wrap="square" rtlCol="0">
            <a:spAutoFit/>
          </a:bodyPr>
          <a:lstStyle/>
          <a:p>
            <a:pPr algn="ctr" defTabSz="685800" eaLnBrk="1" fontAlgn="auto" hangingPunct="1">
              <a:spcBef>
                <a:spcPts val="0"/>
              </a:spcBef>
              <a:spcAft>
                <a:spcPts val="0"/>
              </a:spcAft>
            </a:pPr>
            <a:r>
              <a:rPr lang="ja-JP" altLang="en-US" sz="788">
                <a:solidFill>
                  <a:srgbClr val="575757"/>
                </a:solidFill>
                <a:latin typeface="メイリオ" panose="020B0604030504040204" pitchFamily="50" charset="-128"/>
                <a:ea typeface="メイリオ" panose="020B0604030504040204" pitchFamily="50" charset="-128"/>
              </a:rPr>
              <a:t>サービス提供</a:t>
            </a:r>
          </a:p>
        </p:txBody>
      </p:sp>
      <p:sp>
        <p:nvSpPr>
          <p:cNvPr id="49" name="テキスト ボックス 48">
            <a:extLst>
              <a:ext uri="{FF2B5EF4-FFF2-40B4-BE49-F238E27FC236}">
                <a16:creationId xmlns:a16="http://schemas.microsoft.com/office/drawing/2014/main" id="{34D0EAAE-EEE7-9FE2-0034-2D73A62871BE}"/>
              </a:ext>
            </a:extLst>
          </p:cNvPr>
          <p:cNvSpPr txBox="1"/>
          <p:nvPr/>
        </p:nvSpPr>
        <p:spPr>
          <a:xfrm>
            <a:off x="2132856" y="2701540"/>
            <a:ext cx="625549" cy="456087"/>
          </a:xfrm>
          <a:prstGeom prst="rect">
            <a:avLst/>
          </a:prstGeom>
          <a:noFill/>
        </p:spPr>
        <p:txBody>
          <a:bodyPr wrap="square" rtlCol="0">
            <a:spAutoFit/>
          </a:bodyPr>
          <a:lstStyle/>
          <a:p>
            <a:pPr algn="ctr" defTabSz="685800" eaLnBrk="1" fontAlgn="auto" hangingPunct="1">
              <a:spcBef>
                <a:spcPts val="0"/>
              </a:spcBef>
              <a:spcAft>
                <a:spcPts val="0"/>
              </a:spcAft>
            </a:pPr>
            <a:r>
              <a:rPr lang="ja-JP" altLang="en-US" sz="788">
                <a:solidFill>
                  <a:srgbClr val="575757"/>
                </a:solidFill>
                <a:latin typeface="メイリオ" panose="020B0604030504040204" pitchFamily="50" charset="-128"/>
                <a:ea typeface="メイリオ" panose="020B0604030504040204" pitchFamily="50" charset="-128"/>
              </a:rPr>
              <a:t>機器･</a:t>
            </a:r>
            <a:endParaRPr lang="en-US" altLang="ja-JP" sz="788">
              <a:solidFill>
                <a:srgbClr val="575757"/>
              </a:solidFill>
              <a:latin typeface="メイリオ" panose="020B0604030504040204" pitchFamily="50" charset="-128"/>
              <a:ea typeface="メイリオ" panose="020B0604030504040204" pitchFamily="50" charset="-128"/>
            </a:endParaRPr>
          </a:p>
          <a:p>
            <a:pPr algn="ctr" defTabSz="685800" eaLnBrk="1" fontAlgn="auto" hangingPunct="1">
              <a:spcBef>
                <a:spcPts val="0"/>
              </a:spcBef>
              <a:spcAft>
                <a:spcPts val="0"/>
              </a:spcAft>
            </a:pPr>
            <a:r>
              <a:rPr lang="ja-JP" altLang="en-US" sz="788">
                <a:solidFill>
                  <a:srgbClr val="575757"/>
                </a:solidFill>
                <a:latin typeface="メイリオ" panose="020B0604030504040204" pitchFamily="50" charset="-128"/>
                <a:ea typeface="メイリオ" panose="020B0604030504040204" pitchFamily="50" charset="-128"/>
              </a:rPr>
              <a:t>サービス</a:t>
            </a:r>
            <a:endParaRPr lang="en-US" altLang="ja-JP" sz="788">
              <a:solidFill>
                <a:srgbClr val="575757"/>
              </a:solidFill>
              <a:latin typeface="メイリオ" panose="020B0604030504040204" pitchFamily="50" charset="-128"/>
              <a:ea typeface="メイリオ" panose="020B0604030504040204" pitchFamily="50" charset="-128"/>
            </a:endParaRPr>
          </a:p>
          <a:p>
            <a:pPr algn="ctr" defTabSz="685800" eaLnBrk="1" fontAlgn="auto" hangingPunct="1">
              <a:spcBef>
                <a:spcPts val="0"/>
              </a:spcBef>
              <a:spcAft>
                <a:spcPts val="0"/>
              </a:spcAft>
            </a:pPr>
            <a:r>
              <a:rPr lang="ja-JP" altLang="en-US" sz="788">
                <a:solidFill>
                  <a:srgbClr val="575757"/>
                </a:solidFill>
                <a:latin typeface="メイリオ" panose="020B0604030504040204" pitchFamily="50" charset="-128"/>
                <a:ea typeface="メイリオ" panose="020B0604030504040204" pitchFamily="50" charset="-128"/>
              </a:rPr>
              <a:t>提供</a:t>
            </a:r>
          </a:p>
        </p:txBody>
      </p:sp>
      <p:sp>
        <p:nvSpPr>
          <p:cNvPr id="50" name="テキスト ボックス 49">
            <a:extLst>
              <a:ext uri="{FF2B5EF4-FFF2-40B4-BE49-F238E27FC236}">
                <a16:creationId xmlns:a16="http://schemas.microsoft.com/office/drawing/2014/main" id="{6B288C57-8CC5-05E5-2376-A021792CE60B}"/>
              </a:ext>
            </a:extLst>
          </p:cNvPr>
          <p:cNvSpPr txBox="1"/>
          <p:nvPr/>
        </p:nvSpPr>
        <p:spPr>
          <a:xfrm>
            <a:off x="2060907" y="3705019"/>
            <a:ext cx="724434" cy="577338"/>
          </a:xfrm>
          <a:prstGeom prst="rect">
            <a:avLst/>
          </a:prstGeom>
          <a:noFill/>
        </p:spPr>
        <p:txBody>
          <a:bodyPr wrap="square" rtlCol="0">
            <a:spAutoFit/>
          </a:bodyPr>
          <a:lstStyle/>
          <a:p>
            <a:pPr algn="ctr" defTabSz="685800" eaLnBrk="1" fontAlgn="auto" hangingPunct="1">
              <a:spcBef>
                <a:spcPts val="0"/>
              </a:spcBef>
              <a:spcAft>
                <a:spcPts val="0"/>
              </a:spcAft>
            </a:pPr>
            <a:r>
              <a:rPr lang="ja-JP" altLang="en-US" sz="788">
                <a:solidFill>
                  <a:srgbClr val="575757"/>
                </a:solidFill>
                <a:latin typeface="メイリオ" panose="020B0604030504040204" pitchFamily="50" charset="-128"/>
                <a:ea typeface="メイリオ" panose="020B0604030504040204" pitchFamily="50" charset="-128"/>
              </a:rPr>
              <a:t>機器･</a:t>
            </a:r>
            <a:endParaRPr lang="en-US" altLang="ja-JP" sz="788">
              <a:solidFill>
                <a:srgbClr val="575757"/>
              </a:solidFill>
              <a:latin typeface="メイリオ" panose="020B0604030504040204" pitchFamily="50" charset="-128"/>
              <a:ea typeface="メイリオ" panose="020B0604030504040204" pitchFamily="50" charset="-128"/>
            </a:endParaRPr>
          </a:p>
          <a:p>
            <a:pPr algn="ctr" defTabSz="685800" eaLnBrk="1" fontAlgn="auto" hangingPunct="1">
              <a:spcBef>
                <a:spcPts val="0"/>
              </a:spcBef>
              <a:spcAft>
                <a:spcPts val="0"/>
              </a:spcAft>
            </a:pPr>
            <a:r>
              <a:rPr lang="ja-JP" altLang="en-US" sz="788">
                <a:solidFill>
                  <a:srgbClr val="575757"/>
                </a:solidFill>
                <a:latin typeface="メイリオ" panose="020B0604030504040204" pitchFamily="50" charset="-128"/>
                <a:ea typeface="メイリオ" panose="020B0604030504040204" pitchFamily="50" charset="-128"/>
              </a:rPr>
              <a:t>サービス</a:t>
            </a:r>
            <a:endParaRPr lang="en-US" altLang="ja-JP" sz="788">
              <a:solidFill>
                <a:srgbClr val="575757"/>
              </a:solidFill>
              <a:latin typeface="メイリオ" panose="020B0604030504040204" pitchFamily="50" charset="-128"/>
              <a:ea typeface="メイリオ" panose="020B0604030504040204" pitchFamily="50" charset="-128"/>
            </a:endParaRPr>
          </a:p>
          <a:p>
            <a:pPr algn="ctr" defTabSz="685800" eaLnBrk="1" fontAlgn="auto" hangingPunct="1">
              <a:spcBef>
                <a:spcPts val="0"/>
              </a:spcBef>
              <a:spcAft>
                <a:spcPts val="0"/>
              </a:spcAft>
            </a:pPr>
            <a:r>
              <a:rPr lang="ja-JP" altLang="en-US" sz="788">
                <a:solidFill>
                  <a:srgbClr val="575757"/>
                </a:solidFill>
                <a:latin typeface="メイリオ" panose="020B0604030504040204" pitchFamily="50" charset="-128"/>
                <a:ea typeface="メイリオ" panose="020B0604030504040204" pitchFamily="50" charset="-128"/>
              </a:rPr>
              <a:t>利用料</a:t>
            </a:r>
            <a:endParaRPr lang="en-US" altLang="ja-JP" sz="788">
              <a:solidFill>
                <a:srgbClr val="575757"/>
              </a:solidFill>
              <a:latin typeface="メイリオ" panose="020B0604030504040204" pitchFamily="50" charset="-128"/>
              <a:ea typeface="メイリオ" panose="020B0604030504040204" pitchFamily="50" charset="-128"/>
            </a:endParaRPr>
          </a:p>
          <a:p>
            <a:pPr algn="ctr" defTabSz="685800" eaLnBrk="1" fontAlgn="auto" hangingPunct="1">
              <a:spcBef>
                <a:spcPts val="0"/>
              </a:spcBef>
              <a:spcAft>
                <a:spcPts val="0"/>
              </a:spcAft>
            </a:pPr>
            <a:r>
              <a:rPr lang="en-US" altLang="ja-JP" sz="788">
                <a:solidFill>
                  <a:srgbClr val="575757"/>
                </a:solidFill>
                <a:latin typeface="メイリオ" panose="020B0604030504040204" pitchFamily="50" charset="-128"/>
                <a:ea typeface="メイリオ" panose="020B0604030504040204" pitchFamily="50" charset="-128"/>
              </a:rPr>
              <a:t>XX</a:t>
            </a:r>
            <a:r>
              <a:rPr lang="ja-JP" altLang="en-US" sz="788">
                <a:solidFill>
                  <a:srgbClr val="575757"/>
                </a:solidFill>
                <a:latin typeface="メイリオ" panose="020B0604030504040204" pitchFamily="50" charset="-128"/>
                <a:ea typeface="メイリオ" panose="020B0604030504040204" pitchFamily="50" charset="-128"/>
              </a:rPr>
              <a:t>万円</a:t>
            </a:r>
            <a:r>
              <a:rPr lang="en-US" altLang="ja-JP" sz="788">
                <a:solidFill>
                  <a:srgbClr val="575757"/>
                </a:solidFill>
                <a:latin typeface="メイリオ" panose="020B0604030504040204" pitchFamily="50" charset="-128"/>
                <a:ea typeface="メイリオ" panose="020B0604030504040204" pitchFamily="50" charset="-128"/>
              </a:rPr>
              <a:t>/</a:t>
            </a:r>
            <a:r>
              <a:rPr lang="ja-JP" altLang="en-US" sz="788">
                <a:solidFill>
                  <a:srgbClr val="575757"/>
                </a:solidFill>
                <a:latin typeface="メイリオ" panose="020B0604030504040204" pitchFamily="50" charset="-128"/>
                <a:ea typeface="メイリオ" panose="020B0604030504040204" pitchFamily="50" charset="-128"/>
              </a:rPr>
              <a:t>月</a:t>
            </a:r>
          </a:p>
        </p:txBody>
      </p:sp>
      <p:sp>
        <p:nvSpPr>
          <p:cNvPr id="51" name="楕円 50">
            <a:extLst>
              <a:ext uri="{FF2B5EF4-FFF2-40B4-BE49-F238E27FC236}">
                <a16:creationId xmlns:a16="http://schemas.microsoft.com/office/drawing/2014/main" id="{E6B3286B-2E27-D68F-CE6A-0D9CF46B3394}"/>
              </a:ext>
            </a:extLst>
          </p:cNvPr>
          <p:cNvSpPr/>
          <p:nvPr/>
        </p:nvSpPr>
        <p:spPr>
          <a:xfrm>
            <a:off x="2316348" y="3497623"/>
            <a:ext cx="194551" cy="19455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tIns="81000" rtlCol="0" anchor="ctr"/>
          <a:lstStyle/>
          <a:p>
            <a:pPr algn="ctr" defTabSz="685800" eaLnBrk="1" fontAlgn="auto" hangingPunct="1">
              <a:spcBef>
                <a:spcPts val="0"/>
              </a:spcBef>
              <a:spcAft>
                <a:spcPts val="0"/>
              </a:spcAft>
            </a:pPr>
            <a:r>
              <a:rPr lang="ja-JP" altLang="en-US" sz="1200" b="1">
                <a:solidFill>
                  <a:prstClr val="white"/>
                </a:solidFill>
                <a:latin typeface="メイリオ" panose="020B0604030504040204" pitchFamily="50" charset="-128"/>
                <a:ea typeface="メイリオ" panose="020B0604030504040204" pitchFamily="50" charset="-128"/>
              </a:rPr>
              <a:t>￥</a:t>
            </a:r>
          </a:p>
        </p:txBody>
      </p:sp>
      <p:sp>
        <p:nvSpPr>
          <p:cNvPr id="52" name="テキスト ボックス 51">
            <a:extLst>
              <a:ext uri="{FF2B5EF4-FFF2-40B4-BE49-F238E27FC236}">
                <a16:creationId xmlns:a16="http://schemas.microsoft.com/office/drawing/2014/main" id="{66A09F29-FE08-1A84-D528-D3BFFCC0B817}"/>
              </a:ext>
            </a:extLst>
          </p:cNvPr>
          <p:cNvSpPr txBox="1"/>
          <p:nvPr/>
        </p:nvSpPr>
        <p:spPr>
          <a:xfrm>
            <a:off x="5049181" y="4861780"/>
            <a:ext cx="317360" cy="819840"/>
          </a:xfrm>
          <a:prstGeom prst="rect">
            <a:avLst/>
          </a:prstGeom>
          <a:noFill/>
        </p:spPr>
        <p:txBody>
          <a:bodyPr wrap="square" rtlCol="0">
            <a:spAutoFit/>
          </a:bodyPr>
          <a:lstStyle/>
          <a:p>
            <a:pPr algn="ctr" defTabSz="685800" eaLnBrk="1" fontAlgn="auto" hangingPunct="1">
              <a:spcBef>
                <a:spcPts val="0"/>
              </a:spcBef>
              <a:spcAft>
                <a:spcPts val="0"/>
              </a:spcAft>
            </a:pPr>
            <a:r>
              <a:rPr lang="ja-JP" altLang="en-US" sz="788">
                <a:solidFill>
                  <a:srgbClr val="575757"/>
                </a:solidFill>
                <a:latin typeface="メイリオ" panose="020B0604030504040204" pitchFamily="50" charset="-128"/>
                <a:ea typeface="メイリオ" panose="020B0604030504040204" pitchFamily="50" charset="-128"/>
              </a:rPr>
              <a:t>研究</a:t>
            </a:r>
            <a:endParaRPr lang="en-US" altLang="ja-JP" sz="788">
              <a:solidFill>
                <a:srgbClr val="575757"/>
              </a:solidFill>
              <a:latin typeface="メイリオ" panose="020B0604030504040204" pitchFamily="50" charset="-128"/>
              <a:ea typeface="メイリオ" panose="020B0604030504040204" pitchFamily="50" charset="-128"/>
            </a:endParaRPr>
          </a:p>
          <a:p>
            <a:pPr algn="ctr" defTabSz="685800" eaLnBrk="1" fontAlgn="auto" hangingPunct="1">
              <a:spcBef>
                <a:spcPts val="0"/>
              </a:spcBef>
              <a:spcAft>
                <a:spcPts val="0"/>
              </a:spcAft>
            </a:pPr>
            <a:r>
              <a:rPr lang="ja-JP" altLang="en-US" sz="788">
                <a:solidFill>
                  <a:srgbClr val="575757"/>
                </a:solidFill>
                <a:latin typeface="メイリオ" panose="020B0604030504040204" pitchFamily="50" charset="-128"/>
                <a:ea typeface="メイリオ" panose="020B0604030504040204" pitchFamily="50" charset="-128"/>
              </a:rPr>
              <a:t>環境</a:t>
            </a:r>
            <a:endParaRPr lang="en-US" altLang="ja-JP" sz="788">
              <a:solidFill>
                <a:srgbClr val="575757"/>
              </a:solidFill>
              <a:latin typeface="メイリオ" panose="020B0604030504040204" pitchFamily="50" charset="-128"/>
              <a:ea typeface="メイリオ" panose="020B0604030504040204" pitchFamily="50" charset="-128"/>
            </a:endParaRPr>
          </a:p>
          <a:p>
            <a:pPr algn="ctr" defTabSz="685800" eaLnBrk="1" fontAlgn="auto" hangingPunct="1">
              <a:spcBef>
                <a:spcPts val="0"/>
              </a:spcBef>
              <a:spcAft>
                <a:spcPts val="0"/>
              </a:spcAft>
            </a:pPr>
            <a:r>
              <a:rPr lang="ja-JP" altLang="en-US" sz="788">
                <a:solidFill>
                  <a:srgbClr val="575757"/>
                </a:solidFill>
                <a:latin typeface="メイリオ" panose="020B0604030504040204" pitchFamily="50" charset="-128"/>
                <a:ea typeface="メイリオ" panose="020B0604030504040204" pitchFamily="50" charset="-128"/>
              </a:rPr>
              <a:t>開放</a:t>
            </a:r>
            <a:endParaRPr lang="en-US" altLang="ja-JP" sz="788">
              <a:solidFill>
                <a:srgbClr val="575757"/>
              </a:solidFill>
              <a:latin typeface="メイリオ" panose="020B0604030504040204" pitchFamily="50" charset="-128"/>
              <a:ea typeface="メイリオ" panose="020B0604030504040204" pitchFamily="50" charset="-128"/>
            </a:endParaRPr>
          </a:p>
        </p:txBody>
      </p:sp>
      <p:sp>
        <p:nvSpPr>
          <p:cNvPr id="54" name="テキスト ボックス 53">
            <a:extLst>
              <a:ext uri="{FF2B5EF4-FFF2-40B4-BE49-F238E27FC236}">
                <a16:creationId xmlns:a16="http://schemas.microsoft.com/office/drawing/2014/main" id="{2CB0D7DC-ED7F-6A04-4B7D-FA3A5DF4A627}"/>
              </a:ext>
            </a:extLst>
          </p:cNvPr>
          <p:cNvSpPr txBox="1"/>
          <p:nvPr/>
        </p:nvSpPr>
        <p:spPr>
          <a:xfrm>
            <a:off x="4995174" y="3050958"/>
            <a:ext cx="340478" cy="334835"/>
          </a:xfrm>
          <a:prstGeom prst="rect">
            <a:avLst/>
          </a:prstGeom>
          <a:noFill/>
        </p:spPr>
        <p:txBody>
          <a:bodyPr wrap="square" rtlCol="0">
            <a:spAutoFit/>
          </a:bodyPr>
          <a:lstStyle/>
          <a:p>
            <a:pPr algn="ctr" defTabSz="685800" eaLnBrk="1" fontAlgn="auto" hangingPunct="1">
              <a:spcBef>
                <a:spcPts val="0"/>
              </a:spcBef>
              <a:spcAft>
                <a:spcPts val="0"/>
              </a:spcAft>
            </a:pPr>
            <a:r>
              <a:rPr lang="ja-JP" altLang="en-US" sz="788">
                <a:solidFill>
                  <a:srgbClr val="575757"/>
                </a:solidFill>
                <a:latin typeface="メイリオ" panose="020B0604030504040204" pitchFamily="50" charset="-128"/>
                <a:ea typeface="メイリオ" panose="020B0604030504040204" pitchFamily="50" charset="-128"/>
              </a:rPr>
              <a:t>参画</a:t>
            </a:r>
            <a:endParaRPr lang="en-US" altLang="ja-JP" sz="788">
              <a:solidFill>
                <a:srgbClr val="575757"/>
              </a:solidFill>
              <a:latin typeface="メイリオ" panose="020B0604030504040204" pitchFamily="50" charset="-128"/>
              <a:ea typeface="メイリオ" panose="020B0604030504040204" pitchFamily="50" charset="-128"/>
            </a:endParaRPr>
          </a:p>
        </p:txBody>
      </p:sp>
      <p:cxnSp>
        <p:nvCxnSpPr>
          <p:cNvPr id="55" name="直線矢印コネクタ 54">
            <a:extLst>
              <a:ext uri="{FF2B5EF4-FFF2-40B4-BE49-F238E27FC236}">
                <a16:creationId xmlns:a16="http://schemas.microsoft.com/office/drawing/2014/main" id="{45B2921F-F0F3-832F-6589-4ED35B339244}"/>
              </a:ext>
            </a:extLst>
          </p:cNvPr>
          <p:cNvCxnSpPr>
            <a:cxnSpLocks/>
          </p:cNvCxnSpPr>
          <p:nvPr/>
        </p:nvCxnSpPr>
        <p:spPr>
          <a:xfrm flipH="1">
            <a:off x="4887162" y="3194945"/>
            <a:ext cx="459000" cy="0"/>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56" name="テキスト ボックス 55">
            <a:extLst>
              <a:ext uri="{FF2B5EF4-FFF2-40B4-BE49-F238E27FC236}">
                <a16:creationId xmlns:a16="http://schemas.microsoft.com/office/drawing/2014/main" id="{BD26C46A-C74C-DA69-ED7E-32532251E7B0}"/>
              </a:ext>
            </a:extLst>
          </p:cNvPr>
          <p:cNvSpPr txBox="1"/>
          <p:nvPr/>
        </p:nvSpPr>
        <p:spPr>
          <a:xfrm>
            <a:off x="4995174" y="4426695"/>
            <a:ext cx="340478" cy="334835"/>
          </a:xfrm>
          <a:prstGeom prst="rect">
            <a:avLst/>
          </a:prstGeom>
          <a:noFill/>
        </p:spPr>
        <p:txBody>
          <a:bodyPr wrap="square" rtlCol="0">
            <a:spAutoFit/>
          </a:bodyPr>
          <a:lstStyle/>
          <a:p>
            <a:pPr algn="ctr" defTabSz="685800" eaLnBrk="1" fontAlgn="auto" hangingPunct="1">
              <a:spcBef>
                <a:spcPts val="0"/>
              </a:spcBef>
              <a:spcAft>
                <a:spcPts val="0"/>
              </a:spcAft>
            </a:pPr>
            <a:r>
              <a:rPr lang="ja-JP" altLang="en-US" sz="788">
                <a:solidFill>
                  <a:srgbClr val="575757"/>
                </a:solidFill>
                <a:latin typeface="メイリオ" panose="020B0604030504040204" pitchFamily="50" charset="-128"/>
                <a:ea typeface="メイリオ" panose="020B0604030504040204" pitchFamily="50" charset="-128"/>
              </a:rPr>
              <a:t>参画</a:t>
            </a:r>
            <a:endParaRPr lang="en-US" altLang="ja-JP" sz="788">
              <a:solidFill>
                <a:srgbClr val="575757"/>
              </a:solidFill>
              <a:latin typeface="メイリオ" panose="020B0604030504040204" pitchFamily="50" charset="-128"/>
              <a:ea typeface="メイリオ" panose="020B0604030504040204" pitchFamily="50" charset="-128"/>
            </a:endParaRPr>
          </a:p>
        </p:txBody>
      </p:sp>
      <p:cxnSp>
        <p:nvCxnSpPr>
          <p:cNvPr id="57" name="直線矢印コネクタ 56">
            <a:extLst>
              <a:ext uri="{FF2B5EF4-FFF2-40B4-BE49-F238E27FC236}">
                <a16:creationId xmlns:a16="http://schemas.microsoft.com/office/drawing/2014/main" id="{A7985EAC-BA93-3E35-9627-2616924EA0B8}"/>
              </a:ext>
            </a:extLst>
          </p:cNvPr>
          <p:cNvCxnSpPr>
            <a:cxnSpLocks/>
          </p:cNvCxnSpPr>
          <p:nvPr/>
        </p:nvCxnSpPr>
        <p:spPr>
          <a:xfrm flipH="1">
            <a:off x="4887162" y="4570682"/>
            <a:ext cx="486000" cy="0"/>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grpSp>
        <p:nvGrpSpPr>
          <p:cNvPr id="58" name="グループ化 57">
            <a:extLst>
              <a:ext uri="{FF2B5EF4-FFF2-40B4-BE49-F238E27FC236}">
                <a16:creationId xmlns:a16="http://schemas.microsoft.com/office/drawing/2014/main" id="{68205D43-BA9F-A88E-605C-5EC2E45AD879}"/>
              </a:ext>
            </a:extLst>
          </p:cNvPr>
          <p:cNvGrpSpPr/>
          <p:nvPr/>
        </p:nvGrpSpPr>
        <p:grpSpPr>
          <a:xfrm>
            <a:off x="5859270" y="3109827"/>
            <a:ext cx="378000" cy="194551"/>
            <a:chOff x="7090143" y="3163215"/>
            <a:chExt cx="504000" cy="259401"/>
          </a:xfrm>
        </p:grpSpPr>
        <p:cxnSp>
          <p:nvCxnSpPr>
            <p:cNvPr id="59" name="直線矢印コネクタ 58">
              <a:extLst>
                <a:ext uri="{FF2B5EF4-FFF2-40B4-BE49-F238E27FC236}">
                  <a16:creationId xmlns:a16="http://schemas.microsoft.com/office/drawing/2014/main" id="{C28D6572-FEFA-8BCE-D289-FD7555175F4F}"/>
                </a:ext>
              </a:extLst>
            </p:cNvPr>
            <p:cNvCxnSpPr>
              <a:cxnSpLocks/>
            </p:cNvCxnSpPr>
            <p:nvPr/>
          </p:nvCxnSpPr>
          <p:spPr>
            <a:xfrm flipH="1">
              <a:off x="7090143" y="3300656"/>
              <a:ext cx="504000" cy="0"/>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60" name="楕円 59">
              <a:extLst>
                <a:ext uri="{FF2B5EF4-FFF2-40B4-BE49-F238E27FC236}">
                  <a16:creationId xmlns:a16="http://schemas.microsoft.com/office/drawing/2014/main" id="{13FDCD54-AA5D-E0BF-8047-DFF7821E4246}"/>
                </a:ext>
              </a:extLst>
            </p:cNvPr>
            <p:cNvSpPr/>
            <p:nvPr/>
          </p:nvSpPr>
          <p:spPr>
            <a:xfrm>
              <a:off x="7273311" y="3163215"/>
              <a:ext cx="259401" cy="25940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tIns="81000" rtlCol="0" anchor="ctr"/>
            <a:lstStyle/>
            <a:p>
              <a:pPr algn="ctr" defTabSz="685800" eaLnBrk="1" fontAlgn="auto" hangingPunct="1">
                <a:spcBef>
                  <a:spcPts val="0"/>
                </a:spcBef>
                <a:spcAft>
                  <a:spcPts val="0"/>
                </a:spcAft>
              </a:pPr>
              <a:r>
                <a:rPr lang="ja-JP" altLang="en-US" sz="1200" b="1">
                  <a:solidFill>
                    <a:prstClr val="white"/>
                  </a:solidFill>
                  <a:latin typeface="メイリオ" panose="020B0604030504040204" pitchFamily="50" charset="-128"/>
                  <a:ea typeface="メイリオ" panose="020B0604030504040204" pitchFamily="50" charset="-128"/>
                </a:rPr>
                <a:t>￥</a:t>
              </a:r>
            </a:p>
          </p:txBody>
        </p:sp>
      </p:grpSp>
      <p:sp>
        <p:nvSpPr>
          <p:cNvPr id="61" name="テキスト ボックス 60">
            <a:extLst>
              <a:ext uri="{FF2B5EF4-FFF2-40B4-BE49-F238E27FC236}">
                <a16:creationId xmlns:a16="http://schemas.microsoft.com/office/drawing/2014/main" id="{7B1D1749-7B8D-E351-537A-8525C34F8C49}"/>
              </a:ext>
            </a:extLst>
          </p:cNvPr>
          <p:cNvSpPr txBox="1"/>
          <p:nvPr/>
        </p:nvSpPr>
        <p:spPr>
          <a:xfrm>
            <a:off x="5849851" y="2834935"/>
            <a:ext cx="441467" cy="577338"/>
          </a:xfrm>
          <a:prstGeom prst="rect">
            <a:avLst/>
          </a:prstGeom>
          <a:noFill/>
        </p:spPr>
        <p:txBody>
          <a:bodyPr wrap="square" rtlCol="0">
            <a:spAutoFit/>
          </a:bodyPr>
          <a:lstStyle/>
          <a:p>
            <a:pPr algn="ctr" defTabSz="685800" eaLnBrk="1" fontAlgn="auto" hangingPunct="1">
              <a:spcBef>
                <a:spcPts val="0"/>
              </a:spcBef>
              <a:spcAft>
                <a:spcPts val="0"/>
              </a:spcAft>
            </a:pPr>
            <a:r>
              <a:rPr kumimoji="0" lang="ja-JP" altLang="en-US" sz="788">
                <a:solidFill>
                  <a:srgbClr val="575757"/>
                </a:solidFill>
                <a:latin typeface="メイリオ" panose="020B0604030504040204" pitchFamily="50" charset="-128"/>
                <a:ea typeface="メイリオ" panose="020B0604030504040204" pitchFamily="50" charset="-128"/>
              </a:rPr>
              <a:t>総務省</a:t>
            </a:r>
            <a:endParaRPr kumimoji="0" lang="en-US" altLang="ja-JP" sz="788">
              <a:solidFill>
                <a:srgbClr val="575757"/>
              </a:solidFill>
              <a:latin typeface="メイリオ" panose="020B0604030504040204" pitchFamily="50" charset="-128"/>
              <a:ea typeface="メイリオ" panose="020B0604030504040204" pitchFamily="50" charset="-128"/>
            </a:endParaRPr>
          </a:p>
          <a:p>
            <a:pPr algn="ctr" defTabSz="685800" eaLnBrk="1" fontAlgn="auto" hangingPunct="1">
              <a:spcBef>
                <a:spcPts val="0"/>
              </a:spcBef>
              <a:spcAft>
                <a:spcPts val="0"/>
              </a:spcAft>
            </a:pPr>
            <a:r>
              <a:rPr lang="ja-JP" altLang="en-US" sz="788">
                <a:solidFill>
                  <a:srgbClr val="575757"/>
                </a:solidFill>
                <a:latin typeface="メイリオ" panose="020B0604030504040204" pitchFamily="50" charset="-128"/>
                <a:ea typeface="メイリオ" panose="020B0604030504040204" pitchFamily="50" charset="-128"/>
              </a:rPr>
              <a:t>補助金</a:t>
            </a:r>
            <a:endParaRPr lang="en-US" altLang="ja-JP" sz="788">
              <a:solidFill>
                <a:srgbClr val="575757"/>
              </a:solidFill>
              <a:latin typeface="メイリオ" panose="020B0604030504040204" pitchFamily="50" charset="-128"/>
              <a:ea typeface="メイリオ" panose="020B0604030504040204" pitchFamily="50" charset="-128"/>
            </a:endParaRPr>
          </a:p>
        </p:txBody>
      </p:sp>
      <p:sp>
        <p:nvSpPr>
          <p:cNvPr id="1544" name="正方形/長方形 1543">
            <a:extLst>
              <a:ext uri="{FF2B5EF4-FFF2-40B4-BE49-F238E27FC236}">
                <a16:creationId xmlns:a16="http://schemas.microsoft.com/office/drawing/2014/main" id="{7C6267E2-61DE-5914-349B-9669ACDCD267}"/>
              </a:ext>
            </a:extLst>
          </p:cNvPr>
          <p:cNvSpPr/>
          <p:nvPr/>
        </p:nvSpPr>
        <p:spPr>
          <a:xfrm>
            <a:off x="2924582" y="3705019"/>
            <a:ext cx="1185158" cy="31998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defTabSz="685800" eaLnBrk="1" fontAlgn="auto" hangingPunct="1">
              <a:spcBef>
                <a:spcPts val="0"/>
              </a:spcBef>
              <a:spcAft>
                <a:spcPts val="0"/>
              </a:spcAft>
            </a:pPr>
            <a:r>
              <a:rPr lang="ja-JP" altLang="en-US" sz="1350">
                <a:solidFill>
                  <a:srgbClr val="575757"/>
                </a:solidFill>
                <a:latin typeface="メイリオ" panose="020B0604030504040204" pitchFamily="50" charset="-128"/>
                <a:ea typeface="メイリオ" panose="020B0604030504040204" pitchFamily="50" charset="-128"/>
              </a:rPr>
              <a:t>社</a:t>
            </a:r>
            <a:br>
              <a:rPr lang="en-US" altLang="ja-JP" sz="1350">
                <a:solidFill>
                  <a:srgbClr val="575757"/>
                </a:solidFill>
                <a:latin typeface="メイリオ" panose="020B0604030504040204" pitchFamily="50" charset="-128"/>
                <a:ea typeface="メイリオ" panose="020B0604030504040204" pitchFamily="50" charset="-128"/>
              </a:rPr>
            </a:br>
            <a:r>
              <a:rPr lang="ja-JP" altLang="en-US" sz="1350">
                <a:solidFill>
                  <a:srgbClr val="575757"/>
                </a:solidFill>
                <a:latin typeface="メイリオ" panose="020B0604030504040204" pitchFamily="50" charset="-128"/>
                <a:ea typeface="メイリオ" panose="020B0604030504040204" pitchFamily="50" charset="-128"/>
              </a:rPr>
              <a:t>Ｂ</a:t>
            </a:r>
            <a:endParaRPr lang="en-US" altLang="ja-JP" sz="1350">
              <a:solidFill>
                <a:srgbClr val="575757"/>
              </a:solidFill>
              <a:latin typeface="メイリオ" panose="020B0604030504040204" pitchFamily="50" charset="-128"/>
              <a:ea typeface="メイリオ" panose="020B0604030504040204" pitchFamily="50" charset="-128"/>
            </a:endParaRPr>
          </a:p>
        </p:txBody>
      </p:sp>
      <p:sp>
        <p:nvSpPr>
          <p:cNvPr id="1545" name="正方形/長方形 1544">
            <a:extLst>
              <a:ext uri="{FF2B5EF4-FFF2-40B4-BE49-F238E27FC236}">
                <a16:creationId xmlns:a16="http://schemas.microsoft.com/office/drawing/2014/main" id="{74DA9666-3C77-EA68-C931-B7EE450B944A}"/>
              </a:ext>
            </a:extLst>
          </p:cNvPr>
          <p:cNvSpPr/>
          <p:nvPr/>
        </p:nvSpPr>
        <p:spPr>
          <a:xfrm>
            <a:off x="2907884" y="4491695"/>
            <a:ext cx="1185158" cy="31998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defTabSz="685800" eaLnBrk="1" fontAlgn="auto" hangingPunct="1">
              <a:spcBef>
                <a:spcPts val="0"/>
              </a:spcBef>
              <a:spcAft>
                <a:spcPts val="0"/>
              </a:spcAft>
            </a:pPr>
            <a:r>
              <a:rPr lang="ja-JP" altLang="en-US" sz="1350">
                <a:solidFill>
                  <a:srgbClr val="575757"/>
                </a:solidFill>
                <a:latin typeface="メイリオ" panose="020B0604030504040204" pitchFamily="50" charset="-128"/>
                <a:ea typeface="メイリオ" panose="020B0604030504040204" pitchFamily="50" charset="-128"/>
              </a:rPr>
              <a:t>社</a:t>
            </a:r>
            <a:br>
              <a:rPr lang="en-US" altLang="ja-JP" sz="1350">
                <a:solidFill>
                  <a:srgbClr val="575757"/>
                </a:solidFill>
                <a:latin typeface="メイリオ" panose="020B0604030504040204" pitchFamily="50" charset="-128"/>
                <a:ea typeface="メイリオ" panose="020B0604030504040204" pitchFamily="50" charset="-128"/>
              </a:rPr>
            </a:br>
            <a:r>
              <a:rPr lang="ja-JP" altLang="en-US" sz="1350">
                <a:solidFill>
                  <a:srgbClr val="575757"/>
                </a:solidFill>
                <a:latin typeface="メイリオ" panose="020B0604030504040204" pitchFamily="50" charset="-128"/>
                <a:ea typeface="メイリオ" panose="020B0604030504040204" pitchFamily="50" charset="-128"/>
              </a:rPr>
              <a:t>Ｃ</a:t>
            </a:r>
            <a:endParaRPr lang="en-US" altLang="ja-JP" sz="1350">
              <a:solidFill>
                <a:srgbClr val="575757"/>
              </a:solidFill>
              <a:latin typeface="メイリオ" panose="020B0604030504040204" pitchFamily="50" charset="-128"/>
              <a:ea typeface="メイリオ" panose="020B0604030504040204" pitchFamily="50" charset="-128"/>
            </a:endParaRPr>
          </a:p>
        </p:txBody>
      </p:sp>
      <p:grpSp>
        <p:nvGrpSpPr>
          <p:cNvPr id="1546" name="グループ化 1545">
            <a:extLst>
              <a:ext uri="{FF2B5EF4-FFF2-40B4-BE49-F238E27FC236}">
                <a16:creationId xmlns:a16="http://schemas.microsoft.com/office/drawing/2014/main" id="{6B7A7BF9-A329-EC6D-6087-426BE6E42B9A}"/>
              </a:ext>
            </a:extLst>
          </p:cNvPr>
          <p:cNvGrpSpPr/>
          <p:nvPr/>
        </p:nvGrpSpPr>
        <p:grpSpPr>
          <a:xfrm>
            <a:off x="4941420" y="2815887"/>
            <a:ext cx="378000" cy="194551"/>
            <a:chOff x="7090143" y="3163215"/>
            <a:chExt cx="504000" cy="259401"/>
          </a:xfrm>
        </p:grpSpPr>
        <p:cxnSp>
          <p:nvCxnSpPr>
            <p:cNvPr id="1547" name="直線矢印コネクタ 1546">
              <a:extLst>
                <a:ext uri="{FF2B5EF4-FFF2-40B4-BE49-F238E27FC236}">
                  <a16:creationId xmlns:a16="http://schemas.microsoft.com/office/drawing/2014/main" id="{1828B5D7-22B5-BB34-3920-9BDCB094CCF8}"/>
                </a:ext>
              </a:extLst>
            </p:cNvPr>
            <p:cNvCxnSpPr>
              <a:cxnSpLocks/>
            </p:cNvCxnSpPr>
            <p:nvPr/>
          </p:nvCxnSpPr>
          <p:spPr>
            <a:xfrm flipH="1">
              <a:off x="7090143" y="3300656"/>
              <a:ext cx="504000" cy="0"/>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1548" name="楕円 1547">
              <a:extLst>
                <a:ext uri="{FF2B5EF4-FFF2-40B4-BE49-F238E27FC236}">
                  <a16:creationId xmlns:a16="http://schemas.microsoft.com/office/drawing/2014/main" id="{A899A3DA-DF55-15E6-78AA-B3D21A1D40B0}"/>
                </a:ext>
              </a:extLst>
            </p:cNvPr>
            <p:cNvSpPr/>
            <p:nvPr/>
          </p:nvSpPr>
          <p:spPr>
            <a:xfrm>
              <a:off x="7273311" y="3163215"/>
              <a:ext cx="259401" cy="25940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tIns="81000" rtlCol="0" anchor="ctr"/>
            <a:lstStyle/>
            <a:p>
              <a:pPr algn="ctr" defTabSz="685800" eaLnBrk="1" fontAlgn="auto" hangingPunct="1">
                <a:spcBef>
                  <a:spcPts val="0"/>
                </a:spcBef>
                <a:spcAft>
                  <a:spcPts val="0"/>
                </a:spcAft>
              </a:pPr>
              <a:r>
                <a:rPr lang="ja-JP" altLang="en-US" sz="1200" b="1">
                  <a:solidFill>
                    <a:prstClr val="white"/>
                  </a:solidFill>
                  <a:latin typeface="メイリオ" panose="020B0604030504040204" pitchFamily="50" charset="-128"/>
                  <a:ea typeface="メイリオ" panose="020B0604030504040204" pitchFamily="50" charset="-128"/>
                </a:rPr>
                <a:t>￥</a:t>
              </a:r>
            </a:p>
          </p:txBody>
        </p:sp>
      </p:grpSp>
      <p:sp>
        <p:nvSpPr>
          <p:cNvPr id="1549" name="テキスト ボックス 1548">
            <a:extLst>
              <a:ext uri="{FF2B5EF4-FFF2-40B4-BE49-F238E27FC236}">
                <a16:creationId xmlns:a16="http://schemas.microsoft.com/office/drawing/2014/main" id="{ABB06CE1-940D-56D1-E63C-562EF3E63C3E}"/>
              </a:ext>
            </a:extLst>
          </p:cNvPr>
          <p:cNvSpPr txBox="1"/>
          <p:nvPr/>
        </p:nvSpPr>
        <p:spPr>
          <a:xfrm>
            <a:off x="4956220" y="2637061"/>
            <a:ext cx="441467" cy="334835"/>
          </a:xfrm>
          <a:prstGeom prst="rect">
            <a:avLst/>
          </a:prstGeom>
          <a:noFill/>
        </p:spPr>
        <p:txBody>
          <a:bodyPr wrap="square" rtlCol="0">
            <a:spAutoFit/>
          </a:bodyPr>
          <a:lstStyle/>
          <a:p>
            <a:pPr algn="ctr" defTabSz="685800" eaLnBrk="1" fontAlgn="auto" hangingPunct="1">
              <a:spcBef>
                <a:spcPts val="0"/>
              </a:spcBef>
              <a:spcAft>
                <a:spcPts val="0"/>
              </a:spcAft>
            </a:pPr>
            <a:r>
              <a:rPr lang="ja-JP" altLang="en-US" sz="788">
                <a:solidFill>
                  <a:srgbClr val="575757"/>
                </a:solidFill>
                <a:latin typeface="メイリオ" panose="020B0604030504040204" pitchFamily="50" charset="-128"/>
                <a:ea typeface="メイリオ" panose="020B0604030504040204" pitchFamily="50" charset="-128"/>
              </a:rPr>
              <a:t>構築費</a:t>
            </a:r>
            <a:endParaRPr lang="en-US" altLang="ja-JP" sz="788">
              <a:solidFill>
                <a:srgbClr val="575757"/>
              </a:solidFill>
              <a:latin typeface="メイリオ" panose="020B0604030504040204" pitchFamily="50" charset="-128"/>
              <a:ea typeface="メイリオ" panose="020B0604030504040204" pitchFamily="50" charset="-128"/>
            </a:endParaRPr>
          </a:p>
        </p:txBody>
      </p:sp>
      <p:sp>
        <p:nvSpPr>
          <p:cNvPr id="26" name="テキスト ボックス 25">
            <a:extLst>
              <a:ext uri="{FF2B5EF4-FFF2-40B4-BE49-F238E27FC236}">
                <a16:creationId xmlns:a16="http://schemas.microsoft.com/office/drawing/2014/main" id="{FE4208C6-9FE8-0A79-723B-99B6B72B1559}"/>
              </a:ext>
            </a:extLst>
          </p:cNvPr>
          <p:cNvSpPr txBox="1"/>
          <p:nvPr/>
        </p:nvSpPr>
        <p:spPr>
          <a:xfrm>
            <a:off x="3101817" y="1624318"/>
            <a:ext cx="1947363" cy="507831"/>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vertOverflow="overflow" horzOverflow="overflow" wrap="square" numCol="1" spcCol="0" rtlCol="0" fromWordArt="0" anchor="ctr" anchorCtr="0" forceAA="0" compatLnSpc="1">
            <a:spAutoFit/>
          </a:bodyPr>
          <a:lstStyle/>
          <a:p>
            <a:pPr algn="ctr" defTabSz="685800" eaLnBrk="1" fontAlgn="auto" hangingPunct="1">
              <a:spcBef>
                <a:spcPts val="0"/>
              </a:spcBef>
              <a:spcAft>
                <a:spcPts val="0"/>
              </a:spcAft>
            </a:pPr>
            <a:r>
              <a:rPr lang="ja-JP" altLang="en-US" sz="2700" u="sng">
                <a:solidFill>
                  <a:srgbClr val="FF0000"/>
                </a:solidFill>
                <a:latin typeface="Trebuchet MS"/>
              </a:rPr>
              <a:t>記載例</a:t>
            </a:r>
          </a:p>
        </p:txBody>
      </p:sp>
      <p:sp>
        <p:nvSpPr>
          <p:cNvPr id="27" name="正方形/長方形 5">
            <a:extLst>
              <a:ext uri="{FF2B5EF4-FFF2-40B4-BE49-F238E27FC236}">
                <a16:creationId xmlns:a16="http://schemas.microsoft.com/office/drawing/2014/main" id="{DB87CDBF-D388-8EFA-8227-59290EDA533B}"/>
              </a:ext>
            </a:extLst>
          </p:cNvPr>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総務省</a:t>
            </a:r>
          </a:p>
        </p:txBody>
      </p:sp>
      <p:sp>
        <p:nvSpPr>
          <p:cNvPr id="28" name="正方形/長方形 12">
            <a:extLst>
              <a:ext uri="{FF2B5EF4-FFF2-40B4-BE49-F238E27FC236}">
                <a16:creationId xmlns:a16="http://schemas.microsoft.com/office/drawing/2014/main" id="{47AC02ED-62F2-7821-E4A5-C72A824B2588}"/>
              </a:ext>
            </a:extLst>
          </p:cNvPr>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FF3090DA-6FB9-414E-B719-C78A97C2C8C3}"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36</a:t>
            </a:fld>
            <a:endParaRPr kumimoji="1" lang="en-US" altLang="ja-JP" sz="148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82993834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39" name="think-cell data - do not delete" hidden="1"/>
          <p:cNvGraphicFramePr>
            <a:graphicFrameLocks noChangeAspect="1"/>
          </p:cNvGraphicFramePr>
          <p:nvPr/>
        </p:nvGraphicFramePr>
        <p:xfrm>
          <a:off x="1191" y="858441"/>
          <a:ext cx="1191" cy="1191"/>
        </p:xfrm>
        <a:graphic>
          <a:graphicData uri="http://schemas.openxmlformats.org/presentationml/2006/ole">
            <mc:AlternateContent xmlns:mc="http://schemas.openxmlformats.org/markup-compatibility/2006">
              <mc:Choice xmlns:v="urn:schemas-microsoft-com:vml" Requires="v">
                <p:oleObj name="think-cell スライド" r:id="rId3" imgW="395" imgH="396" progId="TCLayout.ActiveDocument.1">
                  <p:embed/>
                </p:oleObj>
              </mc:Choice>
              <mc:Fallback>
                <p:oleObj name="think-cell スライド" r:id="rId3" imgW="395" imgH="396" progId="TCLayout.ActiveDocument.1">
                  <p:embed/>
                  <p:pic>
                    <p:nvPicPr>
                      <p:cNvPr id="1939" name="think-cell data - do not delete" hidden="1"/>
                      <p:cNvPicPr>
                        <a:picLocks noChangeAspect="1"/>
                      </p:cNvPicPr>
                      <p:nvPr/>
                    </p:nvPicPr>
                    <p:blipFill>
                      <a:blip r:embed="rId4"/>
                      <a:stretch>
                        <a:fillRect/>
                      </a:stretch>
                    </p:blipFill>
                    <p:spPr>
                      <a:xfrm>
                        <a:off x="1191" y="858441"/>
                        <a:ext cx="1191" cy="1191"/>
                      </a:xfrm>
                      <a:prstGeom prst="rect">
                        <a:avLst/>
                      </a:prstGeom>
                    </p:spPr>
                  </p:pic>
                </p:oleObj>
              </mc:Fallback>
            </mc:AlternateContent>
          </a:graphicData>
        </a:graphic>
      </p:graphicFrame>
      <p:cxnSp>
        <p:nvCxnSpPr>
          <p:cNvPr id="1940" name="Straight Connector 71"/>
          <p:cNvCxnSpPr>
            <a:cxnSpLocks/>
          </p:cNvCxnSpPr>
          <p:nvPr/>
        </p:nvCxnSpPr>
        <p:spPr>
          <a:xfrm>
            <a:off x="917058" y="2894480"/>
            <a:ext cx="765817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941" name="Straight Connector 71"/>
          <p:cNvCxnSpPr>
            <a:cxnSpLocks/>
          </p:cNvCxnSpPr>
          <p:nvPr/>
        </p:nvCxnSpPr>
        <p:spPr>
          <a:xfrm>
            <a:off x="917058" y="3836782"/>
            <a:ext cx="765817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942" name="Straight Connector 71"/>
          <p:cNvCxnSpPr>
            <a:cxnSpLocks/>
          </p:cNvCxnSpPr>
          <p:nvPr/>
        </p:nvCxnSpPr>
        <p:spPr>
          <a:xfrm>
            <a:off x="917058" y="4779083"/>
            <a:ext cx="765817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1943" name="テキスト ボックス 6"/>
          <p:cNvSpPr txBox="1"/>
          <p:nvPr/>
        </p:nvSpPr>
        <p:spPr>
          <a:xfrm>
            <a:off x="917059" y="1991330"/>
            <a:ext cx="1849832" cy="864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defTabSz="685800" eaLnBrk="1" fontAlgn="auto" hangingPunct="1">
              <a:spcBef>
                <a:spcPts val="0"/>
              </a:spcBef>
              <a:spcAft>
                <a:spcPts val="0"/>
              </a:spcAft>
              <a:buFont typeface="Trebuchet MS" panose="020B0603020202020204" pitchFamily="34" charset="0"/>
              <a:buChar char="​"/>
              <a:defRPr/>
            </a:pPr>
            <a:r>
              <a:rPr lang="en-US" altLang="ja-JP" sz="1050">
                <a:solidFill>
                  <a:srgbClr val="575757"/>
                </a:solidFill>
                <a:latin typeface="Trebuchet MS" panose="020B0603020202020204" pitchFamily="34" charset="0"/>
                <a:ea typeface="Meiryo UI" panose="020B0604030504040204" pitchFamily="50" charset="-128"/>
              </a:rPr>
              <a:t>XXXX</a:t>
            </a:r>
          </a:p>
          <a:p>
            <a:pPr defTabSz="685800" eaLnBrk="1" fontAlgn="auto" hangingPunct="1">
              <a:spcBef>
                <a:spcPts val="0"/>
              </a:spcBef>
              <a:spcAft>
                <a:spcPts val="0"/>
              </a:spcAft>
              <a:buFont typeface="Trebuchet MS" panose="020B0603020202020204" pitchFamily="34" charset="0"/>
              <a:buChar char="​"/>
              <a:defRPr/>
            </a:pPr>
            <a:r>
              <a:rPr lang="en-US" altLang="ja-JP" sz="1050" err="1">
                <a:solidFill>
                  <a:srgbClr val="3EAD92"/>
                </a:solidFill>
                <a:latin typeface="Trebuchet MS" panose="020B0603020202020204" pitchFamily="34" charset="0"/>
                <a:ea typeface="Meiryo UI" panose="020B0604030504040204" pitchFamily="50" charset="-128"/>
              </a:rPr>
              <a:t>Xxx</a:t>
            </a:r>
            <a:r>
              <a:rPr lang="ja-JP" altLang="en-US" sz="1050">
                <a:solidFill>
                  <a:srgbClr val="3EAD92"/>
                </a:solidFill>
                <a:latin typeface="Trebuchet MS" panose="020B0603020202020204" pitchFamily="34" charset="0"/>
                <a:ea typeface="Meiryo UI" panose="020B0604030504040204" pitchFamily="50" charset="-128"/>
              </a:rPr>
              <a:t>県</a:t>
            </a:r>
            <a:r>
              <a:rPr lang="en-US" altLang="ja-JP" sz="1050">
                <a:solidFill>
                  <a:srgbClr val="3EAD92"/>
                </a:solidFill>
                <a:latin typeface="Trebuchet MS" panose="020B0603020202020204" pitchFamily="34" charset="0"/>
                <a:ea typeface="Meiryo UI" panose="020B0604030504040204" pitchFamily="50" charset="-128"/>
              </a:rPr>
              <a:t>xxx</a:t>
            </a:r>
            <a:r>
              <a:rPr lang="ja-JP" altLang="en-US" sz="1050">
                <a:solidFill>
                  <a:srgbClr val="3EAD92"/>
                </a:solidFill>
                <a:latin typeface="Trebuchet MS" panose="020B0603020202020204" pitchFamily="34" charset="0"/>
                <a:ea typeface="Meiryo UI" panose="020B0604030504040204" pitchFamily="50" charset="-128"/>
              </a:rPr>
              <a:t>市</a:t>
            </a:r>
            <a:endParaRPr lang="en-US" altLang="ja-JP" sz="1050">
              <a:solidFill>
                <a:srgbClr val="3EAD92"/>
              </a:solidFill>
              <a:latin typeface="Trebuchet MS" panose="020B0603020202020204" pitchFamily="34" charset="0"/>
              <a:ea typeface="Meiryo UI" panose="020B0604030504040204" pitchFamily="50" charset="-128"/>
            </a:endParaRPr>
          </a:p>
        </p:txBody>
      </p:sp>
      <p:sp>
        <p:nvSpPr>
          <p:cNvPr id="1944" name="テキスト ボックス 24"/>
          <p:cNvSpPr txBox="1"/>
          <p:nvPr/>
        </p:nvSpPr>
        <p:spPr>
          <a:xfrm>
            <a:off x="917059" y="2933631"/>
            <a:ext cx="1849832" cy="864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defTabSz="685800" eaLnBrk="1" fontAlgn="auto" hangingPunct="1">
              <a:spcBef>
                <a:spcPts val="0"/>
              </a:spcBef>
              <a:spcAft>
                <a:spcPts val="0"/>
              </a:spcAft>
              <a:defRPr/>
            </a:pPr>
            <a:r>
              <a:rPr lang="en-US" altLang="ja-JP" sz="1050">
                <a:solidFill>
                  <a:srgbClr val="575757"/>
                </a:solidFill>
                <a:latin typeface="Trebuchet MS" panose="020B0603020202020204" pitchFamily="34" charset="0"/>
                <a:ea typeface="Meiryo UI" panose="020B0604030504040204" pitchFamily="50" charset="-128"/>
              </a:rPr>
              <a:t>XXXX</a:t>
            </a:r>
            <a:endParaRPr lang="en-US" sz="1050">
              <a:solidFill>
                <a:srgbClr val="575757"/>
              </a:solidFill>
              <a:latin typeface="Trebuchet MS" panose="020B0603020202020204" pitchFamily="34" charset="0"/>
              <a:ea typeface="Meiryo UI" panose="020B0604030504040204" pitchFamily="50" charset="-128"/>
            </a:endParaRPr>
          </a:p>
        </p:txBody>
      </p:sp>
      <p:sp>
        <p:nvSpPr>
          <p:cNvPr id="1945" name="テキスト ボックス 34"/>
          <p:cNvSpPr txBox="1"/>
          <p:nvPr/>
        </p:nvSpPr>
        <p:spPr>
          <a:xfrm>
            <a:off x="917059" y="4818234"/>
            <a:ext cx="1849832" cy="864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defTabSz="685800" eaLnBrk="1" fontAlgn="auto" hangingPunct="1">
              <a:spcBef>
                <a:spcPts val="0"/>
              </a:spcBef>
              <a:spcAft>
                <a:spcPts val="0"/>
              </a:spcAft>
              <a:defRPr/>
            </a:pPr>
            <a:r>
              <a:rPr lang="en-US" altLang="ja-JP" sz="1050">
                <a:solidFill>
                  <a:srgbClr val="575757"/>
                </a:solidFill>
                <a:latin typeface="Trebuchet MS" panose="020B0603020202020204" pitchFamily="34" charset="0"/>
                <a:ea typeface="Meiryo UI" panose="020B0604030504040204" pitchFamily="50" charset="-128"/>
              </a:rPr>
              <a:t>XXXX</a:t>
            </a:r>
            <a:endParaRPr lang="en-US" sz="1050">
              <a:solidFill>
                <a:srgbClr val="575757"/>
              </a:solidFill>
              <a:latin typeface="Trebuchet MS" panose="020B0603020202020204" pitchFamily="34" charset="0"/>
              <a:ea typeface="Meiryo UI" panose="020B0604030504040204" pitchFamily="50" charset="-128"/>
            </a:endParaRPr>
          </a:p>
        </p:txBody>
      </p:sp>
      <p:grpSp>
        <p:nvGrpSpPr>
          <p:cNvPr id="1946" name="Group 200"/>
          <p:cNvGrpSpPr/>
          <p:nvPr/>
        </p:nvGrpSpPr>
        <p:grpSpPr>
          <a:xfrm>
            <a:off x="917059" y="1688975"/>
            <a:ext cx="1849832" cy="216099"/>
            <a:chOff x="5069010" y="1088050"/>
            <a:chExt cx="2960760" cy="288132"/>
          </a:xfrm>
        </p:grpSpPr>
        <p:sp>
          <p:nvSpPr>
            <p:cNvPr id="1947" name="Rectangle 45"/>
            <p:cNvSpPr/>
            <p:nvPr/>
          </p:nvSpPr>
          <p:spPr>
            <a:xfrm>
              <a:off x="5069010" y="1088050"/>
              <a:ext cx="2960760" cy="288132"/>
            </a:xfrm>
            <a:prstGeom prst="rect">
              <a:avLst/>
            </a:prstGeom>
            <a:solidFill>
              <a:schemeClr val="tx2"/>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7000" tIns="8645" rIns="7144" bIns="0" numCol="1" spcCol="0" rtlCol="0" fromWordArt="0" anchor="ctr" anchorCtr="0" forceAA="0" compatLnSpc="1">
              <a:prstTxWarp prst="textNoShape">
                <a:avLst/>
              </a:prstTxWarp>
              <a:noAutofit/>
            </a:bodyPr>
            <a:lstStyle/>
            <a:p>
              <a:pPr defTabSz="685800" eaLnBrk="1" fontAlgn="auto" hangingPunct="1">
                <a:spcBef>
                  <a:spcPts val="0"/>
                </a:spcBef>
                <a:spcAft>
                  <a:spcPts val="0"/>
                </a:spcAft>
                <a:defRPr/>
              </a:pPr>
              <a:r>
                <a:rPr lang="ja-JP" altLang="en-US" sz="1200">
                  <a:solidFill>
                    <a:prstClr val="white"/>
                  </a:solidFill>
                  <a:latin typeface="Trebuchet MS" panose="020B0603020202020204" pitchFamily="34" charset="0"/>
                  <a:ea typeface="Meiryo UI" panose="020B0604030504040204" pitchFamily="50" charset="-128"/>
                </a:rPr>
                <a:t>対象 </a:t>
              </a:r>
              <a:r>
                <a:rPr lang="en-US" altLang="ja-JP" sz="1200">
                  <a:solidFill>
                    <a:prstClr val="white"/>
                  </a:solidFill>
                  <a:latin typeface="Trebuchet MS" panose="020B0603020202020204" pitchFamily="34" charset="0"/>
                  <a:ea typeface="Meiryo UI" panose="020B0604030504040204" pitchFamily="50" charset="-128"/>
                </a:rPr>
                <a:t>(</a:t>
              </a:r>
              <a:r>
                <a:rPr lang="ja-JP" altLang="en-US" sz="1200">
                  <a:solidFill>
                    <a:prstClr val="white"/>
                  </a:solidFill>
                  <a:latin typeface="Trebuchet MS" panose="020B0603020202020204" pitchFamily="34" charset="0"/>
                  <a:ea typeface="Meiryo UI" panose="020B0604030504040204" pitchFamily="50" charset="-128"/>
                </a:rPr>
                <a:t>地域・業界団体等</a:t>
              </a:r>
              <a:r>
                <a:rPr lang="en-US" altLang="ja-JP" sz="1200">
                  <a:solidFill>
                    <a:prstClr val="white"/>
                  </a:solidFill>
                  <a:latin typeface="Trebuchet MS" panose="020B0603020202020204" pitchFamily="34" charset="0"/>
                  <a:ea typeface="Meiryo UI" panose="020B0604030504040204" pitchFamily="50" charset="-128"/>
                </a:rPr>
                <a:t>)</a:t>
              </a:r>
              <a:endParaRPr lang="ja-JP" altLang="en-US" sz="1200">
                <a:solidFill>
                  <a:prstClr val="white"/>
                </a:solidFill>
                <a:latin typeface="Trebuchet MS" panose="020B0603020202020204" pitchFamily="34" charset="0"/>
                <a:ea typeface="Meiryo UI" panose="020B0604030504040204" pitchFamily="50" charset="-128"/>
              </a:endParaRPr>
            </a:p>
          </p:txBody>
        </p:sp>
        <p:cxnSp>
          <p:nvCxnSpPr>
            <p:cNvPr id="1948" name="Straight Connector 195"/>
            <p:cNvCxnSpPr>
              <a:cxnSpLocks/>
            </p:cNvCxnSpPr>
            <p:nvPr/>
          </p:nvCxnSpPr>
          <p:spPr>
            <a:xfrm>
              <a:off x="5069010" y="1376182"/>
              <a:ext cx="2960760" cy="0"/>
            </a:xfrm>
            <a:prstGeom prst="line">
              <a:avLst/>
            </a:prstGeom>
            <a:solidFill>
              <a:schemeClr val="tx2"/>
            </a:solidFill>
            <a:ln w="9525" cap="rnd" cmpd="sng" algn="ctr">
              <a:noFill/>
              <a:prstDash val="solid"/>
              <a:round/>
            </a:ln>
            <a:effectLst/>
          </p:spPr>
          <p:style>
            <a:lnRef idx="1">
              <a:schemeClr val="accent1"/>
            </a:lnRef>
            <a:fillRef idx="0">
              <a:schemeClr val="accent1"/>
            </a:fillRef>
            <a:effectRef idx="0">
              <a:schemeClr val="accent1"/>
            </a:effectRef>
            <a:fontRef idx="minor">
              <a:schemeClr val="tx1"/>
            </a:fontRef>
          </p:style>
        </p:cxnSp>
      </p:grpSp>
      <p:sp>
        <p:nvSpPr>
          <p:cNvPr id="1949" name="テキスト ボックス 11"/>
          <p:cNvSpPr txBox="1"/>
          <p:nvPr/>
        </p:nvSpPr>
        <p:spPr>
          <a:xfrm>
            <a:off x="4851139" y="1991330"/>
            <a:ext cx="1849832" cy="864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defTabSz="685800" eaLnBrk="1" fontAlgn="auto" hangingPunct="1">
              <a:spcBef>
                <a:spcPts val="0"/>
              </a:spcBef>
              <a:spcAft>
                <a:spcPts val="0"/>
              </a:spcAft>
              <a:buFont typeface="Trebuchet MS" panose="020B0603020202020204" pitchFamily="34" charset="0"/>
              <a:buChar char="​"/>
              <a:defRPr/>
            </a:pPr>
            <a:r>
              <a:rPr lang="en-US" altLang="ja-JP" sz="1050">
                <a:solidFill>
                  <a:srgbClr val="575757"/>
                </a:solidFill>
                <a:latin typeface="Trebuchet MS" panose="020B0603020202020204" pitchFamily="34" charset="0"/>
                <a:ea typeface="Meiryo UI" panose="020B0604030504040204" pitchFamily="50" charset="-128"/>
              </a:rPr>
              <a:t>XXXX</a:t>
            </a:r>
          </a:p>
          <a:p>
            <a:pPr defTabSz="685800" eaLnBrk="1" fontAlgn="auto" hangingPunct="1">
              <a:spcBef>
                <a:spcPts val="0"/>
              </a:spcBef>
              <a:spcAft>
                <a:spcPts val="0"/>
              </a:spcAft>
              <a:buFont typeface="Trebuchet MS" panose="020B0603020202020204" pitchFamily="34" charset="0"/>
              <a:buChar char="​"/>
              <a:defRPr/>
            </a:pPr>
            <a:r>
              <a:rPr lang="ja-JP" altLang="en-US" sz="1050">
                <a:solidFill>
                  <a:srgbClr val="3EAD92"/>
                </a:solidFill>
                <a:latin typeface="Trebuchet MS" panose="020B0603020202020204" pitchFamily="34" charset="0"/>
                <a:ea typeface="Meiryo UI" panose="020B0604030504040204" pitchFamily="50" charset="-128"/>
              </a:rPr>
              <a:t>実装の結果を元に、</a:t>
            </a:r>
            <a:r>
              <a:rPr lang="en-US" altLang="ja-JP" sz="1050">
                <a:solidFill>
                  <a:srgbClr val="3EAD92"/>
                </a:solidFill>
                <a:latin typeface="Trebuchet MS" panose="020B0603020202020204" pitchFamily="34" charset="0"/>
                <a:ea typeface="Meiryo UI" panose="020B0604030504040204" pitchFamily="50" charset="-128"/>
              </a:rPr>
              <a:t>xx</a:t>
            </a:r>
            <a:r>
              <a:rPr lang="ja-JP" altLang="en-US" sz="1050">
                <a:solidFill>
                  <a:srgbClr val="3EAD92"/>
                </a:solidFill>
                <a:latin typeface="Trebuchet MS" panose="020B0603020202020204" pitchFamily="34" charset="0"/>
                <a:ea typeface="Meiryo UI" panose="020B0604030504040204" pitchFamily="50" charset="-128"/>
              </a:rPr>
              <a:t>年</a:t>
            </a:r>
            <a:r>
              <a:rPr lang="en-US" altLang="ja-JP" sz="1050">
                <a:solidFill>
                  <a:srgbClr val="3EAD92"/>
                </a:solidFill>
                <a:latin typeface="Trebuchet MS" panose="020B0603020202020204" pitchFamily="34" charset="0"/>
                <a:ea typeface="Meiryo UI" panose="020B0604030504040204" pitchFamily="50" charset="-128"/>
              </a:rPr>
              <a:t>xx</a:t>
            </a:r>
            <a:r>
              <a:rPr lang="ja-JP" altLang="en-US" sz="1050">
                <a:solidFill>
                  <a:srgbClr val="3EAD92"/>
                </a:solidFill>
                <a:latin typeface="Trebuchet MS" panose="020B0603020202020204" pitchFamily="34" charset="0"/>
                <a:ea typeface="Meiryo UI" panose="020B0604030504040204" pitchFamily="50" charset="-128"/>
              </a:rPr>
              <a:t>月に具体的な</a:t>
            </a:r>
            <a:r>
              <a:rPr lang="en-US" altLang="ja-JP" sz="1050">
                <a:solidFill>
                  <a:srgbClr val="3EAD92"/>
                </a:solidFill>
                <a:latin typeface="Trebuchet MS" panose="020B0603020202020204" pitchFamily="34" charset="0"/>
                <a:ea typeface="Meiryo UI" panose="020B0604030504040204" pitchFamily="50" charset="-128"/>
              </a:rPr>
              <a:t>xxx</a:t>
            </a:r>
            <a:r>
              <a:rPr lang="ja-JP" altLang="en-US" sz="1050">
                <a:solidFill>
                  <a:srgbClr val="3EAD92"/>
                </a:solidFill>
                <a:latin typeface="Trebuchet MS" panose="020B0603020202020204" pitchFamily="34" charset="0"/>
                <a:ea typeface="Meiryo UI" panose="020B0604030504040204" pitchFamily="50" charset="-128"/>
              </a:rPr>
              <a:t>の導入の協議を</a:t>
            </a:r>
            <a:br>
              <a:rPr lang="en-US" altLang="ja-JP" sz="1050">
                <a:solidFill>
                  <a:srgbClr val="3EAD92"/>
                </a:solidFill>
                <a:latin typeface="Trebuchet MS" panose="020B0603020202020204" pitchFamily="34" charset="0"/>
                <a:ea typeface="Meiryo UI" panose="020B0604030504040204" pitchFamily="50" charset="-128"/>
              </a:rPr>
            </a:br>
            <a:r>
              <a:rPr lang="ja-JP" altLang="en-US" sz="1050">
                <a:solidFill>
                  <a:srgbClr val="3EAD92"/>
                </a:solidFill>
                <a:latin typeface="Trebuchet MS" panose="020B0603020202020204" pitchFamily="34" charset="0"/>
                <a:ea typeface="Meiryo UI" panose="020B0604030504040204" pitchFamily="50" charset="-128"/>
              </a:rPr>
              <a:t>開始する</a:t>
            </a:r>
            <a:endParaRPr lang="en-US" altLang="ja-JP" sz="1050">
              <a:solidFill>
                <a:srgbClr val="3EAD92"/>
              </a:solidFill>
              <a:latin typeface="Trebuchet MS" panose="020B0603020202020204" pitchFamily="34" charset="0"/>
              <a:ea typeface="Meiryo UI" panose="020B0604030504040204" pitchFamily="50" charset="-128"/>
            </a:endParaRPr>
          </a:p>
        </p:txBody>
      </p:sp>
      <p:sp>
        <p:nvSpPr>
          <p:cNvPr id="1950" name="テキスト ボックス 12"/>
          <p:cNvSpPr txBox="1"/>
          <p:nvPr/>
        </p:nvSpPr>
        <p:spPr>
          <a:xfrm>
            <a:off x="4851139" y="2933631"/>
            <a:ext cx="1849832" cy="864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defTabSz="685800" eaLnBrk="1" fontAlgn="auto" hangingPunct="1">
              <a:spcBef>
                <a:spcPts val="0"/>
              </a:spcBef>
              <a:spcAft>
                <a:spcPts val="0"/>
              </a:spcAft>
              <a:defRPr/>
            </a:pPr>
            <a:r>
              <a:rPr lang="en-US" altLang="ja-JP" sz="1050">
                <a:solidFill>
                  <a:srgbClr val="575757"/>
                </a:solidFill>
                <a:latin typeface="Trebuchet MS" panose="020B0603020202020204" pitchFamily="34" charset="0"/>
                <a:ea typeface="Meiryo UI" panose="020B0604030504040204" pitchFamily="50" charset="-128"/>
              </a:rPr>
              <a:t>XXXX</a:t>
            </a:r>
            <a:endParaRPr lang="en-US" sz="1050">
              <a:solidFill>
                <a:srgbClr val="575757"/>
              </a:solidFill>
              <a:latin typeface="Trebuchet MS" panose="020B0603020202020204" pitchFamily="34" charset="0"/>
              <a:ea typeface="Meiryo UI" panose="020B0604030504040204" pitchFamily="50" charset="-128"/>
            </a:endParaRPr>
          </a:p>
        </p:txBody>
      </p:sp>
      <p:sp>
        <p:nvSpPr>
          <p:cNvPr id="1951" name="テキスト ボックス 14"/>
          <p:cNvSpPr txBox="1"/>
          <p:nvPr/>
        </p:nvSpPr>
        <p:spPr>
          <a:xfrm>
            <a:off x="4851139" y="4818234"/>
            <a:ext cx="1849832" cy="864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defTabSz="685800" eaLnBrk="1" fontAlgn="auto" hangingPunct="1">
              <a:spcBef>
                <a:spcPts val="0"/>
              </a:spcBef>
              <a:spcAft>
                <a:spcPts val="0"/>
              </a:spcAft>
              <a:defRPr/>
            </a:pPr>
            <a:r>
              <a:rPr lang="en-US" altLang="ja-JP" sz="1050">
                <a:solidFill>
                  <a:srgbClr val="575757"/>
                </a:solidFill>
                <a:latin typeface="Trebuchet MS" panose="020B0603020202020204" pitchFamily="34" charset="0"/>
                <a:ea typeface="Meiryo UI" panose="020B0604030504040204" pitchFamily="50" charset="-128"/>
              </a:rPr>
              <a:t>XXXX</a:t>
            </a:r>
            <a:endParaRPr lang="en-US" sz="1050">
              <a:solidFill>
                <a:srgbClr val="575757"/>
              </a:solidFill>
              <a:latin typeface="Trebuchet MS" panose="020B0603020202020204" pitchFamily="34" charset="0"/>
              <a:ea typeface="Meiryo UI" panose="020B0604030504040204" pitchFamily="50" charset="-128"/>
            </a:endParaRPr>
          </a:p>
        </p:txBody>
      </p:sp>
      <p:grpSp>
        <p:nvGrpSpPr>
          <p:cNvPr id="1952" name="Group 200"/>
          <p:cNvGrpSpPr/>
          <p:nvPr/>
        </p:nvGrpSpPr>
        <p:grpSpPr>
          <a:xfrm>
            <a:off x="4851139" y="1688975"/>
            <a:ext cx="1849832" cy="216099"/>
            <a:chOff x="5069010" y="1088050"/>
            <a:chExt cx="2960760" cy="288132"/>
          </a:xfrm>
        </p:grpSpPr>
        <p:sp>
          <p:nvSpPr>
            <p:cNvPr id="1953" name="Rectangle 45"/>
            <p:cNvSpPr/>
            <p:nvPr/>
          </p:nvSpPr>
          <p:spPr>
            <a:xfrm>
              <a:off x="5069010" y="1088050"/>
              <a:ext cx="2960760" cy="288132"/>
            </a:xfrm>
            <a:prstGeom prst="rect">
              <a:avLst/>
            </a:prstGeom>
            <a:solidFill>
              <a:schemeClr val="tx2"/>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7000" tIns="8645" rIns="7144" bIns="0" numCol="1" spcCol="0" rtlCol="0" fromWordArt="0" anchor="ctr" anchorCtr="0" forceAA="0" compatLnSpc="1">
              <a:prstTxWarp prst="textNoShape">
                <a:avLst/>
              </a:prstTxWarp>
              <a:noAutofit/>
            </a:bodyPr>
            <a:lstStyle/>
            <a:p>
              <a:pPr defTabSz="685800" eaLnBrk="1" fontAlgn="auto" hangingPunct="1">
                <a:spcBef>
                  <a:spcPts val="0"/>
                </a:spcBef>
                <a:spcAft>
                  <a:spcPts val="0"/>
                </a:spcAft>
                <a:defRPr/>
              </a:pPr>
              <a:r>
                <a:rPr lang="ja-JP" altLang="en-US" sz="1200">
                  <a:solidFill>
                    <a:prstClr val="white"/>
                  </a:solidFill>
                  <a:latin typeface="Trebuchet MS" panose="020B0603020202020204" pitchFamily="34" charset="0"/>
                  <a:ea typeface="Meiryo UI" panose="020B0604030504040204" pitchFamily="50" charset="-128"/>
                </a:rPr>
                <a:t>今後の取組予定</a:t>
              </a:r>
            </a:p>
          </p:txBody>
        </p:sp>
        <p:cxnSp>
          <p:nvCxnSpPr>
            <p:cNvPr id="1954" name="Straight Connector 195"/>
            <p:cNvCxnSpPr>
              <a:cxnSpLocks/>
            </p:cNvCxnSpPr>
            <p:nvPr/>
          </p:nvCxnSpPr>
          <p:spPr>
            <a:xfrm>
              <a:off x="5069010" y="1376182"/>
              <a:ext cx="2960760" cy="0"/>
            </a:xfrm>
            <a:prstGeom prst="line">
              <a:avLst/>
            </a:prstGeom>
            <a:solidFill>
              <a:schemeClr val="tx2"/>
            </a:solidFill>
            <a:ln w="9525" cap="rnd" cmpd="sng" algn="ctr">
              <a:noFill/>
              <a:prstDash val="solid"/>
              <a:round/>
            </a:ln>
            <a:effectLst/>
          </p:spPr>
          <p:style>
            <a:lnRef idx="1">
              <a:schemeClr val="accent1"/>
            </a:lnRef>
            <a:fillRef idx="0">
              <a:schemeClr val="accent1"/>
            </a:fillRef>
            <a:effectRef idx="0">
              <a:schemeClr val="accent1"/>
            </a:effectRef>
            <a:fontRef idx="minor">
              <a:schemeClr val="tx1"/>
            </a:fontRef>
          </p:style>
        </p:cxnSp>
      </p:grpSp>
      <p:sp>
        <p:nvSpPr>
          <p:cNvPr id="1955" name="テキスト ボックス 26"/>
          <p:cNvSpPr txBox="1"/>
          <p:nvPr/>
        </p:nvSpPr>
        <p:spPr>
          <a:xfrm>
            <a:off x="6818180" y="4818234"/>
            <a:ext cx="1849832" cy="864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defTabSz="685800" eaLnBrk="1" fontAlgn="auto" hangingPunct="1">
              <a:spcBef>
                <a:spcPts val="0"/>
              </a:spcBef>
              <a:spcAft>
                <a:spcPts val="0"/>
              </a:spcAft>
              <a:defRPr/>
            </a:pPr>
            <a:r>
              <a:rPr lang="en-US" altLang="ja-JP" sz="1050">
                <a:solidFill>
                  <a:srgbClr val="575757"/>
                </a:solidFill>
                <a:latin typeface="Trebuchet MS" panose="020B0603020202020204" pitchFamily="34" charset="0"/>
                <a:ea typeface="Meiryo UI" panose="020B0604030504040204" pitchFamily="50" charset="-128"/>
              </a:rPr>
              <a:t>XXXX</a:t>
            </a:r>
            <a:endParaRPr lang="en-US" sz="1050">
              <a:solidFill>
                <a:srgbClr val="575757"/>
              </a:solidFill>
              <a:latin typeface="Trebuchet MS" panose="020B0603020202020204" pitchFamily="34" charset="0"/>
              <a:ea typeface="Meiryo UI" panose="020B0604030504040204" pitchFamily="50" charset="-128"/>
            </a:endParaRPr>
          </a:p>
        </p:txBody>
      </p:sp>
      <p:sp>
        <p:nvSpPr>
          <p:cNvPr id="1956" name="テキスト ボックス 20"/>
          <p:cNvSpPr txBox="1"/>
          <p:nvPr/>
        </p:nvSpPr>
        <p:spPr>
          <a:xfrm>
            <a:off x="6818180" y="1991330"/>
            <a:ext cx="1849832" cy="864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defTabSz="685800" eaLnBrk="1" fontAlgn="auto" hangingPunct="1">
              <a:spcBef>
                <a:spcPts val="0"/>
              </a:spcBef>
              <a:spcAft>
                <a:spcPts val="0"/>
              </a:spcAft>
              <a:buFont typeface="Trebuchet MS" panose="020B0603020202020204" pitchFamily="34" charset="0"/>
              <a:buChar char="​"/>
              <a:defRPr/>
            </a:pPr>
            <a:r>
              <a:rPr lang="en-US" altLang="ja-JP" sz="1050">
                <a:solidFill>
                  <a:srgbClr val="575757"/>
                </a:solidFill>
                <a:latin typeface="Trebuchet MS" panose="020B0603020202020204" pitchFamily="34" charset="0"/>
                <a:ea typeface="Meiryo UI" panose="020B0604030504040204" pitchFamily="50" charset="-128"/>
              </a:rPr>
              <a:t>XXXX</a:t>
            </a:r>
          </a:p>
          <a:p>
            <a:pPr defTabSz="685800" eaLnBrk="1" fontAlgn="auto" hangingPunct="1">
              <a:spcBef>
                <a:spcPts val="0"/>
              </a:spcBef>
              <a:spcAft>
                <a:spcPts val="0"/>
              </a:spcAft>
              <a:defRPr/>
            </a:pPr>
            <a:r>
              <a:rPr lang="ja-JP" altLang="en-US" sz="1050">
                <a:solidFill>
                  <a:srgbClr val="3EAD92"/>
                </a:solidFill>
                <a:latin typeface="Trebuchet MS" panose="020B0603020202020204" pitchFamily="34" charset="0"/>
                <a:ea typeface="Meiryo UI" panose="020B0604030504040204" pitchFamily="50" charset="-128"/>
              </a:rPr>
              <a:t>ソリューションを共同利用することで、</a:t>
            </a:r>
            <a:r>
              <a:rPr lang="en-US" altLang="ja-JP" sz="1050">
                <a:solidFill>
                  <a:srgbClr val="3EAD92"/>
                </a:solidFill>
                <a:latin typeface="Trebuchet MS" panose="020B0603020202020204" pitchFamily="34" charset="0"/>
                <a:ea typeface="Meiryo UI" panose="020B0604030504040204" pitchFamily="50" charset="-128"/>
              </a:rPr>
              <a:t>xxx</a:t>
            </a:r>
            <a:r>
              <a:rPr lang="ja-JP" altLang="en-US" sz="1050">
                <a:solidFill>
                  <a:srgbClr val="3EAD92"/>
                </a:solidFill>
                <a:latin typeface="Trebuchet MS" panose="020B0603020202020204" pitchFamily="34" charset="0"/>
                <a:ea typeface="Meiryo UI" panose="020B0604030504040204" pitchFamily="50" charset="-128"/>
              </a:rPr>
              <a:t>の年間利用料が</a:t>
            </a:r>
            <a:r>
              <a:rPr lang="en-US" altLang="ja-JP" sz="1050">
                <a:solidFill>
                  <a:srgbClr val="3EAD92"/>
                </a:solidFill>
                <a:latin typeface="Trebuchet MS" panose="020B0603020202020204" pitchFamily="34" charset="0"/>
                <a:ea typeface="Meiryo UI" panose="020B0604030504040204" pitchFamily="50" charset="-128"/>
              </a:rPr>
              <a:t>xx%</a:t>
            </a:r>
            <a:r>
              <a:rPr lang="ja-JP" altLang="en-US" sz="1050">
                <a:solidFill>
                  <a:srgbClr val="3EAD92"/>
                </a:solidFill>
                <a:latin typeface="Trebuchet MS" panose="020B0603020202020204" pitchFamily="34" charset="0"/>
                <a:ea typeface="Meiryo UI" panose="020B0604030504040204" pitchFamily="50" charset="-128"/>
              </a:rPr>
              <a:t>削減することが可能</a:t>
            </a:r>
            <a:endParaRPr lang="en-US" altLang="ja-JP" sz="1050">
              <a:solidFill>
                <a:srgbClr val="3EAD92"/>
              </a:solidFill>
              <a:latin typeface="Trebuchet MS" panose="020B0603020202020204" pitchFamily="34" charset="0"/>
              <a:ea typeface="Meiryo UI" panose="020B0604030504040204" pitchFamily="50" charset="-128"/>
            </a:endParaRPr>
          </a:p>
        </p:txBody>
      </p:sp>
      <p:sp>
        <p:nvSpPr>
          <p:cNvPr id="1957" name="テキスト ボックス 21"/>
          <p:cNvSpPr txBox="1"/>
          <p:nvPr/>
        </p:nvSpPr>
        <p:spPr>
          <a:xfrm>
            <a:off x="6818180" y="2933631"/>
            <a:ext cx="1849832" cy="864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defTabSz="685800" eaLnBrk="1" fontAlgn="auto" hangingPunct="1">
              <a:spcBef>
                <a:spcPts val="0"/>
              </a:spcBef>
              <a:spcAft>
                <a:spcPts val="0"/>
              </a:spcAft>
              <a:defRPr/>
            </a:pPr>
            <a:r>
              <a:rPr lang="en-US" altLang="ja-JP" sz="1050">
                <a:solidFill>
                  <a:srgbClr val="575757"/>
                </a:solidFill>
                <a:latin typeface="Trebuchet MS" panose="020B0603020202020204" pitchFamily="34" charset="0"/>
                <a:ea typeface="Meiryo UI" panose="020B0604030504040204" pitchFamily="50" charset="-128"/>
              </a:rPr>
              <a:t>XXXX</a:t>
            </a:r>
            <a:endParaRPr lang="en-US" sz="1050">
              <a:solidFill>
                <a:srgbClr val="575757"/>
              </a:solidFill>
              <a:latin typeface="Trebuchet MS" panose="020B0603020202020204" pitchFamily="34" charset="0"/>
              <a:ea typeface="Meiryo UI" panose="020B0604030504040204" pitchFamily="50" charset="-128"/>
            </a:endParaRPr>
          </a:p>
        </p:txBody>
      </p:sp>
      <p:grpSp>
        <p:nvGrpSpPr>
          <p:cNvPr id="1958" name="Group 200"/>
          <p:cNvGrpSpPr/>
          <p:nvPr/>
        </p:nvGrpSpPr>
        <p:grpSpPr>
          <a:xfrm>
            <a:off x="6818179" y="1688975"/>
            <a:ext cx="1849832" cy="216099"/>
            <a:chOff x="5069010" y="1088050"/>
            <a:chExt cx="2960760" cy="288132"/>
          </a:xfrm>
        </p:grpSpPr>
        <p:sp>
          <p:nvSpPr>
            <p:cNvPr id="1959" name="Rectangle 45"/>
            <p:cNvSpPr/>
            <p:nvPr/>
          </p:nvSpPr>
          <p:spPr>
            <a:xfrm>
              <a:off x="5069010" y="1088050"/>
              <a:ext cx="2960760" cy="288132"/>
            </a:xfrm>
            <a:prstGeom prst="rect">
              <a:avLst/>
            </a:prstGeom>
            <a:solidFill>
              <a:schemeClr val="tx2"/>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7000" tIns="8645" rIns="7144" bIns="0" numCol="1" spcCol="0" rtlCol="0" fromWordArt="0" anchor="ctr" anchorCtr="0" forceAA="0" compatLnSpc="1">
              <a:prstTxWarp prst="textNoShape">
                <a:avLst/>
              </a:prstTxWarp>
              <a:noAutofit/>
            </a:bodyPr>
            <a:lstStyle/>
            <a:p>
              <a:pPr defTabSz="685800" eaLnBrk="1" fontAlgn="auto" hangingPunct="1">
                <a:spcBef>
                  <a:spcPts val="0"/>
                </a:spcBef>
                <a:spcAft>
                  <a:spcPts val="0"/>
                </a:spcAft>
                <a:defRPr/>
              </a:pPr>
              <a:r>
                <a:rPr lang="ja-JP" altLang="en-US" sz="1200">
                  <a:solidFill>
                    <a:prstClr val="white"/>
                  </a:solidFill>
                  <a:latin typeface="Trebuchet MS" panose="020B0603020202020204" pitchFamily="34" charset="0"/>
                  <a:ea typeface="Meiryo UI" panose="020B0604030504040204" pitchFamily="50" charset="-128"/>
                </a:rPr>
                <a:t>効果の見立て</a:t>
              </a:r>
            </a:p>
          </p:txBody>
        </p:sp>
        <p:cxnSp>
          <p:nvCxnSpPr>
            <p:cNvPr id="1960" name="Straight Connector 195"/>
            <p:cNvCxnSpPr>
              <a:cxnSpLocks/>
            </p:cNvCxnSpPr>
            <p:nvPr/>
          </p:nvCxnSpPr>
          <p:spPr>
            <a:xfrm>
              <a:off x="5069010" y="1376182"/>
              <a:ext cx="2960760" cy="0"/>
            </a:xfrm>
            <a:prstGeom prst="line">
              <a:avLst/>
            </a:prstGeom>
            <a:solidFill>
              <a:schemeClr val="tx2"/>
            </a:solidFill>
            <a:ln w="9525" cap="rnd" cmpd="sng" algn="ctr">
              <a:noFill/>
              <a:prstDash val="solid"/>
              <a:round/>
            </a:ln>
            <a:effectLst/>
          </p:spPr>
          <p:style>
            <a:lnRef idx="1">
              <a:schemeClr val="accent1"/>
            </a:lnRef>
            <a:fillRef idx="0">
              <a:schemeClr val="accent1"/>
            </a:fillRef>
            <a:effectRef idx="0">
              <a:schemeClr val="accent1"/>
            </a:effectRef>
            <a:fontRef idx="minor">
              <a:schemeClr val="tx1"/>
            </a:fontRef>
          </p:style>
        </p:cxnSp>
      </p:grpSp>
      <p:sp>
        <p:nvSpPr>
          <p:cNvPr id="1961" name="テキスト ボックス 11"/>
          <p:cNvSpPr txBox="1"/>
          <p:nvPr/>
        </p:nvSpPr>
        <p:spPr>
          <a:xfrm>
            <a:off x="2791608" y="1991330"/>
            <a:ext cx="2034815" cy="864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defTabSz="685800" eaLnBrk="1" fontAlgn="auto" hangingPunct="1">
              <a:spcBef>
                <a:spcPts val="0"/>
              </a:spcBef>
              <a:spcAft>
                <a:spcPts val="0"/>
              </a:spcAft>
              <a:buFont typeface="Trebuchet MS" panose="020B0603020202020204" pitchFamily="34" charset="0"/>
              <a:buChar char="​"/>
              <a:defRPr/>
            </a:pPr>
            <a:r>
              <a:rPr lang="en-US" altLang="ja-JP" sz="1050">
                <a:solidFill>
                  <a:srgbClr val="575757"/>
                </a:solidFill>
                <a:latin typeface="Trebuchet MS" panose="020B0603020202020204" pitchFamily="34" charset="0"/>
                <a:ea typeface="Meiryo UI" panose="020B0604030504040204" pitchFamily="50" charset="-128"/>
              </a:rPr>
              <a:t>XXXX</a:t>
            </a:r>
          </a:p>
          <a:p>
            <a:pPr defTabSz="685800" eaLnBrk="1" fontAlgn="auto" hangingPunct="1">
              <a:spcBef>
                <a:spcPts val="0"/>
              </a:spcBef>
              <a:spcAft>
                <a:spcPts val="0"/>
              </a:spcAft>
              <a:buFont typeface="Trebuchet MS" panose="020B0603020202020204" pitchFamily="34" charset="0"/>
              <a:buChar char="​"/>
              <a:defRPr/>
            </a:pPr>
            <a:r>
              <a:rPr lang="en-US" altLang="ja-JP" sz="1050">
                <a:solidFill>
                  <a:srgbClr val="3EAD92"/>
                </a:solidFill>
                <a:latin typeface="Trebuchet MS" panose="020B0603020202020204" pitchFamily="34" charset="0"/>
                <a:ea typeface="Meiryo UI" panose="020B0604030504040204" pitchFamily="50" charset="-128"/>
              </a:rPr>
              <a:t>XX</a:t>
            </a:r>
            <a:r>
              <a:rPr lang="ja-JP" altLang="en-US" sz="1050">
                <a:solidFill>
                  <a:srgbClr val="3EAD92"/>
                </a:solidFill>
                <a:latin typeface="Trebuchet MS" panose="020B0603020202020204" pitchFamily="34" charset="0"/>
                <a:ea typeface="Meiryo UI" panose="020B0604030504040204" pitchFamily="50" charset="-128"/>
              </a:rPr>
              <a:t>市で同様の地域課題</a:t>
            </a:r>
            <a:r>
              <a:rPr lang="en-US" altLang="ja-JP" sz="1050">
                <a:solidFill>
                  <a:srgbClr val="3EAD92"/>
                </a:solidFill>
                <a:latin typeface="Trebuchet MS" panose="020B0603020202020204" pitchFamily="34" charset="0"/>
                <a:ea typeface="Meiryo UI" panose="020B0604030504040204" pitchFamily="50" charset="-128"/>
              </a:rPr>
              <a:t>/</a:t>
            </a:r>
            <a:r>
              <a:rPr lang="ja-JP" altLang="en-US" sz="1050">
                <a:solidFill>
                  <a:srgbClr val="3EAD92"/>
                </a:solidFill>
                <a:latin typeface="Trebuchet MS" panose="020B0603020202020204" pitchFamily="34" charset="0"/>
                <a:ea typeface="Meiryo UI" panose="020B0604030504040204" pitchFamily="50" charset="-128"/>
              </a:rPr>
              <a:t>ニーズがあることを把握しており、将来的なソリューションの共同利用も含め、今後連携を検討することに合意</a:t>
            </a:r>
            <a:endParaRPr lang="en-US" altLang="ja-JP" sz="1050">
              <a:solidFill>
                <a:srgbClr val="3EAD92"/>
              </a:solidFill>
              <a:latin typeface="Trebuchet MS" panose="020B0603020202020204" pitchFamily="34" charset="0"/>
              <a:ea typeface="Meiryo UI" panose="020B0604030504040204" pitchFamily="50" charset="-128"/>
            </a:endParaRPr>
          </a:p>
        </p:txBody>
      </p:sp>
      <p:sp>
        <p:nvSpPr>
          <p:cNvPr id="1962" name="テキスト ボックス 12"/>
          <p:cNvSpPr txBox="1"/>
          <p:nvPr/>
        </p:nvSpPr>
        <p:spPr>
          <a:xfrm>
            <a:off x="2884099" y="2933631"/>
            <a:ext cx="1849832" cy="864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defTabSz="685800" eaLnBrk="1" fontAlgn="auto" hangingPunct="1">
              <a:spcBef>
                <a:spcPts val="0"/>
              </a:spcBef>
              <a:spcAft>
                <a:spcPts val="0"/>
              </a:spcAft>
              <a:defRPr/>
            </a:pPr>
            <a:r>
              <a:rPr lang="en-US" altLang="ja-JP" sz="1050">
                <a:solidFill>
                  <a:srgbClr val="575757"/>
                </a:solidFill>
                <a:latin typeface="Trebuchet MS" panose="020B0603020202020204" pitchFamily="34" charset="0"/>
                <a:ea typeface="Meiryo UI" panose="020B0604030504040204" pitchFamily="50" charset="-128"/>
              </a:rPr>
              <a:t>XXXX</a:t>
            </a:r>
            <a:endParaRPr lang="en-US" sz="1050">
              <a:solidFill>
                <a:srgbClr val="575757"/>
              </a:solidFill>
              <a:latin typeface="Trebuchet MS" panose="020B0603020202020204" pitchFamily="34" charset="0"/>
              <a:ea typeface="Meiryo UI" panose="020B0604030504040204" pitchFamily="50" charset="-128"/>
            </a:endParaRPr>
          </a:p>
        </p:txBody>
      </p:sp>
      <p:sp>
        <p:nvSpPr>
          <p:cNvPr id="1963" name="テキスト ボックス 14"/>
          <p:cNvSpPr txBox="1"/>
          <p:nvPr/>
        </p:nvSpPr>
        <p:spPr>
          <a:xfrm>
            <a:off x="2884099" y="4818234"/>
            <a:ext cx="1849832" cy="864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defTabSz="685800" eaLnBrk="1" fontAlgn="auto" hangingPunct="1">
              <a:spcBef>
                <a:spcPts val="0"/>
              </a:spcBef>
              <a:spcAft>
                <a:spcPts val="0"/>
              </a:spcAft>
              <a:defRPr/>
            </a:pPr>
            <a:r>
              <a:rPr lang="en-US" altLang="ja-JP" sz="1050">
                <a:solidFill>
                  <a:srgbClr val="575757"/>
                </a:solidFill>
                <a:latin typeface="Trebuchet MS" panose="020B0603020202020204" pitchFamily="34" charset="0"/>
                <a:ea typeface="Meiryo UI" panose="020B0604030504040204" pitchFamily="50" charset="-128"/>
              </a:rPr>
              <a:t>XXXX</a:t>
            </a:r>
            <a:endParaRPr lang="en-US" sz="1050">
              <a:solidFill>
                <a:srgbClr val="575757"/>
              </a:solidFill>
              <a:latin typeface="Trebuchet MS" panose="020B0603020202020204" pitchFamily="34" charset="0"/>
              <a:ea typeface="Meiryo UI" panose="020B0604030504040204" pitchFamily="50" charset="-128"/>
            </a:endParaRPr>
          </a:p>
        </p:txBody>
      </p:sp>
      <p:grpSp>
        <p:nvGrpSpPr>
          <p:cNvPr id="1964" name="Group 200"/>
          <p:cNvGrpSpPr/>
          <p:nvPr/>
        </p:nvGrpSpPr>
        <p:grpSpPr>
          <a:xfrm>
            <a:off x="2884099" y="1688975"/>
            <a:ext cx="1849832" cy="216099"/>
            <a:chOff x="5069010" y="1088050"/>
            <a:chExt cx="2960760" cy="288132"/>
          </a:xfrm>
        </p:grpSpPr>
        <p:sp>
          <p:nvSpPr>
            <p:cNvPr id="1965" name="Rectangle 45"/>
            <p:cNvSpPr/>
            <p:nvPr/>
          </p:nvSpPr>
          <p:spPr>
            <a:xfrm>
              <a:off x="5069010" y="1088050"/>
              <a:ext cx="2960760" cy="288132"/>
            </a:xfrm>
            <a:prstGeom prst="rect">
              <a:avLst/>
            </a:prstGeom>
            <a:solidFill>
              <a:schemeClr val="tx2"/>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7000" tIns="8645" rIns="7144" bIns="0" numCol="1" spcCol="0" rtlCol="0" fromWordArt="0" anchor="ctr" anchorCtr="0" forceAA="0" compatLnSpc="1">
              <a:prstTxWarp prst="textNoShape">
                <a:avLst/>
              </a:prstTxWarp>
              <a:noAutofit/>
            </a:bodyPr>
            <a:lstStyle/>
            <a:p>
              <a:pPr defTabSz="685800" eaLnBrk="1" fontAlgn="auto" hangingPunct="1">
                <a:spcBef>
                  <a:spcPts val="0"/>
                </a:spcBef>
                <a:spcAft>
                  <a:spcPts val="0"/>
                </a:spcAft>
                <a:defRPr/>
              </a:pPr>
              <a:r>
                <a:rPr lang="ja-JP" altLang="en-US" sz="1200">
                  <a:solidFill>
                    <a:prstClr val="white"/>
                  </a:solidFill>
                  <a:latin typeface="Trebuchet MS" panose="020B0603020202020204" pitchFamily="34" charset="0"/>
                  <a:ea typeface="Meiryo UI" panose="020B0604030504040204" pitchFamily="50" charset="-128"/>
                </a:rPr>
                <a:t>現在の検討状況</a:t>
              </a:r>
            </a:p>
          </p:txBody>
        </p:sp>
        <p:cxnSp>
          <p:nvCxnSpPr>
            <p:cNvPr id="1966" name="Straight Connector 195"/>
            <p:cNvCxnSpPr>
              <a:cxnSpLocks/>
            </p:cNvCxnSpPr>
            <p:nvPr/>
          </p:nvCxnSpPr>
          <p:spPr>
            <a:xfrm>
              <a:off x="5069010" y="1376182"/>
              <a:ext cx="2960760" cy="0"/>
            </a:xfrm>
            <a:prstGeom prst="line">
              <a:avLst/>
            </a:prstGeom>
            <a:solidFill>
              <a:schemeClr val="tx2"/>
            </a:solidFill>
            <a:ln w="9525" cap="rnd" cmpd="sng" algn="ctr">
              <a:noFill/>
              <a:prstDash val="solid"/>
              <a:round/>
            </a:ln>
            <a:effectLst/>
          </p:spPr>
          <p:style>
            <a:lnRef idx="1">
              <a:schemeClr val="accent1"/>
            </a:lnRef>
            <a:fillRef idx="0">
              <a:schemeClr val="accent1"/>
            </a:fillRef>
            <a:effectRef idx="0">
              <a:schemeClr val="accent1"/>
            </a:effectRef>
            <a:fontRef idx="minor">
              <a:schemeClr val="tx1"/>
            </a:fontRef>
          </p:style>
        </p:cxnSp>
      </p:grpSp>
      <p:sp>
        <p:nvSpPr>
          <p:cNvPr id="1967" name="Rectangle 2"/>
          <p:cNvSpPr/>
          <p:nvPr/>
        </p:nvSpPr>
        <p:spPr>
          <a:xfrm>
            <a:off x="921558" y="2945544"/>
            <a:ext cx="1849833" cy="750516"/>
          </a:xfrm>
          <a:prstGeom prst="wedgeRectCallout">
            <a:avLst>
              <a:gd name="adj1" fmla="val -20346"/>
              <a:gd name="adj2" fmla="val -70124"/>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marL="81000" lvl="1" defTabSz="685800" eaLnBrk="1" fontAlgn="auto" hangingPunct="1">
              <a:spcBef>
                <a:spcPts val="0"/>
              </a:spcBef>
              <a:spcAft>
                <a:spcPts val="0"/>
              </a:spcAft>
              <a:buClr>
                <a:srgbClr val="FF8222"/>
              </a:buClr>
              <a:defRPr/>
            </a:pPr>
            <a:r>
              <a:rPr lang="ja-JP" altLang="en-US" sz="1050">
                <a:solidFill>
                  <a:srgbClr val="575757"/>
                </a:solidFill>
                <a:latin typeface="Trebuchet MS" panose="020B0603020202020204" pitchFamily="34" charset="0"/>
                <a:ea typeface="Meiryo UI" panose="020B0604030504040204" pitchFamily="50" charset="-128"/>
              </a:rPr>
              <a:t>横展開にあたり、連携対象の候補となる地域や業界団体を記載すること</a:t>
            </a:r>
            <a:endParaRPr lang="en-US" altLang="ja-JP" sz="1050">
              <a:solidFill>
                <a:srgbClr val="575757"/>
              </a:solidFill>
              <a:latin typeface="Trebuchet MS" panose="020B0603020202020204" pitchFamily="34" charset="0"/>
              <a:ea typeface="Meiryo UI" panose="020B0604030504040204" pitchFamily="50" charset="-128"/>
            </a:endParaRPr>
          </a:p>
        </p:txBody>
      </p:sp>
      <p:sp>
        <p:nvSpPr>
          <p:cNvPr id="1968" name="Rectangle 2"/>
          <p:cNvSpPr/>
          <p:nvPr/>
        </p:nvSpPr>
        <p:spPr>
          <a:xfrm>
            <a:off x="2888600" y="2945544"/>
            <a:ext cx="1849833" cy="750516"/>
          </a:xfrm>
          <a:prstGeom prst="wedgeRectCallout">
            <a:avLst>
              <a:gd name="adj1" fmla="val -22293"/>
              <a:gd name="adj2" fmla="val -66316"/>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81000" lvl="1" defTabSz="685800" eaLnBrk="1" fontAlgn="auto" hangingPunct="1">
              <a:spcBef>
                <a:spcPts val="0"/>
              </a:spcBef>
              <a:spcAft>
                <a:spcPts val="0"/>
              </a:spcAft>
              <a:buClr>
                <a:srgbClr val="FF8222"/>
              </a:buClr>
              <a:defRPr/>
            </a:pPr>
            <a:r>
              <a:rPr lang="ja-JP" altLang="en-US" sz="1050">
                <a:solidFill>
                  <a:srgbClr val="575757"/>
                </a:solidFill>
                <a:latin typeface="Trebuchet MS" panose="020B0603020202020204" pitchFamily="34" charset="0"/>
                <a:ea typeface="Meiryo UI" panose="020B0604030504040204" pitchFamily="50" charset="-128"/>
              </a:rPr>
              <a:t>すでに連携検討や地域・業界</a:t>
            </a:r>
            <a:br>
              <a:rPr lang="en-US" altLang="ja-JP" sz="1050">
                <a:solidFill>
                  <a:srgbClr val="575757"/>
                </a:solidFill>
                <a:latin typeface="Trebuchet MS" panose="020B0603020202020204" pitchFamily="34" charset="0"/>
                <a:ea typeface="Meiryo UI" panose="020B0604030504040204" pitchFamily="50" charset="-128"/>
              </a:rPr>
            </a:br>
            <a:r>
              <a:rPr lang="ja-JP" altLang="en-US" sz="1050">
                <a:solidFill>
                  <a:srgbClr val="575757"/>
                </a:solidFill>
                <a:latin typeface="Trebuchet MS" panose="020B0603020202020204" pitchFamily="34" charset="0"/>
                <a:ea typeface="Meiryo UI" panose="020B0604030504040204" pitchFamily="50" charset="-128"/>
              </a:rPr>
              <a:t>具体的な検討が進展している場合、</a:t>
            </a:r>
            <a:br>
              <a:rPr lang="en-US" altLang="ja-JP" sz="1050">
                <a:solidFill>
                  <a:srgbClr val="575757"/>
                </a:solidFill>
                <a:latin typeface="Trebuchet MS" panose="020B0603020202020204" pitchFamily="34" charset="0"/>
                <a:ea typeface="Meiryo UI" panose="020B0604030504040204" pitchFamily="50" charset="-128"/>
              </a:rPr>
            </a:br>
            <a:r>
              <a:rPr lang="ja-JP" altLang="en-US" sz="1050">
                <a:solidFill>
                  <a:srgbClr val="575757"/>
                </a:solidFill>
                <a:latin typeface="Trebuchet MS" panose="020B0603020202020204" pitchFamily="34" charset="0"/>
                <a:ea typeface="Meiryo UI" panose="020B0604030504040204" pitchFamily="50" charset="-128"/>
              </a:rPr>
              <a:t>その概要を記載すること</a:t>
            </a:r>
            <a:endParaRPr lang="en-US" altLang="ja-JP" sz="1050">
              <a:solidFill>
                <a:srgbClr val="575757"/>
              </a:solidFill>
              <a:latin typeface="Trebuchet MS" panose="020B0603020202020204" pitchFamily="34" charset="0"/>
              <a:ea typeface="Meiryo UI" panose="020B0604030504040204" pitchFamily="50" charset="-128"/>
            </a:endParaRPr>
          </a:p>
          <a:p>
            <a:pPr marL="0" lvl="1" defTabSz="685800" eaLnBrk="1" fontAlgn="auto" hangingPunct="1">
              <a:spcBef>
                <a:spcPts val="0"/>
              </a:spcBef>
              <a:spcAft>
                <a:spcPts val="0"/>
              </a:spcAft>
              <a:buClr>
                <a:srgbClr val="FF8222"/>
              </a:buClr>
              <a:defRPr/>
            </a:pPr>
            <a:r>
              <a:rPr lang="en-US" altLang="ja-JP" sz="1050" kern="0">
                <a:solidFill>
                  <a:srgbClr val="575757"/>
                </a:solidFill>
                <a:latin typeface="Trebuchet MS" panose="020B0603020202020204" pitchFamily="34" charset="0"/>
                <a:ea typeface="Meiryo UI" panose="020B0604030504040204" pitchFamily="50" charset="-128"/>
              </a:rPr>
              <a:t>(</a:t>
            </a:r>
            <a:r>
              <a:rPr lang="ja-JP" altLang="en-US" sz="1050" kern="0">
                <a:solidFill>
                  <a:srgbClr val="575757"/>
                </a:solidFill>
                <a:latin typeface="Trebuchet MS" panose="020B0603020202020204" pitchFamily="34" charset="0"/>
                <a:ea typeface="Meiryo UI" panose="020B0604030504040204" pitchFamily="50" charset="-128"/>
              </a:rPr>
              <a:t>ない場合は「</a:t>
            </a:r>
            <a:r>
              <a:rPr lang="en-US" altLang="ja-JP" sz="1050" kern="0">
                <a:solidFill>
                  <a:srgbClr val="575757"/>
                </a:solidFill>
                <a:latin typeface="Trebuchet MS" panose="020B0603020202020204" pitchFamily="34" charset="0"/>
                <a:ea typeface="Meiryo UI" panose="020B0604030504040204" pitchFamily="50" charset="-128"/>
              </a:rPr>
              <a:t>-</a:t>
            </a:r>
            <a:r>
              <a:rPr lang="ja-JP" altLang="en-US" sz="1050" kern="0">
                <a:solidFill>
                  <a:srgbClr val="575757"/>
                </a:solidFill>
                <a:latin typeface="Trebuchet MS" panose="020B0603020202020204" pitchFamily="34" charset="0"/>
                <a:ea typeface="Meiryo UI" panose="020B0604030504040204" pitchFamily="50" charset="-128"/>
              </a:rPr>
              <a:t>」として差し支えない</a:t>
            </a:r>
            <a:r>
              <a:rPr lang="en-US" altLang="ja-JP" sz="1050" kern="0">
                <a:solidFill>
                  <a:srgbClr val="575757"/>
                </a:solidFill>
                <a:latin typeface="Trebuchet MS" panose="020B0603020202020204" pitchFamily="34" charset="0"/>
                <a:ea typeface="Meiryo UI" panose="020B0604030504040204" pitchFamily="50" charset="-128"/>
              </a:rPr>
              <a:t>)</a:t>
            </a:r>
          </a:p>
        </p:txBody>
      </p:sp>
      <p:sp>
        <p:nvSpPr>
          <p:cNvPr id="1969" name="Rectangle 2"/>
          <p:cNvSpPr/>
          <p:nvPr/>
        </p:nvSpPr>
        <p:spPr>
          <a:xfrm>
            <a:off x="4855640" y="2945544"/>
            <a:ext cx="1849833" cy="750516"/>
          </a:xfrm>
          <a:prstGeom prst="wedgeRectCallout">
            <a:avLst>
              <a:gd name="adj1" fmla="val -21806"/>
              <a:gd name="adj2" fmla="val -66951"/>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marL="81000" lvl="1" defTabSz="685800" eaLnBrk="1" fontAlgn="auto" hangingPunct="1">
              <a:spcBef>
                <a:spcPts val="0"/>
              </a:spcBef>
              <a:spcAft>
                <a:spcPts val="0"/>
              </a:spcAft>
              <a:buClr>
                <a:srgbClr val="FF8222"/>
              </a:buClr>
              <a:defRPr/>
            </a:pPr>
            <a:r>
              <a:rPr lang="ja-JP" altLang="en-US" sz="1050">
                <a:solidFill>
                  <a:srgbClr val="575757"/>
                </a:solidFill>
                <a:latin typeface="Trebuchet MS" panose="020B0603020202020204" pitchFamily="34" charset="0"/>
                <a:ea typeface="Meiryo UI" panose="020B0604030504040204" pitchFamily="50" charset="-128"/>
              </a:rPr>
              <a:t>今後実施する具体的な取組方針を記載すること</a:t>
            </a:r>
            <a:endParaRPr lang="en-US" altLang="ja-JP" sz="1050">
              <a:solidFill>
                <a:srgbClr val="575757"/>
              </a:solidFill>
              <a:latin typeface="Trebuchet MS" panose="020B0603020202020204" pitchFamily="34" charset="0"/>
              <a:ea typeface="Meiryo UI" panose="020B0604030504040204" pitchFamily="50" charset="-128"/>
            </a:endParaRPr>
          </a:p>
        </p:txBody>
      </p:sp>
      <p:sp>
        <p:nvSpPr>
          <p:cNvPr id="1970" name="Rectangle 2"/>
          <p:cNvSpPr/>
          <p:nvPr/>
        </p:nvSpPr>
        <p:spPr>
          <a:xfrm>
            <a:off x="6822680" y="2945544"/>
            <a:ext cx="1849833" cy="750516"/>
          </a:xfrm>
          <a:prstGeom prst="wedgeRectCallout">
            <a:avLst>
              <a:gd name="adj1" fmla="val -23753"/>
              <a:gd name="adj2" fmla="val -64412"/>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marL="81000" lvl="1" defTabSz="685800" eaLnBrk="1" fontAlgn="auto" hangingPunct="1">
              <a:spcBef>
                <a:spcPts val="0"/>
              </a:spcBef>
              <a:spcAft>
                <a:spcPts val="0"/>
              </a:spcAft>
              <a:buClr>
                <a:srgbClr val="FF8222"/>
              </a:buClr>
              <a:defRPr/>
            </a:pPr>
            <a:r>
              <a:rPr lang="ja-JP" altLang="en-US" sz="1050">
                <a:solidFill>
                  <a:srgbClr val="575757"/>
                </a:solidFill>
                <a:latin typeface="Trebuchet MS" panose="020B0603020202020204" pitchFamily="34" charset="0"/>
                <a:ea typeface="Meiryo UI" panose="020B0604030504040204" pitchFamily="50" charset="-128"/>
              </a:rPr>
              <a:t>他地域への横展開が実現することにより、どのような効果が見込まれるのか記載すること</a:t>
            </a:r>
            <a:endParaRPr lang="en-US" altLang="ja-JP" sz="1050">
              <a:solidFill>
                <a:srgbClr val="575757"/>
              </a:solidFill>
              <a:latin typeface="Trebuchet MS" panose="020B0603020202020204" pitchFamily="34" charset="0"/>
              <a:ea typeface="Meiryo UI" panose="020B0604030504040204" pitchFamily="50" charset="-128"/>
            </a:endParaRPr>
          </a:p>
        </p:txBody>
      </p:sp>
      <p:sp>
        <p:nvSpPr>
          <p:cNvPr id="1971" name="テキスト ボックス 42"/>
          <p:cNvSpPr txBox="1"/>
          <p:nvPr/>
        </p:nvSpPr>
        <p:spPr>
          <a:xfrm>
            <a:off x="448379" y="1130561"/>
            <a:ext cx="8224134" cy="138122"/>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34290" rIns="0" bIns="34290" numCol="1" spcCol="0" rtlCol="0" fromWordArt="0" anchor="ctr" anchorCtr="0" forceAA="0" compatLnSpc="1">
            <a:prstTxWarp prst="textNoShape">
              <a:avLst/>
            </a:prstTxWarp>
            <a:noAutofit/>
          </a:bodyPr>
          <a:lstStyle/>
          <a:p>
            <a:pPr defTabSz="685800" eaLnBrk="1" fontAlgn="auto" hangingPunct="1">
              <a:spcBef>
                <a:spcPts val="0"/>
              </a:spcBef>
              <a:spcAft>
                <a:spcPts val="0"/>
              </a:spcAft>
              <a:defRPr/>
            </a:pPr>
            <a:r>
              <a:rPr lang="en-US" altLang="ja-JP" sz="1050">
                <a:solidFill>
                  <a:srgbClr val="575757"/>
                </a:solidFill>
                <a:latin typeface="Trebuchet MS" panose="020B0603020202020204" pitchFamily="34" charset="0"/>
                <a:ea typeface="Meiryo UI" panose="020B0604030504040204" pitchFamily="50" charset="-128"/>
              </a:rPr>
              <a:t>Ⅴ</a:t>
            </a:r>
            <a:r>
              <a:rPr lang="ja-JP" altLang="en-US" sz="1050">
                <a:solidFill>
                  <a:srgbClr val="575757"/>
                </a:solidFill>
                <a:latin typeface="Trebuchet MS" panose="020B0603020202020204" pitchFamily="34" charset="0"/>
                <a:ea typeface="Meiryo UI" panose="020B0604030504040204" pitchFamily="50" charset="-128"/>
              </a:rPr>
              <a:t>横展開の計画</a:t>
            </a:r>
          </a:p>
        </p:txBody>
      </p:sp>
      <p:sp>
        <p:nvSpPr>
          <p:cNvPr id="1972" name="タイトル 7"/>
          <p:cNvSpPr>
            <a:spLocks noGrp="1"/>
          </p:cNvSpPr>
          <p:nvPr>
            <p:ph type="title"/>
          </p:nvPr>
        </p:nvSpPr>
        <p:spPr/>
        <p:txBody>
          <a:bodyPr vert="horz"/>
          <a:lstStyle/>
          <a:p>
            <a:pPr>
              <a:tabLst>
                <a:tab pos="266700" algn="l"/>
              </a:tabLst>
            </a:pPr>
            <a:r>
              <a:rPr kumimoji="1" lang="en-US" altLang="ja-JP">
                <a:solidFill>
                  <a:srgbClr val="FE9341"/>
                </a:solidFill>
                <a:latin typeface="Trebuchet MS" panose="020B0603020202020204" pitchFamily="34" charset="0"/>
                <a:ea typeface="Meiryo UI" panose="020B0604030504040204" pitchFamily="50" charset="-128"/>
              </a:rPr>
              <a:t>	</a:t>
            </a:r>
            <a:r>
              <a:rPr kumimoji="1" lang="ja-JP" altLang="en-US">
                <a:solidFill>
                  <a:srgbClr val="FE9341"/>
                </a:solidFill>
                <a:latin typeface="Trebuchet MS" panose="020B0603020202020204" pitchFamily="34" charset="0"/>
                <a:ea typeface="Meiryo UI" panose="020B0604030504040204" pitchFamily="50" charset="-128"/>
              </a:rPr>
              <a:t>他地域への横展開の方策・普及啓発活動</a:t>
            </a:r>
            <a:endParaRPr kumimoji="1" lang="en-US" altLang="ja-JP">
              <a:solidFill>
                <a:srgbClr val="FE9341"/>
              </a:solidFill>
              <a:latin typeface="Trebuchet MS" panose="020B0603020202020204" pitchFamily="34" charset="0"/>
              <a:ea typeface="Meiryo UI" panose="020B0604030504040204" pitchFamily="50" charset="-128"/>
            </a:endParaRPr>
          </a:p>
        </p:txBody>
      </p:sp>
      <p:sp>
        <p:nvSpPr>
          <p:cNvPr id="1973" name="Oval 1"/>
          <p:cNvSpPr>
            <a:spLocks noChangeAspect="1" noChangeArrowheads="1"/>
          </p:cNvSpPr>
          <p:nvPr/>
        </p:nvSpPr>
        <p:spPr>
          <a:xfrm>
            <a:off x="472500" y="1324350"/>
            <a:ext cx="230183" cy="230183"/>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algn="ctr" defTabSz="685800" eaLnBrk="1" fontAlgn="auto" hangingPunct="1">
              <a:spcBef>
                <a:spcPts val="0"/>
              </a:spcBef>
              <a:spcAft>
                <a:spcPts val="0"/>
              </a:spcAft>
              <a:defRPr/>
            </a:pPr>
            <a:r>
              <a:rPr kumimoji="0" lang="ja-JP" altLang="en-US" sz="1500">
                <a:solidFill>
                  <a:prstClr val="white"/>
                </a:solidFill>
                <a:latin typeface="Trebuchet MS" panose="020B0603020202020204" pitchFamily="34" charset="0"/>
                <a:ea typeface="+mn-ea"/>
              </a:rPr>
              <a:t>５</a:t>
            </a:r>
            <a:endParaRPr kumimoji="0" lang="en-US" sz="1500">
              <a:solidFill>
                <a:prstClr val="white"/>
              </a:solidFill>
              <a:latin typeface="Trebuchet MS" panose="020B0603020202020204" pitchFamily="34" charset="0"/>
              <a:ea typeface="+mn-ea"/>
            </a:endParaRPr>
          </a:p>
        </p:txBody>
      </p:sp>
      <p:sp>
        <p:nvSpPr>
          <p:cNvPr id="1974" name="Rectangle 82"/>
          <p:cNvSpPr/>
          <p:nvPr/>
        </p:nvSpPr>
        <p:spPr>
          <a:xfrm>
            <a:off x="254271" y="1991329"/>
            <a:ext cx="610933" cy="1806298"/>
          </a:xfrm>
          <a:prstGeom prst="rect">
            <a:avLst/>
          </a:prstGeom>
          <a:solidFill>
            <a:srgbClr val="FFB47A"/>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eaVert" wrap="square" lIns="27000" tIns="27000" rIns="0" bIns="0" numCol="1" spcCol="0" rtlCol="0" fromWordArt="0" anchor="ctr" anchorCtr="0" forceAA="0" compatLnSpc="1">
            <a:prstTxWarp prst="textNoShape">
              <a:avLst/>
            </a:prstTxWarp>
            <a:noAutofit/>
          </a:bodyPr>
          <a:lstStyle/>
          <a:p>
            <a:pPr defTabSz="685800" eaLnBrk="1" fontAlgn="auto" hangingPunct="1">
              <a:spcBef>
                <a:spcPts val="0"/>
              </a:spcBef>
              <a:spcAft>
                <a:spcPts val="0"/>
              </a:spcAft>
              <a:tabLst>
                <a:tab pos="201216" algn="l"/>
              </a:tabLst>
              <a:defRPr/>
            </a:pPr>
            <a:r>
              <a:rPr lang="ja-JP" altLang="en-US" sz="1350">
                <a:solidFill>
                  <a:srgbClr val="575757"/>
                </a:solidFill>
                <a:latin typeface="Trebuchet MS" panose="020B0603020202020204" pitchFamily="34" charset="0"/>
                <a:ea typeface="Meiryo UI" panose="020B0604030504040204" pitchFamily="50" charset="-128"/>
                <a:sym typeface="Trebuchet MS" panose="020B0603020202020204" pitchFamily="34" charset="0"/>
              </a:rPr>
              <a:t>他地域への</a:t>
            </a:r>
            <a:br>
              <a:rPr lang="en-US" altLang="ja-JP" sz="1350">
                <a:solidFill>
                  <a:srgbClr val="575757"/>
                </a:solidFill>
                <a:latin typeface="Trebuchet MS" panose="020B0603020202020204" pitchFamily="34" charset="0"/>
                <a:ea typeface="Meiryo UI" panose="020B0604030504040204" pitchFamily="50" charset="-128"/>
                <a:sym typeface="Trebuchet MS" panose="020B0603020202020204" pitchFamily="34" charset="0"/>
              </a:rPr>
            </a:br>
            <a:r>
              <a:rPr lang="ja-JP" altLang="en-US" sz="1350">
                <a:solidFill>
                  <a:srgbClr val="575757"/>
                </a:solidFill>
                <a:latin typeface="Trebuchet MS" panose="020B0603020202020204" pitchFamily="34" charset="0"/>
                <a:ea typeface="Meiryo UI" panose="020B0604030504040204" pitchFamily="50" charset="-128"/>
                <a:sym typeface="Trebuchet MS" panose="020B0603020202020204" pitchFamily="34" charset="0"/>
              </a:rPr>
              <a:t>展開の方策</a:t>
            </a:r>
            <a:endParaRPr lang="en-US" altLang="ja-JP" sz="1350">
              <a:solidFill>
                <a:srgbClr val="575757"/>
              </a:solidFill>
              <a:latin typeface="Trebuchet MS" panose="020B0603020202020204" pitchFamily="34" charset="0"/>
              <a:ea typeface="Meiryo UI" panose="020B0604030504040204" pitchFamily="50" charset="-128"/>
              <a:sym typeface="Trebuchet MS" panose="020B0603020202020204" pitchFamily="34" charset="0"/>
            </a:endParaRPr>
          </a:p>
        </p:txBody>
      </p:sp>
      <p:sp>
        <p:nvSpPr>
          <p:cNvPr id="1975" name="Rectangle 82"/>
          <p:cNvSpPr/>
          <p:nvPr/>
        </p:nvSpPr>
        <p:spPr>
          <a:xfrm>
            <a:off x="254271" y="3915085"/>
            <a:ext cx="610933" cy="1618565"/>
          </a:xfrm>
          <a:prstGeom prst="rect">
            <a:avLst/>
          </a:prstGeom>
          <a:solidFill>
            <a:srgbClr val="FFB47A"/>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eaVert" wrap="square" lIns="27000" tIns="27000" rIns="0" bIns="0" numCol="1" spcCol="0" rtlCol="0" fromWordArt="0" anchor="ctr" anchorCtr="0" forceAA="0" compatLnSpc="1">
            <a:prstTxWarp prst="textNoShape">
              <a:avLst/>
            </a:prstTxWarp>
            <a:noAutofit/>
          </a:bodyPr>
          <a:lstStyle/>
          <a:p>
            <a:pPr defTabSz="685800" eaLnBrk="1" fontAlgn="auto" hangingPunct="1">
              <a:spcBef>
                <a:spcPts val="0"/>
              </a:spcBef>
              <a:spcAft>
                <a:spcPts val="0"/>
              </a:spcAft>
              <a:tabLst>
                <a:tab pos="201216" algn="l"/>
              </a:tabLst>
              <a:defRPr/>
            </a:pPr>
            <a:r>
              <a:rPr lang="zh-TW" altLang="en-US" sz="1350">
                <a:solidFill>
                  <a:srgbClr val="575757"/>
                </a:solidFill>
                <a:latin typeface="Trebuchet MS" panose="020B0603020202020204" pitchFamily="34" charset="0"/>
                <a:ea typeface="Meiryo UI" panose="020B0604030504040204" pitchFamily="50" charset="-128"/>
                <a:sym typeface="Trebuchet MS" panose="020B0603020202020204" pitchFamily="34" charset="0"/>
              </a:rPr>
              <a:t>普及啓発活動</a:t>
            </a:r>
            <a:endParaRPr lang="en-US" altLang="ja-JP" sz="1350">
              <a:solidFill>
                <a:srgbClr val="575757"/>
              </a:solidFill>
              <a:latin typeface="Trebuchet MS" panose="020B0603020202020204" pitchFamily="34" charset="0"/>
              <a:ea typeface="Meiryo UI" panose="020B0604030504040204" pitchFamily="50" charset="-128"/>
              <a:sym typeface="Trebuchet MS" panose="020B0603020202020204" pitchFamily="34" charset="0"/>
            </a:endParaRPr>
          </a:p>
        </p:txBody>
      </p:sp>
      <p:grpSp>
        <p:nvGrpSpPr>
          <p:cNvPr id="1976" name="グループ化 43"/>
          <p:cNvGrpSpPr/>
          <p:nvPr/>
        </p:nvGrpSpPr>
        <p:grpSpPr>
          <a:xfrm>
            <a:off x="917059" y="3915085"/>
            <a:ext cx="7755455" cy="1363772"/>
            <a:chOff x="598489" y="1948043"/>
            <a:chExt cx="10964862" cy="1818362"/>
          </a:xfrm>
        </p:grpSpPr>
        <p:sp>
          <p:nvSpPr>
            <p:cNvPr id="1977" name="テキスト ボックス 8"/>
            <p:cNvSpPr txBox="1"/>
            <p:nvPr/>
          </p:nvSpPr>
          <p:spPr>
            <a:xfrm>
              <a:off x="598489" y="1948043"/>
              <a:ext cx="2616859" cy="1152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defTabSz="685800" eaLnBrk="1" fontAlgn="auto" hangingPunct="1">
                <a:spcBef>
                  <a:spcPts val="0"/>
                </a:spcBef>
                <a:spcAft>
                  <a:spcPts val="0"/>
                </a:spcAft>
                <a:buFont typeface="Trebuchet MS" panose="020B0603020202020204" pitchFamily="34" charset="0"/>
                <a:buChar char="​"/>
                <a:defRPr/>
              </a:pPr>
              <a:r>
                <a:rPr lang="en-US" altLang="ja-JP" sz="1050">
                  <a:solidFill>
                    <a:srgbClr val="575757"/>
                  </a:solidFill>
                  <a:latin typeface="Trebuchet MS" panose="020B0603020202020204" pitchFamily="34" charset="0"/>
                  <a:ea typeface="Meiryo UI" panose="020B0604030504040204" pitchFamily="50" charset="-128"/>
                </a:rPr>
                <a:t>XXXX</a:t>
              </a:r>
            </a:p>
            <a:p>
              <a:pPr defTabSz="685800" eaLnBrk="1" fontAlgn="auto" hangingPunct="1">
                <a:spcBef>
                  <a:spcPts val="0"/>
                </a:spcBef>
                <a:spcAft>
                  <a:spcPts val="0"/>
                </a:spcAft>
                <a:buFont typeface="Trebuchet MS" panose="020B0603020202020204" pitchFamily="34" charset="0"/>
                <a:buChar char="​"/>
                <a:defRPr/>
              </a:pPr>
              <a:r>
                <a:rPr lang="ja-JP" altLang="en-US" sz="1050">
                  <a:solidFill>
                    <a:srgbClr val="4FB49C"/>
                  </a:solidFill>
                  <a:latin typeface="Trebuchet MS" panose="020B0603020202020204" pitchFamily="34" charset="0"/>
                  <a:ea typeface="Meiryo UI" panose="020B0604030504040204" pitchFamily="50" charset="-128"/>
                </a:rPr>
                <a:t>全国の自治体や、</a:t>
              </a:r>
              <a:r>
                <a:rPr lang="en-US" altLang="ja-JP" sz="1050">
                  <a:solidFill>
                    <a:srgbClr val="4FB49C"/>
                  </a:solidFill>
                  <a:latin typeface="Trebuchet MS" panose="020B0603020202020204" pitchFamily="34" charset="0"/>
                  <a:ea typeface="Meiryo UI" panose="020B0604030504040204" pitchFamily="50" charset="-128"/>
                </a:rPr>
                <a:t>XX</a:t>
              </a:r>
              <a:r>
                <a:rPr lang="ja-JP" altLang="en-US" sz="1050">
                  <a:solidFill>
                    <a:srgbClr val="4FB49C"/>
                  </a:solidFill>
                  <a:latin typeface="Trebuchet MS" panose="020B0603020202020204" pitchFamily="34" charset="0"/>
                  <a:ea typeface="Meiryo UI" panose="020B0604030504040204" pitchFamily="50" charset="-128"/>
                </a:rPr>
                <a:t>事業に関連のある企業が参加する</a:t>
              </a:r>
              <a:r>
                <a:rPr lang="en-US" altLang="ja-JP" sz="1050">
                  <a:solidFill>
                    <a:srgbClr val="4FB49C"/>
                  </a:solidFill>
                  <a:latin typeface="Trebuchet MS" panose="020B0603020202020204" pitchFamily="34" charset="0"/>
                  <a:ea typeface="Meiryo UI" panose="020B0604030504040204" pitchFamily="50" charset="-128"/>
                </a:rPr>
                <a:t>XX</a:t>
              </a:r>
              <a:r>
                <a:rPr lang="ja-JP" altLang="en-US" sz="1050">
                  <a:solidFill>
                    <a:srgbClr val="4FB49C"/>
                  </a:solidFill>
                  <a:latin typeface="Trebuchet MS" panose="020B0603020202020204" pitchFamily="34" charset="0"/>
                  <a:ea typeface="Meiryo UI" panose="020B0604030504040204" pitchFamily="50" charset="-128"/>
                </a:rPr>
                <a:t>イベントにおいて普及啓発活動に参加</a:t>
              </a:r>
              <a:endParaRPr lang="en-US" sz="1050">
                <a:solidFill>
                  <a:srgbClr val="4FB49C"/>
                </a:solidFill>
                <a:latin typeface="Trebuchet MS" panose="020B0603020202020204" pitchFamily="34" charset="0"/>
                <a:ea typeface="Meiryo UI" panose="020B0604030504040204" pitchFamily="50" charset="-128"/>
              </a:endParaRPr>
            </a:p>
          </p:txBody>
        </p:sp>
        <p:sp>
          <p:nvSpPr>
            <p:cNvPr id="1978" name="テキスト ボックス 9"/>
            <p:cNvSpPr txBox="1"/>
            <p:nvPr/>
          </p:nvSpPr>
          <p:spPr>
            <a:xfrm>
              <a:off x="6163824" y="1948043"/>
              <a:ext cx="2616859" cy="1152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defTabSz="685800" eaLnBrk="1" fontAlgn="auto" hangingPunct="1">
                <a:spcBef>
                  <a:spcPts val="0"/>
                </a:spcBef>
                <a:spcAft>
                  <a:spcPts val="0"/>
                </a:spcAft>
                <a:buFont typeface="Trebuchet MS" panose="020B0603020202020204" pitchFamily="34" charset="0"/>
                <a:buChar char="​"/>
                <a:defRPr/>
              </a:pPr>
              <a:r>
                <a:rPr lang="en-US" altLang="ja-JP" sz="1050">
                  <a:solidFill>
                    <a:srgbClr val="575757"/>
                  </a:solidFill>
                  <a:latin typeface="Trebuchet MS" panose="020B0603020202020204" pitchFamily="34" charset="0"/>
                  <a:ea typeface="Meiryo UI" panose="020B0604030504040204" pitchFamily="50" charset="-128"/>
                </a:rPr>
                <a:t>XXXX</a:t>
              </a:r>
            </a:p>
            <a:p>
              <a:pPr defTabSz="685800" eaLnBrk="1" fontAlgn="auto" hangingPunct="1">
                <a:spcBef>
                  <a:spcPts val="0"/>
                </a:spcBef>
                <a:spcAft>
                  <a:spcPts val="0"/>
                </a:spcAft>
                <a:buFont typeface="Trebuchet MS" panose="020B0603020202020204" pitchFamily="34" charset="0"/>
                <a:buChar char="​"/>
                <a:defRPr/>
              </a:pPr>
              <a:r>
                <a:rPr lang="ja-JP" altLang="en-US" sz="1050">
                  <a:solidFill>
                    <a:srgbClr val="4FB49C"/>
                  </a:solidFill>
                  <a:latin typeface="Trebuchet MS" panose="020B0603020202020204" pitchFamily="34" charset="0"/>
                  <a:ea typeface="Meiryo UI" panose="020B0604030504040204" pitchFamily="50" charset="-128"/>
                </a:rPr>
                <a:t>普及啓発活動のイベントで発表するコンテンツの作成</a:t>
              </a:r>
              <a:endParaRPr lang="en-US" altLang="ja-JP" sz="1050">
                <a:solidFill>
                  <a:srgbClr val="4FB49C"/>
                </a:solidFill>
                <a:latin typeface="Trebuchet MS" panose="020B0603020202020204" pitchFamily="34" charset="0"/>
                <a:ea typeface="Meiryo UI" panose="020B0604030504040204" pitchFamily="50" charset="-128"/>
              </a:endParaRPr>
            </a:p>
          </p:txBody>
        </p:sp>
        <p:sp>
          <p:nvSpPr>
            <p:cNvPr id="1979" name="テキスト ボックス 10"/>
            <p:cNvSpPr txBox="1"/>
            <p:nvPr/>
          </p:nvSpPr>
          <p:spPr>
            <a:xfrm>
              <a:off x="8946492" y="1948043"/>
              <a:ext cx="2616859" cy="1152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defTabSz="685800" eaLnBrk="1" fontAlgn="auto" hangingPunct="1">
                <a:spcBef>
                  <a:spcPts val="0"/>
                </a:spcBef>
                <a:spcAft>
                  <a:spcPts val="0"/>
                </a:spcAft>
                <a:buFont typeface="Trebuchet MS" panose="020B0603020202020204" pitchFamily="34" charset="0"/>
                <a:buChar char="​"/>
                <a:defRPr/>
              </a:pPr>
              <a:r>
                <a:rPr lang="en-US" altLang="ja-JP" sz="1050">
                  <a:solidFill>
                    <a:srgbClr val="575757"/>
                  </a:solidFill>
                  <a:latin typeface="Trebuchet MS" panose="020B0603020202020204" pitchFamily="34" charset="0"/>
                  <a:ea typeface="Meiryo UI" panose="020B0604030504040204" pitchFamily="50" charset="-128"/>
                </a:rPr>
                <a:t>XXXX</a:t>
              </a:r>
            </a:p>
            <a:p>
              <a:pPr defTabSz="685800" eaLnBrk="1" fontAlgn="auto" hangingPunct="1">
                <a:spcBef>
                  <a:spcPts val="0"/>
                </a:spcBef>
                <a:spcAft>
                  <a:spcPts val="0"/>
                </a:spcAft>
                <a:buFont typeface="Trebuchet MS" panose="020B0603020202020204" pitchFamily="34" charset="0"/>
                <a:buChar char="​"/>
                <a:defRPr/>
              </a:pPr>
              <a:r>
                <a:rPr lang="ja-JP" altLang="en-US" sz="1050">
                  <a:solidFill>
                    <a:srgbClr val="4FB49C"/>
                  </a:solidFill>
                  <a:latin typeface="Trebuchet MS" panose="020B0603020202020204" pitchFamily="34" charset="0"/>
                  <a:ea typeface="Meiryo UI" panose="020B0604030504040204" pitchFamily="50" charset="-128"/>
                </a:rPr>
                <a:t>ソリューションの有効性を示すことで、同様の課題に直面する自治体からも引き合いが見込まれる</a:t>
              </a:r>
              <a:endParaRPr lang="en-US" altLang="ja-JP" sz="1050">
                <a:solidFill>
                  <a:srgbClr val="4FB49C"/>
                </a:solidFill>
                <a:latin typeface="Trebuchet MS" panose="020B0603020202020204" pitchFamily="34" charset="0"/>
                <a:ea typeface="Meiryo UI" panose="020B0604030504040204" pitchFamily="50" charset="-128"/>
              </a:endParaRPr>
            </a:p>
            <a:p>
              <a:pPr defTabSz="685800" eaLnBrk="1" fontAlgn="auto" hangingPunct="1">
                <a:spcBef>
                  <a:spcPts val="0"/>
                </a:spcBef>
                <a:spcAft>
                  <a:spcPts val="0"/>
                </a:spcAft>
                <a:buFont typeface="Trebuchet MS" panose="020B0603020202020204" pitchFamily="34" charset="0"/>
                <a:buChar char="​"/>
                <a:defRPr/>
              </a:pPr>
              <a:endParaRPr lang="en-US" sz="1050">
                <a:solidFill>
                  <a:srgbClr val="575757"/>
                </a:solidFill>
                <a:latin typeface="Trebuchet MS" panose="020B0603020202020204" pitchFamily="34" charset="0"/>
                <a:ea typeface="Meiryo UI" panose="020B0604030504040204" pitchFamily="50" charset="-128"/>
              </a:endParaRPr>
            </a:p>
          </p:txBody>
        </p:sp>
        <p:sp>
          <p:nvSpPr>
            <p:cNvPr id="1980" name="テキスト ボックス 11"/>
            <p:cNvSpPr txBox="1"/>
            <p:nvPr/>
          </p:nvSpPr>
          <p:spPr>
            <a:xfrm>
              <a:off x="3381156" y="1948043"/>
              <a:ext cx="2616859" cy="1152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defTabSz="685800" eaLnBrk="1" fontAlgn="auto" hangingPunct="1">
                <a:spcBef>
                  <a:spcPts val="0"/>
                </a:spcBef>
                <a:spcAft>
                  <a:spcPts val="0"/>
                </a:spcAft>
                <a:buFont typeface="Trebuchet MS" panose="020B0603020202020204" pitchFamily="34" charset="0"/>
                <a:buChar char="​"/>
                <a:defRPr/>
              </a:pPr>
              <a:r>
                <a:rPr lang="en-US" altLang="ja-JP" sz="1050">
                  <a:solidFill>
                    <a:srgbClr val="575757"/>
                  </a:solidFill>
                  <a:latin typeface="Trebuchet MS" panose="020B0603020202020204" pitchFamily="34" charset="0"/>
                  <a:ea typeface="Meiryo UI" panose="020B0604030504040204" pitchFamily="50" charset="-128"/>
                </a:rPr>
                <a:t>XXXX</a:t>
              </a:r>
            </a:p>
            <a:p>
              <a:pPr defTabSz="685800" eaLnBrk="1" fontAlgn="auto" hangingPunct="1">
                <a:spcBef>
                  <a:spcPts val="0"/>
                </a:spcBef>
                <a:spcAft>
                  <a:spcPts val="0"/>
                </a:spcAft>
                <a:buFont typeface="Trebuchet MS" panose="020B0603020202020204" pitchFamily="34" charset="0"/>
                <a:buChar char="​"/>
                <a:defRPr/>
              </a:pPr>
              <a:r>
                <a:rPr lang="en-US" altLang="ja-JP" sz="1050">
                  <a:solidFill>
                    <a:srgbClr val="4FB49C"/>
                  </a:solidFill>
                  <a:latin typeface="Trebuchet MS" panose="020B0603020202020204" pitchFamily="34" charset="0"/>
                  <a:ea typeface="Meiryo UI" panose="020B0604030504040204" pitchFamily="50" charset="-128"/>
                </a:rPr>
                <a:t>XX</a:t>
              </a:r>
              <a:r>
                <a:rPr lang="ja-JP" altLang="en-US" sz="1050">
                  <a:solidFill>
                    <a:srgbClr val="4FB49C"/>
                  </a:solidFill>
                  <a:latin typeface="Trebuchet MS" panose="020B0603020202020204" pitchFamily="34" charset="0"/>
                  <a:ea typeface="Meiryo UI" panose="020B0604030504040204" pitchFamily="50" charset="-128"/>
                </a:rPr>
                <a:t>イベントの実施時期を主催者と調整中</a:t>
              </a:r>
              <a:endParaRPr lang="en-US" sz="1050">
                <a:solidFill>
                  <a:srgbClr val="4FB49C"/>
                </a:solidFill>
                <a:latin typeface="Trebuchet MS" panose="020B0603020202020204" pitchFamily="34" charset="0"/>
                <a:ea typeface="Meiryo UI" panose="020B0604030504040204" pitchFamily="50" charset="-128"/>
              </a:endParaRPr>
            </a:p>
          </p:txBody>
        </p:sp>
        <p:sp>
          <p:nvSpPr>
            <p:cNvPr id="1981" name="Rectangle 2"/>
            <p:cNvSpPr/>
            <p:nvPr/>
          </p:nvSpPr>
          <p:spPr>
            <a:xfrm>
              <a:off x="599841" y="3046405"/>
              <a:ext cx="2616537" cy="720000"/>
            </a:xfrm>
            <a:prstGeom prst="wedgeRectCallout">
              <a:avLst>
                <a:gd name="adj1" fmla="val -17669"/>
                <a:gd name="adj2" fmla="val -67586"/>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marL="81000" lvl="1" defTabSz="685800" eaLnBrk="1" fontAlgn="auto" hangingPunct="1">
                <a:spcBef>
                  <a:spcPts val="0"/>
                </a:spcBef>
                <a:spcAft>
                  <a:spcPts val="0"/>
                </a:spcAft>
                <a:buClr>
                  <a:srgbClr val="FF8222"/>
                </a:buClr>
                <a:defRPr/>
              </a:pPr>
              <a:r>
                <a:rPr lang="ja-JP" altLang="en-US" sz="1050">
                  <a:solidFill>
                    <a:srgbClr val="575757"/>
                  </a:solidFill>
                  <a:latin typeface="Trebuchet MS" panose="020B0603020202020204" pitchFamily="34" charset="0"/>
                  <a:ea typeface="Meiryo UI" panose="020B0604030504040204" pitchFamily="50" charset="-128"/>
                </a:rPr>
                <a:t>参加・推進する普及啓発活動を</a:t>
              </a:r>
              <a:br>
                <a:rPr lang="en-US" altLang="ja-JP" sz="1050">
                  <a:solidFill>
                    <a:srgbClr val="575757"/>
                  </a:solidFill>
                  <a:latin typeface="Trebuchet MS" panose="020B0603020202020204" pitchFamily="34" charset="0"/>
                  <a:ea typeface="Meiryo UI" panose="020B0604030504040204" pitchFamily="50" charset="-128"/>
                </a:rPr>
              </a:br>
              <a:r>
                <a:rPr lang="ja-JP" altLang="en-US" sz="1050">
                  <a:solidFill>
                    <a:srgbClr val="575757"/>
                  </a:solidFill>
                  <a:latin typeface="Trebuchet MS" panose="020B0603020202020204" pitchFamily="34" charset="0"/>
                  <a:ea typeface="Meiryo UI" panose="020B0604030504040204" pitchFamily="50" charset="-128"/>
                </a:rPr>
                <a:t>記載すること</a:t>
              </a:r>
            </a:p>
          </p:txBody>
        </p:sp>
        <p:sp>
          <p:nvSpPr>
            <p:cNvPr id="1982" name="Rectangle 2"/>
            <p:cNvSpPr/>
            <p:nvPr/>
          </p:nvSpPr>
          <p:spPr>
            <a:xfrm>
              <a:off x="3382166" y="3046405"/>
              <a:ext cx="2616537" cy="720000"/>
            </a:xfrm>
            <a:prstGeom prst="wedgeRectCallout">
              <a:avLst>
                <a:gd name="adj1" fmla="val -23267"/>
                <a:gd name="adj2" fmla="val -63144"/>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81000" lvl="1" defTabSz="685800" eaLnBrk="1" fontAlgn="auto" hangingPunct="1">
                <a:spcBef>
                  <a:spcPts val="0"/>
                </a:spcBef>
                <a:spcAft>
                  <a:spcPts val="0"/>
                </a:spcAft>
                <a:buClr>
                  <a:srgbClr val="FF8222"/>
                </a:buClr>
                <a:defRPr/>
              </a:pPr>
              <a:r>
                <a:rPr lang="ja-JP" altLang="en-US" sz="1050">
                  <a:solidFill>
                    <a:srgbClr val="575757"/>
                  </a:solidFill>
                  <a:latin typeface="Trebuchet MS" panose="020B0603020202020204" pitchFamily="34" charset="0"/>
                  <a:ea typeface="Meiryo UI" panose="020B0604030504040204" pitchFamily="50" charset="-128"/>
                </a:rPr>
                <a:t>現時点で検討が進展している</a:t>
              </a:r>
              <a:br>
                <a:rPr lang="en-US" altLang="ja-JP" sz="1050">
                  <a:solidFill>
                    <a:srgbClr val="575757"/>
                  </a:solidFill>
                  <a:latin typeface="Trebuchet MS" panose="020B0603020202020204" pitchFamily="34" charset="0"/>
                  <a:ea typeface="Meiryo UI" panose="020B0604030504040204" pitchFamily="50" charset="-128"/>
                </a:rPr>
              </a:br>
              <a:r>
                <a:rPr lang="ja-JP" altLang="en-US" sz="1050">
                  <a:solidFill>
                    <a:srgbClr val="575757"/>
                  </a:solidFill>
                  <a:latin typeface="Trebuchet MS" panose="020B0603020202020204" pitchFamily="34" charset="0"/>
                  <a:ea typeface="Meiryo UI" panose="020B0604030504040204" pitchFamily="50" charset="-128"/>
                </a:rPr>
                <a:t>場合、その概要を記載すること</a:t>
              </a:r>
            </a:p>
            <a:p>
              <a:pPr marL="0" lvl="1" defTabSz="685800" eaLnBrk="1" fontAlgn="auto" hangingPunct="1">
                <a:spcBef>
                  <a:spcPts val="0"/>
                </a:spcBef>
                <a:spcAft>
                  <a:spcPts val="0"/>
                </a:spcAft>
                <a:buClr>
                  <a:srgbClr val="FF8222"/>
                </a:buClr>
                <a:defRPr/>
              </a:pPr>
              <a:r>
                <a:rPr lang="en-US" altLang="ja-JP" sz="1050" kern="0">
                  <a:solidFill>
                    <a:srgbClr val="575757"/>
                  </a:solidFill>
                  <a:latin typeface="Trebuchet MS" panose="020B0603020202020204" pitchFamily="34" charset="0"/>
                  <a:ea typeface="Meiryo UI" panose="020B0604030504040204" pitchFamily="50" charset="-128"/>
                </a:rPr>
                <a:t>(</a:t>
              </a:r>
              <a:r>
                <a:rPr lang="ja-JP" altLang="en-US" sz="1050" kern="0">
                  <a:solidFill>
                    <a:srgbClr val="575757"/>
                  </a:solidFill>
                  <a:latin typeface="Trebuchet MS" panose="020B0603020202020204" pitchFamily="34" charset="0"/>
                  <a:ea typeface="Meiryo UI" panose="020B0604030504040204" pitchFamily="50" charset="-128"/>
                </a:rPr>
                <a:t>ない場合は「</a:t>
              </a:r>
              <a:r>
                <a:rPr lang="en-US" altLang="ja-JP" sz="1050" kern="0">
                  <a:solidFill>
                    <a:srgbClr val="575757"/>
                  </a:solidFill>
                  <a:latin typeface="Trebuchet MS" panose="020B0603020202020204" pitchFamily="34" charset="0"/>
                  <a:ea typeface="Meiryo UI" panose="020B0604030504040204" pitchFamily="50" charset="-128"/>
                </a:rPr>
                <a:t>-</a:t>
              </a:r>
              <a:r>
                <a:rPr lang="ja-JP" altLang="en-US" sz="1050" kern="0">
                  <a:solidFill>
                    <a:srgbClr val="575757"/>
                  </a:solidFill>
                  <a:latin typeface="Trebuchet MS" panose="020B0603020202020204" pitchFamily="34" charset="0"/>
                  <a:ea typeface="Meiryo UI" panose="020B0604030504040204" pitchFamily="50" charset="-128"/>
                </a:rPr>
                <a:t>」と記載可</a:t>
              </a:r>
              <a:r>
                <a:rPr lang="en-US" altLang="ja-JP" sz="1050" kern="0">
                  <a:solidFill>
                    <a:srgbClr val="575757"/>
                  </a:solidFill>
                  <a:latin typeface="Trebuchet MS" panose="020B0603020202020204" pitchFamily="34" charset="0"/>
                  <a:ea typeface="Meiryo UI" panose="020B0604030504040204" pitchFamily="50" charset="-128"/>
                </a:rPr>
                <a:t>)</a:t>
              </a:r>
            </a:p>
          </p:txBody>
        </p:sp>
        <p:sp>
          <p:nvSpPr>
            <p:cNvPr id="1983" name="Rectangle 2"/>
            <p:cNvSpPr/>
            <p:nvPr/>
          </p:nvSpPr>
          <p:spPr>
            <a:xfrm>
              <a:off x="6164490" y="3046405"/>
              <a:ext cx="2616537" cy="720000"/>
            </a:xfrm>
            <a:prstGeom prst="wedgeRectCallout">
              <a:avLst>
                <a:gd name="adj1" fmla="val -20833"/>
                <a:gd name="adj2" fmla="val -65682"/>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marL="81000" lvl="1" defTabSz="685800" eaLnBrk="1" fontAlgn="auto" hangingPunct="1">
                <a:spcBef>
                  <a:spcPts val="0"/>
                </a:spcBef>
                <a:spcAft>
                  <a:spcPts val="0"/>
                </a:spcAft>
                <a:buClr>
                  <a:srgbClr val="FF8222"/>
                </a:buClr>
                <a:defRPr/>
              </a:pPr>
              <a:r>
                <a:rPr lang="ja-JP" altLang="en-US" sz="1050">
                  <a:solidFill>
                    <a:srgbClr val="575757"/>
                  </a:solidFill>
                  <a:latin typeface="Trebuchet MS" panose="020B0603020202020204" pitchFamily="34" charset="0"/>
                  <a:ea typeface="Meiryo UI" panose="020B0604030504040204" pitchFamily="50" charset="-128"/>
                </a:rPr>
                <a:t>今後実施する具体的な取組方針を記載すること</a:t>
              </a:r>
              <a:endParaRPr lang="en-US" altLang="ja-JP" sz="1050">
                <a:solidFill>
                  <a:srgbClr val="575757"/>
                </a:solidFill>
                <a:latin typeface="Trebuchet MS" panose="020B0603020202020204" pitchFamily="34" charset="0"/>
                <a:ea typeface="Meiryo UI" panose="020B0604030504040204" pitchFamily="50" charset="-128"/>
              </a:endParaRPr>
            </a:p>
          </p:txBody>
        </p:sp>
        <p:sp>
          <p:nvSpPr>
            <p:cNvPr id="1984" name="Rectangle 2"/>
            <p:cNvSpPr/>
            <p:nvPr/>
          </p:nvSpPr>
          <p:spPr>
            <a:xfrm>
              <a:off x="8946814" y="3046405"/>
              <a:ext cx="2616537" cy="720000"/>
            </a:xfrm>
            <a:prstGeom prst="wedgeRectCallout">
              <a:avLst>
                <a:gd name="adj1" fmla="val -20833"/>
                <a:gd name="adj2" fmla="val -66316"/>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marL="81000" lvl="1" defTabSz="685800" eaLnBrk="1" fontAlgn="auto" hangingPunct="1">
                <a:spcBef>
                  <a:spcPts val="0"/>
                </a:spcBef>
                <a:spcAft>
                  <a:spcPts val="0"/>
                </a:spcAft>
                <a:buClr>
                  <a:srgbClr val="FF8222"/>
                </a:buClr>
                <a:defRPr/>
              </a:pPr>
              <a:r>
                <a:rPr lang="ja-JP" altLang="en-US" sz="1050">
                  <a:solidFill>
                    <a:srgbClr val="575757"/>
                  </a:solidFill>
                  <a:latin typeface="Trebuchet MS" panose="020B0603020202020204" pitchFamily="34" charset="0"/>
                  <a:ea typeface="Meiryo UI" panose="020B0604030504040204" pitchFamily="50" charset="-128"/>
                </a:rPr>
                <a:t>普及啓発活動により、どんな効果が見込まれるのか記載すること</a:t>
              </a:r>
            </a:p>
          </p:txBody>
        </p:sp>
      </p:grpSp>
      <p:sp>
        <p:nvSpPr>
          <p:cNvPr id="1985" name="Rectangle 217"/>
          <p:cNvSpPr/>
          <p:nvPr/>
        </p:nvSpPr>
        <p:spPr>
          <a:xfrm>
            <a:off x="472500" y="891322"/>
            <a:ext cx="2990790" cy="181591"/>
          </a:xfrm>
          <a:prstGeom prst="rect">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685800" eaLnBrk="1" fontAlgn="auto" hangingPunct="1">
              <a:spcBef>
                <a:spcPts val="0"/>
              </a:spcBef>
              <a:spcAft>
                <a:spcPts val="0"/>
              </a:spcAft>
              <a:buFont typeface="Trebuchet MS" panose="020B0603020202020204" pitchFamily="34" charset="0"/>
              <a:buChar char="​"/>
              <a:defRPr/>
            </a:pPr>
            <a:r>
              <a:rPr lang="ja-JP" altLang="en-US" sz="788" kern="0">
                <a:solidFill>
                  <a:srgbClr val="575757"/>
                </a:solidFill>
                <a:latin typeface="Trebuchet MS" panose="020B0603020202020204" pitchFamily="34" charset="0"/>
                <a:ea typeface="Meiryo UI" panose="020B0604030504040204" pitchFamily="50" charset="-128"/>
              </a:rPr>
              <a:t>評価の観点：持続性・展開性</a:t>
            </a:r>
            <a:endParaRPr lang="en-US" altLang="ja-JP" sz="788" kern="0">
              <a:solidFill>
                <a:srgbClr val="575757"/>
              </a:solidFill>
              <a:latin typeface="Trebuchet MS" panose="020B0603020202020204" pitchFamily="34" charset="0"/>
              <a:ea typeface="Meiryo UI" panose="020B0604030504040204" pitchFamily="50" charset="-128"/>
            </a:endParaRPr>
          </a:p>
        </p:txBody>
      </p:sp>
      <p:sp>
        <p:nvSpPr>
          <p:cNvPr id="1986" name="Rectangle 2"/>
          <p:cNvSpPr/>
          <p:nvPr/>
        </p:nvSpPr>
        <p:spPr>
          <a:xfrm>
            <a:off x="917058" y="2945544"/>
            <a:ext cx="1849833" cy="750516"/>
          </a:xfrm>
          <a:prstGeom prst="wedgeRectCallout">
            <a:avLst>
              <a:gd name="adj1" fmla="val -20346"/>
              <a:gd name="adj2" fmla="val -70124"/>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marL="81000" lvl="1" defTabSz="685800" eaLnBrk="1" fontAlgn="auto" hangingPunct="1">
              <a:spcBef>
                <a:spcPts val="0"/>
              </a:spcBef>
              <a:spcAft>
                <a:spcPts val="0"/>
              </a:spcAft>
              <a:buClr>
                <a:srgbClr val="FF8222"/>
              </a:buClr>
              <a:defRPr/>
            </a:pPr>
            <a:r>
              <a:rPr lang="ja-JP" altLang="en-US" sz="1050">
                <a:solidFill>
                  <a:srgbClr val="575757"/>
                </a:solidFill>
                <a:latin typeface="Trebuchet MS" panose="020B0603020202020204" pitchFamily="34" charset="0"/>
                <a:ea typeface="Meiryo UI" panose="020B0604030504040204" pitchFamily="50" charset="-128"/>
              </a:rPr>
              <a:t>横展開にあたり、連携対象の候補となる地域や業界団体を記載すること</a:t>
            </a:r>
            <a:endParaRPr lang="en-US" altLang="ja-JP" sz="1050">
              <a:solidFill>
                <a:srgbClr val="575757"/>
              </a:solidFill>
              <a:latin typeface="Trebuchet MS" panose="020B0603020202020204" pitchFamily="34" charset="0"/>
              <a:ea typeface="Meiryo UI" panose="020B0604030504040204" pitchFamily="50" charset="-128"/>
            </a:endParaRPr>
          </a:p>
        </p:txBody>
      </p:sp>
      <p:sp>
        <p:nvSpPr>
          <p:cNvPr id="1987" name="Rectangle 2"/>
          <p:cNvSpPr/>
          <p:nvPr/>
        </p:nvSpPr>
        <p:spPr>
          <a:xfrm>
            <a:off x="2884100" y="2945544"/>
            <a:ext cx="1849833" cy="750516"/>
          </a:xfrm>
          <a:prstGeom prst="wedgeRectCallout">
            <a:avLst>
              <a:gd name="adj1" fmla="val -22293"/>
              <a:gd name="adj2" fmla="val -66316"/>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81000" lvl="1" defTabSz="685800" eaLnBrk="1" fontAlgn="auto" hangingPunct="1">
              <a:spcBef>
                <a:spcPts val="0"/>
              </a:spcBef>
              <a:spcAft>
                <a:spcPts val="0"/>
              </a:spcAft>
              <a:buClr>
                <a:srgbClr val="FF8222"/>
              </a:buClr>
              <a:defRPr/>
            </a:pPr>
            <a:r>
              <a:rPr lang="ja-JP" altLang="en-US" sz="1050">
                <a:solidFill>
                  <a:srgbClr val="575757"/>
                </a:solidFill>
                <a:latin typeface="Trebuchet MS" panose="020B0603020202020204" pitchFamily="34" charset="0"/>
                <a:ea typeface="Meiryo UI" panose="020B0604030504040204" pitchFamily="50" charset="-128"/>
              </a:rPr>
              <a:t>すでに連携検討や地域・業界</a:t>
            </a:r>
            <a:br>
              <a:rPr lang="en-US" altLang="ja-JP" sz="1050">
                <a:solidFill>
                  <a:srgbClr val="575757"/>
                </a:solidFill>
                <a:latin typeface="Trebuchet MS" panose="020B0603020202020204" pitchFamily="34" charset="0"/>
                <a:ea typeface="Meiryo UI" panose="020B0604030504040204" pitchFamily="50" charset="-128"/>
              </a:rPr>
            </a:br>
            <a:r>
              <a:rPr lang="ja-JP" altLang="en-US" sz="1050">
                <a:solidFill>
                  <a:srgbClr val="575757"/>
                </a:solidFill>
                <a:latin typeface="Trebuchet MS" panose="020B0603020202020204" pitchFamily="34" charset="0"/>
                <a:ea typeface="Meiryo UI" panose="020B0604030504040204" pitchFamily="50" charset="-128"/>
              </a:rPr>
              <a:t>具体的な検討が進展している場合、</a:t>
            </a:r>
            <a:br>
              <a:rPr lang="en-US" altLang="ja-JP" sz="1050">
                <a:solidFill>
                  <a:srgbClr val="575757"/>
                </a:solidFill>
                <a:latin typeface="Trebuchet MS" panose="020B0603020202020204" pitchFamily="34" charset="0"/>
                <a:ea typeface="Meiryo UI" panose="020B0604030504040204" pitchFamily="50" charset="-128"/>
              </a:rPr>
            </a:br>
            <a:r>
              <a:rPr lang="ja-JP" altLang="en-US" sz="1050">
                <a:solidFill>
                  <a:srgbClr val="575757"/>
                </a:solidFill>
                <a:latin typeface="Trebuchet MS" panose="020B0603020202020204" pitchFamily="34" charset="0"/>
                <a:ea typeface="Meiryo UI" panose="020B0604030504040204" pitchFamily="50" charset="-128"/>
              </a:rPr>
              <a:t>その概要を記載すること</a:t>
            </a:r>
            <a:endParaRPr lang="en-US" altLang="ja-JP" sz="1050">
              <a:solidFill>
                <a:srgbClr val="575757"/>
              </a:solidFill>
              <a:latin typeface="Trebuchet MS" panose="020B0603020202020204" pitchFamily="34" charset="0"/>
              <a:ea typeface="Meiryo UI" panose="020B0604030504040204" pitchFamily="50" charset="-128"/>
            </a:endParaRPr>
          </a:p>
          <a:p>
            <a:pPr marL="0" lvl="1" defTabSz="685800" eaLnBrk="1" fontAlgn="auto" hangingPunct="1">
              <a:spcBef>
                <a:spcPts val="0"/>
              </a:spcBef>
              <a:spcAft>
                <a:spcPts val="0"/>
              </a:spcAft>
              <a:buClr>
                <a:srgbClr val="FF8222"/>
              </a:buClr>
              <a:defRPr/>
            </a:pPr>
            <a:r>
              <a:rPr lang="en-US" altLang="ja-JP" sz="1050" kern="0">
                <a:solidFill>
                  <a:srgbClr val="575757"/>
                </a:solidFill>
                <a:latin typeface="Trebuchet MS" panose="020B0603020202020204" pitchFamily="34" charset="0"/>
                <a:ea typeface="Meiryo UI" panose="020B0604030504040204" pitchFamily="50" charset="-128"/>
              </a:rPr>
              <a:t>(</a:t>
            </a:r>
            <a:r>
              <a:rPr lang="ja-JP" altLang="en-US" sz="1050" kern="0">
                <a:solidFill>
                  <a:srgbClr val="575757"/>
                </a:solidFill>
                <a:latin typeface="Trebuchet MS" panose="020B0603020202020204" pitchFamily="34" charset="0"/>
                <a:ea typeface="Meiryo UI" panose="020B0604030504040204" pitchFamily="50" charset="-128"/>
              </a:rPr>
              <a:t>ない場合は「</a:t>
            </a:r>
            <a:r>
              <a:rPr lang="en-US" altLang="ja-JP" sz="1050" kern="0">
                <a:solidFill>
                  <a:srgbClr val="575757"/>
                </a:solidFill>
                <a:latin typeface="Trebuchet MS" panose="020B0603020202020204" pitchFamily="34" charset="0"/>
                <a:ea typeface="Meiryo UI" panose="020B0604030504040204" pitchFamily="50" charset="-128"/>
              </a:rPr>
              <a:t>-</a:t>
            </a:r>
            <a:r>
              <a:rPr lang="ja-JP" altLang="en-US" sz="1050" kern="0">
                <a:solidFill>
                  <a:srgbClr val="575757"/>
                </a:solidFill>
                <a:latin typeface="Trebuchet MS" panose="020B0603020202020204" pitchFamily="34" charset="0"/>
                <a:ea typeface="Meiryo UI" panose="020B0604030504040204" pitchFamily="50" charset="-128"/>
              </a:rPr>
              <a:t>」として差し支えない</a:t>
            </a:r>
            <a:r>
              <a:rPr lang="en-US" altLang="ja-JP" sz="1050" kern="0">
                <a:solidFill>
                  <a:srgbClr val="575757"/>
                </a:solidFill>
                <a:latin typeface="Trebuchet MS" panose="020B0603020202020204" pitchFamily="34" charset="0"/>
                <a:ea typeface="Meiryo UI" panose="020B0604030504040204" pitchFamily="50" charset="-128"/>
              </a:rPr>
              <a:t>)</a:t>
            </a:r>
          </a:p>
        </p:txBody>
      </p:sp>
      <p:sp>
        <p:nvSpPr>
          <p:cNvPr id="1988" name="Rectangle 2"/>
          <p:cNvSpPr/>
          <p:nvPr/>
        </p:nvSpPr>
        <p:spPr>
          <a:xfrm>
            <a:off x="4851140" y="2945544"/>
            <a:ext cx="1849833" cy="750516"/>
          </a:xfrm>
          <a:prstGeom prst="wedgeRectCallout">
            <a:avLst>
              <a:gd name="adj1" fmla="val -21806"/>
              <a:gd name="adj2" fmla="val -66951"/>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marL="81000" lvl="1" defTabSz="685800" eaLnBrk="1" fontAlgn="auto" hangingPunct="1">
              <a:spcBef>
                <a:spcPts val="0"/>
              </a:spcBef>
              <a:spcAft>
                <a:spcPts val="0"/>
              </a:spcAft>
              <a:buClr>
                <a:srgbClr val="FF8222"/>
              </a:buClr>
              <a:defRPr/>
            </a:pPr>
            <a:r>
              <a:rPr lang="ja-JP" altLang="en-US" sz="1050">
                <a:solidFill>
                  <a:srgbClr val="575757"/>
                </a:solidFill>
                <a:latin typeface="Trebuchet MS" panose="020B0603020202020204" pitchFamily="34" charset="0"/>
                <a:ea typeface="Meiryo UI" panose="020B0604030504040204" pitchFamily="50" charset="-128"/>
              </a:rPr>
              <a:t>今後実施する具体的な取組方針を記載すること</a:t>
            </a:r>
            <a:endParaRPr lang="en-US" altLang="ja-JP" sz="1050">
              <a:solidFill>
                <a:srgbClr val="575757"/>
              </a:solidFill>
              <a:latin typeface="Trebuchet MS" panose="020B0603020202020204" pitchFamily="34" charset="0"/>
              <a:ea typeface="Meiryo UI" panose="020B0604030504040204" pitchFamily="50" charset="-128"/>
            </a:endParaRPr>
          </a:p>
        </p:txBody>
      </p:sp>
      <p:sp>
        <p:nvSpPr>
          <p:cNvPr id="2" name="正方形/長方形 5">
            <a:extLst>
              <a:ext uri="{FF2B5EF4-FFF2-40B4-BE49-F238E27FC236}">
                <a16:creationId xmlns:a16="http://schemas.microsoft.com/office/drawing/2014/main" id="{ECE37A3D-8006-901A-5688-F45910E902CF}"/>
              </a:ext>
            </a:extLst>
          </p:cNvPr>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総務省</a:t>
            </a:r>
          </a:p>
        </p:txBody>
      </p:sp>
      <p:sp>
        <p:nvSpPr>
          <p:cNvPr id="3" name="正方形/長方形 12">
            <a:extLst>
              <a:ext uri="{FF2B5EF4-FFF2-40B4-BE49-F238E27FC236}">
                <a16:creationId xmlns:a16="http://schemas.microsoft.com/office/drawing/2014/main" id="{B131AEBC-7C18-3314-C323-8D59C6F1BD87}"/>
              </a:ext>
            </a:extLst>
          </p:cNvPr>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FF3090DA-6FB9-414E-B719-C78A97C2C8C3}"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37</a:t>
            </a:fld>
            <a:endParaRPr kumimoji="1" lang="en-US" altLang="ja-JP" sz="148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260591886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94" name="think-cell data - do not delete" hidden="1"/>
          <p:cNvGraphicFramePr>
            <a:graphicFrameLocks noChangeAspect="1"/>
          </p:cNvGraphicFramePr>
          <p:nvPr/>
        </p:nvGraphicFramePr>
        <p:xfrm>
          <a:off x="1191" y="858441"/>
          <a:ext cx="1191" cy="1191"/>
        </p:xfrm>
        <a:graphic>
          <a:graphicData uri="http://schemas.openxmlformats.org/presentationml/2006/ole">
            <mc:AlternateContent xmlns:mc="http://schemas.openxmlformats.org/markup-compatibility/2006">
              <mc:Choice xmlns:v="urn:schemas-microsoft-com:vml" Requires="v">
                <p:oleObj name="think-cell スライド" r:id="rId3" imgW="395" imgH="396" progId="TCLayout.ActiveDocument.1">
                  <p:embed/>
                </p:oleObj>
              </mc:Choice>
              <mc:Fallback>
                <p:oleObj name="think-cell スライド" r:id="rId3" imgW="395" imgH="396" progId="TCLayout.ActiveDocument.1">
                  <p:embed/>
                  <p:pic>
                    <p:nvPicPr>
                      <p:cNvPr id="1994" name="think-cell data - do not delete" hidden="1"/>
                      <p:cNvPicPr>
                        <a:picLocks noChangeAspect="1"/>
                      </p:cNvPicPr>
                      <p:nvPr/>
                    </p:nvPicPr>
                    <p:blipFill>
                      <a:blip r:embed="rId4"/>
                      <a:stretch>
                        <a:fillRect/>
                      </a:stretch>
                    </p:blipFill>
                    <p:spPr>
                      <a:xfrm>
                        <a:off x="1191" y="858441"/>
                        <a:ext cx="1191" cy="1191"/>
                      </a:xfrm>
                      <a:prstGeom prst="rect">
                        <a:avLst/>
                      </a:prstGeom>
                    </p:spPr>
                  </p:pic>
                </p:oleObj>
              </mc:Fallback>
            </mc:AlternateContent>
          </a:graphicData>
        </a:graphic>
      </p:graphicFrame>
      <p:sp>
        <p:nvSpPr>
          <p:cNvPr id="1995" name="タイトル 1"/>
          <p:cNvSpPr>
            <a:spLocks noGrp="1"/>
          </p:cNvSpPr>
          <p:nvPr>
            <p:ph type="title"/>
          </p:nvPr>
        </p:nvSpPr>
        <p:spPr/>
        <p:txBody>
          <a:bodyPr vert="horz"/>
          <a:lstStyle/>
          <a:p>
            <a:pPr>
              <a:tabLst>
                <a:tab pos="266700" algn="l"/>
              </a:tabLst>
            </a:pPr>
            <a:r>
              <a:rPr kumimoji="1" lang="en-US" altLang="ja-JP">
                <a:solidFill>
                  <a:srgbClr val="FE9341"/>
                </a:solidFill>
                <a:latin typeface="Trebuchet MS" panose="020B0603020202020204" pitchFamily="34" charset="0"/>
                <a:ea typeface="Meiryo UI" panose="020B0604030504040204" pitchFamily="50" charset="-128"/>
              </a:rPr>
              <a:t>	</a:t>
            </a:r>
            <a:r>
              <a:rPr kumimoji="1" lang="ja-JP" altLang="en-US">
                <a:solidFill>
                  <a:srgbClr val="FE9341"/>
                </a:solidFill>
                <a:latin typeface="Trebuchet MS" panose="020B0603020202020204" pitchFamily="34" charset="0"/>
                <a:ea typeface="Meiryo UI" panose="020B0604030504040204" pitchFamily="50" charset="-128"/>
              </a:rPr>
              <a:t>「デジ活」中山間地域への登録事業</a:t>
            </a:r>
            <a:endParaRPr kumimoji="1" lang="en-US">
              <a:solidFill>
                <a:srgbClr val="FE9341"/>
              </a:solidFill>
              <a:latin typeface="Trebuchet MS" panose="020B0603020202020204" pitchFamily="34" charset="0"/>
              <a:ea typeface="Meiryo UI" panose="020B0604030504040204" pitchFamily="50" charset="-128"/>
            </a:endParaRPr>
          </a:p>
        </p:txBody>
      </p:sp>
      <p:sp>
        <p:nvSpPr>
          <p:cNvPr id="1996" name="Rectangle 40"/>
          <p:cNvSpPr/>
          <p:nvPr/>
        </p:nvSpPr>
        <p:spPr>
          <a:xfrm>
            <a:off x="877381" y="2094492"/>
            <a:ext cx="6879017" cy="2431788"/>
          </a:xfrm>
          <a:prstGeom prst="rect">
            <a:avLst/>
          </a:prstGeom>
          <a:solidFill>
            <a:schemeClr val="accent6">
              <a:lumMod val="20000"/>
              <a:lumOff val="80000"/>
            </a:schemeClr>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243000" lvl="1" indent="-162000" defTabSz="685800" eaLnBrk="1" fontAlgn="auto" hangingPunct="1">
              <a:spcBef>
                <a:spcPts val="0"/>
              </a:spcBef>
              <a:spcAft>
                <a:spcPts val="0"/>
              </a:spcAft>
              <a:buClr>
                <a:srgbClr val="FF8222"/>
              </a:buClr>
              <a:buFont typeface="Trebuchet MS" panose="020B0603020202020204" pitchFamily="34" charset="0"/>
              <a:buChar char="•"/>
              <a:defRPr/>
            </a:pPr>
            <a:r>
              <a:rPr lang="ja-JP" altLang="en-US" sz="1200">
                <a:solidFill>
                  <a:srgbClr val="575757"/>
                </a:solidFill>
                <a:latin typeface="Trebuchet MS" panose="020B0603020202020204" pitchFamily="34" charset="0"/>
                <a:ea typeface="Meiryo UI" panose="020B0604030504040204" pitchFamily="50" charset="-128"/>
              </a:rPr>
              <a:t>既に「デジ活」中山間地域に登録されている場合は、登録時に合わせて申請を行った事業名と共にその取組内容を記載してください</a:t>
            </a:r>
            <a:endParaRPr lang="en-US" altLang="ja-JP" sz="1200">
              <a:solidFill>
                <a:srgbClr val="575757"/>
              </a:solidFill>
              <a:latin typeface="Trebuchet MS" panose="020B0603020202020204" pitchFamily="34" charset="0"/>
              <a:ea typeface="Meiryo UI" panose="020B0604030504040204" pitchFamily="50" charset="-128"/>
            </a:endParaRPr>
          </a:p>
        </p:txBody>
      </p:sp>
      <p:sp>
        <p:nvSpPr>
          <p:cNvPr id="1997" name="テキスト ボックス 42"/>
          <p:cNvSpPr txBox="1"/>
          <p:nvPr/>
        </p:nvSpPr>
        <p:spPr>
          <a:xfrm>
            <a:off x="448379" y="1130561"/>
            <a:ext cx="8224134" cy="138122"/>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34290" rIns="0" bIns="34290" numCol="1" spcCol="0" rtlCol="0" fromWordArt="0" anchor="ctr" anchorCtr="0" forceAA="0" compatLnSpc="1">
            <a:prstTxWarp prst="textNoShape">
              <a:avLst/>
            </a:prstTxWarp>
            <a:noAutofit/>
          </a:bodyPr>
          <a:lstStyle/>
          <a:p>
            <a:pPr defTabSz="685800" eaLnBrk="1" fontAlgn="auto" hangingPunct="1">
              <a:spcBef>
                <a:spcPts val="0"/>
              </a:spcBef>
              <a:spcAft>
                <a:spcPts val="0"/>
              </a:spcAft>
              <a:defRPr/>
            </a:pPr>
            <a:r>
              <a:rPr lang="en-US" altLang="ja-JP" sz="1050">
                <a:solidFill>
                  <a:srgbClr val="575757"/>
                </a:solidFill>
                <a:latin typeface="Trebuchet MS" panose="020B0603020202020204" pitchFamily="34" charset="0"/>
                <a:ea typeface="Meiryo UI" panose="020B0604030504040204" pitchFamily="50" charset="-128"/>
              </a:rPr>
              <a:t>Ⅵ</a:t>
            </a:r>
            <a:r>
              <a:rPr lang="ja-JP" altLang="en-US" sz="1050">
                <a:solidFill>
                  <a:srgbClr val="575757"/>
                </a:solidFill>
                <a:latin typeface="Trebuchet MS" panose="020B0603020202020204" pitchFamily="34" charset="0"/>
                <a:ea typeface="Meiryo UI" panose="020B0604030504040204" pitchFamily="50" charset="-128"/>
              </a:rPr>
              <a:t>「デジ活」中山間地域への登録</a:t>
            </a:r>
          </a:p>
        </p:txBody>
      </p:sp>
      <p:sp>
        <p:nvSpPr>
          <p:cNvPr id="1998" name="Oval 6"/>
          <p:cNvSpPr>
            <a:spLocks noChangeAspect="1" noChangeArrowheads="1"/>
          </p:cNvSpPr>
          <p:nvPr/>
        </p:nvSpPr>
        <p:spPr>
          <a:xfrm>
            <a:off x="472500" y="1324350"/>
            <a:ext cx="230183" cy="230183"/>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algn="ctr" defTabSz="685800" eaLnBrk="1" fontAlgn="auto" hangingPunct="1">
              <a:spcBef>
                <a:spcPts val="0"/>
              </a:spcBef>
              <a:spcAft>
                <a:spcPts val="0"/>
              </a:spcAft>
              <a:defRPr/>
            </a:pPr>
            <a:r>
              <a:rPr kumimoji="0" lang="en-US" altLang="ja-JP" sz="1500">
                <a:solidFill>
                  <a:prstClr val="white"/>
                </a:solidFill>
                <a:latin typeface="Trebuchet MS" panose="020B0603020202020204" pitchFamily="34" charset="0"/>
                <a:ea typeface="+mn-ea"/>
              </a:rPr>
              <a:t>1</a:t>
            </a:r>
            <a:endParaRPr kumimoji="0" lang="en-US" sz="1500">
              <a:solidFill>
                <a:prstClr val="white"/>
              </a:solidFill>
              <a:latin typeface="Trebuchet MS" panose="020B0603020202020204" pitchFamily="34" charset="0"/>
              <a:ea typeface="+mn-ea"/>
            </a:endParaRPr>
          </a:p>
        </p:txBody>
      </p:sp>
      <p:sp>
        <p:nvSpPr>
          <p:cNvPr id="1999" name="Rectangle 217"/>
          <p:cNvSpPr/>
          <p:nvPr/>
        </p:nvSpPr>
        <p:spPr>
          <a:xfrm>
            <a:off x="472500" y="891322"/>
            <a:ext cx="1539000" cy="181591"/>
          </a:xfrm>
          <a:prstGeom prst="rect">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685800" eaLnBrk="1" fontAlgn="auto" hangingPunct="1">
              <a:spcBef>
                <a:spcPts val="0"/>
              </a:spcBef>
              <a:spcAft>
                <a:spcPts val="0"/>
              </a:spcAft>
              <a:buFont typeface="Trebuchet MS" panose="020B0603020202020204" pitchFamily="34" charset="0"/>
              <a:buChar char="​"/>
              <a:defRPr/>
            </a:pPr>
            <a:r>
              <a:rPr lang="ja-JP" altLang="en-US" sz="900" kern="0">
                <a:solidFill>
                  <a:srgbClr val="575757"/>
                </a:solidFill>
                <a:latin typeface="Trebuchet MS" panose="020B0603020202020204" pitchFamily="34" charset="0"/>
                <a:ea typeface="Meiryo UI" panose="020B0604030504040204" pitchFamily="50" charset="-128"/>
              </a:rPr>
              <a:t>評価の観点：⑤、⑦</a:t>
            </a:r>
            <a:endParaRPr lang="en-US" altLang="ja-JP" sz="900" kern="0">
              <a:solidFill>
                <a:srgbClr val="575757"/>
              </a:solidFill>
              <a:latin typeface="Trebuchet MS" panose="020B0603020202020204" pitchFamily="34" charset="0"/>
              <a:ea typeface="Meiryo UI" panose="020B0604030504040204" pitchFamily="50" charset="-128"/>
            </a:endParaRPr>
          </a:p>
        </p:txBody>
      </p:sp>
      <p:sp>
        <p:nvSpPr>
          <p:cNvPr id="2000" name="Rectangle 217"/>
          <p:cNvSpPr/>
          <p:nvPr/>
        </p:nvSpPr>
        <p:spPr>
          <a:xfrm>
            <a:off x="472500" y="891322"/>
            <a:ext cx="2990790" cy="181591"/>
          </a:xfrm>
          <a:prstGeom prst="rect">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685800" eaLnBrk="1" fontAlgn="auto" hangingPunct="1">
              <a:spcBef>
                <a:spcPts val="0"/>
              </a:spcBef>
              <a:spcAft>
                <a:spcPts val="0"/>
              </a:spcAft>
              <a:buFont typeface="Trebuchet MS" panose="020B0603020202020204" pitchFamily="34" charset="0"/>
              <a:buChar char="​"/>
              <a:defRPr/>
            </a:pPr>
            <a:r>
              <a:rPr lang="ja-JP" altLang="en-US" sz="788" kern="0">
                <a:solidFill>
                  <a:srgbClr val="575757"/>
                </a:solidFill>
                <a:latin typeface="Trebuchet MS" panose="020B0603020202020204" pitchFamily="34" charset="0"/>
                <a:ea typeface="Meiryo UI" panose="020B0604030504040204" pitchFamily="50" charset="-128"/>
              </a:rPr>
              <a:t>評価の観点： 「デジ活」中山間地域への登録</a:t>
            </a:r>
            <a:endParaRPr lang="en-US" altLang="ja-JP" sz="788" kern="0">
              <a:solidFill>
                <a:srgbClr val="575757"/>
              </a:solidFill>
              <a:latin typeface="Trebuchet MS" panose="020B0603020202020204" pitchFamily="34" charset="0"/>
              <a:ea typeface="Meiryo UI" panose="020B0604030504040204" pitchFamily="50" charset="-128"/>
            </a:endParaRPr>
          </a:p>
        </p:txBody>
      </p:sp>
      <p:sp>
        <p:nvSpPr>
          <p:cNvPr id="2" name="正方形/長方形 5">
            <a:extLst>
              <a:ext uri="{FF2B5EF4-FFF2-40B4-BE49-F238E27FC236}">
                <a16:creationId xmlns:a16="http://schemas.microsoft.com/office/drawing/2014/main" id="{27869EB5-72A4-24C3-E622-BD9AA6888A20}"/>
              </a:ext>
            </a:extLst>
          </p:cNvPr>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総務省</a:t>
            </a:r>
          </a:p>
        </p:txBody>
      </p:sp>
      <p:sp>
        <p:nvSpPr>
          <p:cNvPr id="3" name="正方形/長方形 12">
            <a:extLst>
              <a:ext uri="{FF2B5EF4-FFF2-40B4-BE49-F238E27FC236}">
                <a16:creationId xmlns:a16="http://schemas.microsoft.com/office/drawing/2014/main" id="{9F7E6215-0DAE-641A-1BE6-8913455239F4}"/>
              </a:ext>
            </a:extLst>
          </p:cNvPr>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FF3090DA-6FB9-414E-B719-C78A97C2C8C3}"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38</a:t>
            </a:fld>
            <a:endParaRPr kumimoji="1" lang="en-US" altLang="ja-JP" sz="148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245798996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13" name="表 3"/>
          <p:cNvGraphicFramePr>
            <a:graphicFrameLocks noGrp="1"/>
          </p:cNvGraphicFramePr>
          <p:nvPr/>
        </p:nvGraphicFramePr>
        <p:xfrm>
          <a:off x="295621" y="1791553"/>
          <a:ext cx="8349928" cy="2984398"/>
        </p:xfrm>
        <a:graphic>
          <a:graphicData uri="http://schemas.openxmlformats.org/drawingml/2006/table">
            <a:tbl>
              <a:tblPr>
                <a:tableStyleId>{073A0DAA-6AF3-43AB-8588-CEC1D06C72B9}</a:tableStyleId>
              </a:tblPr>
              <a:tblGrid>
                <a:gridCol w="800625">
                  <a:extLst>
                    <a:ext uri="{9D8B030D-6E8A-4147-A177-3AD203B41FA5}">
                      <a16:colId xmlns:a16="http://schemas.microsoft.com/office/drawing/2014/main" val="20000"/>
                    </a:ext>
                  </a:extLst>
                </a:gridCol>
                <a:gridCol w="3985627">
                  <a:extLst>
                    <a:ext uri="{9D8B030D-6E8A-4147-A177-3AD203B41FA5}">
                      <a16:colId xmlns:a16="http://schemas.microsoft.com/office/drawing/2014/main" val="20001"/>
                    </a:ext>
                  </a:extLst>
                </a:gridCol>
                <a:gridCol w="3563676">
                  <a:extLst>
                    <a:ext uri="{9D8B030D-6E8A-4147-A177-3AD203B41FA5}">
                      <a16:colId xmlns:a16="http://schemas.microsoft.com/office/drawing/2014/main" val="20002"/>
                    </a:ext>
                  </a:extLst>
                </a:gridCol>
              </a:tblGrid>
              <a:tr h="299915">
                <a:tc rowSpan="3">
                  <a:txBody>
                    <a:bodyPr/>
                    <a:lstStyle/>
                    <a:p>
                      <a:pPr algn="ctr">
                        <a:spcAft>
                          <a:spcPts val="0"/>
                        </a:spcAft>
                      </a:pPr>
                      <a:r>
                        <a:rPr kumimoji="1" lang="ja-JP" sz="900" kern="1200">
                          <a:solidFill>
                            <a:schemeClr val="tx1"/>
                          </a:solidFill>
                          <a:latin typeface="+mn-ea"/>
                          <a:ea typeface="+mn-ea"/>
                          <a:cs typeface="+mn-cs"/>
                        </a:rPr>
                        <a:t>申請者</a:t>
                      </a:r>
                    </a:p>
                  </a:txBody>
                  <a:tcPr marL="54002" marR="54002" marT="0" marB="0" vert="eaVert" anchor="ctr"/>
                </a:tc>
                <a:tc>
                  <a:txBody>
                    <a:bodyPr/>
                    <a:lstStyle/>
                    <a:p>
                      <a:pPr algn="just">
                        <a:spcAft>
                          <a:spcPts val="0"/>
                        </a:spcAft>
                      </a:pPr>
                      <a:r>
                        <a:rPr kumimoji="1" lang="ja-JP" sz="900" kern="1200">
                          <a:solidFill>
                            <a:schemeClr val="tx1"/>
                          </a:solidFill>
                          <a:latin typeface="+mn-ea"/>
                          <a:ea typeface="+mn-ea"/>
                          <a:cs typeface="+mn-cs"/>
                        </a:rPr>
                        <a:t>企業・団体名</a:t>
                      </a:r>
                    </a:p>
                  </a:txBody>
                  <a:tcPr marL="54002" marR="54002" marT="0" marB="0" anchor="ctr"/>
                </a:tc>
                <a:tc>
                  <a:txBody>
                    <a:bodyPr/>
                    <a:lstStyle/>
                    <a:p>
                      <a:pPr algn="just">
                        <a:spcAft>
                          <a:spcPts val="0"/>
                        </a:spcAft>
                      </a:pPr>
                      <a:r>
                        <a:rPr lang="en-US" sz="700" kern="100">
                          <a:effectLst/>
                        </a:rPr>
                        <a:t> </a:t>
                      </a:r>
                      <a:endParaRPr lang="ja-JP" sz="7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54002" marR="54002" marT="0" marB="0" anchor="ctr"/>
                </a:tc>
                <a:extLst>
                  <a:ext uri="{0D108BD9-81ED-4DB2-BD59-A6C34878D82A}">
                    <a16:rowId xmlns:a16="http://schemas.microsoft.com/office/drawing/2014/main" val="10000"/>
                  </a:ext>
                </a:extLst>
              </a:tr>
              <a:tr h="378779">
                <a:tc vMerge="1">
                  <a:txBody>
                    <a:bodyPr/>
                    <a:lstStyle/>
                    <a:p>
                      <a:endParaRPr kumimoji="1" lang="ja-JP" altLang="en-US"/>
                    </a:p>
                  </a:txBody>
                  <a:tcPr/>
                </a:tc>
                <a:tc>
                  <a:txBody>
                    <a:bodyPr/>
                    <a:lstStyle/>
                    <a:p>
                      <a:pPr algn="just">
                        <a:spcAft>
                          <a:spcPts val="0"/>
                        </a:spcAft>
                      </a:pPr>
                      <a:r>
                        <a:rPr kumimoji="1" lang="ja-JP" sz="900" kern="1200">
                          <a:solidFill>
                            <a:schemeClr val="tx1"/>
                          </a:solidFill>
                          <a:latin typeface="+mn-ea"/>
                          <a:ea typeface="+mn-ea"/>
                          <a:cs typeface="+mn-cs"/>
                        </a:rPr>
                        <a:t>代表者役職・氏名</a:t>
                      </a:r>
                    </a:p>
                  </a:txBody>
                  <a:tcPr marL="54002" marR="54002" marT="0" marB="0" anchor="ctr"/>
                </a:tc>
                <a:tc>
                  <a:txBody>
                    <a:bodyPr/>
                    <a:lstStyle/>
                    <a:p>
                      <a:pPr algn="just">
                        <a:spcAft>
                          <a:spcPts val="0"/>
                        </a:spcAft>
                      </a:pPr>
                      <a:r>
                        <a:rPr lang="en-US" sz="700" u="none" strike="noStrike" kern="100">
                          <a:effectLst/>
                        </a:rPr>
                        <a:t> </a:t>
                      </a:r>
                      <a:endParaRPr lang="ja-JP" sz="7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54002" marR="54002" marT="0" marB="0" anchor="ctr"/>
                </a:tc>
                <a:extLst>
                  <a:ext uri="{0D108BD9-81ED-4DB2-BD59-A6C34878D82A}">
                    <a16:rowId xmlns:a16="http://schemas.microsoft.com/office/drawing/2014/main" val="10001"/>
                  </a:ext>
                </a:extLst>
              </a:tr>
              <a:tr h="323299">
                <a:tc vMerge="1">
                  <a:txBody>
                    <a:bodyPr/>
                    <a:lstStyle/>
                    <a:p>
                      <a:endParaRPr kumimoji="1" lang="ja-JP" altLang="en-US"/>
                    </a:p>
                  </a:txBody>
                  <a:tcPr/>
                </a:tc>
                <a:tc>
                  <a:txBody>
                    <a:bodyPr/>
                    <a:lstStyle/>
                    <a:p>
                      <a:pPr algn="just">
                        <a:spcAft>
                          <a:spcPts val="0"/>
                        </a:spcAft>
                      </a:pPr>
                      <a:r>
                        <a:rPr kumimoji="1" lang="ja-JP" sz="900" kern="1200">
                          <a:solidFill>
                            <a:schemeClr val="tx1"/>
                          </a:solidFill>
                          <a:latin typeface="+mn-ea"/>
                          <a:ea typeface="+mn-ea"/>
                          <a:cs typeface="+mn-cs"/>
                        </a:rPr>
                        <a:t>所在地</a:t>
                      </a:r>
                    </a:p>
                  </a:txBody>
                  <a:tcPr marL="54002" marR="54002" marT="0" marB="0" anchor="ctr"/>
                </a:tc>
                <a:tc>
                  <a:txBody>
                    <a:bodyPr/>
                    <a:lstStyle/>
                    <a:p>
                      <a:pPr algn="just">
                        <a:spcAft>
                          <a:spcPts val="0"/>
                        </a:spcAft>
                      </a:pPr>
                      <a:r>
                        <a:rPr lang="en-US" sz="700" kern="100">
                          <a:effectLst/>
                        </a:rPr>
                        <a:t> </a:t>
                      </a:r>
                      <a:endParaRPr lang="ja-JP" sz="7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54002" marR="54002" marT="0" marB="0" anchor="ctr"/>
                </a:tc>
                <a:extLst>
                  <a:ext uri="{0D108BD9-81ED-4DB2-BD59-A6C34878D82A}">
                    <a16:rowId xmlns:a16="http://schemas.microsoft.com/office/drawing/2014/main" val="10002"/>
                  </a:ext>
                </a:extLst>
              </a:tr>
              <a:tr h="396481">
                <a:tc rowSpan="5">
                  <a:txBody>
                    <a:bodyPr/>
                    <a:lstStyle/>
                    <a:p>
                      <a:pPr algn="ctr">
                        <a:spcAft>
                          <a:spcPts val="0"/>
                        </a:spcAft>
                      </a:pPr>
                      <a:r>
                        <a:rPr kumimoji="1" lang="ja-JP" sz="900" kern="1200">
                          <a:solidFill>
                            <a:schemeClr val="tx1"/>
                          </a:solidFill>
                          <a:latin typeface="+mn-ea"/>
                          <a:ea typeface="+mn-ea"/>
                          <a:cs typeface="+mn-cs"/>
                        </a:rPr>
                        <a:t>連絡担当窓口</a:t>
                      </a:r>
                    </a:p>
                  </a:txBody>
                  <a:tcPr marL="54002" marR="54002" marT="0" marB="0" vert="eaVert" anchor="ctr"/>
                </a:tc>
                <a:tc>
                  <a:txBody>
                    <a:bodyPr/>
                    <a:lstStyle/>
                    <a:p>
                      <a:pPr algn="just">
                        <a:spcAft>
                          <a:spcPts val="0"/>
                        </a:spcAft>
                      </a:pPr>
                      <a:r>
                        <a:rPr kumimoji="1" lang="ja-JP" sz="900" kern="1200">
                          <a:solidFill>
                            <a:schemeClr val="tx1"/>
                          </a:solidFill>
                          <a:latin typeface="+mn-ea"/>
                          <a:ea typeface="+mn-ea"/>
                          <a:cs typeface="+mn-cs"/>
                        </a:rPr>
                        <a:t>氏名（ふりがな）</a:t>
                      </a:r>
                    </a:p>
                  </a:txBody>
                  <a:tcPr marL="54002" marR="54002" marT="0" marB="0" anchor="ctr"/>
                </a:tc>
                <a:tc>
                  <a:txBody>
                    <a:bodyPr/>
                    <a:lstStyle/>
                    <a:p>
                      <a:pPr algn="just">
                        <a:spcAft>
                          <a:spcPts val="0"/>
                        </a:spcAft>
                      </a:pPr>
                      <a:r>
                        <a:rPr lang="en-US" sz="700" kern="100">
                          <a:effectLst/>
                        </a:rPr>
                        <a:t> </a:t>
                      </a:r>
                      <a:endParaRPr lang="ja-JP" sz="7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54002" marR="54002" marT="0" marB="0" anchor="ctr"/>
                </a:tc>
                <a:extLst>
                  <a:ext uri="{0D108BD9-81ED-4DB2-BD59-A6C34878D82A}">
                    <a16:rowId xmlns:a16="http://schemas.microsoft.com/office/drawing/2014/main" val="10003"/>
                  </a:ext>
                </a:extLst>
              </a:tr>
              <a:tr h="396481">
                <a:tc vMerge="1">
                  <a:txBody>
                    <a:bodyPr/>
                    <a:lstStyle/>
                    <a:p>
                      <a:endParaRPr kumimoji="1" lang="ja-JP" altLang="en-US"/>
                    </a:p>
                  </a:txBody>
                  <a:tcPr/>
                </a:tc>
                <a:tc>
                  <a:txBody>
                    <a:bodyPr/>
                    <a:lstStyle/>
                    <a:p>
                      <a:pPr algn="just">
                        <a:spcAft>
                          <a:spcPts val="0"/>
                        </a:spcAft>
                      </a:pPr>
                      <a:r>
                        <a:rPr kumimoji="1" lang="ja-JP" sz="900" kern="1200">
                          <a:solidFill>
                            <a:schemeClr val="tx1"/>
                          </a:solidFill>
                          <a:latin typeface="+mn-ea"/>
                          <a:ea typeface="+mn-ea"/>
                          <a:cs typeface="+mn-cs"/>
                        </a:rPr>
                        <a:t>所属（部署名）</a:t>
                      </a:r>
                    </a:p>
                  </a:txBody>
                  <a:tcPr marL="54002" marR="54002" marT="0" marB="0" anchor="ctr"/>
                </a:tc>
                <a:tc>
                  <a:txBody>
                    <a:bodyPr/>
                    <a:lstStyle/>
                    <a:p>
                      <a:pPr algn="just">
                        <a:spcAft>
                          <a:spcPts val="0"/>
                        </a:spcAft>
                      </a:pPr>
                      <a:r>
                        <a:rPr lang="en-US" sz="700" kern="100">
                          <a:effectLst/>
                        </a:rPr>
                        <a:t> </a:t>
                      </a:r>
                      <a:endParaRPr lang="ja-JP" sz="7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54002" marR="54002" marT="0" marB="0" anchor="ctr"/>
                </a:tc>
                <a:extLst>
                  <a:ext uri="{0D108BD9-81ED-4DB2-BD59-A6C34878D82A}">
                    <a16:rowId xmlns:a16="http://schemas.microsoft.com/office/drawing/2014/main" val="10004"/>
                  </a:ext>
                </a:extLst>
              </a:tr>
              <a:tr h="396481">
                <a:tc vMerge="1">
                  <a:txBody>
                    <a:bodyPr/>
                    <a:lstStyle/>
                    <a:p>
                      <a:endParaRPr kumimoji="1" lang="ja-JP" altLang="en-US"/>
                    </a:p>
                  </a:txBody>
                  <a:tcPr/>
                </a:tc>
                <a:tc>
                  <a:txBody>
                    <a:bodyPr/>
                    <a:lstStyle/>
                    <a:p>
                      <a:pPr algn="just">
                        <a:spcAft>
                          <a:spcPts val="0"/>
                        </a:spcAft>
                      </a:pPr>
                      <a:r>
                        <a:rPr kumimoji="1" lang="ja-JP" sz="900" kern="1200">
                          <a:solidFill>
                            <a:schemeClr val="tx1"/>
                          </a:solidFill>
                          <a:latin typeface="+mn-ea"/>
                          <a:ea typeface="+mn-ea"/>
                          <a:cs typeface="+mn-cs"/>
                        </a:rPr>
                        <a:t>役職</a:t>
                      </a:r>
                    </a:p>
                  </a:txBody>
                  <a:tcPr marL="54002" marR="54002" marT="0" marB="0" anchor="ctr"/>
                </a:tc>
                <a:tc>
                  <a:txBody>
                    <a:bodyPr/>
                    <a:lstStyle/>
                    <a:p>
                      <a:pPr algn="just">
                        <a:spcAft>
                          <a:spcPts val="0"/>
                        </a:spcAft>
                      </a:pPr>
                      <a:r>
                        <a:rPr lang="en-US" sz="700" kern="100">
                          <a:effectLst/>
                        </a:rPr>
                        <a:t> </a:t>
                      </a:r>
                      <a:endParaRPr lang="ja-JP" sz="7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54002" marR="54002" marT="0" marB="0" anchor="ctr"/>
                </a:tc>
                <a:extLst>
                  <a:ext uri="{0D108BD9-81ED-4DB2-BD59-A6C34878D82A}">
                    <a16:rowId xmlns:a16="http://schemas.microsoft.com/office/drawing/2014/main" val="10005"/>
                  </a:ext>
                </a:extLst>
              </a:tr>
              <a:tr h="396481">
                <a:tc vMerge="1">
                  <a:txBody>
                    <a:bodyPr/>
                    <a:lstStyle/>
                    <a:p>
                      <a:endParaRPr kumimoji="1" lang="ja-JP" altLang="en-US"/>
                    </a:p>
                  </a:txBody>
                  <a:tcPr/>
                </a:tc>
                <a:tc>
                  <a:txBody>
                    <a:bodyPr/>
                    <a:lstStyle/>
                    <a:p>
                      <a:pPr algn="just">
                        <a:spcAft>
                          <a:spcPts val="0"/>
                        </a:spcAft>
                      </a:pPr>
                      <a:r>
                        <a:rPr kumimoji="1" lang="ja-JP" sz="900" kern="1200">
                          <a:solidFill>
                            <a:schemeClr val="tx1"/>
                          </a:solidFill>
                          <a:latin typeface="+mn-ea"/>
                          <a:ea typeface="+mn-ea"/>
                          <a:cs typeface="+mn-cs"/>
                        </a:rPr>
                        <a:t>電話番号</a:t>
                      </a:r>
                    </a:p>
                    <a:p>
                      <a:pPr algn="just">
                        <a:spcAft>
                          <a:spcPts val="0"/>
                        </a:spcAft>
                      </a:pPr>
                      <a:r>
                        <a:rPr kumimoji="1" lang="ja-JP" sz="900" kern="1200">
                          <a:solidFill>
                            <a:schemeClr val="tx1"/>
                          </a:solidFill>
                          <a:latin typeface="+mn-ea"/>
                          <a:ea typeface="+mn-ea"/>
                          <a:cs typeface="+mn-cs"/>
                        </a:rPr>
                        <a:t>（代表・直通）</a:t>
                      </a:r>
                    </a:p>
                  </a:txBody>
                  <a:tcPr marL="54002" marR="54002" marT="0" marB="0" anchor="ctr"/>
                </a:tc>
                <a:tc>
                  <a:txBody>
                    <a:bodyPr/>
                    <a:lstStyle/>
                    <a:p>
                      <a:pPr algn="just">
                        <a:spcAft>
                          <a:spcPts val="0"/>
                        </a:spcAft>
                      </a:pPr>
                      <a:r>
                        <a:rPr lang="en-US" sz="700" kern="100">
                          <a:effectLst/>
                        </a:rPr>
                        <a:t> </a:t>
                      </a:r>
                      <a:endParaRPr lang="ja-JP" sz="7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54002" marR="54002" marT="0" marB="0" anchor="ctr"/>
                </a:tc>
                <a:extLst>
                  <a:ext uri="{0D108BD9-81ED-4DB2-BD59-A6C34878D82A}">
                    <a16:rowId xmlns:a16="http://schemas.microsoft.com/office/drawing/2014/main" val="10006"/>
                  </a:ext>
                </a:extLst>
              </a:tr>
              <a:tr h="396481">
                <a:tc vMerge="1">
                  <a:txBody>
                    <a:bodyPr/>
                    <a:lstStyle/>
                    <a:p>
                      <a:endParaRPr kumimoji="1" lang="ja-JP" altLang="en-US"/>
                    </a:p>
                  </a:txBody>
                  <a:tcPr/>
                </a:tc>
                <a:tc>
                  <a:txBody>
                    <a:bodyPr/>
                    <a:lstStyle/>
                    <a:p>
                      <a:pPr algn="just">
                        <a:spcAft>
                          <a:spcPts val="0"/>
                        </a:spcAft>
                      </a:pPr>
                      <a:r>
                        <a:rPr kumimoji="1" lang="ja-JP" sz="900" kern="1200">
                          <a:solidFill>
                            <a:schemeClr val="tx1"/>
                          </a:solidFill>
                          <a:latin typeface="+mn-ea"/>
                          <a:ea typeface="+mn-ea"/>
                          <a:cs typeface="+mn-cs"/>
                        </a:rPr>
                        <a:t>Ｅ－ｍａｉｌ</a:t>
                      </a:r>
                    </a:p>
                  </a:txBody>
                  <a:tcPr marL="54002" marR="54002" marT="0" marB="0" anchor="ctr"/>
                </a:tc>
                <a:tc>
                  <a:txBody>
                    <a:bodyPr/>
                    <a:lstStyle/>
                    <a:p>
                      <a:pPr algn="just">
                        <a:spcAft>
                          <a:spcPts val="0"/>
                        </a:spcAft>
                      </a:pPr>
                      <a:r>
                        <a:rPr lang="en-US" sz="700" kern="100">
                          <a:effectLst/>
                        </a:rPr>
                        <a:t> </a:t>
                      </a:r>
                      <a:endParaRPr lang="ja-JP" sz="7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54002" marR="54002" marT="0" marB="0" anchor="ctr"/>
                </a:tc>
                <a:extLst>
                  <a:ext uri="{0D108BD9-81ED-4DB2-BD59-A6C34878D82A}">
                    <a16:rowId xmlns:a16="http://schemas.microsoft.com/office/drawing/2014/main" val="10007"/>
                  </a:ext>
                </a:extLst>
              </a:tr>
            </a:tbl>
          </a:graphicData>
        </a:graphic>
      </p:graphicFrame>
      <p:sp>
        <p:nvSpPr>
          <p:cNvPr id="2014" name="Rectangle 67"/>
          <p:cNvSpPr>
            <a:spLocks noChangeArrowheads="1"/>
          </p:cNvSpPr>
          <p:nvPr/>
        </p:nvSpPr>
        <p:spPr>
          <a:xfrm>
            <a:off x="0" y="1196924"/>
            <a:ext cx="9144000" cy="429816"/>
          </a:xfrm>
          <a:prstGeom prst="rect">
            <a:avLst/>
          </a:prstGeom>
          <a:solidFill>
            <a:schemeClr val="tx2"/>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defTabSz="685800" eaLnBrk="1" fontAlgn="auto" hangingPunct="1">
              <a:spcBef>
                <a:spcPct val="0"/>
              </a:spcBef>
              <a:spcAft>
                <a:spcPts val="0"/>
              </a:spcAft>
              <a:buNone/>
            </a:pPr>
            <a:r>
              <a:rPr lang="ja-JP" altLang="en-US" sz="1800" b="1">
                <a:solidFill>
                  <a:prstClr val="white"/>
                </a:solidFill>
                <a:latin typeface="ＭＳ Ｐゴシック" panose="020B0600070205080204" pitchFamily="50" charset="-128"/>
              </a:rPr>
              <a:t>申請者情報　</a:t>
            </a:r>
          </a:p>
        </p:txBody>
      </p:sp>
      <p:sp>
        <p:nvSpPr>
          <p:cNvPr id="2" name="正方形/長方形 5">
            <a:extLst>
              <a:ext uri="{FF2B5EF4-FFF2-40B4-BE49-F238E27FC236}">
                <a16:creationId xmlns:a16="http://schemas.microsoft.com/office/drawing/2014/main" id="{62FBB9DD-5892-EC5D-F05B-961CDBAAD9C9}"/>
              </a:ext>
            </a:extLst>
          </p:cNvPr>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総務省</a:t>
            </a:r>
          </a:p>
        </p:txBody>
      </p:sp>
      <p:sp>
        <p:nvSpPr>
          <p:cNvPr id="3" name="正方形/長方形 12">
            <a:extLst>
              <a:ext uri="{FF2B5EF4-FFF2-40B4-BE49-F238E27FC236}">
                <a16:creationId xmlns:a16="http://schemas.microsoft.com/office/drawing/2014/main" id="{62C2A3AF-D8BD-4A65-9A33-45D985697063}"/>
              </a:ext>
            </a:extLst>
          </p:cNvPr>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FF3090DA-6FB9-414E-B719-C78A97C2C8C3}"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39</a:t>
            </a:fld>
            <a:endParaRPr kumimoji="1" lang="en-US" altLang="ja-JP" sz="148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1068763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 name="Rectangle 67"/>
          <p:cNvSpPr>
            <a:spLocks noChangeArrowheads="1"/>
          </p:cNvSpPr>
          <p:nvPr/>
        </p:nvSpPr>
        <p:spPr>
          <a:xfrm>
            <a:off x="0" y="0"/>
            <a:ext cx="9144000" cy="573088"/>
          </a:xfrm>
          <a:prstGeom prst="rect">
            <a:avLst/>
          </a:prstGeom>
          <a:solidFill>
            <a:schemeClr val="tx1"/>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400" b="1" i="0" u="none" strike="noStrike" kern="1200" cap="none" spc="0" normalizeH="0" baseline="0" noProof="0">
                <a:ln>
                  <a:noFill/>
                </a:ln>
                <a:solidFill>
                  <a:srgbClr val="FFFFFF"/>
                </a:solidFill>
                <a:effectLst/>
                <a:uLnTx/>
                <a:uFillTx/>
                <a:latin typeface="ＭＳ Ｐゴシック"/>
                <a:ea typeface="ＭＳ Ｐゴシック"/>
                <a:cs typeface="+mn-cs"/>
              </a:rPr>
              <a:t>４．合同審査評価ポイントへの該当性　</a:t>
            </a:r>
            <a:r>
              <a:rPr kumimoji="1" lang="en-US" altLang="ja-JP" sz="2400" b="1" i="0" u="none" strike="noStrike" kern="1200" cap="none" spc="0" normalizeH="0" baseline="0" noProof="0">
                <a:ln>
                  <a:noFill/>
                </a:ln>
                <a:solidFill>
                  <a:srgbClr val="FFFFFF"/>
                </a:solidFill>
                <a:effectLst/>
                <a:uLnTx/>
                <a:uFillTx/>
                <a:latin typeface="ＭＳ Ｐゴシック"/>
                <a:ea typeface="ＭＳ Ｐゴシック"/>
                <a:cs typeface="+mn-cs"/>
              </a:rPr>
              <a:t>【</a:t>
            </a:r>
            <a:r>
              <a:rPr kumimoji="1" lang="ja-JP" altLang="en-US" sz="2400" b="1" i="0" u="none" strike="noStrike" kern="1200" cap="none" spc="0" normalizeH="0" baseline="0" noProof="0">
                <a:ln>
                  <a:noFill/>
                </a:ln>
                <a:solidFill>
                  <a:srgbClr val="FFFFFF"/>
                </a:solidFill>
                <a:effectLst/>
                <a:uLnTx/>
                <a:uFillTx/>
                <a:latin typeface="ＭＳ Ｐゴシック"/>
                <a:ea typeface="ＭＳ Ｐゴシック"/>
                <a:cs typeface="+mn-cs"/>
              </a:rPr>
              <a:t>申請者名</a:t>
            </a:r>
            <a:r>
              <a:rPr kumimoji="1" lang="en-US" altLang="ja-JP" sz="2400" b="1" i="0" u="none" strike="noStrike" kern="1200" cap="none" spc="0" normalizeH="0" baseline="0" noProof="0">
                <a:ln>
                  <a:noFill/>
                </a:ln>
                <a:solidFill>
                  <a:srgbClr val="FFFFFF"/>
                </a:solidFill>
                <a:effectLst/>
                <a:uLnTx/>
                <a:uFillTx/>
                <a:latin typeface="ＭＳ Ｐゴシック"/>
                <a:ea typeface="ＭＳ Ｐゴシック"/>
                <a:cs typeface="+mn-cs"/>
              </a:rPr>
              <a:t>】</a:t>
            </a:r>
            <a:endParaRPr kumimoji="1" lang="ja-JP" altLang="en-US" sz="2400" b="1" i="0" u="none" strike="noStrike" kern="1200" cap="none" spc="0" normalizeH="0" baseline="0" noProof="0">
              <a:ln>
                <a:noFill/>
              </a:ln>
              <a:solidFill>
                <a:srgbClr val="FFFFFF"/>
              </a:solidFill>
              <a:effectLst/>
              <a:uLnTx/>
              <a:uFillTx/>
              <a:latin typeface="ＭＳ Ｐゴシック"/>
              <a:ea typeface="ＭＳ Ｐゴシック"/>
              <a:cs typeface="+mn-cs"/>
            </a:endParaRPr>
          </a:p>
        </p:txBody>
      </p:sp>
      <p:sp>
        <p:nvSpPr>
          <p:cNvPr id="1230" name="正方形/長方形 3"/>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共通</a:t>
            </a:r>
          </a:p>
        </p:txBody>
      </p:sp>
      <p:sp>
        <p:nvSpPr>
          <p:cNvPr id="10" name="正方形/長方形 9"/>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A1264516-8899-442B-8DBF-9D5455FF797E}"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4</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13" name="テキスト ボックス 1"/>
          <p:cNvSpPr txBox="1"/>
          <p:nvPr/>
        </p:nvSpPr>
        <p:spPr>
          <a:xfrm>
            <a:off x="-180528" y="608682"/>
            <a:ext cx="8496944" cy="600164"/>
          </a:xfrm>
          <a:prstGeom prst="rect">
            <a:avLst/>
          </a:prstGeom>
          <a:noFill/>
        </p:spPr>
        <p:txBody>
          <a:bodyPr wrap="square" rtlCol="0">
            <a:spAutoFit/>
          </a:bodyPr>
          <a:lstStyle/>
          <a:p>
            <a:pPr marL="176213" marR="0" lvl="0" indent="0" algn="l" defTabSz="457200" rtl="0" eaLnBrk="1" fontAlgn="auto" latinLnBrk="0" hangingPunct="1">
              <a:lnSpc>
                <a:spcPct val="100000"/>
              </a:lnSpc>
              <a:spcBef>
                <a:spcPts val="0"/>
              </a:spcBef>
              <a:spcAft>
                <a:spcPts val="600"/>
              </a:spcAft>
              <a:buClrTx/>
              <a:buSzTx/>
              <a:buFontTx/>
              <a:buNone/>
              <a:tabLst/>
              <a:defRPr/>
            </a:pPr>
            <a:r>
              <a:rPr kumimoji="1" lang="ja-JP" altLang="en-US" sz="1400" b="1" i="0" u="none" strike="noStrike" kern="1200" cap="none" spc="0" normalizeH="0" baseline="0" noProof="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（１）合同審査評価ポイントへの該当性</a:t>
            </a:r>
            <a:endParaRPr kumimoji="1" lang="en-US" altLang="ja-JP" sz="1400" b="1" i="0" u="none" strike="noStrike" kern="1200" cap="none" spc="0" normalizeH="0" baseline="0" noProof="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176213" marR="0" lvl="0" indent="0" algn="l" defTabSz="457200" rtl="0" eaLnBrk="1" fontAlgn="auto" latinLnBrk="0" hangingPunct="1">
              <a:lnSpc>
                <a:spcPct val="100000"/>
              </a:lnSpc>
              <a:spcBef>
                <a:spcPts val="0"/>
              </a:spcBef>
              <a:spcAft>
                <a:spcPts val="600"/>
              </a:spcAft>
              <a:buClrTx/>
              <a:buSzTx/>
              <a:buFontTx/>
              <a:buNone/>
              <a:tabLst/>
              <a:defRPr/>
            </a:pPr>
            <a:r>
              <a:rPr kumimoji="1" lang="ja-JP" altLang="en-US" sz="1400" b="0" i="0" u="none" strike="noStrike" kern="1200" cap="none" spc="0" normalizeH="0" baseline="0" noProof="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　 事業毎の評価基準のほか、合同審査会では以下のポイントを評価する。</a:t>
            </a:r>
            <a:r>
              <a:rPr kumimoji="1" lang="ja-JP" altLang="en-US" sz="1400" b="1" i="1"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該当する項目に〇をつけること</a:t>
            </a:r>
          </a:p>
        </p:txBody>
      </p:sp>
      <p:graphicFrame>
        <p:nvGraphicFramePr>
          <p:cNvPr id="14" name="表 12"/>
          <p:cNvGraphicFramePr>
            <a:graphicFrameLocks noGrp="1"/>
          </p:cNvGraphicFramePr>
          <p:nvPr/>
        </p:nvGraphicFramePr>
        <p:xfrm>
          <a:off x="214138" y="1208846"/>
          <a:ext cx="8775590" cy="1828800"/>
        </p:xfrm>
        <a:graphic>
          <a:graphicData uri="http://schemas.openxmlformats.org/drawingml/2006/table">
            <a:tbl>
              <a:tblPr firstRow="1" bandRow="1">
                <a:tableStyleId>{5940675A-B579-460E-94D1-54222C63F5DA}</a:tableStyleId>
              </a:tblPr>
              <a:tblGrid>
                <a:gridCol w="8270406">
                  <a:extLst>
                    <a:ext uri="{9D8B030D-6E8A-4147-A177-3AD203B41FA5}">
                      <a16:colId xmlns:a16="http://schemas.microsoft.com/office/drawing/2014/main" val="20000"/>
                    </a:ext>
                  </a:extLst>
                </a:gridCol>
                <a:gridCol w="505184">
                  <a:extLst>
                    <a:ext uri="{9D8B030D-6E8A-4147-A177-3AD203B41FA5}">
                      <a16:colId xmlns:a16="http://schemas.microsoft.com/office/drawing/2014/main" val="20001"/>
                    </a:ext>
                  </a:extLst>
                </a:gridCol>
              </a:tblGrid>
              <a:tr h="238929">
                <a:tc>
                  <a:txBody>
                    <a:bodyPr/>
                    <a:lstStyle/>
                    <a:p>
                      <a:pPr algn="ctr"/>
                      <a:r>
                        <a:rPr kumimoji="1" lang="ja-JP" altLang="en-US" sz="1200">
                          <a:solidFill>
                            <a:schemeClr val="tx1"/>
                          </a:solidFill>
                          <a:latin typeface="Meiryo UI" panose="020B0604030504040204" pitchFamily="50" charset="-128"/>
                          <a:ea typeface="Meiryo UI" panose="020B0604030504040204" pitchFamily="50" charset="-128"/>
                        </a:rPr>
                        <a:t>合同審査評価ポイント</a:t>
                      </a:r>
                    </a:p>
                  </a:txBody>
                  <a:tcPr>
                    <a:solidFill>
                      <a:schemeClr val="bg1">
                        <a:lumMod val="85000"/>
                      </a:schemeClr>
                    </a:solidFill>
                  </a:tcPr>
                </a:tc>
                <a:tc>
                  <a:txBody>
                    <a:bodyPr/>
                    <a:lstStyle/>
                    <a:p>
                      <a:pPr algn="ctr"/>
                      <a:r>
                        <a:rPr kumimoji="1" lang="ja-JP" altLang="en-US" sz="1200">
                          <a:latin typeface="Meiryo UI" panose="020B0604030504040204" pitchFamily="50" charset="-128"/>
                          <a:ea typeface="Meiryo UI" panose="020B0604030504040204" pitchFamily="50" charset="-128"/>
                        </a:rPr>
                        <a:t>〇</a:t>
                      </a:r>
                    </a:p>
                  </a:txBody>
                  <a:tcPr>
                    <a:solidFill>
                      <a:schemeClr val="bg1">
                        <a:lumMod val="85000"/>
                      </a:schemeClr>
                    </a:solidFill>
                  </a:tcPr>
                </a:tc>
                <a:extLst>
                  <a:ext uri="{0D108BD9-81ED-4DB2-BD59-A6C34878D82A}">
                    <a16:rowId xmlns:a16="http://schemas.microsoft.com/office/drawing/2014/main" val="10000"/>
                  </a:ext>
                </a:extLst>
              </a:tr>
              <a:tr h="238929">
                <a:tc>
                  <a:txBody>
                    <a:bodyPr/>
                    <a:lstStyle/>
                    <a:p>
                      <a:r>
                        <a:rPr kumimoji="1" lang="ja-JP" altLang="en-US" sz="1200">
                          <a:solidFill>
                            <a:schemeClr val="tx1"/>
                          </a:solidFill>
                          <a:latin typeface="Meiryo UI" panose="020B0604030504040204" pitchFamily="50" charset="-128"/>
                          <a:ea typeface="Meiryo UI" panose="020B0604030504040204" pitchFamily="50" charset="-128"/>
                        </a:rPr>
                        <a:t>①新規性、先進性があり、かつ、将来の横展開・本格普及にふさわしい案件</a:t>
                      </a:r>
                    </a:p>
                  </a:txBody>
                  <a:tcPr/>
                </a:tc>
                <a:tc>
                  <a:txBody>
                    <a:bodyPr/>
                    <a:lstStyle/>
                    <a:p>
                      <a:pPr algn="ctr"/>
                      <a:endParaRPr kumimoji="1" lang="ja-JP" altLang="en-US" sz="120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0002"/>
                  </a:ext>
                </a:extLst>
              </a:tr>
              <a:tr h="238929">
                <a:tc>
                  <a:txBody>
                    <a:bodyPr/>
                    <a:lstStyle/>
                    <a:p>
                      <a:r>
                        <a:rPr kumimoji="1" lang="ja-JP" altLang="en-US" sz="1200">
                          <a:solidFill>
                            <a:schemeClr val="tx1"/>
                          </a:solidFill>
                          <a:latin typeface="Meiryo UI" panose="020B0604030504040204" pitchFamily="50" charset="-128"/>
                          <a:ea typeface="Meiryo UI" panose="020B0604030504040204" pitchFamily="50" charset="-128"/>
                        </a:rPr>
                        <a:t>②効果的な施策間連携がされている、又は連携予定の案件</a:t>
                      </a:r>
                    </a:p>
                  </a:txBody>
                  <a:tcPr/>
                </a:tc>
                <a:tc>
                  <a:txBody>
                    <a:bodyPr/>
                    <a:lstStyle/>
                    <a:p>
                      <a:pPr algn="ctr"/>
                      <a:endParaRPr kumimoji="1" lang="ja-JP" altLang="en-US" sz="120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0003"/>
                  </a:ext>
                </a:extLst>
              </a:tr>
              <a:tr h="238929">
                <a:tc>
                  <a:txBody>
                    <a:bodyPr/>
                    <a:lstStyle/>
                    <a:p>
                      <a:r>
                        <a:rPr kumimoji="1" lang="ja-JP" altLang="en-US" sz="1200">
                          <a:solidFill>
                            <a:schemeClr val="tx1"/>
                          </a:solidFill>
                          <a:latin typeface="Meiryo UI" panose="020B0604030504040204" pitchFamily="50" charset="-128"/>
                          <a:ea typeface="Meiryo UI" panose="020B0604030504040204" pitchFamily="50" charset="-128"/>
                        </a:rPr>
                        <a:t>③効果的な地域間連携がされている、又は連携予定の案件</a:t>
                      </a:r>
                    </a:p>
                  </a:txBody>
                  <a:tcPr/>
                </a:tc>
                <a:tc>
                  <a:txBody>
                    <a:bodyPr/>
                    <a:lstStyle/>
                    <a:p>
                      <a:pPr algn="ctr"/>
                      <a:endParaRPr kumimoji="1" lang="ja-JP" altLang="en-US" sz="120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063819935"/>
                  </a:ext>
                </a:extLst>
              </a:tr>
              <a:tr h="273600">
                <a:tc>
                  <a:txBody>
                    <a:bodyPr/>
                    <a:lstStyle/>
                    <a:p>
                      <a:r>
                        <a:rPr kumimoji="1" lang="ja-JP" altLang="en-US" sz="1200">
                          <a:solidFill>
                            <a:schemeClr val="tx1"/>
                          </a:solidFill>
                          <a:latin typeface="Meiryo UI" panose="020B0604030504040204" pitchFamily="50" charset="-128"/>
                          <a:ea typeface="Meiryo UI" panose="020B0604030504040204" pitchFamily="50" charset="-128"/>
                        </a:rPr>
                        <a:t>④データ連携基盤（都市</a:t>
                      </a:r>
                      <a:r>
                        <a:rPr kumimoji="1" lang="en-US" altLang="ja-JP" sz="1200">
                          <a:solidFill>
                            <a:schemeClr val="tx1"/>
                          </a:solidFill>
                          <a:latin typeface="Meiryo UI" panose="020B0604030504040204" pitchFamily="50" charset="-128"/>
                          <a:ea typeface="Meiryo UI" panose="020B0604030504040204" pitchFamily="50" charset="-128"/>
                        </a:rPr>
                        <a:t>OS</a:t>
                      </a:r>
                      <a:r>
                        <a:rPr kumimoji="1" lang="ja-JP" altLang="en-US" sz="1200">
                          <a:solidFill>
                            <a:schemeClr val="tx1"/>
                          </a:solidFill>
                          <a:latin typeface="Meiryo UI" panose="020B0604030504040204" pitchFamily="50" charset="-128"/>
                          <a:ea typeface="Meiryo UI" panose="020B0604030504040204" pitchFamily="50" charset="-128"/>
                        </a:rPr>
                        <a:t>等）を構築している案件、又は構築予定の案件</a:t>
                      </a:r>
                    </a:p>
                  </a:txBody>
                  <a:tcPr/>
                </a:tc>
                <a:tc>
                  <a:txBody>
                    <a:bodyPr/>
                    <a:lstStyle/>
                    <a:p>
                      <a:pPr algn="ctr"/>
                      <a:endParaRPr kumimoji="1" lang="ja-JP" altLang="en-US" sz="120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0004"/>
                  </a:ext>
                </a:extLst>
              </a:tr>
              <a:tr h="238929">
                <a:tc>
                  <a:txBody>
                    <a:bodyPr/>
                    <a:lstStyle/>
                    <a:p>
                      <a:r>
                        <a:rPr kumimoji="1" lang="ja-JP" altLang="en-US" sz="1200">
                          <a:solidFill>
                            <a:schemeClr val="tx1"/>
                          </a:solidFill>
                          <a:latin typeface="Meiryo UI"/>
                          <a:ea typeface="Meiryo UI"/>
                        </a:rPr>
                        <a:t>⑤作成する</a:t>
                      </a:r>
                      <a:r>
                        <a:rPr kumimoji="1" lang="en-US" altLang="ja-JP" sz="1200">
                          <a:solidFill>
                            <a:schemeClr val="tx1"/>
                          </a:solidFill>
                          <a:latin typeface="Meiryo UI"/>
                          <a:ea typeface="Meiryo UI"/>
                        </a:rPr>
                        <a:t>API</a:t>
                      </a:r>
                      <a:r>
                        <a:rPr kumimoji="1" lang="ja-JP" altLang="en-US" sz="1200">
                          <a:solidFill>
                            <a:schemeClr val="tx1"/>
                          </a:solidFill>
                          <a:latin typeface="Meiryo UI"/>
                          <a:ea typeface="Meiryo UI"/>
                        </a:rPr>
                        <a:t>を公開又は公開予定の案件（応募者が</a:t>
                      </a:r>
                      <a:r>
                        <a:rPr kumimoji="1" lang="en-US" altLang="ja-JP" sz="1200">
                          <a:solidFill>
                            <a:schemeClr val="tx1"/>
                          </a:solidFill>
                          <a:latin typeface="Meiryo UI"/>
                          <a:ea typeface="Meiryo UI"/>
                        </a:rPr>
                        <a:t>HP</a:t>
                      </a:r>
                      <a:r>
                        <a:rPr kumimoji="1" lang="ja-JP" altLang="en-US" sz="1200">
                          <a:solidFill>
                            <a:schemeClr val="tx1"/>
                          </a:solidFill>
                          <a:latin typeface="Meiryo UI"/>
                          <a:ea typeface="Meiryo UI"/>
                        </a:rPr>
                        <a:t>に</a:t>
                      </a:r>
                      <a:r>
                        <a:rPr kumimoji="1" lang="en-US" altLang="ja-JP" sz="1200">
                          <a:solidFill>
                            <a:schemeClr val="tx1"/>
                          </a:solidFill>
                          <a:latin typeface="Meiryo UI"/>
                          <a:ea typeface="Meiryo UI"/>
                        </a:rPr>
                        <a:t>API</a:t>
                      </a:r>
                      <a:r>
                        <a:rPr kumimoji="1" lang="ja-JP" altLang="en-US" sz="1200">
                          <a:solidFill>
                            <a:schemeClr val="tx1"/>
                          </a:solidFill>
                          <a:latin typeface="Meiryo UI"/>
                          <a:ea typeface="Meiryo UI"/>
                        </a:rPr>
                        <a:t>を公開すると供に、スマートシティ官民連携プラットフォームサイト上にその</a:t>
                      </a:r>
                      <a:r>
                        <a:rPr kumimoji="1" lang="en-US" altLang="ja-JP" sz="1200">
                          <a:solidFill>
                            <a:schemeClr val="tx1"/>
                          </a:solidFill>
                          <a:latin typeface="Meiryo UI"/>
                          <a:ea typeface="Meiryo UI"/>
                        </a:rPr>
                        <a:t>URL</a:t>
                      </a:r>
                      <a:r>
                        <a:rPr kumimoji="1" lang="ja-JP" altLang="en-US" sz="1200">
                          <a:solidFill>
                            <a:schemeClr val="tx1"/>
                          </a:solidFill>
                          <a:latin typeface="Meiryo UI"/>
                          <a:ea typeface="Meiryo UI"/>
                        </a:rPr>
                        <a:t>を公開すること）</a:t>
                      </a:r>
                    </a:p>
                  </a:txBody>
                  <a:tcPr/>
                </a:tc>
                <a:tc>
                  <a:txBody>
                    <a:bodyPr/>
                    <a:lstStyle/>
                    <a:p>
                      <a:pPr algn="ctr"/>
                      <a:endParaRPr kumimoji="1" lang="ja-JP" altLang="en-US" sz="120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0006"/>
                  </a:ext>
                </a:extLst>
              </a:tr>
            </a:tbl>
          </a:graphicData>
        </a:graphic>
      </p:graphicFrame>
      <p:sp>
        <p:nvSpPr>
          <p:cNvPr id="2" name="テキスト ボックス 1">
            <a:extLst>
              <a:ext uri="{FF2B5EF4-FFF2-40B4-BE49-F238E27FC236}">
                <a16:creationId xmlns:a16="http://schemas.microsoft.com/office/drawing/2014/main" id="{EFB42B09-46F3-C1BD-DDA9-2CA72E47795B}"/>
              </a:ext>
            </a:extLst>
          </p:cNvPr>
          <p:cNvSpPr txBox="1"/>
          <p:nvPr/>
        </p:nvSpPr>
        <p:spPr>
          <a:xfrm>
            <a:off x="-119324" y="3157878"/>
            <a:ext cx="8939796" cy="307777"/>
          </a:xfrm>
          <a:prstGeom prst="rect">
            <a:avLst/>
          </a:prstGeom>
          <a:noFill/>
        </p:spPr>
        <p:txBody>
          <a:bodyPr wrap="square" rtlCol="0">
            <a:spAutoFit/>
          </a:bodyPr>
          <a:lstStyle/>
          <a:p>
            <a:pPr marL="176213" marR="0" lvl="0" indent="0" algn="l" defTabSz="457200" rtl="0" eaLnBrk="1" fontAlgn="auto" latinLnBrk="0" hangingPunct="1">
              <a:lnSpc>
                <a:spcPct val="100000"/>
              </a:lnSpc>
              <a:spcBef>
                <a:spcPts val="0"/>
              </a:spcBef>
              <a:spcAft>
                <a:spcPts val="600"/>
              </a:spcAft>
              <a:buClrTx/>
              <a:buSzTx/>
              <a:buFontTx/>
              <a:buNone/>
              <a:tabLst/>
              <a:defRPr/>
            </a:pPr>
            <a:r>
              <a:rPr kumimoji="1" lang="ja-JP" altLang="en-US" sz="1400" b="1" i="0" u="none" strike="noStrike" kern="1200" cap="none" spc="0" normalizeH="0" baseline="0" noProof="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rPr>
              <a:t>（２）</a:t>
            </a:r>
            <a:r>
              <a:rPr kumimoji="1" lang="ja-JP" altLang="en-US" sz="1400" b="1" i="0" u="none" strike="noStrike" kern="1200" cap="none" spc="0" normalizeH="0" baseline="0" noProof="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関連する国の支援事業の採択実績　</a:t>
            </a:r>
            <a:r>
              <a:rPr kumimoji="1" lang="ja-JP" altLang="en-US" sz="1400" b="1" i="1"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該当する国の支援事業がない場合は記入不要</a:t>
            </a:r>
            <a:endParaRPr kumimoji="1" lang="en-US" altLang="ja-JP" sz="1400" b="1" i="1"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endParaRPr>
          </a:p>
        </p:txBody>
      </p:sp>
      <p:graphicFrame>
        <p:nvGraphicFramePr>
          <p:cNvPr id="4" name="表 12">
            <a:extLst>
              <a:ext uri="{FF2B5EF4-FFF2-40B4-BE49-F238E27FC236}">
                <a16:creationId xmlns:a16="http://schemas.microsoft.com/office/drawing/2014/main" id="{E29CFFC7-A244-3C06-2BA3-9B3747F77F90}"/>
              </a:ext>
            </a:extLst>
          </p:cNvPr>
          <p:cNvGraphicFramePr>
            <a:graphicFrameLocks noGrp="1"/>
          </p:cNvGraphicFramePr>
          <p:nvPr/>
        </p:nvGraphicFramePr>
        <p:xfrm>
          <a:off x="214138" y="3585887"/>
          <a:ext cx="8775590" cy="1097280"/>
        </p:xfrm>
        <a:graphic>
          <a:graphicData uri="http://schemas.openxmlformats.org/drawingml/2006/table">
            <a:tbl>
              <a:tblPr firstRow="1" bandRow="1">
                <a:tableStyleId>{5940675A-B579-460E-94D1-54222C63F5DA}</a:tableStyleId>
              </a:tblPr>
              <a:tblGrid>
                <a:gridCol w="3421758">
                  <a:extLst>
                    <a:ext uri="{9D8B030D-6E8A-4147-A177-3AD203B41FA5}">
                      <a16:colId xmlns:a16="http://schemas.microsoft.com/office/drawing/2014/main" val="20000"/>
                    </a:ext>
                  </a:extLst>
                </a:gridCol>
                <a:gridCol w="2118165">
                  <a:extLst>
                    <a:ext uri="{9D8B030D-6E8A-4147-A177-3AD203B41FA5}">
                      <a16:colId xmlns:a16="http://schemas.microsoft.com/office/drawing/2014/main" val="2909948701"/>
                    </a:ext>
                  </a:extLst>
                </a:gridCol>
                <a:gridCol w="1008112">
                  <a:extLst>
                    <a:ext uri="{9D8B030D-6E8A-4147-A177-3AD203B41FA5}">
                      <a16:colId xmlns:a16="http://schemas.microsoft.com/office/drawing/2014/main" val="149445225"/>
                    </a:ext>
                  </a:extLst>
                </a:gridCol>
                <a:gridCol w="2227555">
                  <a:extLst>
                    <a:ext uri="{9D8B030D-6E8A-4147-A177-3AD203B41FA5}">
                      <a16:colId xmlns:a16="http://schemas.microsoft.com/office/drawing/2014/main" val="20001"/>
                    </a:ext>
                  </a:extLst>
                </a:gridCol>
              </a:tblGrid>
              <a:tr h="238929">
                <a:tc>
                  <a:txBody>
                    <a:bodyPr/>
                    <a:lstStyle/>
                    <a:p>
                      <a:pPr algn="ctr"/>
                      <a:r>
                        <a:rPr kumimoji="1" lang="ja-JP" altLang="en-US" sz="1200">
                          <a:solidFill>
                            <a:schemeClr val="tx1"/>
                          </a:solidFill>
                          <a:latin typeface="Meiryo UI" panose="020B0604030504040204" pitchFamily="50" charset="-128"/>
                          <a:ea typeface="Meiryo UI" panose="020B0604030504040204" pitchFamily="50" charset="-128"/>
                        </a:rPr>
                        <a:t>国の支援事業の名称</a:t>
                      </a:r>
                    </a:p>
                  </a:txBody>
                  <a:tcPr>
                    <a:solidFill>
                      <a:schemeClr val="bg1">
                        <a:lumMod val="85000"/>
                      </a:schemeClr>
                    </a:solidFill>
                  </a:tcPr>
                </a:tc>
                <a:tc>
                  <a:txBody>
                    <a:bodyPr/>
                    <a:lstStyle/>
                    <a:p>
                      <a:pPr algn="ctr"/>
                      <a:r>
                        <a:rPr kumimoji="1" lang="ja-JP" altLang="en-US" sz="1200">
                          <a:solidFill>
                            <a:schemeClr val="tx1"/>
                          </a:solidFill>
                          <a:latin typeface="Meiryo UI" panose="020B0604030504040204" pitchFamily="50" charset="-128"/>
                          <a:ea typeface="Meiryo UI" panose="020B0604030504040204" pitchFamily="50" charset="-128"/>
                        </a:rPr>
                        <a:t>所管省庁等</a:t>
                      </a:r>
                    </a:p>
                  </a:txBody>
                  <a:tcPr>
                    <a:solidFill>
                      <a:schemeClr val="bg1">
                        <a:lumMod val="85000"/>
                      </a:schemeClr>
                    </a:solidFill>
                  </a:tcPr>
                </a:tc>
                <a:tc>
                  <a:txBody>
                    <a:bodyPr/>
                    <a:lstStyle/>
                    <a:p>
                      <a:pPr algn="ctr"/>
                      <a:r>
                        <a:rPr kumimoji="1" lang="ja-JP" altLang="en-US" sz="1200">
                          <a:solidFill>
                            <a:schemeClr val="tx1"/>
                          </a:solidFill>
                          <a:latin typeface="Meiryo UI" panose="020B0604030504040204" pitchFamily="50" charset="-128"/>
                          <a:ea typeface="Meiryo UI" panose="020B0604030504040204" pitchFamily="50" charset="-128"/>
                        </a:rPr>
                        <a:t>申請者</a:t>
                      </a:r>
                    </a:p>
                  </a:txBody>
                  <a:tcPr>
                    <a:solidFill>
                      <a:schemeClr val="bg1">
                        <a:lumMod val="85000"/>
                      </a:schemeClr>
                    </a:solidFill>
                  </a:tcPr>
                </a:tc>
                <a:tc>
                  <a:txBody>
                    <a:bodyPr/>
                    <a:lstStyle/>
                    <a:p>
                      <a:pPr algn="ctr"/>
                      <a:r>
                        <a:rPr kumimoji="1" lang="ja-JP" altLang="en-US" sz="1200">
                          <a:latin typeface="Meiryo UI" panose="020B0604030504040204" pitchFamily="50" charset="-128"/>
                          <a:ea typeface="Meiryo UI" panose="020B0604030504040204" pitchFamily="50" charset="-128"/>
                        </a:rPr>
                        <a:t>採択年度</a:t>
                      </a:r>
                    </a:p>
                  </a:txBody>
                  <a:tcPr>
                    <a:solidFill>
                      <a:schemeClr val="bg1">
                        <a:lumMod val="85000"/>
                      </a:schemeClr>
                    </a:solidFill>
                  </a:tcPr>
                </a:tc>
                <a:extLst>
                  <a:ext uri="{0D108BD9-81ED-4DB2-BD59-A6C34878D82A}">
                    <a16:rowId xmlns:a16="http://schemas.microsoft.com/office/drawing/2014/main" val="10000"/>
                  </a:ext>
                </a:extLst>
              </a:tr>
              <a:tr h="238929">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a:tc>
                <a:tc>
                  <a:txBody>
                    <a:bodyPr/>
                    <a:lstStyle/>
                    <a:p>
                      <a:pPr algn="l"/>
                      <a:endParaRPr kumimoji="1" lang="ja-JP" altLang="en-US" sz="120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2"/>
                  </a:ext>
                </a:extLst>
              </a:tr>
              <a:tr h="238929">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a:tc>
                <a:tc>
                  <a:txBody>
                    <a:bodyPr/>
                    <a:lstStyle/>
                    <a:p>
                      <a:pPr algn="l"/>
                      <a:endParaRPr kumimoji="1" lang="ja-JP" altLang="en-US" sz="120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067295386"/>
                  </a:ext>
                </a:extLst>
              </a:tr>
              <a:tr h="238929">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a:tc>
                <a:tc>
                  <a:txBody>
                    <a:bodyPr/>
                    <a:lstStyle/>
                    <a:p>
                      <a:pPr algn="l"/>
                      <a:endParaRPr kumimoji="1" lang="ja-JP" altLang="en-US" sz="120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3"/>
                  </a:ext>
                </a:extLst>
              </a:tr>
            </a:tbl>
          </a:graphicData>
        </a:graphic>
      </p:graphicFrame>
      <p:sp>
        <p:nvSpPr>
          <p:cNvPr id="3" name="テキスト ボックス 2">
            <a:extLst>
              <a:ext uri="{FF2B5EF4-FFF2-40B4-BE49-F238E27FC236}">
                <a16:creationId xmlns:a16="http://schemas.microsoft.com/office/drawing/2014/main" id="{D481B9F8-4D28-F9FE-085B-63343B16A20B}"/>
              </a:ext>
            </a:extLst>
          </p:cNvPr>
          <p:cNvSpPr txBox="1"/>
          <p:nvPr/>
        </p:nvSpPr>
        <p:spPr>
          <a:xfrm>
            <a:off x="132035" y="4683167"/>
            <a:ext cx="8939796" cy="1754326"/>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600"/>
              </a:spcAft>
              <a:buClrTx/>
              <a:buSzTx/>
              <a:buFontTx/>
              <a:buNone/>
              <a:tabLst/>
              <a:defRPr/>
            </a:pPr>
            <a:r>
              <a:rPr kumimoji="1" lang="ja-JP" altLang="en-US" sz="1400" b="0" i="0"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（以下の記載要領は申請時に削除可）</a:t>
            </a:r>
            <a:endParaRPr kumimoji="1" lang="en-US" altLang="ja-JP" sz="1400" b="0" i="0"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endParaRPr>
          </a:p>
          <a:p>
            <a:pPr marL="285750" marR="0" lvl="0" indent="-285750" algn="l" defTabSz="4572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1" lang="ja-JP" altLang="en-US" sz="1400" b="0" i="0"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評価ポイント②（施策間連携）及び③（地域間連携）に該当し、かつ、国の支援事業と連携を図る場合に、当該支援事業について記載する（加点の際の参考情報として活用する）。「国の支援事業」とは、様式「２．スマートシティ関連事業への応募状況」における５事業以外の事業とし、国の交付金、補助金、委託費等によるものとする（本事業の申請者以外の者が申請したものを含む）。　</a:t>
            </a:r>
            <a:endParaRPr kumimoji="1" lang="en-US" altLang="ja-JP" sz="1400" b="0" i="0"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endParaRPr>
          </a:p>
          <a:p>
            <a:pPr marL="285750" marR="0" lvl="0" indent="-285750" algn="l" defTabSz="4572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1" lang="ja-JP" altLang="en-US" sz="1400" b="0" i="0"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併せて、次ページ「（３）合同審査評価ポイントを満たしている理由」に、これらの国の支援事業がどのように施策間連携や地域間連携に関わっているのかを記載する。</a:t>
            </a:r>
            <a:endParaRPr kumimoji="1" lang="en-US" altLang="ja-JP" sz="1400" b="0" i="0"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endParaRPr>
          </a:p>
        </p:txBody>
      </p:sp>
    </p:spTree>
    <p:extLst>
      <p:ext uri="{BB962C8B-B14F-4D97-AF65-F5344CB8AC3E}">
        <p14:creationId xmlns:p14="http://schemas.microsoft.com/office/powerpoint/2010/main" val="264588218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48" name="think-cell data - do not delete" hidden="1"/>
          <p:cNvGraphicFramePr>
            <a:graphicFrameLocks noChangeAspect="1"/>
          </p:cNvGraphicFramePr>
          <p:nvPr/>
        </p:nvGraphicFramePr>
        <p:xfrm>
          <a:off x="1191" y="858441"/>
          <a:ext cx="1191" cy="1191"/>
        </p:xfrm>
        <a:graphic>
          <a:graphicData uri="http://schemas.openxmlformats.org/presentationml/2006/ole">
            <mc:AlternateContent xmlns:mc="http://schemas.openxmlformats.org/markup-compatibility/2006">
              <mc:Choice xmlns:v="urn:schemas-microsoft-com:vml" Requires="v">
                <p:oleObj name="think-cell スライド" r:id="rId22" imgW="410" imgH="409" progId="TCLayout.ActiveDocument.1">
                  <p:embed/>
                </p:oleObj>
              </mc:Choice>
              <mc:Fallback>
                <p:oleObj name="think-cell スライド" r:id="rId22" imgW="410" imgH="409" progId="TCLayout.ActiveDocument.1">
                  <p:embed/>
                  <p:pic>
                    <p:nvPicPr>
                      <p:cNvPr id="1048" name="think-cell data - do not delete" hidden="1"/>
                      <p:cNvPicPr>
                        <a:picLocks noChangeAspect="1"/>
                      </p:cNvPicPr>
                      <p:nvPr/>
                    </p:nvPicPr>
                    <p:blipFill>
                      <a:blip r:embed="rId23"/>
                      <a:stretch>
                        <a:fillRect/>
                      </a:stretch>
                    </p:blipFill>
                    <p:spPr>
                      <a:xfrm>
                        <a:off x="1191" y="858441"/>
                        <a:ext cx="1191" cy="1191"/>
                      </a:xfrm>
                      <a:prstGeom prst="rect">
                        <a:avLst/>
                      </a:prstGeom>
                    </p:spPr>
                  </p:pic>
                </p:oleObj>
              </mc:Fallback>
            </mc:AlternateContent>
          </a:graphicData>
        </a:graphic>
      </p:graphicFrame>
      <p:sp>
        <p:nvSpPr>
          <p:cNvPr id="1049" name="Title 50"/>
          <p:cNvSpPr>
            <a:spLocks noGrp="1"/>
          </p:cNvSpPr>
          <p:nvPr>
            <p:ph type="title"/>
          </p:nvPr>
        </p:nvSpPr>
        <p:spPr>
          <a:xfrm>
            <a:off x="472500" y="1018321"/>
            <a:ext cx="8200013" cy="540148"/>
          </a:xfrm>
          <a:noFill/>
        </p:spPr>
        <p:txBody>
          <a:bodyPr vert="horz"/>
          <a:lstStyle/>
          <a:p>
            <a:r>
              <a:rPr lang="en-US" altLang="ja-JP" sz="2100">
                <a:solidFill>
                  <a:srgbClr val="CC6600"/>
                </a:solidFill>
                <a:latin typeface="Trebuchet MS" panose="020B0603020202020204" pitchFamily="34" charset="0"/>
                <a:ea typeface="Meiryo UI" panose="020B0604030504040204" pitchFamily="50" charset="-128"/>
              </a:rPr>
              <a:t>XXXXXXXXXXXXXX(</a:t>
            </a:r>
            <a:r>
              <a:rPr lang="ja-JP" altLang="en-US" sz="2100">
                <a:solidFill>
                  <a:srgbClr val="CC6600"/>
                </a:solidFill>
                <a:latin typeface="Trebuchet MS" panose="020B0603020202020204" pitchFamily="34" charset="0"/>
                <a:ea typeface="Meiryo UI" panose="020B0604030504040204" pitchFamily="50" charset="-128"/>
              </a:rPr>
              <a:t>事業名を記載</a:t>
            </a:r>
            <a:r>
              <a:rPr lang="en-US" altLang="ja-JP" sz="2100">
                <a:solidFill>
                  <a:srgbClr val="CC6600"/>
                </a:solidFill>
                <a:latin typeface="Trebuchet MS" panose="020B0603020202020204" pitchFamily="34" charset="0"/>
                <a:ea typeface="Meiryo UI" panose="020B0604030504040204" pitchFamily="50" charset="-128"/>
              </a:rPr>
              <a:t>)</a:t>
            </a:r>
            <a:br>
              <a:rPr lang="en-US" altLang="ja-JP" sz="2100">
                <a:solidFill>
                  <a:srgbClr val="CC6600"/>
                </a:solidFill>
                <a:latin typeface="Trebuchet MS" panose="020B0603020202020204" pitchFamily="34" charset="0"/>
                <a:ea typeface="Meiryo UI" panose="020B0604030504040204" pitchFamily="50" charset="-128"/>
              </a:rPr>
            </a:br>
            <a:r>
              <a:rPr lang="en-US" altLang="ja-JP">
                <a:solidFill>
                  <a:srgbClr val="CC6600"/>
                </a:solidFill>
                <a:latin typeface="Trebuchet MS" panose="020B0603020202020204" pitchFamily="34" charset="0"/>
                <a:ea typeface="Meiryo UI" panose="020B0604030504040204" pitchFamily="50" charset="-128"/>
              </a:rPr>
              <a:t>1</a:t>
            </a:r>
            <a:r>
              <a:rPr lang="ja-JP" altLang="en-US">
                <a:solidFill>
                  <a:srgbClr val="CC6600"/>
                </a:solidFill>
                <a:latin typeface="Trebuchet MS" panose="020B0603020202020204" pitchFamily="34" charset="0"/>
                <a:ea typeface="Meiryo UI" panose="020B0604030504040204" pitchFamily="50" charset="-128"/>
              </a:rPr>
              <a:t>行説明（例：○○を</a:t>
            </a:r>
            <a:r>
              <a:rPr lang="en-US" altLang="ja-JP">
                <a:solidFill>
                  <a:srgbClr val="CC6600"/>
                </a:solidFill>
                <a:latin typeface="Trebuchet MS" panose="020B0603020202020204" pitchFamily="34" charset="0"/>
                <a:ea typeface="Meiryo UI" panose="020B0604030504040204" pitchFamily="50" charset="-128"/>
              </a:rPr>
              <a:t>××</a:t>
            </a:r>
            <a:r>
              <a:rPr lang="ja-JP" altLang="en-US" err="1">
                <a:solidFill>
                  <a:srgbClr val="CC6600"/>
                </a:solidFill>
                <a:latin typeface="Trebuchet MS" panose="020B0603020202020204" pitchFamily="34" charset="0"/>
                <a:ea typeface="Meiryo UI" panose="020B0604030504040204" pitchFamily="50" charset="-128"/>
              </a:rPr>
              <a:t>で解</a:t>
            </a:r>
            <a:r>
              <a:rPr lang="ja-JP" altLang="en-US">
                <a:solidFill>
                  <a:srgbClr val="CC6600"/>
                </a:solidFill>
                <a:latin typeface="Trebuchet MS" panose="020B0603020202020204" pitchFamily="34" charset="0"/>
                <a:ea typeface="Meiryo UI" panose="020B0604030504040204" pitchFamily="50" charset="-128"/>
              </a:rPr>
              <a:t>決する△△）</a:t>
            </a:r>
            <a:endParaRPr lang="en-US" sz="2100">
              <a:solidFill>
                <a:srgbClr val="CC6600"/>
              </a:solidFill>
              <a:latin typeface="Trebuchet MS" panose="020B0603020202020204" pitchFamily="34" charset="0"/>
              <a:ea typeface="Meiryo UI" panose="020B0604030504040204" pitchFamily="50" charset="-128"/>
            </a:endParaRPr>
          </a:p>
        </p:txBody>
      </p:sp>
      <p:sp>
        <p:nvSpPr>
          <p:cNvPr id="1050" name="Rectangle 12"/>
          <p:cNvSpPr>
            <a:spLocks noChangeArrowheads="1"/>
          </p:cNvSpPr>
          <p:nvPr>
            <p:custDataLst>
              <p:tags r:id="rId1"/>
            </p:custDataLst>
          </p:nvPr>
        </p:nvSpPr>
        <p:spPr>
          <a:xfrm>
            <a:off x="471486" y="2762249"/>
            <a:ext cx="3796394" cy="1253701"/>
          </a:xfrm>
          <a:prstGeom prst="rect">
            <a:avLst/>
          </a:prstGeom>
          <a:solidFill>
            <a:srgbClr val="F2F2F2"/>
          </a:solidFill>
          <a:ln w="9525" cap="flat" cmpd="sng" algn="ctr">
            <a:noFill/>
            <a:prstDash val="solid"/>
            <a:miter lim="800000"/>
            <a:headEnd type="none" w="med" len="med"/>
            <a:tailEnd type="none" w="lg" len="lg"/>
          </a:ln>
        </p:spPr>
        <p:txBody>
          <a:bodyPr wrap="square" lIns="0" tIns="0" rIns="0" bIns="0" anchor="ctr"/>
          <a:lstStyle/>
          <a:p>
            <a:pPr algn="ctr" defTabSz="685800" eaLnBrk="1" fontAlgn="auto" hangingPunct="1">
              <a:spcBef>
                <a:spcPts val="0"/>
              </a:spcBef>
              <a:spcAft>
                <a:spcPts val="0"/>
              </a:spcAft>
            </a:pPr>
            <a:r>
              <a:rPr kumimoji="0" lang="ja-JP" altLang="en-US" sz="1200">
                <a:solidFill>
                  <a:srgbClr val="575757"/>
                </a:solidFill>
                <a:latin typeface="Meiryo UI" panose="020B0604030504040204" pitchFamily="50" charset="-128"/>
                <a:ea typeface="Meiryo UI" panose="020B0604030504040204" pitchFamily="50" charset="-128"/>
              </a:rPr>
              <a:t>写真・イラスト等でソリューションのイメージを掲載</a:t>
            </a:r>
            <a:endParaRPr kumimoji="0" lang="en-US" altLang="ja-JP" sz="1200">
              <a:solidFill>
                <a:srgbClr val="575757"/>
              </a:solidFill>
              <a:latin typeface="Meiryo UI" panose="020B0604030504040204" pitchFamily="50" charset="-128"/>
              <a:ea typeface="Meiryo UI" panose="020B0604030504040204" pitchFamily="50" charset="-128"/>
            </a:endParaRPr>
          </a:p>
        </p:txBody>
      </p:sp>
      <p:sp>
        <p:nvSpPr>
          <p:cNvPr id="1051" name="Rectangle 12"/>
          <p:cNvSpPr>
            <a:spLocks noChangeArrowheads="1"/>
          </p:cNvSpPr>
          <p:nvPr>
            <p:custDataLst>
              <p:tags r:id="rId2"/>
            </p:custDataLst>
          </p:nvPr>
        </p:nvSpPr>
        <p:spPr>
          <a:xfrm>
            <a:off x="471488" y="1573959"/>
            <a:ext cx="961491" cy="522066"/>
          </a:xfrm>
          <a:prstGeom prst="rect">
            <a:avLst/>
          </a:prstGeom>
          <a:solidFill>
            <a:srgbClr val="FF9933"/>
          </a:solidFill>
          <a:ln w="9525" algn="ctr">
            <a:solidFill>
              <a:srgbClr val="595959"/>
            </a:solidFill>
            <a:miter lim="800000"/>
            <a:headEnd/>
            <a:tailEnd type="none" w="lg" len="lg"/>
          </a:ln>
        </p:spPr>
        <p:txBody>
          <a:bodyPr wrap="square" lIns="27000" tIns="27000" rIns="27000" bIns="27000" anchor="ctr"/>
          <a:lstStyle/>
          <a:p>
            <a:pPr algn="ctr" defTabSz="685800" eaLnBrk="1" fontAlgn="auto" hangingPunct="1">
              <a:spcBef>
                <a:spcPts val="0"/>
              </a:spcBef>
              <a:spcAft>
                <a:spcPts val="0"/>
              </a:spcAft>
            </a:pPr>
            <a:r>
              <a:rPr kumimoji="0" lang="ja-JP" altLang="en-US" sz="1200">
                <a:solidFill>
                  <a:prstClr val="white"/>
                </a:solidFill>
                <a:latin typeface="Meiryo UI" panose="020B0604030504040204" pitchFamily="50" charset="-128"/>
                <a:ea typeface="Meiryo UI" panose="020B0604030504040204" pitchFamily="50" charset="-128"/>
              </a:rPr>
              <a:t>地域課題と</a:t>
            </a:r>
            <a:endParaRPr kumimoji="0" lang="en-US" altLang="ja-JP" sz="1200">
              <a:solidFill>
                <a:prstClr val="white"/>
              </a:solidFill>
              <a:latin typeface="Meiryo UI" panose="020B0604030504040204" pitchFamily="50" charset="-128"/>
              <a:ea typeface="Meiryo UI" panose="020B0604030504040204" pitchFamily="50" charset="-128"/>
            </a:endParaRPr>
          </a:p>
          <a:p>
            <a:pPr algn="ctr" defTabSz="685800" eaLnBrk="1" fontAlgn="auto" hangingPunct="1">
              <a:spcBef>
                <a:spcPts val="0"/>
              </a:spcBef>
              <a:spcAft>
                <a:spcPts val="0"/>
              </a:spcAft>
            </a:pPr>
            <a:r>
              <a:rPr kumimoji="0" lang="ja-JP" altLang="en-US" sz="1200">
                <a:solidFill>
                  <a:prstClr val="white"/>
                </a:solidFill>
                <a:latin typeface="Meiryo UI" panose="020B0604030504040204" pitchFamily="50" charset="-128"/>
                <a:ea typeface="Meiryo UI" panose="020B0604030504040204" pitchFamily="50" charset="-128"/>
              </a:rPr>
              <a:t>目指す姿</a:t>
            </a:r>
            <a:endParaRPr kumimoji="0" lang="en-US" altLang="ja-JP" sz="900">
              <a:solidFill>
                <a:prstClr val="white"/>
              </a:solidFill>
              <a:latin typeface="Meiryo UI" panose="020B0604030504040204" pitchFamily="50" charset="-128"/>
              <a:ea typeface="Meiryo UI" panose="020B0604030504040204" pitchFamily="50" charset="-128"/>
            </a:endParaRPr>
          </a:p>
        </p:txBody>
      </p:sp>
      <p:sp>
        <p:nvSpPr>
          <p:cNvPr id="1052" name="Rectangle 12"/>
          <p:cNvSpPr>
            <a:spLocks noChangeArrowheads="1"/>
          </p:cNvSpPr>
          <p:nvPr>
            <p:custDataLst>
              <p:tags r:id="rId3"/>
            </p:custDataLst>
          </p:nvPr>
        </p:nvSpPr>
        <p:spPr>
          <a:xfrm>
            <a:off x="1432978" y="1573959"/>
            <a:ext cx="7176737" cy="522066"/>
          </a:xfrm>
          <a:prstGeom prst="rect">
            <a:avLst/>
          </a:prstGeom>
          <a:noFill/>
          <a:ln w="9525" algn="ctr">
            <a:solidFill>
              <a:srgbClr val="595959"/>
            </a:solidFill>
            <a:miter lim="800000"/>
            <a:headEnd/>
            <a:tailEnd type="none" w="lg" len="lg"/>
          </a:ln>
        </p:spPr>
        <p:txBody>
          <a:bodyPr wrap="square" lIns="54000" tIns="27000" rIns="27000" bIns="27000" anchor="ctr"/>
          <a:lstStyle/>
          <a:p>
            <a:pPr marL="243000" lvl="1" indent="-162000" defTabSz="685800" eaLnBrk="1" fontAlgn="auto" hangingPunct="1">
              <a:spcBef>
                <a:spcPts val="0"/>
              </a:spcBef>
              <a:spcAft>
                <a:spcPts val="0"/>
              </a:spcAft>
              <a:buClr>
                <a:srgbClr val="FF8222"/>
              </a:buClr>
              <a:buFont typeface="Trebuchet MS" panose="020B0603020202020204" pitchFamily="34" charset="0"/>
              <a:buChar char="•"/>
            </a:pPr>
            <a:r>
              <a:rPr kumimoji="0" lang="en-US" altLang="ja-JP" sz="1125" err="1">
                <a:solidFill>
                  <a:srgbClr val="575757"/>
                </a:solidFill>
                <a:latin typeface="Trebuchet MS" panose="020B0603020202020204" pitchFamily="34" charset="0"/>
                <a:ea typeface="Meiryo UI" panose="020B0604030504040204" pitchFamily="50" charset="-128"/>
              </a:rPr>
              <a:t>XXXXX</a:t>
            </a:r>
            <a:endParaRPr kumimoji="0" lang="en-US" altLang="ja-JP" sz="1125">
              <a:solidFill>
                <a:srgbClr val="575757"/>
              </a:solidFill>
              <a:latin typeface="Trebuchet MS" panose="020B0603020202020204" pitchFamily="34" charset="0"/>
              <a:ea typeface="Meiryo UI" panose="020B0604030504040204" pitchFamily="50" charset="-128"/>
            </a:endParaRPr>
          </a:p>
          <a:p>
            <a:pPr marL="243000" lvl="1" indent="-162000" defTabSz="685800" eaLnBrk="1" fontAlgn="auto" hangingPunct="1">
              <a:spcBef>
                <a:spcPts val="0"/>
              </a:spcBef>
              <a:spcAft>
                <a:spcPts val="0"/>
              </a:spcAft>
              <a:buClr>
                <a:srgbClr val="FF8222"/>
              </a:buClr>
              <a:buFont typeface="Trebuchet MS" panose="020B0603020202020204" pitchFamily="34" charset="0"/>
              <a:buChar char="•"/>
            </a:pPr>
            <a:r>
              <a:rPr kumimoji="0" lang="en-US" altLang="ja-JP" sz="1125">
                <a:solidFill>
                  <a:srgbClr val="575757"/>
                </a:solidFill>
                <a:latin typeface="Trebuchet MS" panose="020B0603020202020204" pitchFamily="34" charset="0"/>
                <a:ea typeface="Meiryo UI" panose="020B0604030504040204" pitchFamily="50" charset="-128"/>
              </a:rPr>
              <a:t>XXXXX</a:t>
            </a:r>
          </a:p>
          <a:p>
            <a:pPr marL="243000" lvl="1" indent="-162000" defTabSz="685800" eaLnBrk="1" fontAlgn="auto" hangingPunct="1">
              <a:spcBef>
                <a:spcPts val="0"/>
              </a:spcBef>
              <a:spcAft>
                <a:spcPts val="0"/>
              </a:spcAft>
              <a:buClr>
                <a:srgbClr val="FF8222"/>
              </a:buClr>
              <a:buFont typeface="Trebuchet MS" panose="020B0603020202020204" pitchFamily="34" charset="0"/>
              <a:buChar char="•"/>
            </a:pPr>
            <a:r>
              <a:rPr kumimoji="0" lang="en-US" altLang="ja-JP" sz="1125">
                <a:solidFill>
                  <a:srgbClr val="575757"/>
                </a:solidFill>
                <a:latin typeface="Trebuchet MS" panose="020B0603020202020204" pitchFamily="34" charset="0"/>
                <a:ea typeface="Meiryo UI" panose="020B0604030504040204" pitchFamily="50" charset="-128"/>
              </a:rPr>
              <a:t>XXXXX</a:t>
            </a:r>
          </a:p>
        </p:txBody>
      </p:sp>
      <p:sp>
        <p:nvSpPr>
          <p:cNvPr id="1053" name="Rectangle 12"/>
          <p:cNvSpPr>
            <a:spLocks noChangeArrowheads="1"/>
          </p:cNvSpPr>
          <p:nvPr>
            <p:custDataLst>
              <p:tags r:id="rId4"/>
            </p:custDataLst>
          </p:nvPr>
        </p:nvSpPr>
        <p:spPr>
          <a:xfrm>
            <a:off x="470670" y="2547795"/>
            <a:ext cx="3796394" cy="3344681"/>
          </a:xfrm>
          <a:prstGeom prst="rect">
            <a:avLst/>
          </a:prstGeom>
          <a:noFill/>
          <a:ln w="9525" algn="ctr">
            <a:solidFill>
              <a:srgbClr val="595959"/>
            </a:solidFill>
            <a:miter lim="800000"/>
            <a:headEnd/>
            <a:tailEnd type="none" w="lg" len="lg"/>
          </a:ln>
        </p:spPr>
        <p:txBody>
          <a:bodyPr wrap="square" lIns="54000" tIns="27000" rIns="27000" bIns="27000" anchor="ctr"/>
          <a:lstStyle/>
          <a:p>
            <a:pPr defTabSz="685800" eaLnBrk="1" fontAlgn="auto" hangingPunct="1">
              <a:spcBef>
                <a:spcPts val="0"/>
              </a:spcBef>
              <a:spcAft>
                <a:spcPts val="0"/>
              </a:spcAft>
            </a:pPr>
            <a:endParaRPr kumimoji="0" lang="en-US" altLang="ja-JP" sz="900">
              <a:solidFill>
                <a:srgbClr val="575757"/>
              </a:solidFill>
              <a:latin typeface="Meiryo UI" panose="020B0604030504040204" pitchFamily="50" charset="-128"/>
              <a:ea typeface="Meiryo UI" panose="020B0604030504040204" pitchFamily="50" charset="-128"/>
            </a:endParaRPr>
          </a:p>
        </p:txBody>
      </p:sp>
      <p:sp>
        <p:nvSpPr>
          <p:cNvPr id="1054" name="Rectangle 12"/>
          <p:cNvSpPr>
            <a:spLocks noChangeArrowheads="1"/>
          </p:cNvSpPr>
          <p:nvPr>
            <p:custDataLst>
              <p:tags r:id="rId5"/>
            </p:custDataLst>
          </p:nvPr>
        </p:nvSpPr>
        <p:spPr>
          <a:xfrm>
            <a:off x="449890" y="3964563"/>
            <a:ext cx="3733594" cy="1013808"/>
          </a:xfrm>
          <a:prstGeom prst="rect">
            <a:avLst/>
          </a:prstGeom>
          <a:noFill/>
          <a:ln w="9525" algn="ctr">
            <a:noFill/>
            <a:miter lim="800000"/>
            <a:headEnd/>
            <a:tailEnd type="none" w="lg" len="lg"/>
          </a:ln>
        </p:spPr>
        <p:txBody>
          <a:bodyPr wrap="square" lIns="54000" tIns="27000" rIns="27000" bIns="27000" anchor="ctr"/>
          <a:lstStyle/>
          <a:p>
            <a:pPr marL="243000" lvl="1" indent="-162000" defTabSz="685800" eaLnBrk="1" fontAlgn="auto" hangingPunct="1">
              <a:spcBef>
                <a:spcPts val="0"/>
              </a:spcBef>
              <a:spcAft>
                <a:spcPts val="0"/>
              </a:spcAft>
              <a:buClr>
                <a:srgbClr val="FF8222"/>
              </a:buClr>
              <a:buFont typeface="Trebuchet MS" panose="020B0603020202020204" pitchFamily="34" charset="0"/>
              <a:buChar char="•"/>
            </a:pPr>
            <a:r>
              <a:rPr kumimoji="0" lang="en-US" altLang="ja-JP" sz="1050">
                <a:solidFill>
                  <a:srgbClr val="575757"/>
                </a:solidFill>
                <a:latin typeface="Trebuchet MS" panose="020B0603020202020204" pitchFamily="34" charset="0"/>
                <a:ea typeface="Meiryo UI" panose="020B0604030504040204" pitchFamily="50" charset="-128"/>
              </a:rPr>
              <a:t>XXXXX</a:t>
            </a:r>
          </a:p>
          <a:p>
            <a:pPr marL="243000" lvl="1" indent="-162000" defTabSz="685800" eaLnBrk="1" fontAlgn="auto" hangingPunct="1">
              <a:spcBef>
                <a:spcPts val="0"/>
              </a:spcBef>
              <a:spcAft>
                <a:spcPts val="0"/>
              </a:spcAft>
              <a:buClr>
                <a:srgbClr val="FF8222"/>
              </a:buClr>
              <a:buFont typeface="Trebuchet MS" panose="020B0603020202020204" pitchFamily="34" charset="0"/>
              <a:buChar char="•"/>
            </a:pPr>
            <a:endParaRPr kumimoji="0" lang="en-US" altLang="ja-JP" sz="1050">
              <a:solidFill>
                <a:srgbClr val="575757"/>
              </a:solidFill>
              <a:latin typeface="Trebuchet MS" panose="020B0603020202020204" pitchFamily="34" charset="0"/>
              <a:ea typeface="Meiryo UI" panose="020B0604030504040204" pitchFamily="50" charset="-128"/>
            </a:endParaRPr>
          </a:p>
          <a:p>
            <a:pPr marL="243000" lvl="1" indent="-162000" defTabSz="685800" eaLnBrk="1" fontAlgn="auto" hangingPunct="1">
              <a:spcBef>
                <a:spcPts val="0"/>
              </a:spcBef>
              <a:spcAft>
                <a:spcPts val="0"/>
              </a:spcAft>
              <a:buClr>
                <a:srgbClr val="FF8222"/>
              </a:buClr>
              <a:buFont typeface="Trebuchet MS" panose="020B0603020202020204" pitchFamily="34" charset="0"/>
              <a:buChar char="•"/>
            </a:pPr>
            <a:r>
              <a:rPr kumimoji="0" lang="en-US" altLang="ja-JP" sz="1050">
                <a:solidFill>
                  <a:srgbClr val="575757"/>
                </a:solidFill>
                <a:latin typeface="Trebuchet MS" panose="020B0603020202020204" pitchFamily="34" charset="0"/>
                <a:ea typeface="Meiryo UI" panose="020B0604030504040204" pitchFamily="50" charset="-128"/>
              </a:rPr>
              <a:t>XXXXX</a:t>
            </a:r>
          </a:p>
          <a:p>
            <a:pPr marL="243000" lvl="1" indent="-162000" defTabSz="685800" eaLnBrk="1" fontAlgn="auto" hangingPunct="1">
              <a:spcBef>
                <a:spcPts val="0"/>
              </a:spcBef>
              <a:spcAft>
                <a:spcPts val="0"/>
              </a:spcAft>
              <a:buClr>
                <a:srgbClr val="FF8222"/>
              </a:buClr>
              <a:buFont typeface="Trebuchet MS" panose="020B0603020202020204" pitchFamily="34" charset="0"/>
              <a:buChar char="•"/>
            </a:pPr>
            <a:endParaRPr kumimoji="0" lang="en-US" altLang="ja-JP" sz="1050">
              <a:solidFill>
                <a:srgbClr val="575757"/>
              </a:solidFill>
              <a:latin typeface="Trebuchet MS" panose="020B0603020202020204" pitchFamily="34" charset="0"/>
              <a:ea typeface="Meiryo UI" panose="020B0604030504040204" pitchFamily="50" charset="-128"/>
            </a:endParaRPr>
          </a:p>
          <a:p>
            <a:pPr marL="243000" lvl="1" indent="-162000" defTabSz="685800" eaLnBrk="1" fontAlgn="auto" hangingPunct="1">
              <a:spcBef>
                <a:spcPts val="0"/>
              </a:spcBef>
              <a:spcAft>
                <a:spcPts val="0"/>
              </a:spcAft>
              <a:buClr>
                <a:srgbClr val="FF8222"/>
              </a:buClr>
              <a:buFont typeface="Trebuchet MS" panose="020B0603020202020204" pitchFamily="34" charset="0"/>
              <a:buChar char="•"/>
            </a:pPr>
            <a:r>
              <a:rPr kumimoji="0" lang="en-US" altLang="ja-JP" sz="1050">
                <a:solidFill>
                  <a:srgbClr val="575757"/>
                </a:solidFill>
                <a:latin typeface="Trebuchet MS" panose="020B0603020202020204" pitchFamily="34" charset="0"/>
                <a:ea typeface="Meiryo UI" panose="020B0604030504040204" pitchFamily="50" charset="-128"/>
              </a:rPr>
              <a:t>XXXXX</a:t>
            </a:r>
          </a:p>
        </p:txBody>
      </p:sp>
      <p:sp>
        <p:nvSpPr>
          <p:cNvPr id="1055" name="正方形/長方形 8"/>
          <p:cNvSpPr/>
          <p:nvPr/>
        </p:nvSpPr>
        <p:spPr>
          <a:xfrm>
            <a:off x="493546" y="5024075"/>
            <a:ext cx="665456" cy="880292"/>
          </a:xfrm>
          <a:prstGeom prst="rect">
            <a:avLst/>
          </a:prstGeom>
          <a:solidFill>
            <a:srgbClr val="FFCC99"/>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34290" rIns="0" bIns="34290" numCol="1" spcCol="0" rtlCol="0" fromWordArt="0" anchor="ctr" anchorCtr="0" forceAA="0" compatLnSpc="1">
            <a:prstTxWarp prst="textNoShape">
              <a:avLst/>
            </a:prstTxWarp>
            <a:noAutofit/>
          </a:bodyPr>
          <a:lstStyle/>
          <a:p>
            <a:pPr marL="0" lvl="1" algn="ctr" defTabSz="685800" eaLnBrk="1" fontAlgn="auto" hangingPunct="1">
              <a:spcBef>
                <a:spcPts val="0"/>
              </a:spcBef>
              <a:spcAft>
                <a:spcPts val="450"/>
              </a:spcAft>
              <a:buClr>
                <a:srgbClr val="FF8222"/>
              </a:buClr>
            </a:pPr>
            <a:r>
              <a:rPr lang="ja-JP" altLang="en-US" sz="1125">
                <a:solidFill>
                  <a:srgbClr val="575757"/>
                </a:solidFill>
                <a:latin typeface="Meiryo UI" panose="020B0604030504040204" pitchFamily="50" charset="-128"/>
                <a:ea typeface="Meiryo UI" panose="020B0604030504040204" pitchFamily="50" charset="-128"/>
              </a:rPr>
              <a:t>補助事業の</a:t>
            </a:r>
            <a:br>
              <a:rPr lang="en-US" altLang="ja-JP" sz="1125">
                <a:solidFill>
                  <a:srgbClr val="575757"/>
                </a:solidFill>
                <a:latin typeface="Meiryo UI" panose="020B0604030504040204" pitchFamily="50" charset="-128"/>
                <a:ea typeface="Meiryo UI" panose="020B0604030504040204" pitchFamily="50" charset="-128"/>
              </a:rPr>
            </a:br>
            <a:r>
              <a:rPr lang="ja-JP" altLang="en-US" sz="1125">
                <a:solidFill>
                  <a:srgbClr val="575757"/>
                </a:solidFill>
                <a:latin typeface="Meiryo UI" panose="020B0604030504040204" pitchFamily="50" charset="-128"/>
                <a:ea typeface="Meiryo UI" panose="020B0604030504040204" pitchFamily="50" charset="-128"/>
              </a:rPr>
              <a:t>ポイント</a:t>
            </a:r>
          </a:p>
        </p:txBody>
      </p:sp>
      <p:cxnSp>
        <p:nvCxnSpPr>
          <p:cNvPr id="1056" name="Straight Connector 25"/>
          <p:cNvCxnSpPr>
            <a:cxnSpLocks/>
          </p:cNvCxnSpPr>
          <p:nvPr/>
        </p:nvCxnSpPr>
        <p:spPr>
          <a:xfrm>
            <a:off x="494559" y="5004787"/>
            <a:ext cx="385661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1057" name="Rectangle 12"/>
          <p:cNvSpPr>
            <a:spLocks noChangeArrowheads="1"/>
          </p:cNvSpPr>
          <p:nvPr>
            <p:custDataLst>
              <p:tags r:id="rId6"/>
            </p:custDataLst>
          </p:nvPr>
        </p:nvSpPr>
        <p:spPr>
          <a:xfrm>
            <a:off x="1094038" y="5024074"/>
            <a:ext cx="3173840" cy="880292"/>
          </a:xfrm>
          <a:prstGeom prst="rect">
            <a:avLst/>
          </a:prstGeom>
          <a:noFill/>
          <a:ln w="9525" algn="ctr">
            <a:noFill/>
            <a:miter lim="800000"/>
            <a:headEnd/>
            <a:tailEnd type="none" w="lg" len="lg"/>
          </a:ln>
        </p:spPr>
        <p:txBody>
          <a:bodyPr wrap="square" lIns="54000" tIns="27000" rIns="27000" bIns="27000" anchor="ctr"/>
          <a:lstStyle/>
          <a:p>
            <a:pPr marL="243000" lvl="1" indent="-162000" defTabSz="685800" eaLnBrk="1" fontAlgn="auto" hangingPunct="1">
              <a:spcBef>
                <a:spcPts val="0"/>
              </a:spcBef>
              <a:spcAft>
                <a:spcPts val="0"/>
              </a:spcAft>
              <a:buClr>
                <a:srgbClr val="FF8222"/>
              </a:buClr>
              <a:buFont typeface="Trebuchet MS" panose="020B0603020202020204" pitchFamily="34" charset="0"/>
              <a:buChar char="•"/>
            </a:pPr>
            <a:r>
              <a:rPr kumimoji="0" lang="en-US" altLang="ja-JP" sz="1050" err="1">
                <a:solidFill>
                  <a:srgbClr val="575757"/>
                </a:solidFill>
                <a:latin typeface="Trebuchet MS" panose="020B0603020202020204" pitchFamily="34" charset="0"/>
                <a:ea typeface="Meiryo UI" panose="020B0604030504040204" pitchFamily="50" charset="-128"/>
              </a:rPr>
              <a:t>XXXXX</a:t>
            </a:r>
            <a:endParaRPr kumimoji="0" lang="en-US" altLang="ja-JP" sz="1050">
              <a:solidFill>
                <a:srgbClr val="575757"/>
              </a:solidFill>
              <a:latin typeface="Trebuchet MS" panose="020B0603020202020204" pitchFamily="34" charset="0"/>
              <a:ea typeface="Meiryo UI" panose="020B0604030504040204" pitchFamily="50" charset="-128"/>
            </a:endParaRPr>
          </a:p>
          <a:p>
            <a:pPr marL="243000" lvl="1" indent="-162000" defTabSz="685800" eaLnBrk="1" fontAlgn="auto" hangingPunct="1">
              <a:spcBef>
                <a:spcPts val="0"/>
              </a:spcBef>
              <a:spcAft>
                <a:spcPts val="0"/>
              </a:spcAft>
              <a:buClr>
                <a:srgbClr val="FF8222"/>
              </a:buClr>
              <a:buFont typeface="Trebuchet MS" panose="020B0603020202020204" pitchFamily="34" charset="0"/>
              <a:buChar char="•"/>
            </a:pPr>
            <a:r>
              <a:rPr kumimoji="0" lang="en-US" altLang="ja-JP" sz="1050" err="1">
                <a:solidFill>
                  <a:srgbClr val="575757"/>
                </a:solidFill>
                <a:latin typeface="Trebuchet MS" panose="020B0603020202020204" pitchFamily="34" charset="0"/>
                <a:ea typeface="Meiryo UI" panose="020B0604030504040204" pitchFamily="50" charset="-128"/>
              </a:rPr>
              <a:t>XXXXX</a:t>
            </a:r>
            <a:endParaRPr kumimoji="0" lang="en-US" altLang="ja-JP" sz="1050">
              <a:solidFill>
                <a:srgbClr val="575757"/>
              </a:solidFill>
              <a:latin typeface="Trebuchet MS" panose="020B0603020202020204" pitchFamily="34" charset="0"/>
              <a:ea typeface="Meiryo UI" panose="020B0604030504040204" pitchFamily="50" charset="-128"/>
            </a:endParaRPr>
          </a:p>
        </p:txBody>
      </p:sp>
      <p:sp>
        <p:nvSpPr>
          <p:cNvPr id="1058" name="Rectangle 12"/>
          <p:cNvSpPr>
            <a:spLocks noChangeArrowheads="1"/>
          </p:cNvSpPr>
          <p:nvPr>
            <p:custDataLst>
              <p:tags r:id="rId7"/>
            </p:custDataLst>
          </p:nvPr>
        </p:nvSpPr>
        <p:spPr>
          <a:xfrm>
            <a:off x="4813321" y="2528964"/>
            <a:ext cx="3796394" cy="290849"/>
          </a:xfrm>
          <a:prstGeom prst="rect">
            <a:avLst/>
          </a:prstGeom>
          <a:solidFill>
            <a:srgbClr val="FF9933"/>
          </a:solidFill>
          <a:ln w="9525" cap="flat" cmpd="sng" algn="ctr">
            <a:solidFill>
              <a:srgbClr val="6E6F73"/>
            </a:solidFill>
            <a:prstDash val="solid"/>
            <a:miter lim="800000"/>
            <a:headEnd type="none" w="med" len="med"/>
            <a:tailEnd type="none" w="lg" len="lg"/>
          </a:ln>
        </p:spPr>
        <p:txBody>
          <a:bodyPr wrap="square" lIns="27000" tIns="27000" rIns="27000" bIns="27000" anchor="ctr"/>
          <a:lstStyle/>
          <a:p>
            <a:pPr algn="ctr" defTabSz="685800" eaLnBrk="1" fontAlgn="auto" hangingPunct="1">
              <a:spcBef>
                <a:spcPts val="0"/>
              </a:spcBef>
              <a:spcAft>
                <a:spcPts val="0"/>
              </a:spcAft>
            </a:pPr>
            <a:r>
              <a:rPr kumimoji="0" lang="ja-JP" altLang="en-US" sz="1200">
                <a:solidFill>
                  <a:prstClr val="white"/>
                </a:solidFill>
                <a:latin typeface="Meiryo UI" panose="020B0604030504040204" pitchFamily="50" charset="-128"/>
                <a:ea typeface="Meiryo UI" panose="020B0604030504040204" pitchFamily="50" charset="-128"/>
              </a:rPr>
              <a:t>ソリューション導入によるアウトカム</a:t>
            </a:r>
            <a:endParaRPr kumimoji="0" lang="en-US" altLang="ja-JP" sz="1200">
              <a:solidFill>
                <a:prstClr val="white"/>
              </a:solidFill>
              <a:latin typeface="Meiryo UI" panose="020B0604030504040204" pitchFamily="50" charset="-128"/>
              <a:ea typeface="Meiryo UI" panose="020B0604030504040204" pitchFamily="50" charset="-128"/>
            </a:endParaRPr>
          </a:p>
        </p:txBody>
      </p:sp>
      <p:sp>
        <p:nvSpPr>
          <p:cNvPr id="1059" name="Rectangle 12"/>
          <p:cNvSpPr>
            <a:spLocks noChangeArrowheads="1"/>
          </p:cNvSpPr>
          <p:nvPr>
            <p:custDataLst>
              <p:tags r:id="rId8"/>
            </p:custDataLst>
          </p:nvPr>
        </p:nvSpPr>
        <p:spPr>
          <a:xfrm>
            <a:off x="5469284" y="2830749"/>
            <a:ext cx="3140432" cy="759313"/>
          </a:xfrm>
          <a:prstGeom prst="rect">
            <a:avLst/>
          </a:prstGeom>
          <a:noFill/>
          <a:ln w="9525" algn="ctr">
            <a:noFill/>
            <a:miter lim="800000"/>
            <a:headEnd/>
            <a:tailEnd type="none" w="lg" len="lg"/>
          </a:ln>
        </p:spPr>
        <p:txBody>
          <a:bodyPr wrap="square" lIns="54000" tIns="27000" rIns="27000" bIns="27000" anchor="ctr"/>
          <a:lstStyle/>
          <a:p>
            <a:pPr marL="243000" lvl="1" indent="-162000" defTabSz="685800" eaLnBrk="1" fontAlgn="auto" hangingPunct="1">
              <a:spcBef>
                <a:spcPts val="0"/>
              </a:spcBef>
              <a:spcAft>
                <a:spcPts val="0"/>
              </a:spcAft>
              <a:buClr>
                <a:srgbClr val="FF8222"/>
              </a:buClr>
              <a:buFont typeface="Trebuchet MS" panose="020B0603020202020204" pitchFamily="34" charset="0"/>
              <a:buChar char="•"/>
            </a:pPr>
            <a:r>
              <a:rPr kumimoji="0" lang="en-US" altLang="ja-JP" sz="1050" err="1">
                <a:solidFill>
                  <a:srgbClr val="575757"/>
                </a:solidFill>
                <a:latin typeface="Trebuchet MS" panose="020B0603020202020204" pitchFamily="34" charset="0"/>
                <a:ea typeface="Meiryo UI" panose="020B0604030504040204" pitchFamily="50" charset="-128"/>
              </a:rPr>
              <a:t>XXXXX</a:t>
            </a:r>
            <a:endParaRPr kumimoji="0" lang="en-US" altLang="ja-JP" sz="1050">
              <a:solidFill>
                <a:srgbClr val="575757"/>
              </a:solidFill>
              <a:latin typeface="Trebuchet MS" panose="020B0603020202020204" pitchFamily="34" charset="0"/>
              <a:ea typeface="Meiryo UI" panose="020B0604030504040204" pitchFamily="50" charset="-128"/>
            </a:endParaRPr>
          </a:p>
          <a:p>
            <a:pPr marL="243000" lvl="1" indent="-162000" defTabSz="685800" eaLnBrk="1" fontAlgn="auto" hangingPunct="1">
              <a:spcBef>
                <a:spcPts val="0"/>
              </a:spcBef>
              <a:spcAft>
                <a:spcPts val="0"/>
              </a:spcAft>
              <a:buClr>
                <a:srgbClr val="FF8222"/>
              </a:buClr>
              <a:buFont typeface="Trebuchet MS" panose="020B0603020202020204" pitchFamily="34" charset="0"/>
              <a:buChar char="•"/>
            </a:pPr>
            <a:r>
              <a:rPr kumimoji="0" lang="en-US" altLang="ja-JP" sz="1050">
                <a:solidFill>
                  <a:srgbClr val="575757"/>
                </a:solidFill>
                <a:latin typeface="Trebuchet MS" panose="020B0603020202020204" pitchFamily="34" charset="0"/>
                <a:ea typeface="Meiryo UI" panose="020B0604030504040204" pitchFamily="50" charset="-128"/>
              </a:rPr>
              <a:t>XXXXX</a:t>
            </a:r>
          </a:p>
          <a:p>
            <a:pPr marL="243000" lvl="1" indent="-162000" defTabSz="685800" eaLnBrk="1" fontAlgn="auto" hangingPunct="1">
              <a:spcBef>
                <a:spcPts val="0"/>
              </a:spcBef>
              <a:spcAft>
                <a:spcPts val="0"/>
              </a:spcAft>
              <a:buClr>
                <a:srgbClr val="FF8222"/>
              </a:buClr>
              <a:buFont typeface="Trebuchet MS" panose="020B0603020202020204" pitchFamily="34" charset="0"/>
              <a:buChar char="•"/>
            </a:pPr>
            <a:r>
              <a:rPr kumimoji="0" lang="en-US" altLang="ja-JP" sz="1050">
                <a:solidFill>
                  <a:srgbClr val="575757"/>
                </a:solidFill>
                <a:latin typeface="Trebuchet MS" panose="020B0603020202020204" pitchFamily="34" charset="0"/>
                <a:ea typeface="Meiryo UI" panose="020B0604030504040204" pitchFamily="50" charset="-128"/>
              </a:rPr>
              <a:t>XXXXX</a:t>
            </a:r>
          </a:p>
        </p:txBody>
      </p:sp>
      <p:cxnSp>
        <p:nvCxnSpPr>
          <p:cNvPr id="1060" name="Straight Connector 41"/>
          <p:cNvCxnSpPr>
            <a:cxnSpLocks/>
          </p:cNvCxnSpPr>
          <p:nvPr/>
        </p:nvCxnSpPr>
        <p:spPr>
          <a:xfrm>
            <a:off x="4813322" y="3596593"/>
            <a:ext cx="3796393"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1061" name="Rectangle 12"/>
          <p:cNvSpPr>
            <a:spLocks noChangeArrowheads="1"/>
          </p:cNvSpPr>
          <p:nvPr>
            <p:custDataLst>
              <p:tags r:id="rId9"/>
            </p:custDataLst>
          </p:nvPr>
        </p:nvSpPr>
        <p:spPr>
          <a:xfrm>
            <a:off x="4813321" y="2819819"/>
            <a:ext cx="3796394" cy="1506886"/>
          </a:xfrm>
          <a:prstGeom prst="rect">
            <a:avLst/>
          </a:prstGeom>
          <a:noFill/>
          <a:ln w="9525" cap="flat" cmpd="sng" algn="ctr">
            <a:solidFill>
              <a:srgbClr val="6E6F73"/>
            </a:solidFill>
            <a:prstDash val="solid"/>
            <a:miter lim="800000"/>
            <a:headEnd type="none" w="med" len="med"/>
            <a:tailEnd type="none" w="lg" len="lg"/>
          </a:ln>
        </p:spPr>
        <p:txBody>
          <a:bodyPr wrap="square" lIns="54000" tIns="27000" rIns="27000" bIns="27000" anchor="ctr"/>
          <a:lstStyle/>
          <a:p>
            <a:pPr defTabSz="685800" eaLnBrk="1" fontAlgn="auto" hangingPunct="1">
              <a:spcBef>
                <a:spcPts val="0"/>
              </a:spcBef>
              <a:spcAft>
                <a:spcPts val="0"/>
              </a:spcAft>
            </a:pPr>
            <a:endParaRPr kumimoji="0" lang="en-US" altLang="ja-JP" sz="900">
              <a:solidFill>
                <a:srgbClr val="575757"/>
              </a:solidFill>
              <a:latin typeface="Meiryo UI" panose="020B0604030504040204" pitchFamily="50" charset="-128"/>
              <a:ea typeface="Meiryo UI" panose="020B0604030504040204" pitchFamily="50" charset="-128"/>
            </a:endParaRPr>
          </a:p>
        </p:txBody>
      </p:sp>
      <p:sp>
        <p:nvSpPr>
          <p:cNvPr id="1062" name="正方形/長方形 8"/>
          <p:cNvSpPr/>
          <p:nvPr/>
        </p:nvSpPr>
        <p:spPr>
          <a:xfrm>
            <a:off x="4835754" y="2837675"/>
            <a:ext cx="666900" cy="759312"/>
          </a:xfrm>
          <a:prstGeom prst="rect">
            <a:avLst/>
          </a:prstGeom>
          <a:solidFill>
            <a:srgbClr val="FFCC99"/>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34290" rIns="0" bIns="34290" numCol="1" spcCol="0" rtlCol="0" fromWordArt="0" anchor="ctr" anchorCtr="0" forceAA="0" compatLnSpc="1">
            <a:prstTxWarp prst="textNoShape">
              <a:avLst/>
            </a:prstTxWarp>
            <a:noAutofit/>
          </a:bodyPr>
          <a:lstStyle/>
          <a:p>
            <a:pPr marL="0" lvl="1" algn="ctr" defTabSz="685800" eaLnBrk="1" fontAlgn="auto" hangingPunct="1">
              <a:spcBef>
                <a:spcPts val="0"/>
              </a:spcBef>
              <a:spcAft>
                <a:spcPts val="450"/>
              </a:spcAft>
              <a:buClr>
                <a:srgbClr val="FF8222"/>
              </a:buClr>
            </a:pPr>
            <a:r>
              <a:rPr lang="ja-JP" altLang="en-US" sz="1125">
                <a:solidFill>
                  <a:srgbClr val="575757"/>
                </a:solidFill>
                <a:latin typeface="Meiryo UI" panose="020B0604030504040204" pitchFamily="50" charset="-128"/>
                <a:ea typeface="Meiryo UI" panose="020B0604030504040204" pitchFamily="50" charset="-128"/>
              </a:rPr>
              <a:t>アウトカム指標</a:t>
            </a:r>
          </a:p>
        </p:txBody>
      </p:sp>
      <p:sp>
        <p:nvSpPr>
          <p:cNvPr id="1063" name="正方形/長方形 8"/>
          <p:cNvSpPr/>
          <p:nvPr/>
        </p:nvSpPr>
        <p:spPr>
          <a:xfrm>
            <a:off x="4835754" y="3614850"/>
            <a:ext cx="666900" cy="700452"/>
          </a:xfrm>
          <a:prstGeom prst="rect">
            <a:avLst/>
          </a:prstGeom>
          <a:solidFill>
            <a:srgbClr val="FFCC99"/>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34290" rIns="0" bIns="34290" numCol="1" spcCol="0" rtlCol="0" fromWordArt="0" anchor="ctr" anchorCtr="0" forceAA="0" compatLnSpc="1">
            <a:prstTxWarp prst="textNoShape">
              <a:avLst/>
            </a:prstTxWarp>
            <a:noAutofit/>
          </a:bodyPr>
          <a:lstStyle/>
          <a:p>
            <a:pPr marL="0" lvl="1" algn="ctr" defTabSz="685800" eaLnBrk="1" fontAlgn="auto" hangingPunct="1">
              <a:spcBef>
                <a:spcPts val="0"/>
              </a:spcBef>
              <a:spcAft>
                <a:spcPts val="450"/>
              </a:spcAft>
              <a:buClr>
                <a:srgbClr val="FF8222"/>
              </a:buClr>
            </a:pPr>
            <a:r>
              <a:rPr lang="ja-JP" altLang="en-US" sz="1125">
                <a:solidFill>
                  <a:srgbClr val="575757"/>
                </a:solidFill>
                <a:latin typeface="Meiryo UI" panose="020B0604030504040204" pitchFamily="50" charset="-128"/>
                <a:ea typeface="Meiryo UI" panose="020B0604030504040204" pitchFamily="50" charset="-128"/>
              </a:rPr>
              <a:t>ソリュー</a:t>
            </a:r>
            <a:br>
              <a:rPr lang="en-US" altLang="ja-JP" sz="1125">
                <a:solidFill>
                  <a:srgbClr val="575757"/>
                </a:solidFill>
                <a:latin typeface="Meiryo UI" panose="020B0604030504040204" pitchFamily="50" charset="-128"/>
                <a:ea typeface="Meiryo UI" panose="020B0604030504040204" pitchFamily="50" charset="-128"/>
              </a:rPr>
            </a:br>
            <a:r>
              <a:rPr lang="ja-JP" altLang="en-US" sz="1125">
                <a:solidFill>
                  <a:srgbClr val="575757"/>
                </a:solidFill>
                <a:latin typeface="Meiryo UI" panose="020B0604030504040204" pitchFamily="50" charset="-128"/>
                <a:ea typeface="Meiryo UI" panose="020B0604030504040204" pitchFamily="50" charset="-128"/>
              </a:rPr>
              <a:t>ションの</a:t>
            </a:r>
            <a:br>
              <a:rPr lang="en-US" altLang="ja-JP" sz="1125">
                <a:solidFill>
                  <a:srgbClr val="575757"/>
                </a:solidFill>
                <a:latin typeface="Meiryo UI" panose="020B0604030504040204" pitchFamily="50" charset="-128"/>
                <a:ea typeface="Meiryo UI" panose="020B0604030504040204" pitchFamily="50" charset="-128"/>
              </a:rPr>
            </a:br>
            <a:r>
              <a:rPr lang="ja-JP" altLang="en-US" sz="1125">
                <a:solidFill>
                  <a:srgbClr val="575757"/>
                </a:solidFill>
                <a:latin typeface="Meiryo UI" panose="020B0604030504040204" pitchFamily="50" charset="-128"/>
                <a:ea typeface="Meiryo UI" panose="020B0604030504040204" pitchFamily="50" charset="-128"/>
              </a:rPr>
              <a:t>具体的な</a:t>
            </a:r>
            <a:br>
              <a:rPr lang="en-US" altLang="ja-JP" sz="1125">
                <a:solidFill>
                  <a:srgbClr val="575757"/>
                </a:solidFill>
                <a:latin typeface="Meiryo UI" panose="020B0604030504040204" pitchFamily="50" charset="-128"/>
                <a:ea typeface="Meiryo UI" panose="020B0604030504040204" pitchFamily="50" charset="-128"/>
              </a:rPr>
            </a:br>
            <a:r>
              <a:rPr lang="ja-JP" altLang="en-US" sz="1125">
                <a:solidFill>
                  <a:srgbClr val="575757"/>
                </a:solidFill>
                <a:latin typeface="Meiryo UI" panose="020B0604030504040204" pitchFamily="50" charset="-128"/>
                <a:ea typeface="Meiryo UI" panose="020B0604030504040204" pitchFamily="50" charset="-128"/>
              </a:rPr>
              <a:t>価値</a:t>
            </a:r>
            <a:endParaRPr lang="en-US" altLang="ja-JP" sz="1125">
              <a:solidFill>
                <a:srgbClr val="575757"/>
              </a:solidFill>
              <a:latin typeface="Meiryo UI" panose="020B0604030504040204" pitchFamily="50" charset="-128"/>
              <a:ea typeface="Meiryo UI" panose="020B0604030504040204" pitchFamily="50" charset="-128"/>
            </a:endParaRPr>
          </a:p>
        </p:txBody>
      </p:sp>
      <p:sp>
        <p:nvSpPr>
          <p:cNvPr id="1064" name="Rectangle 12"/>
          <p:cNvSpPr>
            <a:spLocks noChangeArrowheads="1"/>
          </p:cNvSpPr>
          <p:nvPr>
            <p:custDataLst>
              <p:tags r:id="rId10"/>
            </p:custDataLst>
          </p:nvPr>
        </p:nvSpPr>
        <p:spPr>
          <a:xfrm>
            <a:off x="5469284" y="3607922"/>
            <a:ext cx="3140432" cy="700452"/>
          </a:xfrm>
          <a:prstGeom prst="rect">
            <a:avLst/>
          </a:prstGeom>
          <a:noFill/>
          <a:ln w="9525" algn="ctr">
            <a:noFill/>
            <a:miter lim="800000"/>
            <a:headEnd/>
            <a:tailEnd type="none" w="lg" len="lg"/>
          </a:ln>
        </p:spPr>
        <p:txBody>
          <a:bodyPr wrap="square" lIns="54000" tIns="27000" rIns="27000" bIns="27000" anchor="ctr"/>
          <a:lstStyle/>
          <a:p>
            <a:pPr marL="243000" lvl="1" indent="-162000" defTabSz="685800" eaLnBrk="1" fontAlgn="auto" hangingPunct="1">
              <a:spcBef>
                <a:spcPts val="0"/>
              </a:spcBef>
              <a:spcAft>
                <a:spcPts val="0"/>
              </a:spcAft>
              <a:buClr>
                <a:srgbClr val="FF8222"/>
              </a:buClr>
              <a:buFont typeface="Trebuchet MS" panose="020B0603020202020204" pitchFamily="34" charset="0"/>
              <a:buChar char="•"/>
            </a:pPr>
            <a:r>
              <a:rPr kumimoji="0" lang="en-US" altLang="ja-JP" sz="1050" err="1">
                <a:solidFill>
                  <a:srgbClr val="575757"/>
                </a:solidFill>
                <a:latin typeface="Trebuchet MS" panose="020B0603020202020204" pitchFamily="34" charset="0"/>
                <a:ea typeface="Meiryo UI" panose="020B0604030504040204" pitchFamily="50" charset="-128"/>
              </a:rPr>
              <a:t>XXXXX</a:t>
            </a:r>
            <a:endParaRPr kumimoji="0" lang="en-US" altLang="ja-JP" sz="1050">
              <a:solidFill>
                <a:srgbClr val="575757"/>
              </a:solidFill>
              <a:latin typeface="Trebuchet MS" panose="020B0603020202020204" pitchFamily="34" charset="0"/>
              <a:ea typeface="Meiryo UI" panose="020B0604030504040204" pitchFamily="50" charset="-128"/>
            </a:endParaRPr>
          </a:p>
          <a:p>
            <a:pPr marL="243000" lvl="1" indent="-162000" defTabSz="685800" eaLnBrk="1" fontAlgn="auto" hangingPunct="1">
              <a:spcBef>
                <a:spcPts val="0"/>
              </a:spcBef>
              <a:spcAft>
                <a:spcPts val="0"/>
              </a:spcAft>
              <a:buClr>
                <a:srgbClr val="FF8222"/>
              </a:buClr>
              <a:buFont typeface="Trebuchet MS" panose="020B0603020202020204" pitchFamily="34" charset="0"/>
              <a:buChar char="•"/>
            </a:pPr>
            <a:r>
              <a:rPr kumimoji="0" lang="en-US" altLang="ja-JP" sz="1050">
                <a:solidFill>
                  <a:srgbClr val="575757"/>
                </a:solidFill>
                <a:latin typeface="Trebuchet MS" panose="020B0603020202020204" pitchFamily="34" charset="0"/>
                <a:ea typeface="Meiryo UI" panose="020B0604030504040204" pitchFamily="50" charset="-128"/>
              </a:rPr>
              <a:t>XXXXX</a:t>
            </a:r>
          </a:p>
          <a:p>
            <a:pPr marL="243000" lvl="1" indent="-162000" defTabSz="685800" eaLnBrk="1" fontAlgn="auto" hangingPunct="1">
              <a:spcBef>
                <a:spcPts val="0"/>
              </a:spcBef>
              <a:spcAft>
                <a:spcPts val="0"/>
              </a:spcAft>
              <a:buClr>
                <a:srgbClr val="FF8222"/>
              </a:buClr>
              <a:buFont typeface="Trebuchet MS" panose="020B0603020202020204" pitchFamily="34" charset="0"/>
              <a:buChar char="•"/>
            </a:pPr>
            <a:r>
              <a:rPr kumimoji="0" lang="en-US" altLang="ja-JP" sz="1050">
                <a:solidFill>
                  <a:srgbClr val="575757"/>
                </a:solidFill>
                <a:latin typeface="Trebuchet MS" panose="020B0603020202020204" pitchFamily="34" charset="0"/>
                <a:ea typeface="Meiryo UI" panose="020B0604030504040204" pitchFamily="50" charset="-128"/>
              </a:rPr>
              <a:t>XXXXX</a:t>
            </a:r>
          </a:p>
        </p:txBody>
      </p:sp>
      <p:sp>
        <p:nvSpPr>
          <p:cNvPr id="1065" name="Rectangle 12"/>
          <p:cNvSpPr>
            <a:spLocks noChangeArrowheads="1"/>
          </p:cNvSpPr>
          <p:nvPr>
            <p:custDataLst>
              <p:tags r:id="rId11"/>
            </p:custDataLst>
          </p:nvPr>
        </p:nvSpPr>
        <p:spPr>
          <a:xfrm>
            <a:off x="4813321" y="4357974"/>
            <a:ext cx="3796394" cy="290849"/>
          </a:xfrm>
          <a:prstGeom prst="rect">
            <a:avLst/>
          </a:prstGeom>
          <a:solidFill>
            <a:srgbClr val="FF9933"/>
          </a:solidFill>
          <a:ln w="9525" cap="flat" cmpd="sng" algn="ctr">
            <a:solidFill>
              <a:srgbClr val="6E6F73"/>
            </a:solidFill>
            <a:prstDash val="solid"/>
            <a:miter lim="800000"/>
            <a:headEnd type="none" w="med" len="med"/>
            <a:tailEnd type="none" w="lg" len="lg"/>
          </a:ln>
        </p:spPr>
        <p:txBody>
          <a:bodyPr wrap="square" lIns="27000" tIns="27000" rIns="27000" bIns="27000" anchor="ctr"/>
          <a:lstStyle/>
          <a:p>
            <a:pPr algn="ctr" defTabSz="685800" eaLnBrk="1" fontAlgn="auto" hangingPunct="1">
              <a:spcBef>
                <a:spcPts val="0"/>
              </a:spcBef>
              <a:spcAft>
                <a:spcPts val="0"/>
              </a:spcAft>
            </a:pPr>
            <a:r>
              <a:rPr kumimoji="0" lang="ja-JP" altLang="en-US" sz="1200">
                <a:solidFill>
                  <a:prstClr val="white"/>
                </a:solidFill>
                <a:latin typeface="Meiryo UI" panose="020B0604030504040204" pitchFamily="50" charset="-128"/>
                <a:ea typeface="Meiryo UI" panose="020B0604030504040204" pitchFamily="50" charset="-128"/>
              </a:rPr>
              <a:t>実装・展開のスケジュール</a:t>
            </a:r>
            <a:endParaRPr kumimoji="0" lang="en-US" altLang="ja-JP" sz="1200">
              <a:solidFill>
                <a:prstClr val="white"/>
              </a:solidFill>
              <a:latin typeface="Meiryo UI" panose="020B0604030504040204" pitchFamily="50" charset="-128"/>
              <a:ea typeface="Meiryo UI" panose="020B0604030504040204" pitchFamily="50" charset="-128"/>
            </a:endParaRPr>
          </a:p>
        </p:txBody>
      </p:sp>
      <p:sp>
        <p:nvSpPr>
          <p:cNvPr id="1066" name="Rectangle 12"/>
          <p:cNvSpPr>
            <a:spLocks noChangeArrowheads="1"/>
          </p:cNvSpPr>
          <p:nvPr>
            <p:custDataLst>
              <p:tags r:id="rId12"/>
            </p:custDataLst>
          </p:nvPr>
        </p:nvSpPr>
        <p:spPr>
          <a:xfrm>
            <a:off x="4813321" y="4648823"/>
            <a:ext cx="3796394" cy="1236726"/>
          </a:xfrm>
          <a:prstGeom prst="rect">
            <a:avLst/>
          </a:prstGeom>
          <a:noFill/>
          <a:ln w="9525" cap="flat" cmpd="sng" algn="ctr">
            <a:solidFill>
              <a:srgbClr val="6E6F73"/>
            </a:solidFill>
            <a:prstDash val="solid"/>
            <a:miter lim="800000"/>
            <a:headEnd type="none" w="med" len="med"/>
            <a:tailEnd type="none" w="lg" len="lg"/>
          </a:ln>
        </p:spPr>
        <p:txBody>
          <a:bodyPr wrap="square" lIns="54000" tIns="27000" rIns="27000" bIns="27000" anchor="ctr"/>
          <a:lstStyle/>
          <a:p>
            <a:pPr defTabSz="685800" eaLnBrk="1" fontAlgn="auto" hangingPunct="1">
              <a:spcBef>
                <a:spcPts val="0"/>
              </a:spcBef>
              <a:spcAft>
                <a:spcPts val="0"/>
              </a:spcAft>
            </a:pPr>
            <a:endParaRPr kumimoji="0" lang="en-US" altLang="ja-JP" sz="900">
              <a:solidFill>
                <a:srgbClr val="575757"/>
              </a:solidFill>
              <a:latin typeface="Meiryo UI" panose="020B0604030504040204" pitchFamily="50" charset="-128"/>
              <a:ea typeface="Meiryo UI" panose="020B0604030504040204" pitchFamily="50" charset="-128"/>
            </a:endParaRPr>
          </a:p>
        </p:txBody>
      </p:sp>
      <p:sp>
        <p:nvSpPr>
          <p:cNvPr id="1067" name="Rectangle 12"/>
          <p:cNvSpPr>
            <a:spLocks noChangeArrowheads="1"/>
          </p:cNvSpPr>
          <p:nvPr>
            <p:custDataLst>
              <p:tags r:id="rId13"/>
            </p:custDataLst>
          </p:nvPr>
        </p:nvSpPr>
        <p:spPr>
          <a:xfrm>
            <a:off x="471486" y="2535902"/>
            <a:ext cx="3796393" cy="290849"/>
          </a:xfrm>
          <a:prstGeom prst="rect">
            <a:avLst/>
          </a:prstGeom>
          <a:solidFill>
            <a:srgbClr val="FF9933"/>
          </a:solidFill>
          <a:ln w="9525" cap="flat" cmpd="sng" algn="ctr">
            <a:solidFill>
              <a:srgbClr val="6E6F73"/>
            </a:solidFill>
            <a:prstDash val="solid"/>
            <a:miter lim="800000"/>
            <a:headEnd type="none" w="med" len="med"/>
            <a:tailEnd type="none" w="lg" len="lg"/>
          </a:ln>
        </p:spPr>
        <p:txBody>
          <a:bodyPr wrap="square" lIns="27000" tIns="27000" rIns="27000" bIns="27000" anchor="ctr"/>
          <a:lstStyle/>
          <a:p>
            <a:pPr algn="ctr" defTabSz="685800" eaLnBrk="1" fontAlgn="auto" hangingPunct="1">
              <a:spcBef>
                <a:spcPts val="0"/>
              </a:spcBef>
              <a:spcAft>
                <a:spcPts val="0"/>
              </a:spcAft>
            </a:pPr>
            <a:r>
              <a:rPr kumimoji="0" lang="ja-JP" altLang="en-US" sz="1200">
                <a:solidFill>
                  <a:prstClr val="white"/>
                </a:solidFill>
                <a:latin typeface="Meiryo UI" panose="020B0604030504040204" pitchFamily="50" charset="-128"/>
                <a:ea typeface="Meiryo UI" panose="020B0604030504040204" pitchFamily="50" charset="-128"/>
              </a:rPr>
              <a:t>事業の概要</a:t>
            </a:r>
            <a:endParaRPr kumimoji="0" lang="en-US" altLang="ja-JP" sz="1200">
              <a:solidFill>
                <a:prstClr val="white"/>
              </a:solidFill>
              <a:latin typeface="Meiryo UI" panose="020B0604030504040204" pitchFamily="50" charset="-128"/>
              <a:ea typeface="Meiryo UI" panose="020B0604030504040204" pitchFamily="50" charset="-128"/>
            </a:endParaRPr>
          </a:p>
        </p:txBody>
      </p:sp>
      <p:sp>
        <p:nvSpPr>
          <p:cNvPr id="1068" name="矢印: 五方向 76"/>
          <p:cNvSpPr/>
          <p:nvPr/>
        </p:nvSpPr>
        <p:spPr>
          <a:xfrm>
            <a:off x="4835754" y="4705470"/>
            <a:ext cx="1837080" cy="214063"/>
          </a:xfrm>
          <a:prstGeom prst="homePlate">
            <a:avLst/>
          </a:prstGeom>
          <a:solidFill>
            <a:srgbClr val="CC6600"/>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pPr>
            <a:r>
              <a:rPr lang="en-US" altLang="ja-JP" sz="1050">
                <a:solidFill>
                  <a:srgbClr val="FFFFFF"/>
                </a:solidFill>
                <a:latin typeface="Meiryo UI" panose="020B0604030504040204" pitchFamily="50" charset="-128"/>
                <a:ea typeface="Meiryo UI" panose="020B0604030504040204" pitchFamily="50" charset="-128"/>
              </a:rPr>
              <a:t>2025</a:t>
            </a:r>
            <a:r>
              <a:rPr lang="ja-JP" altLang="en-US" sz="1050">
                <a:solidFill>
                  <a:srgbClr val="FFFFFF"/>
                </a:solidFill>
                <a:latin typeface="Meiryo UI" panose="020B0604030504040204" pitchFamily="50" charset="-128"/>
                <a:ea typeface="Meiryo UI" panose="020B0604030504040204" pitchFamily="50" charset="-128"/>
              </a:rPr>
              <a:t>年実装</a:t>
            </a:r>
            <a:endParaRPr lang="en-US" sz="1050">
              <a:solidFill>
                <a:srgbClr val="FFFFFF"/>
              </a:solidFill>
              <a:latin typeface="Meiryo UI" panose="020B0604030504040204" pitchFamily="50" charset="-128"/>
              <a:ea typeface="Meiryo UI" panose="020B0604030504040204" pitchFamily="50" charset="-128"/>
            </a:endParaRPr>
          </a:p>
        </p:txBody>
      </p:sp>
      <p:sp>
        <p:nvSpPr>
          <p:cNvPr id="1069" name="矢印: 五方向 79"/>
          <p:cNvSpPr/>
          <p:nvPr/>
        </p:nvSpPr>
        <p:spPr>
          <a:xfrm>
            <a:off x="6714616" y="4705470"/>
            <a:ext cx="1837080" cy="214063"/>
          </a:xfrm>
          <a:prstGeom prst="homePlate">
            <a:avLst/>
          </a:prstGeom>
          <a:solidFill>
            <a:srgbClr val="CC6600"/>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pPr>
            <a:r>
              <a:rPr lang="en-US" altLang="ja-JP" sz="1050">
                <a:solidFill>
                  <a:srgbClr val="FFFFFF"/>
                </a:solidFill>
                <a:latin typeface="Meiryo UI" panose="020B0604030504040204" pitchFamily="50" charset="-128"/>
                <a:ea typeface="Meiryo UI" panose="020B0604030504040204" pitchFamily="50" charset="-128"/>
              </a:rPr>
              <a:t>202X</a:t>
            </a:r>
            <a:r>
              <a:rPr lang="ja-JP" altLang="en-US" sz="1050">
                <a:solidFill>
                  <a:srgbClr val="FFFFFF"/>
                </a:solidFill>
                <a:latin typeface="Meiryo UI" panose="020B0604030504040204" pitchFamily="50" charset="-128"/>
                <a:ea typeface="Meiryo UI" panose="020B0604030504040204" pitchFamily="50" charset="-128"/>
              </a:rPr>
              <a:t>年</a:t>
            </a:r>
            <a:r>
              <a:rPr lang="en-US" altLang="ja-JP" sz="1050">
                <a:solidFill>
                  <a:srgbClr val="FFFFFF"/>
                </a:solidFill>
                <a:latin typeface="Meiryo UI" panose="020B0604030504040204" pitchFamily="50" charset="-128"/>
                <a:ea typeface="Meiryo UI" panose="020B0604030504040204" pitchFamily="50" charset="-128"/>
              </a:rPr>
              <a:t>:</a:t>
            </a:r>
            <a:r>
              <a:rPr lang="ja-JP" altLang="en-US" sz="1050">
                <a:solidFill>
                  <a:srgbClr val="FFFFFF"/>
                </a:solidFill>
                <a:latin typeface="Meiryo UI" panose="020B0604030504040204" pitchFamily="50" charset="-128"/>
                <a:ea typeface="Meiryo UI" panose="020B0604030504040204" pitchFamily="50" charset="-128"/>
              </a:rPr>
              <a:t>展開</a:t>
            </a:r>
            <a:endParaRPr lang="en-US" sz="1050">
              <a:solidFill>
                <a:srgbClr val="FFFFFF"/>
              </a:solidFill>
              <a:latin typeface="Meiryo UI" panose="020B0604030504040204" pitchFamily="50" charset="-128"/>
              <a:ea typeface="Meiryo UI" panose="020B0604030504040204" pitchFamily="50" charset="-128"/>
            </a:endParaRPr>
          </a:p>
        </p:txBody>
      </p:sp>
      <p:sp>
        <p:nvSpPr>
          <p:cNvPr id="1070" name="Rectangle 12"/>
          <p:cNvSpPr>
            <a:spLocks noChangeArrowheads="1"/>
          </p:cNvSpPr>
          <p:nvPr>
            <p:custDataLst>
              <p:tags r:id="rId14"/>
            </p:custDataLst>
          </p:nvPr>
        </p:nvSpPr>
        <p:spPr>
          <a:xfrm>
            <a:off x="471488" y="2097229"/>
            <a:ext cx="961491" cy="377561"/>
          </a:xfrm>
          <a:prstGeom prst="rect">
            <a:avLst/>
          </a:prstGeom>
          <a:solidFill>
            <a:srgbClr val="FF9933"/>
          </a:solidFill>
          <a:ln w="9525" algn="ctr">
            <a:solidFill>
              <a:srgbClr val="595959"/>
            </a:solidFill>
            <a:miter lim="800000"/>
            <a:headEnd/>
            <a:tailEnd type="none" w="lg" len="lg"/>
          </a:ln>
        </p:spPr>
        <p:txBody>
          <a:bodyPr wrap="square" lIns="27000" tIns="27000" rIns="27000" bIns="27000" anchor="ctr"/>
          <a:lstStyle/>
          <a:p>
            <a:pPr algn="ctr" defTabSz="685800" eaLnBrk="1" fontAlgn="auto" hangingPunct="1">
              <a:spcBef>
                <a:spcPts val="0"/>
              </a:spcBef>
              <a:spcAft>
                <a:spcPts val="0"/>
              </a:spcAft>
            </a:pPr>
            <a:r>
              <a:rPr kumimoji="0" lang="zh-TW" altLang="en-US" sz="1200">
                <a:solidFill>
                  <a:prstClr val="white"/>
                </a:solidFill>
                <a:latin typeface="Meiryo UI" panose="020B0604030504040204" pitchFamily="50" charset="-128"/>
                <a:ea typeface="Meiryo UI" panose="020B0604030504040204" pitchFamily="50" charset="-128"/>
              </a:rPr>
              <a:t>実施体制</a:t>
            </a:r>
          </a:p>
          <a:p>
            <a:pPr algn="ctr" defTabSz="685800" eaLnBrk="1" fontAlgn="auto" hangingPunct="1">
              <a:spcBef>
                <a:spcPts val="0"/>
              </a:spcBef>
              <a:spcAft>
                <a:spcPts val="0"/>
              </a:spcAft>
            </a:pPr>
            <a:r>
              <a:rPr kumimoji="0" lang="en-US" altLang="zh-TW" sz="900">
                <a:solidFill>
                  <a:prstClr val="white"/>
                </a:solidFill>
                <a:latin typeface="Meiryo UI" panose="020B0604030504040204" pitchFamily="50" charset="-128"/>
                <a:ea typeface="Meiryo UI" panose="020B0604030504040204" pitchFamily="50" charset="-128"/>
              </a:rPr>
              <a:t>(</a:t>
            </a:r>
            <a:r>
              <a:rPr kumimoji="0" lang="zh-TW" altLang="en-US" sz="900">
                <a:solidFill>
                  <a:prstClr val="white"/>
                </a:solidFill>
                <a:latin typeface="Meiryo UI" panose="020B0604030504040204" pitchFamily="50" charset="-128"/>
                <a:ea typeface="Meiryo UI" panose="020B0604030504040204" pitchFamily="50" charset="-128"/>
              </a:rPr>
              <a:t>下線：代表機関</a:t>
            </a:r>
            <a:r>
              <a:rPr kumimoji="0" lang="en-US" altLang="zh-TW" sz="900">
                <a:solidFill>
                  <a:prstClr val="white"/>
                </a:solidFill>
                <a:latin typeface="Meiryo UI" panose="020B0604030504040204" pitchFamily="50" charset="-128"/>
                <a:ea typeface="Meiryo UI" panose="020B0604030504040204" pitchFamily="50" charset="-128"/>
              </a:rPr>
              <a:t>)</a:t>
            </a:r>
          </a:p>
        </p:txBody>
      </p:sp>
      <p:sp>
        <p:nvSpPr>
          <p:cNvPr id="1071" name="Rectangle 12"/>
          <p:cNvSpPr>
            <a:spLocks noChangeArrowheads="1"/>
          </p:cNvSpPr>
          <p:nvPr>
            <p:custDataLst>
              <p:tags r:id="rId15"/>
            </p:custDataLst>
          </p:nvPr>
        </p:nvSpPr>
        <p:spPr>
          <a:xfrm>
            <a:off x="1432978" y="2096293"/>
            <a:ext cx="4725626" cy="378497"/>
          </a:xfrm>
          <a:prstGeom prst="rect">
            <a:avLst/>
          </a:prstGeom>
          <a:noFill/>
          <a:ln w="9525" algn="ctr">
            <a:solidFill>
              <a:srgbClr val="595959"/>
            </a:solidFill>
            <a:miter lim="800000"/>
            <a:headEnd/>
            <a:tailEnd type="none" w="lg" len="lg"/>
          </a:ln>
        </p:spPr>
        <p:txBody>
          <a:bodyPr wrap="square" lIns="54000" tIns="27000" rIns="27000" bIns="27000" anchor="ctr"/>
          <a:lstStyle/>
          <a:p>
            <a:pPr marL="243000" lvl="1" indent="-162000" defTabSz="685800" eaLnBrk="1" fontAlgn="auto" hangingPunct="1">
              <a:spcBef>
                <a:spcPts val="0"/>
              </a:spcBef>
              <a:spcAft>
                <a:spcPts val="0"/>
              </a:spcAft>
              <a:buClr>
                <a:srgbClr val="FF8222"/>
              </a:buClr>
              <a:buFont typeface="Trebuchet MS" panose="020B0603020202020204" pitchFamily="34" charset="0"/>
              <a:buChar char="•"/>
            </a:pPr>
            <a:r>
              <a:rPr kumimoji="0" lang="en-US" altLang="ja-JP" sz="1125">
                <a:solidFill>
                  <a:srgbClr val="575757"/>
                </a:solidFill>
                <a:latin typeface="Trebuchet MS" panose="020B0603020202020204" pitchFamily="34" charset="0"/>
                <a:ea typeface="Meiryo UI" panose="020B0604030504040204" pitchFamily="50" charset="-128"/>
              </a:rPr>
              <a:t>XXXXX</a:t>
            </a:r>
          </a:p>
          <a:p>
            <a:pPr marL="243000" lvl="1" indent="-162000" defTabSz="685800" eaLnBrk="1" fontAlgn="auto" hangingPunct="1">
              <a:spcBef>
                <a:spcPts val="0"/>
              </a:spcBef>
              <a:spcAft>
                <a:spcPts val="0"/>
              </a:spcAft>
              <a:buClr>
                <a:srgbClr val="FF8222"/>
              </a:buClr>
              <a:buFont typeface="Trebuchet MS" panose="020B0603020202020204" pitchFamily="34" charset="0"/>
              <a:buChar char="•"/>
            </a:pPr>
            <a:r>
              <a:rPr kumimoji="0" lang="en-US" altLang="ja-JP" sz="1125">
                <a:solidFill>
                  <a:srgbClr val="575757"/>
                </a:solidFill>
                <a:latin typeface="Trebuchet MS" panose="020B0603020202020204" pitchFamily="34" charset="0"/>
                <a:ea typeface="Meiryo UI" panose="020B0604030504040204" pitchFamily="50" charset="-128"/>
              </a:rPr>
              <a:t>XXXXX</a:t>
            </a:r>
          </a:p>
        </p:txBody>
      </p:sp>
      <p:sp>
        <p:nvSpPr>
          <p:cNvPr id="1072" name="Rectangle 12"/>
          <p:cNvSpPr>
            <a:spLocks noChangeArrowheads="1"/>
          </p:cNvSpPr>
          <p:nvPr>
            <p:custDataLst>
              <p:tags r:id="rId16"/>
            </p:custDataLst>
          </p:nvPr>
        </p:nvSpPr>
        <p:spPr>
          <a:xfrm>
            <a:off x="6150811" y="2099183"/>
            <a:ext cx="1105826" cy="373134"/>
          </a:xfrm>
          <a:prstGeom prst="rect">
            <a:avLst/>
          </a:prstGeom>
          <a:solidFill>
            <a:srgbClr val="FF9933"/>
          </a:solidFill>
          <a:ln w="9525" algn="ctr">
            <a:solidFill>
              <a:srgbClr val="595959"/>
            </a:solidFill>
            <a:miter lim="800000"/>
            <a:headEnd/>
            <a:tailEnd type="none" w="lg" len="lg"/>
          </a:ln>
        </p:spPr>
        <p:txBody>
          <a:bodyPr wrap="square" lIns="27000" tIns="27000" rIns="27000" bIns="27000" anchor="ctr"/>
          <a:lstStyle/>
          <a:p>
            <a:pPr algn="ctr" defTabSz="685800" eaLnBrk="1" fontAlgn="auto" hangingPunct="1">
              <a:spcBef>
                <a:spcPts val="0"/>
              </a:spcBef>
              <a:spcAft>
                <a:spcPts val="0"/>
              </a:spcAft>
            </a:pPr>
            <a:r>
              <a:rPr kumimoji="0" lang="zh-TW" altLang="en-US" sz="1200">
                <a:solidFill>
                  <a:prstClr val="white"/>
                </a:solidFill>
                <a:latin typeface="Meiryo UI" panose="020B0604030504040204" pitchFamily="50" charset="-128"/>
                <a:ea typeface="Meiryo UI" panose="020B0604030504040204" pitchFamily="50" charset="-128"/>
              </a:rPr>
              <a:t>実施地域</a:t>
            </a:r>
          </a:p>
        </p:txBody>
      </p:sp>
      <p:sp>
        <p:nvSpPr>
          <p:cNvPr id="1073" name="Rectangle 12"/>
          <p:cNvSpPr>
            <a:spLocks noChangeArrowheads="1"/>
          </p:cNvSpPr>
          <p:nvPr>
            <p:custDataLst>
              <p:tags r:id="rId17"/>
            </p:custDataLst>
          </p:nvPr>
        </p:nvSpPr>
        <p:spPr>
          <a:xfrm>
            <a:off x="7256637" y="2098040"/>
            <a:ext cx="1353079" cy="378497"/>
          </a:xfrm>
          <a:prstGeom prst="rect">
            <a:avLst/>
          </a:prstGeom>
          <a:noFill/>
          <a:ln w="9525" algn="ctr">
            <a:solidFill>
              <a:srgbClr val="595959"/>
            </a:solidFill>
            <a:miter lim="800000"/>
            <a:headEnd/>
            <a:tailEnd type="none" w="lg" len="lg"/>
          </a:ln>
        </p:spPr>
        <p:txBody>
          <a:bodyPr wrap="square" lIns="54000" tIns="27000" rIns="27000" bIns="27000" anchor="ctr"/>
          <a:lstStyle/>
          <a:p>
            <a:pPr marL="243000" lvl="1" indent="-162000" defTabSz="685800" eaLnBrk="1" fontAlgn="auto" hangingPunct="1">
              <a:spcBef>
                <a:spcPts val="0"/>
              </a:spcBef>
              <a:spcAft>
                <a:spcPts val="0"/>
              </a:spcAft>
              <a:buClr>
                <a:srgbClr val="FF8222"/>
              </a:buClr>
              <a:buFont typeface="Trebuchet MS" panose="020B0603020202020204" pitchFamily="34" charset="0"/>
              <a:buChar char="•"/>
            </a:pPr>
            <a:r>
              <a:rPr kumimoji="0" lang="en-US" altLang="ja-JP" sz="1125">
                <a:solidFill>
                  <a:srgbClr val="575757"/>
                </a:solidFill>
                <a:latin typeface="Trebuchet MS" panose="020B0603020202020204" pitchFamily="34" charset="0"/>
                <a:ea typeface="Meiryo UI" panose="020B0604030504040204" pitchFamily="50" charset="-128"/>
              </a:rPr>
              <a:t>XXXXX</a:t>
            </a:r>
          </a:p>
        </p:txBody>
      </p:sp>
      <p:sp>
        <p:nvSpPr>
          <p:cNvPr id="1074" name="正方形/長方形 1"/>
          <p:cNvSpPr/>
          <p:nvPr/>
        </p:nvSpPr>
        <p:spPr>
          <a:xfrm>
            <a:off x="1851103" y="5297520"/>
            <a:ext cx="2332381" cy="344930"/>
          </a:xfrm>
          <a:prstGeom prst="rect">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685800" eaLnBrk="1" fontAlgn="auto" hangingPunct="1">
              <a:lnSpc>
                <a:spcPct val="95000"/>
              </a:lnSpc>
              <a:spcBef>
                <a:spcPts val="0"/>
              </a:spcBef>
              <a:spcAft>
                <a:spcPts val="0"/>
              </a:spcAft>
            </a:pPr>
            <a:r>
              <a:rPr lang="ja-JP" altLang="en-US" sz="750" kern="0">
                <a:solidFill>
                  <a:srgbClr val="575757"/>
                </a:solidFill>
                <a:latin typeface="Meiryo UI" panose="020B0604030504040204" pitchFamily="50" charset="-128"/>
                <a:ea typeface="Meiryo UI" panose="020B0604030504040204" pitchFamily="50" charset="-128"/>
              </a:rPr>
              <a:t>どの通信インフラを整備するか、主な補助対象機器は何かを</a:t>
            </a:r>
            <a:br>
              <a:rPr lang="en-US" altLang="ja-JP" sz="750" kern="0">
                <a:solidFill>
                  <a:srgbClr val="575757"/>
                </a:solidFill>
                <a:latin typeface="Meiryo UI" panose="020B0604030504040204" pitchFamily="50" charset="-128"/>
                <a:ea typeface="Meiryo UI" panose="020B0604030504040204" pitchFamily="50" charset="-128"/>
              </a:rPr>
            </a:br>
            <a:r>
              <a:rPr lang="ja-JP" altLang="en-US" sz="750" kern="0">
                <a:solidFill>
                  <a:srgbClr val="575757"/>
                </a:solidFill>
                <a:latin typeface="Meiryo UI" panose="020B0604030504040204" pitchFamily="50" charset="-128"/>
                <a:ea typeface="Meiryo UI" panose="020B0604030504040204" pitchFamily="50" charset="-128"/>
              </a:rPr>
              <a:t>明記すること</a:t>
            </a:r>
            <a:endParaRPr lang="en-US" sz="750" kern="0">
              <a:solidFill>
                <a:srgbClr val="575757"/>
              </a:solidFill>
              <a:latin typeface="Meiryo UI" panose="020B0604030504040204" pitchFamily="50" charset="-128"/>
              <a:ea typeface="Meiryo UI" panose="020B0604030504040204" pitchFamily="50" charset="-128"/>
            </a:endParaRPr>
          </a:p>
        </p:txBody>
      </p:sp>
      <p:sp>
        <p:nvSpPr>
          <p:cNvPr id="2" name="Rectangle 12">
            <a:extLst>
              <a:ext uri="{FF2B5EF4-FFF2-40B4-BE49-F238E27FC236}">
                <a16:creationId xmlns:a16="http://schemas.microsoft.com/office/drawing/2014/main" id="{91A03F64-C5E7-A0FC-6DA8-649AF9E42E05}"/>
              </a:ext>
            </a:extLst>
          </p:cNvPr>
          <p:cNvSpPr>
            <a:spLocks noChangeArrowheads="1"/>
          </p:cNvSpPr>
          <p:nvPr>
            <p:custDataLst>
              <p:tags r:id="rId18"/>
            </p:custDataLst>
          </p:nvPr>
        </p:nvSpPr>
        <p:spPr>
          <a:xfrm>
            <a:off x="7264430" y="1583093"/>
            <a:ext cx="1345285" cy="512932"/>
          </a:xfrm>
          <a:prstGeom prst="rect">
            <a:avLst/>
          </a:prstGeom>
          <a:noFill/>
          <a:ln w="9525" algn="ctr">
            <a:solidFill>
              <a:srgbClr val="595959"/>
            </a:solidFill>
            <a:miter lim="800000"/>
            <a:headEnd/>
            <a:tailEnd type="none" w="lg" len="lg"/>
          </a:ln>
        </p:spPr>
        <p:txBody>
          <a:bodyPr wrap="square" lIns="54000" tIns="27000" rIns="27000" bIns="27000" anchor="ctr"/>
          <a:lstStyle/>
          <a:p>
            <a:pPr marL="243000" lvl="1" indent="-162000" defTabSz="685800" eaLnBrk="1" fontAlgn="auto" hangingPunct="1">
              <a:spcBef>
                <a:spcPts val="0"/>
              </a:spcBef>
              <a:spcAft>
                <a:spcPts val="0"/>
              </a:spcAft>
              <a:buClr>
                <a:srgbClr val="FF8222"/>
              </a:buClr>
              <a:buFont typeface="Trebuchet MS" panose="020B0603020202020204" pitchFamily="34" charset="0"/>
              <a:buChar char="•"/>
            </a:pPr>
            <a:r>
              <a:rPr kumimoji="0" lang="en-US" altLang="ja-JP" sz="1125">
                <a:solidFill>
                  <a:srgbClr val="575757"/>
                </a:solidFill>
                <a:latin typeface="Trebuchet MS" panose="020B0603020202020204" pitchFamily="34" charset="0"/>
                <a:ea typeface="Meiryo UI" panose="020B0604030504040204" pitchFamily="50" charset="-128"/>
              </a:rPr>
              <a:t>XXXX</a:t>
            </a:r>
            <a:r>
              <a:rPr kumimoji="0" lang="ja-JP" altLang="en-US" sz="1125">
                <a:solidFill>
                  <a:srgbClr val="575757"/>
                </a:solidFill>
                <a:latin typeface="Trebuchet MS" panose="020B0603020202020204" pitchFamily="34" charset="0"/>
                <a:ea typeface="Meiryo UI" panose="020B0604030504040204" pitchFamily="50" charset="-128"/>
              </a:rPr>
              <a:t>万円</a:t>
            </a:r>
            <a:endParaRPr kumimoji="0" lang="en-US" altLang="ja-JP" sz="1125">
              <a:solidFill>
                <a:srgbClr val="575757"/>
              </a:solidFill>
              <a:latin typeface="Trebuchet MS" panose="020B0603020202020204" pitchFamily="34" charset="0"/>
              <a:ea typeface="Meiryo UI" panose="020B0604030504040204" pitchFamily="50" charset="-128"/>
            </a:endParaRPr>
          </a:p>
        </p:txBody>
      </p:sp>
      <p:sp>
        <p:nvSpPr>
          <p:cNvPr id="3" name="Rectangle 12">
            <a:extLst>
              <a:ext uri="{FF2B5EF4-FFF2-40B4-BE49-F238E27FC236}">
                <a16:creationId xmlns:a16="http://schemas.microsoft.com/office/drawing/2014/main" id="{DD01BAF4-486E-3577-81A1-7A838D524FDE}"/>
              </a:ext>
            </a:extLst>
          </p:cNvPr>
          <p:cNvSpPr>
            <a:spLocks noChangeArrowheads="1"/>
          </p:cNvSpPr>
          <p:nvPr>
            <p:custDataLst>
              <p:tags r:id="rId19"/>
            </p:custDataLst>
          </p:nvPr>
        </p:nvSpPr>
        <p:spPr>
          <a:xfrm>
            <a:off x="6150811" y="1596340"/>
            <a:ext cx="1105826" cy="481623"/>
          </a:xfrm>
          <a:prstGeom prst="rect">
            <a:avLst/>
          </a:prstGeom>
          <a:solidFill>
            <a:srgbClr val="FF9933"/>
          </a:solidFill>
          <a:ln w="9525" algn="ctr">
            <a:solidFill>
              <a:srgbClr val="595959"/>
            </a:solidFill>
            <a:miter lim="800000"/>
            <a:headEnd/>
            <a:tailEnd type="none" w="lg" len="lg"/>
          </a:ln>
        </p:spPr>
        <p:txBody>
          <a:bodyPr wrap="square" lIns="27000" tIns="27000" rIns="27000" bIns="27000" anchor="ctr"/>
          <a:lstStyle/>
          <a:p>
            <a:pPr algn="ctr" defTabSz="685800" eaLnBrk="1" fontAlgn="auto" hangingPunct="1">
              <a:spcBef>
                <a:spcPts val="0"/>
              </a:spcBef>
              <a:spcAft>
                <a:spcPts val="0"/>
              </a:spcAft>
            </a:pPr>
            <a:r>
              <a:rPr kumimoji="0" lang="ja-JP" altLang="en-US" sz="1200">
                <a:solidFill>
                  <a:prstClr val="white"/>
                </a:solidFill>
                <a:latin typeface="Meiryo UI" panose="020B0604030504040204" pitchFamily="50" charset="-128"/>
                <a:ea typeface="Meiryo UI" panose="020B0604030504040204" pitchFamily="50" charset="-128"/>
              </a:rPr>
              <a:t>事業費</a:t>
            </a:r>
            <a:endParaRPr kumimoji="0" lang="zh-TW" altLang="en-US" sz="1200">
              <a:solidFill>
                <a:prstClr val="white"/>
              </a:solidFill>
              <a:latin typeface="Meiryo UI" panose="020B0604030504040204" pitchFamily="50" charset="-128"/>
              <a:ea typeface="Meiryo UI" panose="020B0604030504040204" pitchFamily="50" charset="-128"/>
            </a:endParaRPr>
          </a:p>
        </p:txBody>
      </p:sp>
      <p:sp>
        <p:nvSpPr>
          <p:cNvPr id="4" name="正方形/長方形 5">
            <a:extLst>
              <a:ext uri="{FF2B5EF4-FFF2-40B4-BE49-F238E27FC236}">
                <a16:creationId xmlns:a16="http://schemas.microsoft.com/office/drawing/2014/main" id="{CBABE1BF-5A67-2BD4-7D1F-EA5BA15A2F67}"/>
              </a:ext>
            </a:extLst>
          </p:cNvPr>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総務省</a:t>
            </a:r>
          </a:p>
        </p:txBody>
      </p:sp>
      <p:sp>
        <p:nvSpPr>
          <p:cNvPr id="5" name="正方形/長方形 12">
            <a:extLst>
              <a:ext uri="{FF2B5EF4-FFF2-40B4-BE49-F238E27FC236}">
                <a16:creationId xmlns:a16="http://schemas.microsoft.com/office/drawing/2014/main" id="{A61634FD-44A3-5BB2-07AA-C4551CFBD6EA}"/>
              </a:ext>
            </a:extLst>
          </p:cNvPr>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FF3090DA-6FB9-414E-B719-C78A97C2C8C3}"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40</a:t>
            </a:fld>
            <a:endParaRPr kumimoji="1" lang="en-US" altLang="ja-JP" sz="148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18354535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7" name="正方形/長方形 4"/>
          <p:cNvSpPr/>
          <p:nvPr/>
        </p:nvSpPr>
        <p:spPr>
          <a:xfrm>
            <a:off x="0" y="0"/>
            <a:ext cx="9144000" cy="576000"/>
          </a:xfrm>
          <a:prstGeom prst="rect">
            <a:avLst/>
          </a:prstGeom>
          <a:solidFill>
            <a:srgbClr val="F79646"/>
          </a:solidFill>
          <a:ln w="25400" cap="flat" cmpd="sng" algn="ctr">
            <a:noFill/>
            <a:prstDash val="solid"/>
          </a:ln>
          <a:effectLst/>
        </p:spPr>
        <p:txBody>
          <a:bodyPr rtlCol="0"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実施計画</a:t>
            </a:r>
          </a:p>
        </p:txBody>
      </p:sp>
      <p:sp>
        <p:nvSpPr>
          <p:cNvPr id="1858" name="正方形/長方形 5"/>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総務省</a:t>
            </a:r>
          </a:p>
        </p:txBody>
      </p:sp>
      <p:sp>
        <p:nvSpPr>
          <p:cNvPr id="1859" name="Text Box 4"/>
          <p:cNvSpPr txBox="1">
            <a:spLocks noChangeArrowheads="1"/>
          </p:cNvSpPr>
          <p:nvPr/>
        </p:nvSpPr>
        <p:spPr>
          <a:xfrm>
            <a:off x="107504" y="561084"/>
            <a:ext cx="7398461" cy="400110"/>
          </a:xfrm>
          <a:prstGeom prst="rect">
            <a:avLst/>
          </a:prstGeom>
          <a:noFill/>
          <a:ln w="9525">
            <a:noFill/>
            <a:miter lim="800000"/>
            <a:headEnd/>
            <a:tailEnd/>
          </a:ln>
          <a:effectLst/>
        </p:spPr>
        <p:txBody>
          <a:bodyPr wrap="square">
            <a:spAutoFit/>
          </a:bodyPr>
          <a:lstStyle/>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r>
              <a:rPr kumimoji="1" lang="ja-JP" altLang="en-US" sz="2000" b="1"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構築する都市ＯＳ（データ連携基盤等）</a:t>
            </a:r>
            <a:endParaRPr kumimoji="1" lang="ja-JP" altLang="en-US" sz="16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mn-cs"/>
            </a:endParaRPr>
          </a:p>
        </p:txBody>
      </p:sp>
      <p:sp>
        <p:nvSpPr>
          <p:cNvPr id="1860" name="正方形/長方形 8"/>
          <p:cNvSpPr/>
          <p:nvPr/>
        </p:nvSpPr>
        <p:spPr>
          <a:xfrm>
            <a:off x="262336" y="1137084"/>
            <a:ext cx="8784210" cy="5339923"/>
          </a:xfrm>
          <a:prstGeom prst="rect">
            <a:avLst/>
          </a:prstGeom>
        </p:spPr>
        <p:txBody>
          <a:bodyPr wrap="square">
            <a:spAutoFit/>
          </a:bodyPr>
          <a:lstStyle/>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ja-JP" altLang="en-US" sz="1100" b="1" i="0" u="none" strike="noStrike" kern="1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＜構築する都市</a:t>
            </a:r>
            <a:r>
              <a:rPr kumimoji="1" lang="en-US" altLang="ja-JP" sz="1100" b="1" i="0" u="none" strike="noStrike" kern="1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OS</a:t>
            </a:r>
            <a:r>
              <a:rPr kumimoji="1" lang="ja-JP" altLang="en-US" sz="1100" b="1" i="0" u="none" strike="noStrike" kern="1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の種類＞</a:t>
            </a:r>
            <a:endParaRPr kumimoji="1" lang="en-US" altLang="ja-JP" sz="1100" b="1" i="0" u="none" strike="noStrike" kern="1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ja-JP" altLang="en-US" sz="1100" b="0" i="0" u="none" strike="noStrike" kern="1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b="0" i="0" u="none" strike="noStrike" kern="1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en-US" altLang="ja-JP" sz="1100" b="0" i="1" u="none" strike="noStrike" kern="100" cap="none" spc="0" normalizeH="0" baseline="0" noProof="0">
                <a:ln>
                  <a:noFill/>
                </a:ln>
                <a:solidFill>
                  <a:srgbClr val="F73131"/>
                </a:solidFill>
                <a:effectLst/>
                <a:uLnTx/>
                <a:uFillTx/>
                <a:latin typeface="ＭＳ Ｐゴシック"/>
                <a:ea typeface="ＭＳ Ｐゴシック" panose="020B0600070205080204" pitchFamily="50" charset="-128"/>
                <a:cs typeface="Meiryo UI" panose="020B0604030504040204" pitchFamily="50" charset="-128"/>
              </a:rPr>
              <a:t>※</a:t>
            </a:r>
            <a:r>
              <a:rPr kumimoji="1" lang="ja-JP" altLang="en-US" sz="1100" b="0" i="1" u="none" strike="noStrike" kern="100" cap="none" spc="0" normalizeH="0" baseline="0" noProof="0">
                <a:ln>
                  <a:noFill/>
                </a:ln>
                <a:solidFill>
                  <a:srgbClr val="F73131"/>
                </a:solidFill>
                <a:effectLst/>
                <a:uLnTx/>
                <a:uFillTx/>
                <a:latin typeface="ＭＳ Ｐゴシック"/>
                <a:ea typeface="ＭＳ Ｐゴシック" panose="020B0600070205080204" pitchFamily="50" charset="-128"/>
                <a:cs typeface="Meiryo UI" panose="020B0604030504040204" pitchFamily="50" charset="-128"/>
              </a:rPr>
              <a:t>　都市</a:t>
            </a:r>
            <a:r>
              <a:rPr kumimoji="1" lang="en-US" altLang="ja-JP" sz="1100" b="0" i="1" u="none" strike="noStrike" kern="100" cap="none" spc="0" normalizeH="0" baseline="0" noProof="0">
                <a:ln>
                  <a:noFill/>
                </a:ln>
                <a:solidFill>
                  <a:srgbClr val="F73131"/>
                </a:solidFill>
                <a:effectLst/>
                <a:uLnTx/>
                <a:uFillTx/>
                <a:latin typeface="ＭＳ Ｐゴシック"/>
                <a:ea typeface="ＭＳ Ｐゴシック" panose="020B0600070205080204" pitchFamily="50" charset="-128"/>
                <a:cs typeface="Meiryo UI" panose="020B0604030504040204" pitchFamily="50" charset="-128"/>
              </a:rPr>
              <a:t>OS</a:t>
            </a:r>
            <a:r>
              <a:rPr kumimoji="1" lang="ja-JP" altLang="en-US" sz="1100" b="0" i="1" u="none" strike="noStrike" kern="100" cap="none" spc="0" normalizeH="0" baseline="0" noProof="0">
                <a:ln>
                  <a:noFill/>
                </a:ln>
                <a:solidFill>
                  <a:srgbClr val="F73131"/>
                </a:solidFill>
                <a:effectLst/>
                <a:uLnTx/>
                <a:uFillTx/>
                <a:latin typeface="ＭＳ Ｐゴシック"/>
                <a:ea typeface="ＭＳ Ｐゴシック" panose="020B0600070205080204" pitchFamily="50" charset="-128"/>
                <a:cs typeface="Meiryo UI" panose="020B0604030504040204" pitchFamily="50" charset="-128"/>
              </a:rPr>
              <a:t>の種類（製品名、サービス名、スクラッチ開発など）を記載して下さい。</a:t>
            </a:r>
            <a:endParaRPr kumimoji="1" lang="en-US" altLang="ja-JP" sz="1100" b="0" i="1" u="none" strike="noStrike" kern="100" cap="none" spc="0" normalizeH="0" baseline="0" noProof="0">
              <a:ln>
                <a:noFill/>
              </a:ln>
              <a:solidFill>
                <a:srgbClr val="F73131"/>
              </a:solidFill>
              <a:effectLst/>
              <a:uLnTx/>
              <a:uFillTx/>
              <a:latin typeface="ＭＳ Ｐゴシック"/>
              <a:ea typeface="ＭＳ Ｐゴシック" panose="020B0600070205080204" pitchFamily="50" charset="-128"/>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ja-JP" altLang="en-US" sz="1100" b="1" i="0" u="none" strike="noStrike" kern="1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＜予定しているベンダー候補＞</a:t>
            </a:r>
            <a:endParaRPr kumimoji="1" lang="en-US" altLang="ja-JP" sz="1100" b="1" i="0" u="none" strike="noStrike" kern="1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ja-JP" altLang="en-US" sz="1100" b="0" i="0" u="none" strike="noStrike" kern="1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　○○○（理由：）</a:t>
            </a:r>
            <a:endParaRPr kumimoji="1" lang="en-US" altLang="ja-JP" sz="1100" b="0" i="0" u="none" strike="noStrike" kern="1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381000" marR="44450" lvl="0" indent="-254000" algn="l" defTabSz="914400" rtl="0" eaLnBrk="0" fontAlgn="base" latinLnBrk="0" hangingPunct="0">
              <a:lnSpc>
                <a:spcPct val="100000"/>
              </a:lnSpc>
              <a:spcBef>
                <a:spcPct val="0"/>
              </a:spcBef>
              <a:spcAft>
                <a:spcPts val="0"/>
              </a:spcAft>
              <a:buClrTx/>
              <a:buSzTx/>
              <a:buFontTx/>
              <a:buNone/>
              <a:tabLst/>
              <a:defRPr/>
            </a:pPr>
            <a:r>
              <a:rPr kumimoji="1" lang="en-US" altLang="ja-JP" sz="1100" b="0" i="1" u="none" strike="noStrike" kern="100" cap="none" spc="0" normalizeH="0" baseline="0" noProof="0">
                <a:ln>
                  <a:noFill/>
                </a:ln>
                <a:solidFill>
                  <a:srgbClr val="F73131"/>
                </a:solidFill>
                <a:effectLst/>
                <a:uLnTx/>
                <a:uFillTx/>
                <a:latin typeface="ＭＳ Ｐゴシック"/>
                <a:ea typeface="ＭＳ Ｐゴシック"/>
                <a:cs typeface="Meiryo UI" panose="020B0604030504040204" pitchFamily="50" charset="-128"/>
              </a:rPr>
              <a:t>※</a:t>
            </a:r>
            <a:r>
              <a:rPr kumimoji="1" lang="ja-JP" altLang="en-US" sz="1100" b="0" i="1" u="none" strike="noStrike" kern="100" cap="none" spc="0" normalizeH="0" baseline="0" noProof="0">
                <a:ln>
                  <a:noFill/>
                </a:ln>
                <a:solidFill>
                  <a:srgbClr val="F73131"/>
                </a:solidFill>
                <a:effectLst/>
                <a:uLnTx/>
                <a:uFillTx/>
                <a:latin typeface="ＭＳ Ｐゴシック"/>
                <a:ea typeface="ＭＳ Ｐゴシック"/>
                <a:cs typeface="Meiryo UI" panose="020B0604030504040204" pitchFamily="50" charset="-128"/>
              </a:rPr>
              <a:t>　当該ベンダーを候補とした理由も記載して下さい。</a:t>
            </a:r>
            <a:endParaRPr kumimoji="1" lang="en-US" altLang="ja-JP" sz="1100" b="0" i="1" u="none" strike="noStrike" kern="100" cap="none" spc="0" normalizeH="0" baseline="0" noProof="0">
              <a:ln>
                <a:noFill/>
              </a:ln>
              <a:solidFill>
                <a:srgbClr val="F73131"/>
              </a:solidFill>
              <a:effectLst/>
              <a:uLnTx/>
              <a:uFillTx/>
              <a:latin typeface="ＭＳ Ｐゴシック"/>
              <a:ea typeface="ＭＳ Ｐゴシック"/>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ja-JP" altLang="en-US" sz="1100" b="1" i="0" u="none" strike="noStrike" kern="1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＜運用体制＞</a:t>
            </a:r>
            <a:endParaRPr kumimoji="1" lang="en-US" altLang="ja-JP" sz="1100" b="1" i="0" u="none" strike="noStrike" kern="1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ja-JP" altLang="en-US" sz="1100" b="0" i="0" u="none" strike="noStrike" kern="1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　所有者：○○○</a:t>
            </a:r>
            <a:endParaRPr kumimoji="1" lang="en-US" altLang="ja-JP" sz="1100" b="0" i="0" u="none" strike="noStrike" kern="1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ja-JP" altLang="en-US" sz="1100" b="0" i="0" u="none" strike="noStrike" kern="1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　運営者：○○○</a:t>
            </a:r>
            <a:endParaRPr kumimoji="1" lang="en-US" altLang="ja-JP" sz="1100" b="0" i="0" u="none" strike="noStrike" kern="1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ja-JP" altLang="en-US" sz="1100" b="0" i="0" u="none" strike="noStrike" kern="1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　保守管理者：○○○</a:t>
            </a:r>
            <a:endParaRPr kumimoji="1" lang="en-US" altLang="ja-JP" sz="1100" b="0" i="0" u="none" strike="noStrike" kern="1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ja-JP" altLang="en-US" sz="1100" b="0" i="0" u="none" strike="noStrike" kern="1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　その他</a:t>
            </a:r>
            <a:endParaRPr kumimoji="1" lang="en-US" altLang="ja-JP" sz="1100" b="0" i="0" u="none" strike="noStrike" kern="1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en-US" altLang="ja-JP" sz="1100" b="0" i="1" u="none" strike="noStrike" kern="100" cap="none" spc="0" normalizeH="0" baseline="0" noProof="0">
                <a:ln>
                  <a:noFill/>
                </a:ln>
                <a:solidFill>
                  <a:srgbClr val="F73131"/>
                </a:solidFill>
                <a:effectLst/>
                <a:uLnTx/>
                <a:uFillTx/>
                <a:latin typeface="ＭＳ Ｐゴシック"/>
                <a:ea typeface="ＭＳ Ｐゴシック"/>
                <a:cs typeface="Meiryo UI" panose="020B0604030504040204" pitchFamily="50" charset="-128"/>
              </a:rPr>
              <a:t>※</a:t>
            </a:r>
            <a:r>
              <a:rPr kumimoji="1" lang="ja-JP" altLang="en-US" sz="1100" b="0" i="1" u="none" strike="noStrike" kern="100" cap="none" spc="0" normalizeH="0" baseline="0" noProof="0">
                <a:ln>
                  <a:noFill/>
                </a:ln>
                <a:solidFill>
                  <a:srgbClr val="F73131"/>
                </a:solidFill>
                <a:effectLst/>
                <a:uLnTx/>
                <a:uFillTx/>
                <a:latin typeface="ＭＳ Ｐゴシック"/>
                <a:ea typeface="ＭＳ Ｐゴシック"/>
                <a:cs typeface="Meiryo UI" panose="020B0604030504040204" pitchFamily="50" charset="-128"/>
              </a:rPr>
              <a:t>　都市</a:t>
            </a:r>
            <a:r>
              <a:rPr kumimoji="1" lang="en-US" altLang="ja-JP" sz="1100" b="0" i="1" u="none" strike="noStrike" kern="100" cap="none" spc="0" normalizeH="0" baseline="0" noProof="0">
                <a:ln>
                  <a:noFill/>
                </a:ln>
                <a:solidFill>
                  <a:srgbClr val="F73131"/>
                </a:solidFill>
                <a:effectLst/>
                <a:uLnTx/>
                <a:uFillTx/>
                <a:latin typeface="ＭＳ Ｐゴシック"/>
                <a:ea typeface="ＭＳ Ｐゴシック"/>
                <a:cs typeface="Meiryo UI" panose="020B0604030504040204" pitchFamily="50" charset="-128"/>
              </a:rPr>
              <a:t>OS</a:t>
            </a:r>
            <a:r>
              <a:rPr kumimoji="1" lang="ja-JP" altLang="en-US" sz="1100" b="0" i="1" u="none" strike="noStrike" kern="100" cap="none" spc="0" normalizeH="0" baseline="0" noProof="0">
                <a:ln>
                  <a:noFill/>
                </a:ln>
                <a:solidFill>
                  <a:srgbClr val="F73131"/>
                </a:solidFill>
                <a:effectLst/>
                <a:uLnTx/>
                <a:uFillTx/>
                <a:latin typeface="ＭＳ Ｐゴシック"/>
                <a:ea typeface="ＭＳ Ｐゴシック"/>
                <a:cs typeface="Meiryo UI" panose="020B0604030504040204" pitchFamily="50" charset="-128"/>
              </a:rPr>
              <a:t>をどのように運用していくのか詳細かつ具体的に記載すること。</a:t>
            </a:r>
            <a:endParaRPr kumimoji="1" lang="en-US" altLang="ja-JP" sz="1100" b="0" i="1" u="none" strike="noStrike" kern="100" cap="none" spc="0" normalizeH="0" baseline="0" noProof="0">
              <a:ln>
                <a:noFill/>
              </a:ln>
              <a:solidFill>
                <a:srgbClr val="F73131"/>
              </a:solidFill>
              <a:effectLst/>
              <a:uLnTx/>
              <a:uFillTx/>
              <a:latin typeface="ＭＳ Ｐゴシック"/>
              <a:ea typeface="ＭＳ Ｐゴシック"/>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ja-JP" altLang="en-US" sz="1100" b="1" i="0" u="none" strike="noStrike" kern="1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＜予定コストとマネタイズ＞</a:t>
            </a:r>
            <a:endParaRPr kumimoji="1" lang="en-US" altLang="ja-JP" sz="1100" b="1" i="0" u="none" strike="noStrike" kern="1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ja-JP" altLang="en-US" sz="1100" b="0" i="0" u="none" strike="noStrike" kern="1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　イニシャルコスト：○○○円</a:t>
            </a:r>
            <a:endParaRPr kumimoji="1" lang="en-US" altLang="ja-JP" sz="1100" b="0" i="0" u="none" strike="noStrike" kern="1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ja-JP" altLang="en-US" sz="1100" b="0" i="0" u="none" strike="noStrike" kern="1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　ランニングコスト：○○○円</a:t>
            </a:r>
            <a:endParaRPr kumimoji="1" lang="en-US" altLang="ja-JP" sz="1100" b="0" i="0" u="none" strike="noStrike" kern="1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ja-JP" altLang="en-US" sz="1100" b="0" i="0" u="none" strike="noStrike" kern="1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　マネタイズの手法：○○○</a:t>
            </a:r>
            <a:endParaRPr kumimoji="1" lang="en-US" altLang="ja-JP" sz="1100" b="0" i="0" u="none" strike="noStrike" kern="1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en-US" altLang="ja-JP" sz="1100" b="0" i="1" u="none" strike="noStrike" kern="100" cap="none" spc="0" normalizeH="0" baseline="0" noProof="0">
                <a:ln>
                  <a:noFill/>
                </a:ln>
                <a:solidFill>
                  <a:srgbClr val="F73131"/>
                </a:solidFill>
                <a:effectLst/>
                <a:uLnTx/>
                <a:uFillTx/>
                <a:latin typeface="ＭＳ Ｐゴシック"/>
                <a:ea typeface="ＭＳ Ｐゴシック" panose="020B0600070205080204" pitchFamily="50" charset="-128"/>
                <a:cs typeface="Meiryo UI" panose="020B0604030504040204" pitchFamily="50" charset="-128"/>
              </a:rPr>
              <a:t>※</a:t>
            </a:r>
            <a:r>
              <a:rPr kumimoji="1" lang="ja-JP" altLang="en-US" sz="1100" b="0" i="1" u="none" strike="noStrike" kern="100" cap="none" spc="0" normalizeH="0" baseline="0" noProof="0">
                <a:ln>
                  <a:noFill/>
                </a:ln>
                <a:solidFill>
                  <a:srgbClr val="F73131"/>
                </a:solidFill>
                <a:effectLst/>
                <a:uLnTx/>
                <a:uFillTx/>
                <a:latin typeface="ＭＳ Ｐゴシック"/>
                <a:ea typeface="ＭＳ Ｐゴシック" panose="020B0600070205080204" pitchFamily="50" charset="-128"/>
                <a:cs typeface="Meiryo UI" panose="020B0604030504040204" pitchFamily="50" charset="-128"/>
              </a:rPr>
              <a:t>　（事業費全体ではなく）都市</a:t>
            </a:r>
            <a:r>
              <a:rPr kumimoji="1" lang="en-US" altLang="ja-JP" sz="1100" b="0" i="1" u="none" strike="noStrike" kern="100" cap="none" spc="0" normalizeH="0" baseline="0" noProof="0">
                <a:ln>
                  <a:noFill/>
                </a:ln>
                <a:solidFill>
                  <a:srgbClr val="F73131"/>
                </a:solidFill>
                <a:effectLst/>
                <a:uLnTx/>
                <a:uFillTx/>
                <a:latin typeface="ＭＳ Ｐゴシック"/>
                <a:ea typeface="ＭＳ Ｐゴシック" panose="020B0600070205080204" pitchFamily="50" charset="-128"/>
                <a:cs typeface="Meiryo UI" panose="020B0604030504040204" pitchFamily="50" charset="-128"/>
              </a:rPr>
              <a:t>OS</a:t>
            </a:r>
            <a:r>
              <a:rPr kumimoji="1" lang="ja-JP" altLang="en-US" sz="1100" b="0" i="1" u="none" strike="noStrike" kern="100" cap="none" spc="0" normalizeH="0" baseline="0" noProof="0">
                <a:ln>
                  <a:noFill/>
                </a:ln>
                <a:solidFill>
                  <a:srgbClr val="F73131"/>
                </a:solidFill>
                <a:effectLst/>
                <a:uLnTx/>
                <a:uFillTx/>
                <a:latin typeface="ＭＳ Ｐゴシック"/>
                <a:ea typeface="ＭＳ Ｐゴシック" panose="020B0600070205080204" pitchFamily="50" charset="-128"/>
                <a:cs typeface="Meiryo UI" panose="020B0604030504040204" pitchFamily="50" charset="-128"/>
              </a:rPr>
              <a:t>に限ったイニシャルコスト及びランニングコストの金額と、どのようにマネタイズを実施するのか記載して下さい。</a:t>
            </a:r>
            <a:endParaRPr kumimoji="1" lang="en-US" altLang="ja-JP" sz="1100" b="0" i="1" u="none" strike="noStrike" kern="100" cap="none" spc="0" normalizeH="0" baseline="0" noProof="0">
              <a:ln>
                <a:noFill/>
              </a:ln>
              <a:solidFill>
                <a:srgbClr val="F73131"/>
              </a:solidFill>
              <a:effectLst/>
              <a:uLnTx/>
              <a:uFillTx/>
              <a:latin typeface="ＭＳ Ｐゴシック"/>
              <a:ea typeface="ＭＳ Ｐゴシック" panose="020B0600070205080204" pitchFamily="50" charset="-128"/>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ja-JP" altLang="en-US" sz="1100" b="1" i="0" u="none" strike="noStrike" kern="1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 ● ＞</a:t>
            </a:r>
            <a:endParaRPr kumimoji="1" lang="en-US" altLang="ja-JP" sz="1100" b="1" i="0" u="none" strike="noStrike" kern="1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ja-JP" altLang="en-US" sz="1100" b="0" i="0" u="none" strike="noStrike" kern="1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b="0" i="0" u="none" strike="noStrike" kern="1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endParaRPr kumimoji="1" lang="en-US" altLang="ja-JP" sz="1100" b="0" i="0" u="none" strike="noStrike" kern="1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381000" marR="44450" lvl="0" indent="-254000" algn="l" defTabSz="914400" rtl="0" eaLnBrk="0" fontAlgn="base" latinLnBrk="0" hangingPunct="0">
              <a:lnSpc>
                <a:spcPct val="100000"/>
              </a:lnSpc>
              <a:spcBef>
                <a:spcPct val="0"/>
              </a:spcBef>
              <a:spcAft>
                <a:spcPts val="0"/>
              </a:spcAft>
              <a:buClrTx/>
              <a:buSzTx/>
              <a:buFontTx/>
              <a:buNone/>
              <a:tabLst/>
              <a:defRPr/>
            </a:pPr>
            <a:endParaRPr kumimoji="1" lang="en-US" altLang="ja-JP" sz="1100" b="0" i="1" u="none" strike="noStrike" kern="100" cap="none" spc="0" normalizeH="0" baseline="0" noProof="0">
              <a:ln>
                <a:noFill/>
              </a:ln>
              <a:solidFill>
                <a:srgbClr val="F73131"/>
              </a:solidFill>
              <a:effectLst/>
              <a:uLnTx/>
              <a:uFillTx/>
              <a:latin typeface="Meiryo UI" panose="020B0604030504040204" pitchFamily="50" charset="-128"/>
              <a:ea typeface="ＭＳ ゴシック" panose="020B0609070205080204" pitchFamily="49" charset="-128"/>
              <a:cs typeface="Meiryo UI" panose="020B0604030504040204" pitchFamily="50" charset="-128"/>
            </a:endParaRPr>
          </a:p>
          <a:p>
            <a:pPr marL="381000" marR="44450" lvl="0" indent="-254000" algn="l" defTabSz="914400" rtl="0" eaLnBrk="0" fontAlgn="base" latinLnBrk="0" hangingPunct="0">
              <a:lnSpc>
                <a:spcPct val="100000"/>
              </a:lnSpc>
              <a:spcBef>
                <a:spcPct val="0"/>
              </a:spcBef>
              <a:spcAft>
                <a:spcPts val="0"/>
              </a:spcAft>
              <a:buClrTx/>
              <a:buSzTx/>
              <a:buFontTx/>
              <a:buNone/>
              <a:tabLst/>
              <a:defRPr/>
            </a:pPr>
            <a:r>
              <a:rPr kumimoji="1" lang="en-US" altLang="ja-JP" sz="1100" b="0" i="1" u="none" strike="noStrike" kern="100" cap="none" spc="0" normalizeH="0" baseline="0" noProof="0">
                <a:ln>
                  <a:noFill/>
                </a:ln>
                <a:solidFill>
                  <a:srgbClr val="F73131"/>
                </a:solidFill>
                <a:effectLst/>
                <a:uLnTx/>
                <a:uFillTx/>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en-US" sz="1100" b="0" i="1" u="none" strike="noStrike" kern="100" cap="none" spc="0" normalizeH="0" baseline="0" noProof="0">
                <a:ln>
                  <a:noFill/>
                </a:ln>
                <a:solidFill>
                  <a:srgbClr val="F73131"/>
                </a:solidFill>
                <a:effectLst/>
                <a:uLnTx/>
                <a:uFillTx/>
                <a:latin typeface="Meiryo UI" panose="020B0604030504040204" pitchFamily="50" charset="-128"/>
                <a:ea typeface="ＭＳ ゴシック" panose="020B0609070205080204" pitchFamily="49" charset="-128"/>
                <a:cs typeface="Meiryo UI" panose="020B0604030504040204" pitchFamily="50" charset="-128"/>
              </a:rPr>
              <a:t>　どのような機能・サービスを実現するデータ連携基盤を構築するのか等を詳細かつ具体的に記載すること。</a:t>
            </a:r>
            <a:endParaRPr kumimoji="1" lang="en-US" altLang="ja-JP" sz="1100" b="0" i="1" u="none" strike="noStrike" kern="100" cap="none" spc="0" normalizeH="0" baseline="0" noProof="0">
              <a:ln>
                <a:noFill/>
              </a:ln>
              <a:solidFill>
                <a:srgbClr val="F73131"/>
              </a:solidFill>
              <a:effectLst/>
              <a:uLnTx/>
              <a:uFillTx/>
              <a:latin typeface="Meiryo UI" panose="020B0604030504040204" pitchFamily="50" charset="-128"/>
              <a:ea typeface="ＭＳ ゴシック" panose="020B0609070205080204" pitchFamily="49" charset="-128"/>
              <a:cs typeface="Meiryo UI" panose="020B0604030504040204" pitchFamily="50" charset="-128"/>
            </a:endParaRPr>
          </a:p>
          <a:p>
            <a:pPr marL="381000" marR="44450" lvl="0" indent="-254000" algn="l" defTabSz="914400" rtl="0" eaLnBrk="0" fontAlgn="base" latinLnBrk="0" hangingPunct="0">
              <a:lnSpc>
                <a:spcPct val="100000"/>
              </a:lnSpc>
              <a:spcBef>
                <a:spcPct val="0"/>
              </a:spcBef>
              <a:spcAft>
                <a:spcPts val="0"/>
              </a:spcAft>
              <a:buClrTx/>
              <a:buSzTx/>
              <a:buFontTx/>
              <a:buNone/>
              <a:tabLst/>
              <a:defRPr/>
            </a:pPr>
            <a:r>
              <a:rPr kumimoji="1" lang="en-US" altLang="ja-JP" sz="1100" b="0" i="1" u="none" strike="noStrike" kern="100" cap="none" spc="0" normalizeH="0" baseline="0" noProof="0">
                <a:ln>
                  <a:noFill/>
                </a:ln>
                <a:solidFill>
                  <a:srgbClr val="F73131"/>
                </a:solidFill>
                <a:effectLst/>
                <a:uLnTx/>
                <a:uFillTx/>
                <a:latin typeface="ＭＳ Ｐゴシック"/>
                <a:ea typeface="ＭＳ Ｐゴシック" panose="020B0600070205080204" pitchFamily="50" charset="-128"/>
                <a:cs typeface="+mn-cs"/>
              </a:rPr>
              <a:t>※</a:t>
            </a:r>
            <a:r>
              <a:rPr kumimoji="1" lang="ja-JP" altLang="en-US" sz="1100" b="0" i="1" u="none" strike="noStrike" kern="100" cap="none" spc="0" normalizeH="0" baseline="0" noProof="0">
                <a:ln>
                  <a:noFill/>
                </a:ln>
                <a:solidFill>
                  <a:srgbClr val="F73131"/>
                </a:solidFill>
                <a:effectLst/>
                <a:uLnTx/>
                <a:uFillTx/>
                <a:latin typeface="ＭＳ Ｐゴシック"/>
                <a:ea typeface="ＭＳ Ｐゴシック" panose="020B0600070205080204" pitchFamily="50" charset="-128"/>
                <a:cs typeface="+mn-cs"/>
              </a:rPr>
              <a:t>　「スマートシティセキュリティガイドライン（第</a:t>
            </a:r>
            <a:r>
              <a:rPr kumimoji="1" lang="en-US" altLang="ja-JP" sz="1100" b="0" i="1" u="none" strike="noStrike" kern="100" cap="none" spc="0" normalizeH="0" baseline="0" noProof="0">
                <a:ln>
                  <a:noFill/>
                </a:ln>
                <a:solidFill>
                  <a:srgbClr val="F73131"/>
                </a:solidFill>
                <a:effectLst/>
                <a:uLnTx/>
                <a:uFillTx/>
                <a:latin typeface="ＭＳ Ｐゴシック"/>
                <a:ea typeface="ＭＳ Ｐゴシック" panose="020B0600070205080204" pitchFamily="50" charset="-128"/>
                <a:cs typeface="+mn-cs"/>
              </a:rPr>
              <a:t>2.0</a:t>
            </a:r>
            <a:r>
              <a:rPr kumimoji="1" lang="ja-JP" altLang="en-US" sz="1100" b="0" i="1" u="none" strike="noStrike" kern="100" cap="none" spc="0" normalizeH="0" baseline="0" noProof="0">
                <a:ln>
                  <a:noFill/>
                </a:ln>
                <a:solidFill>
                  <a:srgbClr val="F73131"/>
                </a:solidFill>
                <a:effectLst/>
                <a:uLnTx/>
                <a:uFillTx/>
                <a:latin typeface="ＭＳ Ｐゴシック"/>
                <a:ea typeface="ＭＳ Ｐゴシック" panose="020B0600070205080204" pitchFamily="50" charset="-128"/>
                <a:cs typeface="+mn-cs"/>
              </a:rPr>
              <a:t>版）」（</a:t>
            </a:r>
            <a:r>
              <a:rPr kumimoji="1" lang="en-US" altLang="ja-JP" sz="1100" b="0" i="1" u="none" strike="noStrike" kern="100" cap="none" spc="0" normalizeH="0" baseline="0" noProof="0">
                <a:ln>
                  <a:noFill/>
                </a:ln>
                <a:solidFill>
                  <a:srgbClr val="F73131"/>
                </a:solidFill>
                <a:effectLst/>
                <a:uLnTx/>
                <a:uFillTx/>
                <a:latin typeface="ＭＳ Ｐゴシック"/>
                <a:ea typeface="ＭＳ Ｐゴシック" panose="020B0600070205080204" pitchFamily="50" charset="-128"/>
                <a:cs typeface="+mn-cs"/>
              </a:rPr>
              <a:t>2021</a:t>
            </a:r>
            <a:r>
              <a:rPr kumimoji="1" lang="ja-JP" altLang="en-US" sz="1100" b="0" i="1" u="none" strike="noStrike" kern="100" cap="none" spc="0" normalizeH="0" baseline="0" noProof="0">
                <a:ln>
                  <a:noFill/>
                </a:ln>
                <a:solidFill>
                  <a:srgbClr val="F73131"/>
                </a:solidFill>
                <a:effectLst/>
                <a:uLnTx/>
                <a:uFillTx/>
                <a:latin typeface="ＭＳ Ｐゴシック"/>
                <a:ea typeface="ＭＳ Ｐゴシック" panose="020B0600070205080204" pitchFamily="50" charset="-128"/>
                <a:cs typeface="+mn-cs"/>
              </a:rPr>
              <a:t>年６月 総務省）</a:t>
            </a:r>
            <a:r>
              <a:rPr kumimoji="1" lang="ja-JP" altLang="ja-JP" sz="1100" b="0" i="1" u="none" strike="noStrike" kern="100" cap="none" spc="0" normalizeH="0" baseline="0" noProof="0">
                <a:ln>
                  <a:noFill/>
                </a:ln>
                <a:solidFill>
                  <a:srgbClr val="F73131"/>
                </a:solidFill>
                <a:effectLst/>
                <a:uLnTx/>
                <a:uFillTx/>
                <a:latin typeface="ＭＳ Ｐゴシック"/>
                <a:ea typeface="ＭＳ Ｐゴシック" panose="020B0600070205080204" pitchFamily="50" charset="-128"/>
                <a:cs typeface="+mn-cs"/>
              </a:rPr>
              <a:t>等に留意し、サプライチェーンリスク対応を含む十分なサイバーセキュリティ対策を講ずること</a:t>
            </a:r>
            <a:r>
              <a:rPr kumimoji="1" lang="ja-JP" altLang="en-US" sz="1100" b="0" i="1" u="none" strike="noStrike" kern="100" cap="none" spc="0" normalizeH="0" baseline="0" noProof="0">
                <a:ln>
                  <a:noFill/>
                </a:ln>
                <a:solidFill>
                  <a:srgbClr val="F73131"/>
                </a:solidFill>
                <a:effectLst/>
                <a:uLnTx/>
                <a:uFillTx/>
                <a:latin typeface="ＭＳ Ｐゴシック"/>
                <a:ea typeface="ＭＳ Ｐゴシック" panose="020B0600070205080204" pitchFamily="50" charset="-128"/>
                <a:cs typeface="+mn-cs"/>
              </a:rPr>
              <a:t>。</a:t>
            </a:r>
            <a:endParaRPr kumimoji="1" lang="en-US" altLang="ja-JP" sz="1100" b="0" i="1" u="none" strike="noStrike" kern="100" cap="none" spc="0" normalizeH="0" baseline="0" noProof="0">
              <a:ln>
                <a:noFill/>
              </a:ln>
              <a:solidFill>
                <a:srgbClr val="F73131"/>
              </a:solidFill>
              <a:effectLst/>
              <a:uLnTx/>
              <a:uFillTx/>
              <a:latin typeface="ＭＳ Ｐゴシック"/>
              <a:ea typeface="ＭＳ Ｐゴシック" panose="020B0600070205080204" pitchFamily="50" charset="-128"/>
              <a:cs typeface="+mn-cs"/>
            </a:endParaRPr>
          </a:p>
          <a:p>
            <a:pPr marL="381000" marR="44450" lvl="0" indent="-254000" algn="l" defTabSz="914400" rtl="0" eaLnBrk="0" fontAlgn="base" latinLnBrk="0" hangingPunct="0">
              <a:lnSpc>
                <a:spcPct val="100000"/>
              </a:lnSpc>
              <a:spcBef>
                <a:spcPct val="0"/>
              </a:spcBef>
              <a:spcAft>
                <a:spcPts val="0"/>
              </a:spcAft>
              <a:buClrTx/>
              <a:buSzTx/>
              <a:buFontTx/>
              <a:buNone/>
              <a:tabLst/>
              <a:defRPr/>
            </a:pPr>
            <a:endParaRPr kumimoji="1" lang="en-US" altLang="ja-JP" sz="1100" b="0" i="1" u="none" strike="noStrike" kern="100" cap="none" spc="0" normalizeH="0" baseline="0" noProof="0">
              <a:ln>
                <a:noFill/>
              </a:ln>
              <a:solidFill>
                <a:srgbClr val="F73131"/>
              </a:solidFill>
              <a:effectLst/>
              <a:uLnTx/>
              <a:uFillTx/>
              <a:latin typeface="ＭＳ Ｐゴシック"/>
              <a:ea typeface="ＭＳ Ｐゴシック" panose="020B0600070205080204" pitchFamily="50" charset="-128"/>
              <a:cs typeface="Meiryo UI" panose="020B0604030504040204" pitchFamily="50" charset="-128"/>
            </a:endParaRPr>
          </a:p>
          <a:p>
            <a:pPr marL="381000" marR="44450" lvl="0" indent="-254000" algn="l" defTabSz="914400" rtl="0" eaLnBrk="0" fontAlgn="base" latinLnBrk="0" hangingPunct="0">
              <a:lnSpc>
                <a:spcPct val="100000"/>
              </a:lnSpc>
              <a:spcBef>
                <a:spcPct val="0"/>
              </a:spcBef>
              <a:spcAft>
                <a:spcPts val="0"/>
              </a:spcAft>
              <a:buClrTx/>
              <a:buSzTx/>
              <a:buFontTx/>
              <a:buNone/>
              <a:tabLst/>
              <a:defRPr/>
            </a:pPr>
            <a:r>
              <a:rPr kumimoji="1" lang="ja-JP" altLang="en-US" sz="1100" b="0" i="1" u="none" strike="noStrike" kern="100" cap="none" spc="0" normalizeH="0" baseline="0" noProof="0">
                <a:ln>
                  <a:noFill/>
                </a:ln>
                <a:solidFill>
                  <a:srgbClr val="F73131"/>
                </a:solidFill>
                <a:effectLst/>
                <a:uLnTx/>
                <a:uFillTx/>
                <a:latin typeface="Meiryo UI" panose="020B0604030504040204" pitchFamily="50" charset="-128"/>
                <a:ea typeface="ＭＳ ゴシック" panose="020B0609070205080204" pitchFamily="49" charset="-128"/>
                <a:cs typeface="Meiryo UI" panose="020B0604030504040204" pitchFamily="50" charset="-128"/>
              </a:rPr>
              <a:t>！注意点！</a:t>
            </a:r>
            <a:endParaRPr kumimoji="1" lang="en-US" altLang="ja-JP" sz="1100" b="0" i="1" u="none" strike="noStrike" kern="100" cap="none" spc="0" normalizeH="0" baseline="0" noProof="0">
              <a:ln>
                <a:noFill/>
              </a:ln>
              <a:solidFill>
                <a:srgbClr val="F73131"/>
              </a:solidFill>
              <a:effectLst/>
              <a:uLnTx/>
              <a:uFillTx/>
              <a:latin typeface="Meiryo UI" panose="020B0604030504040204" pitchFamily="50" charset="-128"/>
              <a:ea typeface="ＭＳ ゴシック" panose="020B0609070205080204" pitchFamily="49" charset="-128"/>
              <a:cs typeface="Meiryo UI" panose="020B0604030504040204" pitchFamily="50" charset="-128"/>
            </a:endParaRPr>
          </a:p>
          <a:p>
            <a:pPr marL="88900" marR="44450" lvl="0" indent="38100" algn="l" defTabSz="914400" rtl="0" eaLnBrk="0" fontAlgn="base" latinLnBrk="0" hangingPunct="0">
              <a:lnSpc>
                <a:spcPct val="100000"/>
              </a:lnSpc>
              <a:spcBef>
                <a:spcPct val="0"/>
              </a:spcBef>
              <a:spcAft>
                <a:spcPts val="0"/>
              </a:spcAft>
              <a:buClrTx/>
              <a:buSzTx/>
              <a:buFontTx/>
              <a:buNone/>
              <a:tabLst/>
              <a:defRPr/>
            </a:pPr>
            <a:r>
              <a:rPr kumimoji="1" lang="ja-JP" altLang="ja-JP" sz="1100" b="0" i="1" u="none" strike="noStrike" kern="100" cap="none" spc="0" normalizeH="0" baseline="0" noProof="0">
                <a:ln>
                  <a:noFill/>
                </a:ln>
                <a:solidFill>
                  <a:srgbClr val="F73131"/>
                </a:solidFill>
                <a:effectLst/>
                <a:uLnTx/>
                <a:uFillTx/>
                <a:latin typeface="Meiryo UI" panose="020B0604030504040204" pitchFamily="50" charset="-128"/>
                <a:ea typeface="ＭＳ ゴシック" panose="020B0609070205080204" pitchFamily="49" charset="-128"/>
                <a:cs typeface="Meiryo UI" panose="020B0604030504040204" pitchFamily="50" charset="-128"/>
              </a:rPr>
              <a:t>　</a:t>
            </a:r>
            <a:r>
              <a:rPr kumimoji="1" lang="ja-JP" altLang="en-US" sz="1100" b="0" i="1" u="none" strike="noStrike" kern="100" cap="none" spc="0" normalizeH="0" baseline="0" noProof="0">
                <a:ln>
                  <a:noFill/>
                </a:ln>
                <a:solidFill>
                  <a:srgbClr val="F73131"/>
                </a:solidFill>
                <a:effectLst/>
                <a:uLnTx/>
                <a:uFillTx/>
                <a:latin typeface="ＭＳ Ｐゴシック"/>
                <a:ea typeface="ＭＳ Ｐゴシック" panose="020B0600070205080204" pitchFamily="50" charset="-128"/>
                <a:cs typeface="Meiryo UI" panose="020B0604030504040204" pitchFamily="50" charset="-128"/>
              </a:rPr>
              <a:t>総務省 「地域課題解決のための</a:t>
            </a:r>
            <a:r>
              <a:rPr kumimoji="1" lang="ja-JP" altLang="en-US" sz="1100" b="0" i="1" u="none" strike="noStrike" kern="100" cap="none" spc="0" normalizeH="0" baseline="0" noProof="0">
                <a:ln>
                  <a:noFill/>
                </a:ln>
                <a:solidFill>
                  <a:srgbClr val="FF0000"/>
                </a:solidFill>
                <a:effectLst/>
                <a:uLnTx/>
                <a:uFillTx/>
                <a:latin typeface="ＭＳ Ｐゴシック"/>
                <a:ea typeface="ＭＳ Ｐゴシック" panose="020B0600070205080204" pitchFamily="50" charset="-128"/>
                <a:cs typeface="Meiryo UI" panose="020B0604030504040204" pitchFamily="50" charset="-128"/>
              </a:rPr>
              <a:t>スマートシティ推進事業」は、</a:t>
            </a:r>
            <a:r>
              <a:rPr kumimoji="1" lang="ja-JP" altLang="en-US" sz="1100" b="0" i="1" u="sng" strike="noStrike" kern="100" cap="none" spc="0" normalizeH="0" baseline="0" noProof="0">
                <a:ln>
                  <a:noFill/>
                </a:ln>
                <a:solidFill>
                  <a:srgbClr val="FF0000"/>
                </a:solidFill>
                <a:effectLst/>
                <a:uLnTx/>
                <a:uFillTx/>
                <a:latin typeface="ＭＳ Ｐゴシック"/>
                <a:ea typeface="ＭＳ Ｐゴシック" panose="020B0600070205080204" pitchFamily="50" charset="-128"/>
                <a:cs typeface="Meiryo UI" panose="020B0604030504040204" pitchFamily="50" charset="-128"/>
              </a:rPr>
              <a:t>都市</a:t>
            </a:r>
            <a:r>
              <a:rPr kumimoji="1" lang="en-US" altLang="ja-JP" sz="1100" b="0" i="1" u="sng" strike="noStrike" kern="100" cap="none" spc="0" normalizeH="0" baseline="0" noProof="0">
                <a:ln>
                  <a:noFill/>
                </a:ln>
                <a:solidFill>
                  <a:srgbClr val="FF0000"/>
                </a:solidFill>
                <a:effectLst/>
                <a:uLnTx/>
                <a:uFillTx/>
                <a:latin typeface="ＭＳ Ｐゴシック"/>
                <a:ea typeface="ＭＳ Ｐゴシック" panose="020B0600070205080204" pitchFamily="50" charset="-128"/>
                <a:cs typeface="Meiryo UI" panose="020B0604030504040204" pitchFamily="50" charset="-128"/>
              </a:rPr>
              <a:t>OS</a:t>
            </a:r>
            <a:r>
              <a:rPr kumimoji="1" lang="ja-JP" altLang="en-US" sz="1100" b="0" i="1" u="sng" strike="noStrike" kern="100" cap="none" spc="0" normalizeH="0" baseline="0" noProof="0">
                <a:ln>
                  <a:noFill/>
                </a:ln>
                <a:solidFill>
                  <a:srgbClr val="FF0000"/>
                </a:solidFill>
                <a:effectLst/>
                <a:uLnTx/>
                <a:uFillTx/>
                <a:latin typeface="ＭＳ Ｐゴシック"/>
                <a:ea typeface="ＭＳ Ｐゴシック" panose="020B0600070205080204" pitchFamily="50" charset="-128"/>
                <a:cs typeface="Meiryo UI" panose="020B0604030504040204" pitchFamily="50" charset="-128"/>
              </a:rPr>
              <a:t>（データ連携基盤等）及びそれに接続するサービス等の実装</a:t>
            </a:r>
            <a:r>
              <a:rPr kumimoji="1" lang="ja-JP" altLang="en-US" sz="1100" b="0" i="1" u="none" strike="noStrike" kern="100" cap="none" spc="0" normalizeH="0" baseline="0" noProof="0">
                <a:ln>
                  <a:noFill/>
                </a:ln>
                <a:solidFill>
                  <a:srgbClr val="FF0000"/>
                </a:solidFill>
                <a:effectLst/>
                <a:uLnTx/>
                <a:uFillTx/>
                <a:latin typeface="ＭＳ Ｐゴシック"/>
                <a:ea typeface="ＭＳ Ｐゴシック" panose="020B0600070205080204" pitchFamily="50" charset="-128"/>
                <a:cs typeface="Meiryo UI" panose="020B0604030504040204" pitchFamily="50" charset="-128"/>
              </a:rPr>
              <a:t>に対する</a:t>
            </a:r>
            <a:br>
              <a:rPr kumimoji="1" lang="en-US" altLang="ja-JP" sz="1100" b="0" i="1" u="none" strike="noStrike" kern="100" cap="none" spc="0" normalizeH="0" baseline="0" noProof="0">
                <a:ln>
                  <a:noFill/>
                </a:ln>
                <a:solidFill>
                  <a:srgbClr val="FF0000"/>
                </a:solidFill>
                <a:effectLst/>
                <a:uLnTx/>
                <a:uFillTx/>
                <a:latin typeface="ＭＳ Ｐゴシック"/>
                <a:ea typeface="ＭＳ Ｐゴシック" panose="020B0600070205080204" pitchFamily="50" charset="-128"/>
                <a:cs typeface="Meiryo UI" panose="020B0604030504040204" pitchFamily="50" charset="-128"/>
              </a:rPr>
            </a:br>
            <a:r>
              <a:rPr kumimoji="1" lang="ja-JP" altLang="en-US" sz="1100" b="0" i="1" u="none" strike="noStrike" kern="100" cap="none" spc="0" normalizeH="0" baseline="0" noProof="0">
                <a:ln>
                  <a:noFill/>
                </a:ln>
                <a:solidFill>
                  <a:srgbClr val="FF0000"/>
                </a:solidFill>
                <a:effectLst/>
                <a:uLnTx/>
                <a:uFillTx/>
                <a:latin typeface="ＭＳ Ｐゴシック"/>
                <a:ea typeface="ＭＳ Ｐゴシック" panose="020B0600070205080204" pitchFamily="50" charset="-128"/>
                <a:cs typeface="Meiryo UI" panose="020B0604030504040204" pitchFamily="50" charset="-128"/>
              </a:rPr>
              <a:t>補助を行うものであることに留意すること。また</a:t>
            </a:r>
            <a:r>
              <a:rPr kumimoji="1" lang="ja-JP" altLang="en-US" sz="1100" b="0" i="1" u="none" strike="noStrike" kern="100" cap="none" spc="0" normalizeH="0" baseline="0" noProof="0">
                <a:ln>
                  <a:noFill/>
                </a:ln>
                <a:solidFill>
                  <a:srgbClr val="F73131"/>
                </a:solidFill>
                <a:effectLst/>
                <a:uLnTx/>
                <a:uFillTx/>
                <a:latin typeface="ＭＳ Ｐゴシック"/>
                <a:ea typeface="ＭＳ Ｐゴシック" panose="020B0600070205080204" pitchFamily="50" charset="-128"/>
                <a:cs typeface="Meiryo UI" panose="020B0604030504040204" pitchFamily="50" charset="-128"/>
              </a:rPr>
              <a:t>、本事業で構築したデータ連携基盤及びソリューションは最低５年間は運営し続ける必要がある。</a:t>
            </a:r>
            <a:endParaRPr kumimoji="1" lang="en-US" altLang="ja-JP" sz="1100" b="0" i="1" u="none" strike="noStrike" kern="100" cap="none" spc="0" normalizeH="0" baseline="0" noProof="0">
              <a:ln>
                <a:noFill/>
              </a:ln>
              <a:solidFill>
                <a:srgbClr val="F73131"/>
              </a:solidFill>
              <a:effectLst/>
              <a:uLnTx/>
              <a:uFillTx/>
              <a:latin typeface="Meiryo UI" panose="020B0604030504040204" pitchFamily="50" charset="-128"/>
              <a:ea typeface="ＭＳ ゴシック" panose="020B0609070205080204" pitchFamily="49" charset="-128"/>
              <a:cs typeface="Meiryo UI" panose="020B0604030504040204" pitchFamily="50" charset="-128"/>
            </a:endParaRPr>
          </a:p>
          <a:p>
            <a:pPr marL="381000" marR="44450" lvl="0" indent="-254000" algn="l" defTabSz="914400" rtl="0" eaLnBrk="0" fontAlgn="base" latinLnBrk="0" hangingPunct="0">
              <a:lnSpc>
                <a:spcPct val="100000"/>
              </a:lnSpc>
              <a:spcBef>
                <a:spcPct val="0"/>
              </a:spcBef>
              <a:spcAft>
                <a:spcPts val="0"/>
              </a:spcAft>
              <a:buClrTx/>
              <a:buSzTx/>
              <a:buFontTx/>
              <a:buNone/>
              <a:tabLst/>
              <a:defRPr/>
            </a:pPr>
            <a:endParaRPr kumimoji="1" lang="en-US" altLang="ja-JP" sz="1100" b="0" i="1" u="none" strike="noStrike" kern="100" cap="none" spc="0" normalizeH="0" baseline="0" noProof="0">
              <a:ln>
                <a:noFill/>
              </a:ln>
              <a:solidFill>
                <a:srgbClr val="F73131"/>
              </a:solidFill>
              <a:effectLst/>
              <a:uLnTx/>
              <a:uFillTx/>
              <a:latin typeface="ＭＳ Ｐゴシック"/>
              <a:ea typeface="ＭＳ Ｐゴシック" panose="020B0600070205080204" pitchFamily="50" charset="-128"/>
              <a:cs typeface="Meiryo UI" panose="020B0604030504040204" pitchFamily="50" charset="-128"/>
            </a:endParaRPr>
          </a:p>
        </p:txBody>
      </p:sp>
      <p:sp>
        <p:nvSpPr>
          <p:cNvPr id="1861" name="正方形/長方形 11"/>
          <p:cNvSpPr/>
          <p:nvPr/>
        </p:nvSpPr>
        <p:spPr>
          <a:xfrm>
            <a:off x="5917238" y="1187850"/>
            <a:ext cx="2592288" cy="123303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図</a:t>
            </a:r>
            <a:endParaRPr kumimoji="1" lang="en-US" altLang="ja-JP" sz="1800" b="0" i="0" u="none" strike="noStrike" kern="1200" cap="none" spc="0" normalizeH="0" baseline="0" noProof="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（任意）</a:t>
            </a:r>
          </a:p>
        </p:txBody>
      </p:sp>
      <p:sp>
        <p:nvSpPr>
          <p:cNvPr id="1862" name="正方形/長方形 12"/>
          <p:cNvSpPr/>
          <p:nvPr/>
        </p:nvSpPr>
        <p:spPr>
          <a:xfrm>
            <a:off x="5586748" y="6509431"/>
            <a:ext cx="3430800" cy="261610"/>
          </a:xfrm>
          <a:prstGeom prst="rect">
            <a:avLst/>
          </a:prstGeom>
        </p:spPr>
        <p:txBody>
          <a:bodyPr wrap="square">
            <a:spAutoFit/>
          </a:body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1" lang="ja-JP" altLang="en-US" sz="1100" b="0" i="1" u="none" strike="noStrike" kern="1200" cap="none" spc="0" normalizeH="0" baseline="0" noProof="0">
                <a:ln>
                  <a:noFill/>
                </a:ln>
                <a:solidFill>
                  <a:srgbClr val="FF0000"/>
                </a:solidFill>
                <a:effectLst/>
                <a:uLnTx/>
                <a:uFillTx/>
                <a:latin typeface="ＭＳ Ｐゴシック"/>
                <a:ea typeface="ＭＳ Ｐゴシック"/>
                <a:cs typeface="+mn-cs"/>
              </a:rPr>
              <a:t>注）１枚に収めること</a:t>
            </a:r>
            <a:endParaRPr kumimoji="1" lang="en-US" altLang="ja-JP" sz="1100" b="0" i="1" u="none" strike="noStrike" kern="1200" cap="none" spc="0" normalizeH="0" baseline="0" noProof="0">
              <a:ln>
                <a:noFill/>
              </a:ln>
              <a:solidFill>
                <a:srgbClr val="FF0000"/>
              </a:solidFill>
              <a:effectLst/>
              <a:uLnTx/>
              <a:uFillTx/>
              <a:latin typeface="ＭＳ Ｐゴシック"/>
              <a:ea typeface="ＭＳ Ｐゴシック"/>
              <a:cs typeface="+mn-cs"/>
            </a:endParaRPr>
          </a:p>
        </p:txBody>
      </p:sp>
      <p:sp>
        <p:nvSpPr>
          <p:cNvPr id="1863" name="Rectangle 66"/>
          <p:cNvSpPr>
            <a:spLocks noChangeArrowheads="1"/>
          </p:cNvSpPr>
          <p:nvPr/>
        </p:nvSpPr>
        <p:spPr>
          <a:xfrm>
            <a:off x="179513" y="980728"/>
            <a:ext cx="8784976" cy="5760640"/>
          </a:xfrm>
          <a:prstGeom prst="rect">
            <a:avLst/>
          </a:prstGeom>
          <a:noFill/>
          <a:ln w="28575">
            <a:solidFill>
              <a:srgbClr val="FFC000"/>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sp>
        <p:nvSpPr>
          <p:cNvPr id="1864" name="正方形/長方形 9"/>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979F9C23-9200-4672-BDF8-0C160F17ED5E}"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41</a:t>
            </a:fld>
            <a:endParaRPr kumimoji="1" lang="en-US" altLang="ja-JP" sz="148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184935064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6" name="正方形/長方形 4"/>
          <p:cNvSpPr/>
          <p:nvPr/>
        </p:nvSpPr>
        <p:spPr>
          <a:xfrm>
            <a:off x="0" y="0"/>
            <a:ext cx="9144000" cy="576000"/>
          </a:xfrm>
          <a:prstGeom prst="rect">
            <a:avLst/>
          </a:prstGeom>
          <a:solidFill>
            <a:srgbClr val="F79646"/>
          </a:solidFill>
          <a:ln w="25400" cap="flat" cmpd="sng" algn="ctr">
            <a:noFill/>
            <a:prstDash val="solid"/>
          </a:ln>
          <a:effectLst/>
        </p:spPr>
        <p:txBody>
          <a:bodyPr rtlCol="0"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実施計画</a:t>
            </a:r>
          </a:p>
        </p:txBody>
      </p:sp>
      <p:sp>
        <p:nvSpPr>
          <p:cNvPr id="1867" name="正方形/長方形 5"/>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総務省</a:t>
            </a:r>
          </a:p>
        </p:txBody>
      </p:sp>
      <p:sp>
        <p:nvSpPr>
          <p:cNvPr id="1868" name="Text Box 4"/>
          <p:cNvSpPr txBox="1">
            <a:spLocks noChangeArrowheads="1"/>
          </p:cNvSpPr>
          <p:nvPr/>
        </p:nvSpPr>
        <p:spPr>
          <a:xfrm>
            <a:off x="107504" y="561084"/>
            <a:ext cx="4471717" cy="400110"/>
          </a:xfrm>
          <a:prstGeom prst="rect">
            <a:avLst/>
          </a:prstGeom>
          <a:noFill/>
          <a:ln w="9525">
            <a:noFill/>
            <a:miter lim="800000"/>
            <a:headEnd/>
            <a:tailEnd/>
          </a:ln>
          <a:effectLst/>
        </p:spPr>
        <p:txBody>
          <a:bodyPr wrap="square">
            <a:spAutoFit/>
          </a:bodyPr>
          <a:lstStyle/>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r>
              <a:rPr kumimoji="1" lang="ja-JP" altLang="en-US" sz="2000" b="1"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活用するデータとサービス</a:t>
            </a:r>
            <a:endParaRPr kumimoji="1" lang="ja-JP" altLang="en-US" sz="16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mn-cs"/>
            </a:endParaRPr>
          </a:p>
        </p:txBody>
      </p:sp>
      <p:sp>
        <p:nvSpPr>
          <p:cNvPr id="1869" name="正方形/長方形 8"/>
          <p:cNvSpPr/>
          <p:nvPr/>
        </p:nvSpPr>
        <p:spPr>
          <a:xfrm>
            <a:off x="275768" y="4797152"/>
            <a:ext cx="8592463" cy="938719"/>
          </a:xfrm>
          <a:prstGeom prst="rect">
            <a:avLst/>
          </a:prstGeom>
        </p:spPr>
        <p:txBody>
          <a:bodyPr wrap="square">
            <a:spAutoFit/>
          </a:bodyPr>
          <a:lstStyle/>
          <a:p>
            <a:pPr marL="38100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ja-JP" altLang="ja-JP" sz="1100" b="0" i="1" u="none" strike="noStrike" kern="100" cap="none" spc="0" normalizeH="0" baseline="0" noProof="0">
                <a:ln>
                  <a:noFill/>
                </a:ln>
                <a:solidFill>
                  <a:srgbClr val="F73131"/>
                </a:solidFill>
                <a:effectLst/>
                <a:uLnTx/>
                <a:uFillTx/>
                <a:latin typeface="ＭＳ Ｐゴシック"/>
                <a:ea typeface="ＭＳ Ｐゴシック"/>
                <a:cs typeface="Meiryo UI" panose="020B0604030504040204" pitchFamily="50" charset="-128"/>
              </a:rPr>
              <a:t>※　どの分野の</a:t>
            </a:r>
            <a:r>
              <a:rPr kumimoji="1" lang="ja-JP" altLang="en-US" sz="1100" b="0" i="1" u="none" strike="noStrike" kern="100" cap="none" spc="0" normalizeH="0" baseline="0" noProof="0">
                <a:ln>
                  <a:noFill/>
                </a:ln>
                <a:solidFill>
                  <a:srgbClr val="F73131"/>
                </a:solidFill>
                <a:effectLst/>
                <a:uLnTx/>
                <a:uFillTx/>
                <a:latin typeface="ＭＳ Ｐゴシック"/>
                <a:ea typeface="ＭＳ Ｐゴシック"/>
                <a:cs typeface="Meiryo UI" panose="020B0604030504040204" pitchFamily="50" charset="-128"/>
              </a:rPr>
              <a:t>どのような</a:t>
            </a:r>
            <a:r>
              <a:rPr kumimoji="1" lang="ja-JP" altLang="ja-JP" sz="1100" b="0" i="1" u="none" strike="noStrike" kern="100" cap="none" spc="0" normalizeH="0" baseline="0" noProof="0">
                <a:ln>
                  <a:noFill/>
                </a:ln>
                <a:solidFill>
                  <a:srgbClr val="F73131"/>
                </a:solidFill>
                <a:effectLst/>
                <a:uLnTx/>
                <a:uFillTx/>
                <a:latin typeface="ＭＳ Ｐゴシック"/>
                <a:ea typeface="ＭＳ Ｐゴシック"/>
                <a:cs typeface="Meiryo UI" panose="020B0604030504040204" pitchFamily="50" charset="-128"/>
              </a:rPr>
              <a:t>データを収集・分析等を行った上で</a:t>
            </a:r>
            <a:r>
              <a:rPr kumimoji="1" lang="ja-JP" altLang="en-US" sz="1100" b="0" i="1" u="none" strike="noStrike" kern="100" cap="none" spc="0" normalizeH="0" baseline="0" noProof="0">
                <a:ln>
                  <a:noFill/>
                </a:ln>
                <a:solidFill>
                  <a:srgbClr val="F73131"/>
                </a:solidFill>
                <a:effectLst/>
                <a:uLnTx/>
                <a:uFillTx/>
                <a:latin typeface="ＭＳ Ｐゴシック"/>
                <a:ea typeface="ＭＳ Ｐゴシック"/>
                <a:cs typeface="Meiryo UI" panose="020B0604030504040204" pitchFamily="50" charset="-128"/>
              </a:rPr>
              <a:t>、</a:t>
            </a:r>
            <a:r>
              <a:rPr kumimoji="1" lang="ja-JP" altLang="ja-JP" sz="1100" b="0" i="1" u="none" strike="noStrike" kern="100" cap="none" spc="0" normalizeH="0" baseline="0" noProof="0">
                <a:ln>
                  <a:noFill/>
                </a:ln>
                <a:solidFill>
                  <a:srgbClr val="F73131"/>
                </a:solidFill>
                <a:effectLst/>
                <a:uLnTx/>
                <a:uFillTx/>
                <a:latin typeface="ＭＳ Ｐゴシック"/>
                <a:ea typeface="ＭＳ Ｐゴシック"/>
                <a:cs typeface="Meiryo UI" panose="020B0604030504040204" pitchFamily="50" charset="-128"/>
              </a:rPr>
              <a:t>どういったサービスに活用するのか、具体的に記載すること</a:t>
            </a:r>
            <a:r>
              <a:rPr kumimoji="1" lang="ja-JP" altLang="en-US" sz="1100" b="0" i="1" u="none" strike="noStrike" kern="100" cap="none" spc="0" normalizeH="0" baseline="0" noProof="0">
                <a:ln>
                  <a:noFill/>
                </a:ln>
                <a:solidFill>
                  <a:srgbClr val="F73131"/>
                </a:solidFill>
                <a:effectLst/>
                <a:uLnTx/>
                <a:uFillTx/>
                <a:latin typeface="ＭＳ Ｐゴシック"/>
                <a:ea typeface="ＭＳ Ｐゴシック"/>
                <a:cs typeface="Meiryo UI" panose="020B0604030504040204" pitchFamily="50" charset="-128"/>
              </a:rPr>
              <a:t>。なお</a:t>
            </a:r>
            <a:r>
              <a:rPr kumimoji="1" lang="ja-JP" altLang="en-US" sz="1100" b="0" i="1" u="none" strike="noStrike" kern="100" cap="none" spc="0" normalizeH="0" baseline="0" noProof="0">
                <a:ln>
                  <a:noFill/>
                </a:ln>
                <a:solidFill>
                  <a:srgbClr val="F73131"/>
                </a:solidFill>
                <a:effectLst/>
                <a:uLnTx/>
                <a:uFillTx/>
                <a:latin typeface="ＭＳ Ｐゴシック"/>
                <a:ea typeface="ＭＳ Ｐゴシック"/>
                <a:cs typeface="+mn-cs"/>
              </a:rPr>
              <a:t>、令和６年度以降の予定を記載する場合には、その旨が分かるよう記載すること。</a:t>
            </a:r>
            <a:endParaRPr kumimoji="1" lang="en-US" altLang="ja-JP" sz="1100" b="0" i="1" u="none" strike="noStrike" kern="100" cap="none" spc="0" normalizeH="0" baseline="0" noProof="0">
              <a:ln>
                <a:noFill/>
              </a:ln>
              <a:solidFill>
                <a:srgbClr val="F73131"/>
              </a:solidFill>
              <a:effectLst/>
              <a:uLnTx/>
              <a:uFillTx/>
              <a:latin typeface="ＭＳ Ｐゴシック"/>
              <a:ea typeface="ＭＳ Ｐゴシック"/>
              <a:cs typeface="+mn-cs"/>
            </a:endParaRPr>
          </a:p>
          <a:p>
            <a:pPr marL="38100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en-US" altLang="ja-JP" sz="1100" b="0" i="1" u="none" strike="noStrike" kern="100" cap="none" spc="0" normalizeH="0" baseline="0" noProof="0">
                <a:ln>
                  <a:noFill/>
                </a:ln>
                <a:solidFill>
                  <a:srgbClr val="F73131"/>
                </a:solidFill>
                <a:effectLst/>
                <a:uLnTx/>
                <a:uFillTx/>
                <a:latin typeface="ＭＳ Ｐゴシック"/>
                <a:ea typeface="ＭＳ Ｐゴシック"/>
                <a:cs typeface="+mn-cs"/>
              </a:rPr>
              <a:t>※</a:t>
            </a:r>
            <a:r>
              <a:rPr kumimoji="1" lang="ja-JP" altLang="en-US" sz="1100" b="0" i="1" u="none" strike="noStrike" kern="100" cap="none" spc="0" normalizeH="0" baseline="0" noProof="0">
                <a:ln>
                  <a:noFill/>
                </a:ln>
                <a:solidFill>
                  <a:srgbClr val="F73131"/>
                </a:solidFill>
                <a:effectLst/>
                <a:uLnTx/>
                <a:uFillTx/>
                <a:latin typeface="ＭＳ Ｐゴシック"/>
                <a:ea typeface="ＭＳ Ｐゴシック"/>
                <a:cs typeface="+mn-cs"/>
              </a:rPr>
              <a:t>　分野・都市横断的にデータを利用するサービスを展開する場合は、その詳細を記載すること。（加点評価する）</a:t>
            </a:r>
            <a:endParaRPr kumimoji="1" lang="en-US" altLang="ja-JP" sz="1100" b="0" i="1" u="none" strike="noStrike" kern="100" cap="none" spc="0" normalizeH="0" baseline="0" noProof="0">
              <a:ln>
                <a:noFill/>
              </a:ln>
              <a:solidFill>
                <a:srgbClr val="F73131"/>
              </a:solidFill>
              <a:effectLst/>
              <a:uLnTx/>
              <a:uFillTx/>
              <a:latin typeface="ＭＳ Ｐゴシック"/>
              <a:ea typeface="ＭＳ Ｐゴシック"/>
              <a:cs typeface="+mn-cs"/>
            </a:endParaRPr>
          </a:p>
          <a:p>
            <a:pPr marL="38100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en-US" altLang="ja-JP" sz="1100" b="0" i="1" u="none" strike="noStrike" kern="100" cap="none" spc="0" normalizeH="0" baseline="0" noProof="0">
                <a:ln>
                  <a:noFill/>
                </a:ln>
                <a:solidFill>
                  <a:srgbClr val="F73131"/>
                </a:solidFill>
                <a:effectLst/>
                <a:uLnTx/>
                <a:uFillTx/>
                <a:latin typeface="ＭＳ Ｐゴシック"/>
                <a:ea typeface="ＭＳ Ｐゴシック"/>
                <a:cs typeface="+mn-cs"/>
              </a:rPr>
              <a:t>※</a:t>
            </a:r>
            <a:r>
              <a:rPr kumimoji="1" lang="ja-JP" altLang="en-US" sz="1100" b="0" i="1" u="none" strike="noStrike" kern="100" cap="none" spc="0" normalizeH="0" baseline="0" noProof="0">
                <a:ln>
                  <a:noFill/>
                </a:ln>
                <a:solidFill>
                  <a:srgbClr val="F73131"/>
                </a:solidFill>
                <a:effectLst/>
                <a:uLnTx/>
                <a:uFillTx/>
                <a:latin typeface="ＭＳ Ｐゴシック"/>
                <a:ea typeface="ＭＳ Ｐゴシック"/>
                <a:cs typeface="+mn-cs"/>
              </a:rPr>
              <a:t>　パーソナルデータを活用することで、個人に最適化したサービスを提供する取組については、その詳細を記載すること。（加点評価する）</a:t>
            </a:r>
            <a:endParaRPr kumimoji="1" lang="en-US" altLang="ja-JP" sz="1100" b="0" i="1" u="none" strike="noStrike" kern="100" cap="none" spc="0" normalizeH="0" baseline="0" noProof="0">
              <a:ln>
                <a:noFill/>
              </a:ln>
              <a:solidFill>
                <a:srgbClr val="F73131"/>
              </a:solidFill>
              <a:effectLst/>
              <a:uLnTx/>
              <a:uFillTx/>
              <a:latin typeface="ＭＳ Ｐゴシック"/>
              <a:ea typeface="ＭＳ Ｐゴシック"/>
              <a:cs typeface="+mn-cs"/>
            </a:endParaRPr>
          </a:p>
          <a:p>
            <a:pPr marL="38100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endParaRPr kumimoji="1" lang="en-US" altLang="ja-JP" sz="1100" b="0" i="1" u="none" strike="noStrike" kern="100" cap="none" spc="0" normalizeH="0" baseline="0" noProof="0">
              <a:ln>
                <a:noFill/>
              </a:ln>
              <a:solidFill>
                <a:srgbClr val="F73131"/>
              </a:solidFill>
              <a:effectLst/>
              <a:uLnTx/>
              <a:uFillTx/>
              <a:latin typeface="ＭＳ Ｐゴシック"/>
              <a:ea typeface="ＭＳ Ｐゴシック"/>
              <a:cs typeface="Meiryo UI" panose="020B0604030504040204" pitchFamily="50" charset="-128"/>
            </a:endParaRPr>
          </a:p>
        </p:txBody>
      </p:sp>
      <p:graphicFrame>
        <p:nvGraphicFramePr>
          <p:cNvPr id="1870" name="表 3"/>
          <p:cNvGraphicFramePr>
            <a:graphicFrameLocks noGrp="1"/>
          </p:cNvGraphicFramePr>
          <p:nvPr/>
        </p:nvGraphicFramePr>
        <p:xfrm>
          <a:off x="539550" y="1260293"/>
          <a:ext cx="8208914" cy="3543300"/>
        </p:xfrm>
        <a:graphic>
          <a:graphicData uri="http://schemas.openxmlformats.org/drawingml/2006/table">
            <a:tbl>
              <a:tblPr firstRow="1" bandRow="1">
                <a:tableStyleId>{5940675A-B579-460E-94D1-54222C63F5DA}</a:tableStyleId>
              </a:tblPr>
              <a:tblGrid>
                <a:gridCol w="2531723">
                  <a:extLst>
                    <a:ext uri="{9D8B030D-6E8A-4147-A177-3AD203B41FA5}">
                      <a16:colId xmlns:a16="http://schemas.microsoft.com/office/drawing/2014/main" val="20000"/>
                    </a:ext>
                  </a:extLst>
                </a:gridCol>
                <a:gridCol w="537031">
                  <a:extLst>
                    <a:ext uri="{9D8B030D-6E8A-4147-A177-3AD203B41FA5}">
                      <a16:colId xmlns:a16="http://schemas.microsoft.com/office/drawing/2014/main" val="20001"/>
                    </a:ext>
                  </a:extLst>
                </a:gridCol>
                <a:gridCol w="387632">
                  <a:extLst>
                    <a:ext uri="{9D8B030D-6E8A-4147-A177-3AD203B41FA5}">
                      <a16:colId xmlns:a16="http://schemas.microsoft.com/office/drawing/2014/main" val="20002"/>
                    </a:ext>
                  </a:extLst>
                </a:gridCol>
                <a:gridCol w="1530339">
                  <a:extLst>
                    <a:ext uri="{9D8B030D-6E8A-4147-A177-3AD203B41FA5}">
                      <a16:colId xmlns:a16="http://schemas.microsoft.com/office/drawing/2014/main" val="20003"/>
                    </a:ext>
                  </a:extLst>
                </a:gridCol>
                <a:gridCol w="690469">
                  <a:extLst>
                    <a:ext uri="{9D8B030D-6E8A-4147-A177-3AD203B41FA5}">
                      <a16:colId xmlns:a16="http://schemas.microsoft.com/office/drawing/2014/main" val="20004"/>
                    </a:ext>
                  </a:extLst>
                </a:gridCol>
                <a:gridCol w="1150782">
                  <a:extLst>
                    <a:ext uri="{9D8B030D-6E8A-4147-A177-3AD203B41FA5}">
                      <a16:colId xmlns:a16="http://schemas.microsoft.com/office/drawing/2014/main" val="20005"/>
                    </a:ext>
                  </a:extLst>
                </a:gridCol>
                <a:gridCol w="1380938">
                  <a:extLst>
                    <a:ext uri="{9D8B030D-6E8A-4147-A177-3AD203B41FA5}">
                      <a16:colId xmlns:a16="http://schemas.microsoft.com/office/drawing/2014/main" val="20006"/>
                    </a:ext>
                  </a:extLst>
                </a:gridCol>
              </a:tblGrid>
              <a:tr h="131943">
                <a:tc>
                  <a:txBody>
                    <a:bodyPr/>
                    <a:lstStyle/>
                    <a:p>
                      <a:r>
                        <a:rPr kumimoji="1" lang="ja-JP" altLang="en-US" sz="1050">
                          <a:solidFill>
                            <a:schemeClr val="tx1"/>
                          </a:solidFill>
                          <a:latin typeface="Meiryo UI" panose="020B0604030504040204" pitchFamily="50" charset="-128"/>
                          <a:ea typeface="Meiryo UI" panose="020B0604030504040204" pitchFamily="50" charset="-128"/>
                        </a:rPr>
                        <a:t>サービス</a:t>
                      </a:r>
                    </a:p>
                  </a:txBody>
                  <a:tcPr>
                    <a:solidFill>
                      <a:srgbClr val="FFCDC1"/>
                    </a:solidFill>
                  </a:tcPr>
                </a:tc>
                <a:tc>
                  <a:txBody>
                    <a:bodyPr/>
                    <a:lstStyle/>
                    <a:p>
                      <a:r>
                        <a:rPr kumimoji="1" lang="ja-JP" altLang="en-US" sz="1050">
                          <a:latin typeface="Meiryo UI" panose="020B0604030504040204" pitchFamily="50" charset="-128"/>
                          <a:ea typeface="Meiryo UI" panose="020B0604030504040204" pitchFamily="50" charset="-128"/>
                        </a:rPr>
                        <a:t>分野</a:t>
                      </a:r>
                    </a:p>
                  </a:txBody>
                  <a:tcPr>
                    <a:solidFill>
                      <a:srgbClr val="FFCDC1"/>
                    </a:solidFill>
                  </a:tcPr>
                </a:tc>
                <a:tc>
                  <a:txBody>
                    <a:bodyPr/>
                    <a:lstStyle/>
                    <a:p>
                      <a:r>
                        <a:rPr kumimoji="1" lang="ja-JP" altLang="en-US" sz="700">
                          <a:latin typeface="Meiryo UI" panose="020B0604030504040204" pitchFamily="50" charset="-128"/>
                          <a:ea typeface="Meiryo UI" panose="020B0604030504040204" pitchFamily="50" charset="-128"/>
                        </a:rPr>
                        <a:t>都市</a:t>
                      </a:r>
                      <a:r>
                        <a:rPr kumimoji="1" lang="en-US" altLang="ja-JP" sz="700">
                          <a:latin typeface="Meiryo UI" panose="020B0604030504040204" pitchFamily="50" charset="-128"/>
                          <a:ea typeface="Meiryo UI" panose="020B0604030504040204" pitchFamily="50" charset="-128"/>
                        </a:rPr>
                        <a:t>OS</a:t>
                      </a:r>
                      <a:endParaRPr kumimoji="1" lang="ja-JP" altLang="en-US" sz="600">
                        <a:latin typeface="Meiryo UI" panose="020B0604030504040204" pitchFamily="50" charset="-128"/>
                        <a:ea typeface="Meiryo UI" panose="020B0604030504040204" pitchFamily="50" charset="-128"/>
                      </a:endParaRPr>
                    </a:p>
                  </a:txBody>
                  <a:tcPr/>
                </a:tc>
                <a:tc>
                  <a:txBody>
                    <a:bodyPr/>
                    <a:lstStyle/>
                    <a:p>
                      <a:r>
                        <a:rPr kumimoji="1" lang="ja-JP" altLang="en-US" sz="1050">
                          <a:latin typeface="Meiryo UI" panose="020B0604030504040204" pitchFamily="50" charset="-128"/>
                          <a:ea typeface="Meiryo UI" panose="020B0604030504040204" pitchFamily="50" charset="-128"/>
                        </a:rPr>
                        <a:t>データ</a:t>
                      </a:r>
                    </a:p>
                  </a:txBody>
                  <a:tcPr>
                    <a:solidFill>
                      <a:schemeClr val="bg1">
                        <a:lumMod val="85000"/>
                      </a:schemeClr>
                    </a:solidFill>
                  </a:tcPr>
                </a:tc>
                <a:tc>
                  <a:txBody>
                    <a:bodyPr/>
                    <a:lstStyle/>
                    <a:p>
                      <a:r>
                        <a:rPr kumimoji="1" lang="ja-JP" altLang="en-US" sz="1050">
                          <a:latin typeface="Meiryo UI" panose="020B0604030504040204" pitchFamily="50" charset="-128"/>
                          <a:ea typeface="Meiryo UI" panose="020B0604030504040204" pitchFamily="50" charset="-128"/>
                        </a:rPr>
                        <a:t>分野</a:t>
                      </a:r>
                    </a:p>
                  </a:txBody>
                  <a:tcPr>
                    <a:solidFill>
                      <a:schemeClr val="bg1">
                        <a:lumMod val="85000"/>
                      </a:schemeClr>
                    </a:solidFill>
                  </a:tcPr>
                </a:tc>
                <a:tc>
                  <a:txBody>
                    <a:bodyPr/>
                    <a:lstStyle/>
                    <a:p>
                      <a:r>
                        <a:rPr kumimoji="1" lang="ja-JP" altLang="en-US" sz="1050">
                          <a:latin typeface="Meiryo UI" panose="020B0604030504040204" pitchFamily="50" charset="-128"/>
                          <a:ea typeface="Meiryo UI" panose="020B0604030504040204" pitchFamily="50" charset="-128"/>
                        </a:rPr>
                        <a:t>区分</a:t>
                      </a:r>
                    </a:p>
                  </a:txBody>
                  <a:tcPr>
                    <a:solidFill>
                      <a:schemeClr val="bg1">
                        <a:lumMod val="85000"/>
                      </a:schemeClr>
                    </a:solidFill>
                  </a:tcPr>
                </a:tc>
                <a:tc>
                  <a:txBody>
                    <a:bodyPr/>
                    <a:lstStyle/>
                    <a:p>
                      <a:r>
                        <a:rPr kumimoji="1" lang="ja-JP" altLang="en-US" sz="1050">
                          <a:latin typeface="Meiryo UI" panose="020B0604030504040204" pitchFamily="50" charset="-128"/>
                          <a:ea typeface="Meiryo UI" panose="020B0604030504040204" pitchFamily="50" charset="-128"/>
                        </a:rPr>
                        <a:t>ストア先（管理者）</a:t>
                      </a:r>
                    </a:p>
                  </a:txBody>
                  <a:tcPr>
                    <a:solidFill>
                      <a:schemeClr val="bg1">
                        <a:lumMod val="85000"/>
                      </a:schemeClr>
                    </a:solidFill>
                  </a:tcPr>
                </a:tc>
                <a:extLst>
                  <a:ext uri="{0D108BD9-81ED-4DB2-BD59-A6C34878D82A}">
                    <a16:rowId xmlns:a16="http://schemas.microsoft.com/office/drawing/2014/main" val="10000"/>
                  </a:ext>
                </a:extLst>
              </a:tr>
              <a:tr h="131943">
                <a:tc rowSpan="2">
                  <a:txBody>
                    <a:bodyPr/>
                    <a:lstStyle/>
                    <a:p>
                      <a:r>
                        <a:rPr kumimoji="1" lang="en-US" altLang="ja-JP" sz="1050">
                          <a:solidFill>
                            <a:schemeClr val="tx1"/>
                          </a:solidFill>
                          <a:latin typeface="Meiryo UI" panose="020B0604030504040204" pitchFamily="50" charset="-128"/>
                          <a:ea typeface="Meiryo UI" panose="020B0604030504040204" pitchFamily="50" charset="-128"/>
                        </a:rPr>
                        <a:t>A)</a:t>
                      </a:r>
                      <a:r>
                        <a:rPr kumimoji="1" lang="ja-JP" altLang="en-US" sz="1050">
                          <a:solidFill>
                            <a:schemeClr val="tx1"/>
                          </a:solidFill>
                          <a:latin typeface="Meiryo UI" panose="020B0604030504040204" pitchFamily="50" charset="-128"/>
                          <a:ea typeface="Meiryo UI" panose="020B0604030504040204" pitchFamily="50" charset="-128"/>
                        </a:rPr>
                        <a:t>ゴミ収集車の効率的なルート設定</a:t>
                      </a:r>
                      <a:endParaRPr kumimoji="1" lang="en-US" altLang="ja-JP" sz="1050">
                        <a:solidFill>
                          <a:schemeClr val="tx1"/>
                        </a:solidFill>
                        <a:latin typeface="Meiryo UI" panose="020B0604030504040204" pitchFamily="50" charset="-128"/>
                        <a:ea typeface="Meiryo UI" panose="020B0604030504040204" pitchFamily="50" charset="-128"/>
                      </a:endParaRPr>
                    </a:p>
                    <a:p>
                      <a:pPr marL="93663" indent="-93663"/>
                      <a:r>
                        <a:rPr kumimoji="1" lang="ja-JP" altLang="en-US" sz="1050">
                          <a:solidFill>
                            <a:schemeClr val="tx1"/>
                          </a:solidFill>
                          <a:latin typeface="Meiryo UI" panose="020B0604030504040204" pitchFamily="50" charset="-128"/>
                          <a:ea typeface="Meiryo UI" panose="020B0604030504040204" pitchFamily="50" charset="-128"/>
                        </a:rPr>
                        <a:t>－通行止めなどのデータを踏まえつつ、空のゴミ箱をルートに含まない効率的なルートをリアルタイムで決定</a:t>
                      </a:r>
                    </a:p>
                  </a:txBody>
                  <a:tcPr/>
                </a:tc>
                <a:tc rowSpan="2">
                  <a:txBody>
                    <a:bodyPr/>
                    <a:lstStyle/>
                    <a:p>
                      <a:r>
                        <a:rPr kumimoji="1" lang="ja-JP" altLang="en-US" sz="800">
                          <a:latin typeface="Meiryo UI" panose="020B0604030504040204" pitchFamily="50" charset="-128"/>
                          <a:ea typeface="Meiryo UI" panose="020B0604030504040204" pitchFamily="50" charset="-128"/>
                        </a:rPr>
                        <a:t>⑩環境・エネルギー</a:t>
                      </a:r>
                    </a:p>
                  </a:txBody>
                  <a:tcPr/>
                </a:tc>
                <a:tc>
                  <a:txBody>
                    <a:bodyPr/>
                    <a:lstStyle/>
                    <a:p>
                      <a:r>
                        <a:rPr kumimoji="1" lang="ja-JP" altLang="en-US" sz="1050">
                          <a:latin typeface="Meiryo UI" panose="020B0604030504040204" pitchFamily="50" charset="-128"/>
                          <a:ea typeface="Meiryo UI" panose="020B0604030504040204" pitchFamily="50" charset="-128"/>
                        </a:rPr>
                        <a:t>←</a:t>
                      </a:r>
                    </a:p>
                  </a:txBody>
                  <a:tcPr/>
                </a:tc>
                <a:tc>
                  <a:txBody>
                    <a:bodyPr/>
                    <a:lstStyle/>
                    <a:p>
                      <a:r>
                        <a:rPr kumimoji="1" lang="ja-JP" altLang="en-US" sz="1050">
                          <a:latin typeface="Meiryo UI" panose="020B0604030504040204" pitchFamily="50" charset="-128"/>
                          <a:ea typeface="Meiryo UI" panose="020B0604030504040204" pitchFamily="50" charset="-128"/>
                        </a:rPr>
                        <a:t>各ゴミ箱の内容量データ</a:t>
                      </a:r>
                    </a:p>
                  </a:txBody>
                  <a:tcPr/>
                </a:tc>
                <a:tc>
                  <a:txBody>
                    <a:bodyPr/>
                    <a:lstStyle/>
                    <a:p>
                      <a:r>
                        <a:rPr kumimoji="1" lang="ja-JP" altLang="en-US" sz="800">
                          <a:latin typeface="Meiryo UI" panose="020B0604030504040204" pitchFamily="50" charset="-128"/>
                          <a:ea typeface="Meiryo UI" panose="020B0604030504040204" pitchFamily="50" charset="-128"/>
                        </a:rPr>
                        <a:t>⑩環境・エネルギー</a:t>
                      </a:r>
                    </a:p>
                  </a:txBody>
                  <a:tcPr/>
                </a:tc>
                <a:tc>
                  <a:txBody>
                    <a:bodyPr/>
                    <a:lstStyle/>
                    <a:p>
                      <a:r>
                        <a:rPr kumimoji="1" lang="ja-JP" altLang="en-US" sz="800">
                          <a:latin typeface="Meiryo UI" panose="020B0604030504040204" pitchFamily="50" charset="-128"/>
                          <a:ea typeface="Meiryo UI" panose="020B0604030504040204" pitchFamily="50" charset="-128"/>
                        </a:rPr>
                        <a:t>④非パーソナルデータ</a:t>
                      </a:r>
                      <a:endParaRPr kumimoji="1" lang="en-US" altLang="ja-JP" sz="800">
                        <a:latin typeface="Meiryo UI" panose="020B0604030504040204" pitchFamily="50" charset="-128"/>
                        <a:ea typeface="Meiryo UI" panose="020B0604030504040204" pitchFamily="50" charset="-128"/>
                      </a:endParaRPr>
                    </a:p>
                    <a:p>
                      <a:r>
                        <a:rPr kumimoji="1" lang="ja-JP" altLang="en-US" sz="800">
                          <a:latin typeface="Meiryo UI" panose="020B0604030504040204" pitchFamily="50" charset="-128"/>
                          <a:ea typeface="Meiryo UI" panose="020B0604030504040204" pitchFamily="50" charset="-128"/>
                        </a:rPr>
                        <a:t>Ａセンシングデータ</a:t>
                      </a:r>
                    </a:p>
                  </a:txBody>
                  <a:tcPr/>
                </a:tc>
                <a:tc>
                  <a:txBody>
                    <a:bodyPr/>
                    <a:lstStyle/>
                    <a:p>
                      <a:endParaRPr kumimoji="1" lang="ja-JP" altLang="en-US" sz="105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1"/>
                  </a:ext>
                </a:extLst>
              </a:tr>
              <a:tr h="131943">
                <a:tc vMerge="1">
                  <a:txBody>
                    <a:bodyPr/>
                    <a:lstStyle/>
                    <a:p>
                      <a:endParaRPr kumimoji="1" lang="ja-JP" altLang="en-US" sz="1050">
                        <a:latin typeface="Meiryo UI" panose="020B0604030504040204" pitchFamily="50" charset="-128"/>
                        <a:ea typeface="Meiryo UI" panose="020B0604030504040204" pitchFamily="50" charset="-128"/>
                      </a:endParaRPr>
                    </a:p>
                  </a:txBody>
                  <a:tcPr/>
                </a:tc>
                <a:tc vMerge="1">
                  <a:txBody>
                    <a:bodyPr/>
                    <a:lstStyle/>
                    <a:p>
                      <a:endParaRPr kumimoji="1" lang="ja-JP" altLang="en-US" sz="1050">
                        <a:latin typeface="Meiryo UI" panose="020B0604030504040204" pitchFamily="50" charset="-128"/>
                        <a:ea typeface="Meiryo UI" panose="020B0604030504040204" pitchFamily="50" charset="-128"/>
                      </a:endParaRPr>
                    </a:p>
                  </a:txBody>
                  <a:tcPr/>
                </a:tc>
                <a:tc>
                  <a:txBody>
                    <a:bodyPr/>
                    <a:lstStyle/>
                    <a:p>
                      <a:r>
                        <a:rPr kumimoji="1" lang="ja-JP" altLang="en-US" sz="1050">
                          <a:latin typeface="Meiryo UI" panose="020B0604030504040204" pitchFamily="50" charset="-128"/>
                          <a:ea typeface="Meiryo UI" panose="020B0604030504040204" pitchFamily="50" charset="-128"/>
                        </a:rPr>
                        <a:t>←</a:t>
                      </a:r>
                    </a:p>
                  </a:txBody>
                  <a:tcPr/>
                </a:tc>
                <a:tc>
                  <a:txBody>
                    <a:bodyPr/>
                    <a:lstStyle/>
                    <a:p>
                      <a:r>
                        <a:rPr kumimoji="1" lang="ja-JP" altLang="en-US" sz="1050">
                          <a:latin typeface="Meiryo UI" panose="020B0604030504040204" pitchFamily="50" charset="-128"/>
                          <a:ea typeface="Meiryo UI" panose="020B0604030504040204" pitchFamily="50" charset="-128"/>
                        </a:rPr>
                        <a:t>通行止め等の道路交通データ</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a:latin typeface="Meiryo UI" panose="020B0604030504040204" pitchFamily="50" charset="-128"/>
                          <a:ea typeface="Meiryo UI" panose="020B0604030504040204" pitchFamily="50" charset="-128"/>
                        </a:rPr>
                        <a:t>⑥交通・モビリティ</a:t>
                      </a:r>
                    </a:p>
                    <a:p>
                      <a:endParaRPr kumimoji="1" lang="ja-JP" altLang="en-US" sz="800">
                        <a:latin typeface="Meiryo UI" panose="020B0604030504040204" pitchFamily="50" charset="-128"/>
                        <a:ea typeface="Meiryo UI" panose="020B0604030504040204" pitchFamily="50" charset="-128"/>
                      </a:endParaRPr>
                    </a:p>
                  </a:txBody>
                  <a:tcPr/>
                </a:tc>
                <a:tc>
                  <a:txBody>
                    <a:bodyPr/>
                    <a:lstStyle/>
                    <a:p>
                      <a:r>
                        <a:rPr kumimoji="1" lang="ja-JP" altLang="en-US" sz="800">
                          <a:latin typeface="Meiryo UI" panose="020B0604030504040204" pitchFamily="50" charset="-128"/>
                          <a:ea typeface="Meiryo UI" panose="020B0604030504040204" pitchFamily="50" charset="-128"/>
                        </a:rPr>
                        <a:t>④非パーソナルデータ</a:t>
                      </a:r>
                      <a:endParaRPr kumimoji="1" lang="en-US" altLang="ja-JP" sz="800">
                        <a:latin typeface="Meiryo UI" panose="020B0604030504040204" pitchFamily="50" charset="-128"/>
                        <a:ea typeface="Meiryo UI" panose="020B0604030504040204" pitchFamily="50" charset="-128"/>
                      </a:endParaRPr>
                    </a:p>
                    <a:p>
                      <a:r>
                        <a:rPr kumimoji="1" lang="en-US" altLang="ja-JP" sz="800">
                          <a:latin typeface="Meiryo UI" panose="020B0604030504040204" pitchFamily="50" charset="-128"/>
                          <a:ea typeface="Meiryo UI" panose="020B0604030504040204" pitchFamily="50" charset="-128"/>
                        </a:rPr>
                        <a:t>D</a:t>
                      </a:r>
                      <a:r>
                        <a:rPr kumimoji="1" lang="ja-JP" altLang="en-US" sz="800">
                          <a:latin typeface="Meiryo UI" panose="020B0604030504040204" pitchFamily="50" charset="-128"/>
                          <a:ea typeface="Meiryo UI" panose="020B0604030504040204" pitchFamily="50" charset="-128"/>
                        </a:rPr>
                        <a:t>その他（交通センター情報）</a:t>
                      </a:r>
                    </a:p>
                  </a:txBody>
                  <a:tcPr/>
                </a:tc>
                <a:tc>
                  <a:txBody>
                    <a:bodyPr/>
                    <a:lstStyle/>
                    <a:p>
                      <a:endParaRPr kumimoji="1" lang="ja-JP" altLang="en-US" sz="105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2"/>
                  </a:ext>
                </a:extLst>
              </a:tr>
              <a:tr h="131943">
                <a:tc>
                  <a:txBody>
                    <a:bodyPr/>
                    <a:lstStyle/>
                    <a:p>
                      <a:r>
                        <a:rPr kumimoji="1" lang="en-US" altLang="ja-JP" sz="1050">
                          <a:solidFill>
                            <a:schemeClr val="tx1"/>
                          </a:solidFill>
                          <a:latin typeface="Meiryo UI" panose="020B0604030504040204" pitchFamily="50" charset="-128"/>
                          <a:ea typeface="Meiryo UI" panose="020B0604030504040204" pitchFamily="50" charset="-128"/>
                        </a:rPr>
                        <a:t>B)</a:t>
                      </a:r>
                      <a:r>
                        <a:rPr kumimoji="1" lang="ja-JP" altLang="en-US" sz="1050">
                          <a:solidFill>
                            <a:schemeClr val="tx1"/>
                          </a:solidFill>
                          <a:latin typeface="Meiryo UI" panose="020B0604030504040204" pitchFamily="50" charset="-128"/>
                          <a:ea typeface="Meiryo UI" panose="020B0604030504040204" pitchFamily="50" charset="-128"/>
                        </a:rPr>
                        <a:t>道路交通情報（電光表示板等）</a:t>
                      </a:r>
                      <a:endParaRPr kumimoji="1" lang="en-US" altLang="ja-JP" sz="1050">
                        <a:solidFill>
                          <a:schemeClr val="tx1"/>
                        </a:solidFill>
                        <a:latin typeface="Meiryo UI" panose="020B0604030504040204" pitchFamily="50" charset="-128"/>
                        <a:ea typeface="Meiryo UI" panose="020B0604030504040204" pitchFamily="50" charset="-128"/>
                      </a:endParaRPr>
                    </a:p>
                    <a:p>
                      <a:pPr marL="93663" indent="-93663"/>
                      <a:r>
                        <a:rPr kumimoji="1" lang="ja-JP" altLang="en-US" sz="1050">
                          <a:solidFill>
                            <a:schemeClr val="tx1"/>
                          </a:solidFill>
                          <a:latin typeface="Meiryo UI" panose="020B0604030504040204" pitchFamily="50" charset="-128"/>
                          <a:ea typeface="Meiryo UI" panose="020B0604030504040204" pitchFamily="50" charset="-128"/>
                        </a:rPr>
                        <a:t>－収集データを元に、目的地までの所要時間をスマートフォンや電光表示板に表示し、混雑緩和を図る</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a:latin typeface="Meiryo UI" panose="020B0604030504040204" pitchFamily="50" charset="-128"/>
                          <a:ea typeface="Meiryo UI" panose="020B0604030504040204" pitchFamily="50" charset="-128"/>
                        </a:rPr>
                        <a:t>⑥交通・モビリティ</a:t>
                      </a:r>
                    </a:p>
                  </a:txBody>
                  <a:tcPr/>
                </a:tc>
                <a:tc>
                  <a:txBody>
                    <a:bodyPr/>
                    <a:lstStyle/>
                    <a:p>
                      <a:r>
                        <a:rPr kumimoji="1" lang="ja-JP" altLang="en-US" sz="1050">
                          <a:latin typeface="Meiryo UI" panose="020B0604030504040204" pitchFamily="50" charset="-128"/>
                          <a:ea typeface="Meiryo UI" panose="020B0604030504040204" pitchFamily="50" charset="-128"/>
                        </a:rPr>
                        <a:t>←</a:t>
                      </a:r>
                    </a:p>
                  </a:txBody>
                  <a:tcPr/>
                </a:tc>
                <a:tc rowSpan="3">
                  <a:txBody>
                    <a:bodyPr/>
                    <a:lstStyle/>
                    <a:p>
                      <a:r>
                        <a:rPr kumimoji="1" lang="ja-JP" altLang="en-US" sz="1050">
                          <a:latin typeface="Meiryo UI" panose="020B0604030504040204" pitchFamily="50" charset="-128"/>
                          <a:ea typeface="Meiryo UI" panose="020B0604030504040204" pitchFamily="50" charset="-128"/>
                        </a:rPr>
                        <a:t>・バス車内混雑情報</a:t>
                      </a:r>
                      <a:endParaRPr kumimoji="1" lang="en-US" altLang="ja-JP" sz="1050">
                        <a:latin typeface="Meiryo UI" panose="020B0604030504040204" pitchFamily="50" charset="-128"/>
                        <a:ea typeface="Meiryo UI" panose="020B0604030504040204" pitchFamily="50" charset="-128"/>
                      </a:endParaRPr>
                    </a:p>
                    <a:p>
                      <a:r>
                        <a:rPr kumimoji="1" lang="ja-JP" altLang="en-US" sz="1050">
                          <a:latin typeface="Meiryo UI" panose="020B0604030504040204" pitchFamily="50" charset="-128"/>
                          <a:ea typeface="Meiryo UI" panose="020B0604030504040204" pitchFamily="50" charset="-128"/>
                        </a:rPr>
                        <a:t>・バス停間所要時間</a:t>
                      </a:r>
                    </a:p>
                  </a:txBody>
                  <a:tcPr/>
                </a:tc>
                <a:tc row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a:latin typeface="Meiryo UI" panose="020B0604030504040204" pitchFamily="50" charset="-128"/>
                          <a:ea typeface="Meiryo UI" panose="020B0604030504040204" pitchFamily="50" charset="-128"/>
                        </a:rPr>
                        <a:t>⑥交通・モビリティ</a:t>
                      </a:r>
                    </a:p>
                    <a:p>
                      <a:endParaRPr kumimoji="1" lang="ja-JP" altLang="en-US" sz="800">
                        <a:latin typeface="Meiryo UI" panose="020B0604030504040204" pitchFamily="50" charset="-128"/>
                        <a:ea typeface="Meiryo UI" panose="020B0604030504040204" pitchFamily="50" charset="-128"/>
                      </a:endParaRPr>
                    </a:p>
                  </a:txBody>
                  <a:tcPr/>
                </a:tc>
                <a:tc rowSpan="3">
                  <a:txBody>
                    <a:bodyPr/>
                    <a:lstStyle/>
                    <a:p>
                      <a:r>
                        <a:rPr kumimoji="1" lang="ja-JP" altLang="en-US" sz="800">
                          <a:latin typeface="Meiryo UI" panose="020B0604030504040204" pitchFamily="50" charset="-128"/>
                          <a:ea typeface="Meiryo UI" panose="020B0604030504040204" pitchFamily="50" charset="-128"/>
                        </a:rPr>
                        <a:t>①オープンデータ</a:t>
                      </a:r>
                      <a:endParaRPr kumimoji="1" lang="en-US" altLang="ja-JP" sz="80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a:latin typeface="Meiryo UI" panose="020B0604030504040204" pitchFamily="50" charset="-128"/>
                          <a:ea typeface="Meiryo UI" panose="020B0604030504040204" pitchFamily="50" charset="-128"/>
                        </a:rPr>
                        <a:t>Ａセンシングデータ</a:t>
                      </a:r>
                    </a:p>
                  </a:txBody>
                  <a:tcPr/>
                </a:tc>
                <a:tc row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a:latin typeface="Meiryo UI" panose="020B0604030504040204" pitchFamily="50" charset="-128"/>
                          <a:ea typeface="Meiryo UI" panose="020B0604030504040204" pitchFamily="50" charset="-128"/>
                        </a:rPr>
                        <a:t>社内データベース（●●バス）</a:t>
                      </a:r>
                      <a:endParaRPr kumimoji="1" lang="en-US" altLang="ja-JP" sz="105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a:latin typeface="Meiryo UI" panose="020B0604030504040204" pitchFamily="50" charset="-128"/>
                          <a:ea typeface="Meiryo UI" panose="020B0604030504040204" pitchFamily="50" charset="-128"/>
                        </a:rPr>
                        <a:t>⇒市オープンデータサイト（●●市）</a:t>
                      </a:r>
                      <a:endParaRPr kumimoji="1" lang="en-US" altLang="ja-JP" sz="105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5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3"/>
                  </a:ext>
                </a:extLst>
              </a:tr>
              <a:tr h="131943">
                <a:tc>
                  <a:txBody>
                    <a:bodyPr/>
                    <a:lstStyle/>
                    <a:p>
                      <a:r>
                        <a:rPr kumimoji="1" lang="en-US" altLang="ja-JP" sz="1050">
                          <a:solidFill>
                            <a:schemeClr val="tx1"/>
                          </a:solidFill>
                          <a:latin typeface="Meiryo UI" panose="020B0604030504040204" pitchFamily="50" charset="-128"/>
                          <a:ea typeface="Meiryo UI" panose="020B0604030504040204" pitchFamily="50" charset="-128"/>
                        </a:rPr>
                        <a:t>C)</a:t>
                      </a:r>
                      <a:r>
                        <a:rPr kumimoji="1" lang="ja-JP" altLang="en-US" sz="1050">
                          <a:solidFill>
                            <a:schemeClr val="tx1"/>
                          </a:solidFill>
                          <a:latin typeface="Meiryo UI" panose="020B0604030504040204" pitchFamily="50" charset="-128"/>
                          <a:ea typeface="Meiryo UI" panose="020B0604030504040204" pitchFamily="50" charset="-128"/>
                        </a:rPr>
                        <a:t>混雑緩和観光ルート作成</a:t>
                      </a:r>
                      <a:endParaRPr kumimoji="1" lang="en-US" altLang="ja-JP" sz="1050">
                        <a:solidFill>
                          <a:schemeClr val="tx1"/>
                        </a:solidFill>
                        <a:latin typeface="Meiryo UI" panose="020B0604030504040204" pitchFamily="50" charset="-128"/>
                        <a:ea typeface="Meiryo UI" panose="020B0604030504040204" pitchFamily="50" charset="-128"/>
                      </a:endParaRPr>
                    </a:p>
                    <a:p>
                      <a:pPr marL="93663" indent="-93663"/>
                      <a:r>
                        <a:rPr kumimoji="1" lang="ja-JP" altLang="en-US" sz="1050">
                          <a:solidFill>
                            <a:schemeClr val="tx1"/>
                          </a:solidFill>
                          <a:latin typeface="Meiryo UI" panose="020B0604030504040204" pitchFamily="50" charset="-128"/>
                          <a:ea typeface="Meiryo UI" panose="020B0604030504040204" pitchFamily="50" charset="-128"/>
                        </a:rPr>
                        <a:t>－観光需要ピーク時に混雑緩和できる観光ルートや、集客を行うための観光施策の検討</a:t>
                      </a:r>
                    </a:p>
                  </a:txBody>
                  <a:tcPr/>
                </a:tc>
                <a:tc>
                  <a:txBody>
                    <a:bodyPr/>
                    <a:lstStyle/>
                    <a:p>
                      <a:r>
                        <a:rPr kumimoji="1" lang="ja-JP" altLang="en-US" sz="800">
                          <a:latin typeface="Meiryo UI" panose="020B0604030504040204" pitchFamily="50" charset="-128"/>
                          <a:ea typeface="Meiryo UI" panose="020B0604030504040204" pitchFamily="50" charset="-128"/>
                        </a:rPr>
                        <a:t>⑤観光・地域活性化</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p>
                  </a:txBody>
                  <a:tcPr/>
                </a:tc>
                <a:tc vMerge="1">
                  <a:txBody>
                    <a:bodyPr/>
                    <a:lstStyle/>
                    <a:p>
                      <a:endParaRPr kumimoji="1" lang="ja-JP" altLang="en-US" sz="1050">
                        <a:latin typeface="Meiryo UI" panose="020B0604030504040204" pitchFamily="50" charset="-128"/>
                        <a:ea typeface="Meiryo UI" panose="020B0604030504040204" pitchFamily="50" charset="-128"/>
                      </a:endParaRPr>
                    </a:p>
                  </a:txBody>
                  <a:tcPr/>
                </a:tc>
                <a:tc vMerge="1">
                  <a:txBody>
                    <a:bodyPr/>
                    <a:lstStyle/>
                    <a:p>
                      <a:endParaRPr kumimoji="1" lang="ja-JP" altLang="en-US" sz="1050">
                        <a:latin typeface="Meiryo UI" panose="020B0604030504040204" pitchFamily="50" charset="-128"/>
                        <a:ea typeface="Meiryo UI" panose="020B0604030504040204" pitchFamily="50" charset="-128"/>
                      </a:endParaRPr>
                    </a:p>
                  </a:txBody>
                  <a:tcPr/>
                </a:tc>
                <a:tc vMerge="1">
                  <a:txBody>
                    <a:bodyPr/>
                    <a:lstStyle/>
                    <a:p>
                      <a:endParaRPr kumimoji="1" lang="ja-JP" altLang="en-US" sz="1050">
                        <a:latin typeface="Meiryo UI" panose="020B0604030504040204" pitchFamily="50" charset="-128"/>
                        <a:ea typeface="Meiryo UI" panose="020B0604030504040204" pitchFamily="50" charset="-128"/>
                      </a:endParaRPr>
                    </a:p>
                  </a:txBody>
                  <a:tcPr/>
                </a:tc>
                <a:tc vMerge="1">
                  <a:txBody>
                    <a:bodyPr/>
                    <a:lstStyle/>
                    <a:p>
                      <a:endParaRPr kumimoji="1" lang="ja-JP" altLang="en-US" sz="105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4"/>
                  </a:ext>
                </a:extLst>
              </a:tr>
              <a:tr h="131943">
                <a:tc>
                  <a:txBody>
                    <a:bodyPr/>
                    <a:lstStyle/>
                    <a:p>
                      <a:r>
                        <a:rPr kumimoji="1" lang="en-US" altLang="ja-JP" sz="1050">
                          <a:solidFill>
                            <a:schemeClr val="tx1"/>
                          </a:solidFill>
                          <a:latin typeface="Meiryo UI" panose="020B0604030504040204" pitchFamily="50" charset="-128"/>
                          <a:ea typeface="Meiryo UI" panose="020B0604030504040204" pitchFamily="50" charset="-128"/>
                        </a:rPr>
                        <a:t>D)</a:t>
                      </a:r>
                      <a:r>
                        <a:rPr kumimoji="1" lang="ja-JP" altLang="en-US" sz="1050">
                          <a:solidFill>
                            <a:schemeClr val="tx1"/>
                          </a:solidFill>
                          <a:latin typeface="Meiryo UI" panose="020B0604030504040204" pitchFamily="50" charset="-128"/>
                          <a:ea typeface="Meiryo UI" panose="020B0604030504040204" pitchFamily="50" charset="-128"/>
                        </a:rPr>
                        <a:t>大規模災害時シミュレーション</a:t>
                      </a:r>
                      <a:r>
                        <a:rPr kumimoji="1" lang="en-US" altLang="ja-JP" sz="1050">
                          <a:solidFill>
                            <a:schemeClr val="tx1"/>
                          </a:solidFill>
                          <a:latin typeface="Meiryo UI" panose="020B0604030504040204" pitchFamily="50" charset="-128"/>
                          <a:ea typeface="Meiryo UI" panose="020B0604030504040204" pitchFamily="50" charset="-128"/>
                        </a:rPr>
                        <a:t>【R5</a:t>
                      </a:r>
                      <a:r>
                        <a:rPr kumimoji="1" lang="ja-JP" altLang="en-US" sz="1050">
                          <a:solidFill>
                            <a:schemeClr val="tx1"/>
                          </a:solidFill>
                          <a:latin typeface="Meiryo UI" panose="020B0604030504040204" pitchFamily="50" charset="-128"/>
                          <a:ea typeface="Meiryo UI" panose="020B0604030504040204" pitchFamily="50" charset="-128"/>
                        </a:rPr>
                        <a:t>予定</a:t>
                      </a:r>
                      <a:r>
                        <a:rPr kumimoji="1" lang="en-US" altLang="ja-JP" sz="1050">
                          <a:solidFill>
                            <a:schemeClr val="tx1"/>
                          </a:solidFill>
                          <a:latin typeface="Meiryo UI" panose="020B0604030504040204" pitchFamily="50" charset="-128"/>
                          <a:ea typeface="Meiryo UI" panose="020B0604030504040204" pitchFamily="50" charset="-128"/>
                        </a:rPr>
                        <a:t>】</a:t>
                      </a:r>
                    </a:p>
                    <a:p>
                      <a:pPr marL="93663" indent="-93663"/>
                      <a:r>
                        <a:rPr kumimoji="1" lang="ja-JP" altLang="en-US" sz="1050">
                          <a:solidFill>
                            <a:schemeClr val="tx1"/>
                          </a:solidFill>
                          <a:latin typeface="Meiryo UI" panose="020B0604030504040204" pitchFamily="50" charset="-128"/>
                          <a:ea typeface="Meiryo UI" panose="020B0604030504040204" pitchFamily="50" charset="-128"/>
                        </a:rPr>
                        <a:t>－大規模災害発生時の人や車の動きをシミュレーションし、防災計画として臨時避難所や避難誘導等を検討</a:t>
                      </a:r>
                    </a:p>
                  </a:txBody>
                  <a:tcPr/>
                </a:tc>
                <a:tc>
                  <a:txBody>
                    <a:bodyPr/>
                    <a:lstStyle/>
                    <a:p>
                      <a:r>
                        <a:rPr kumimoji="1" lang="ja-JP" altLang="en-US" sz="800">
                          <a:latin typeface="Meiryo UI" panose="020B0604030504040204" pitchFamily="50" charset="-128"/>
                          <a:ea typeface="Meiryo UI" panose="020B0604030504040204" pitchFamily="50" charset="-128"/>
                        </a:rPr>
                        <a:t>①防災</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p>
                  </a:txBody>
                  <a:tcPr/>
                </a:tc>
                <a:tc vMerge="1">
                  <a:txBody>
                    <a:bodyPr/>
                    <a:lstStyle/>
                    <a:p>
                      <a:endParaRPr kumimoji="1" lang="ja-JP" altLang="en-US" sz="1050">
                        <a:latin typeface="Meiryo UI" panose="020B0604030504040204" pitchFamily="50" charset="-128"/>
                        <a:ea typeface="Meiryo UI" panose="020B0604030504040204" pitchFamily="50" charset="-128"/>
                      </a:endParaRPr>
                    </a:p>
                  </a:txBody>
                  <a:tcPr/>
                </a:tc>
                <a:tc vMerge="1">
                  <a:txBody>
                    <a:bodyPr/>
                    <a:lstStyle/>
                    <a:p>
                      <a:endParaRPr kumimoji="1" lang="ja-JP" altLang="en-US" sz="1050">
                        <a:latin typeface="Meiryo UI" panose="020B0604030504040204" pitchFamily="50" charset="-128"/>
                        <a:ea typeface="Meiryo UI" panose="020B0604030504040204" pitchFamily="50" charset="-128"/>
                      </a:endParaRPr>
                    </a:p>
                  </a:txBody>
                  <a:tcPr/>
                </a:tc>
                <a:tc vMerge="1">
                  <a:txBody>
                    <a:bodyPr/>
                    <a:lstStyle/>
                    <a:p>
                      <a:endParaRPr kumimoji="1" lang="ja-JP" altLang="en-US" sz="1050">
                        <a:latin typeface="Meiryo UI" panose="020B0604030504040204" pitchFamily="50" charset="-128"/>
                        <a:ea typeface="Meiryo UI" panose="020B0604030504040204" pitchFamily="50" charset="-128"/>
                      </a:endParaRPr>
                    </a:p>
                  </a:txBody>
                  <a:tcPr/>
                </a:tc>
                <a:tc vMerge="1">
                  <a:txBody>
                    <a:bodyPr/>
                    <a:lstStyle/>
                    <a:p>
                      <a:endParaRPr kumimoji="1" lang="ja-JP" altLang="en-US" sz="105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5"/>
                  </a:ext>
                </a:extLst>
              </a:tr>
              <a:tr h="145544">
                <a:tc>
                  <a:txBody>
                    <a:bodyPr/>
                    <a:lstStyle/>
                    <a:p>
                      <a:endParaRPr kumimoji="1" lang="ja-JP" altLang="en-US" sz="1050">
                        <a:latin typeface="Meiryo UI" panose="020B0604030504040204" pitchFamily="50" charset="-128"/>
                        <a:ea typeface="Meiryo UI" panose="020B0604030504040204" pitchFamily="50" charset="-128"/>
                      </a:endParaRPr>
                    </a:p>
                  </a:txBody>
                  <a:tcPr/>
                </a:tc>
                <a:tc>
                  <a:txBody>
                    <a:bodyPr/>
                    <a:lstStyle/>
                    <a:p>
                      <a:endParaRPr kumimoji="1" lang="ja-JP" altLang="en-US" sz="1050">
                        <a:latin typeface="Meiryo UI" panose="020B0604030504040204" pitchFamily="50" charset="-128"/>
                        <a:ea typeface="Meiryo UI" panose="020B0604030504040204" pitchFamily="50" charset="-128"/>
                      </a:endParaRPr>
                    </a:p>
                  </a:txBody>
                  <a:tcPr/>
                </a:tc>
                <a:tc>
                  <a:txBody>
                    <a:bodyPr/>
                    <a:lstStyle/>
                    <a:p>
                      <a:endParaRPr kumimoji="1" lang="ja-JP" altLang="en-US" sz="1050">
                        <a:latin typeface="Meiryo UI" panose="020B0604030504040204" pitchFamily="50" charset="-128"/>
                        <a:ea typeface="Meiryo UI" panose="020B0604030504040204" pitchFamily="50" charset="-128"/>
                      </a:endParaRPr>
                    </a:p>
                  </a:txBody>
                  <a:tcPr/>
                </a:tc>
                <a:tc>
                  <a:txBody>
                    <a:bodyPr/>
                    <a:lstStyle/>
                    <a:p>
                      <a:endParaRPr kumimoji="1" lang="ja-JP" altLang="en-US" sz="1050">
                        <a:latin typeface="Meiryo UI" panose="020B0604030504040204" pitchFamily="50" charset="-128"/>
                        <a:ea typeface="Meiryo UI" panose="020B0604030504040204" pitchFamily="50" charset="-128"/>
                      </a:endParaRPr>
                    </a:p>
                  </a:txBody>
                  <a:tcPr/>
                </a:tc>
                <a:tc>
                  <a:txBody>
                    <a:bodyPr/>
                    <a:lstStyle/>
                    <a:p>
                      <a:endParaRPr kumimoji="1" lang="ja-JP" altLang="en-US" sz="1050">
                        <a:latin typeface="Meiryo UI" panose="020B0604030504040204" pitchFamily="50" charset="-128"/>
                        <a:ea typeface="Meiryo UI" panose="020B0604030504040204" pitchFamily="50" charset="-128"/>
                      </a:endParaRPr>
                    </a:p>
                  </a:txBody>
                  <a:tcPr/>
                </a:tc>
                <a:tc>
                  <a:txBody>
                    <a:bodyPr/>
                    <a:lstStyle/>
                    <a:p>
                      <a:endParaRPr kumimoji="1" lang="ja-JP" altLang="en-US" sz="1050">
                        <a:latin typeface="Meiryo UI" panose="020B0604030504040204" pitchFamily="50" charset="-128"/>
                        <a:ea typeface="Meiryo UI" panose="020B0604030504040204" pitchFamily="50" charset="-128"/>
                      </a:endParaRPr>
                    </a:p>
                  </a:txBody>
                  <a:tcPr/>
                </a:tc>
                <a:tc>
                  <a:txBody>
                    <a:bodyPr/>
                    <a:lstStyle/>
                    <a:p>
                      <a:endParaRPr kumimoji="1" lang="ja-JP" altLang="en-US" sz="105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6"/>
                  </a:ext>
                </a:extLst>
              </a:tr>
            </a:tbl>
          </a:graphicData>
        </a:graphic>
      </p:graphicFrame>
      <p:sp>
        <p:nvSpPr>
          <p:cNvPr id="1871" name="正方形/長方形 14"/>
          <p:cNvSpPr/>
          <p:nvPr/>
        </p:nvSpPr>
        <p:spPr>
          <a:xfrm>
            <a:off x="1080877" y="5595002"/>
            <a:ext cx="7416824" cy="1035120"/>
          </a:xfrm>
          <a:prstGeom prst="rect">
            <a:avLst/>
          </a:prstGeom>
          <a:solidFill>
            <a:schemeClr val="bg1"/>
          </a:solidFill>
          <a:ln w="952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9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分野の一覧</a:t>
            </a:r>
            <a:r>
              <a:rPr kumimoji="1" lang="en-US" altLang="ja-JP" sz="9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9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①交通モビリティ、②エネルギー、③防災、④インフラ維持管理、⑤観光・地域活性化、⑥健康・医療、⑦農林水産業、⑧環境、⑨セキュリティ・見守り、⑩物流、⑪都市計画・整備、⑫その他</a:t>
            </a:r>
            <a:endParaRPr kumimoji="1" lang="en-US" altLang="ja-JP" sz="9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9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9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区分の一覧</a:t>
            </a:r>
            <a:r>
              <a:rPr kumimoji="1" lang="en-US" altLang="ja-JP" sz="9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9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①オープンデータ、 （以下オープンデータ以外の） ②パーソナルデータ（個人情報）、③パーソナルデータ（匿名加工情報等）、④非パーソナルデータ</a:t>
            </a:r>
            <a:endParaRPr kumimoji="1" lang="en-US" altLang="ja-JP" sz="9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9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Ａセンシングデータ、Ｂ購買情報、Ｃ地理空間データ、Ｄその他（手入力など）</a:t>
            </a:r>
            <a:endParaRPr kumimoji="1" lang="en-US" altLang="ja-JP" sz="9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1872" name="正方形/長方形 15"/>
          <p:cNvSpPr/>
          <p:nvPr/>
        </p:nvSpPr>
        <p:spPr>
          <a:xfrm>
            <a:off x="363543" y="981083"/>
            <a:ext cx="3128337" cy="276999"/>
          </a:xfrm>
          <a:prstGeom prst="rect">
            <a:avLst/>
          </a:prstGeom>
        </p:spPr>
        <p:txBody>
          <a:bodyPr wrap="square">
            <a:spAutoFit/>
          </a:bodyPr>
          <a:lstStyle/>
          <a:p>
            <a:pPr marL="381000" marR="44450" lvl="0" indent="-381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en-US" altLang="ja-JP" sz="1200" b="0" i="0" u="none" strike="noStrike" kern="1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a:t>
            </a:r>
            <a:r>
              <a:rPr kumimoji="1" lang="ja-JP" altLang="en-US" sz="1200" b="0" i="0" u="none" strike="noStrike" kern="1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データ・サービス相関表</a:t>
            </a:r>
            <a:r>
              <a:rPr kumimoji="1" lang="en-US" altLang="ja-JP" sz="1200" b="0" i="0" u="none" strike="noStrike" kern="1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a:t>
            </a:r>
            <a:endParaRPr kumimoji="1" lang="ja-JP" altLang="ja-JP" sz="1200" b="0" i="0" u="none" strike="noStrike" kern="1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p:txBody>
      </p:sp>
      <p:sp>
        <p:nvSpPr>
          <p:cNvPr id="1873" name="正方形/長方形 17"/>
          <p:cNvSpPr/>
          <p:nvPr/>
        </p:nvSpPr>
        <p:spPr>
          <a:xfrm>
            <a:off x="4959263" y="3974359"/>
            <a:ext cx="3128337" cy="276999"/>
          </a:xfrm>
          <a:prstGeom prst="rect">
            <a:avLst/>
          </a:prstGeom>
          <a:solidFill>
            <a:schemeClr val="bg1">
              <a:lumMod val="85000"/>
            </a:schemeClr>
          </a:solidFill>
          <a:ln>
            <a:solidFill>
              <a:schemeClr val="tx1"/>
            </a:solidFill>
          </a:ln>
        </p:spPr>
        <p:txBody>
          <a:bodyPr wrap="square">
            <a:spAutoFit/>
          </a:bodyPr>
          <a:lstStyle/>
          <a:p>
            <a:pPr marL="381000" marR="44450" lvl="0" indent="-381000" algn="ctr"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ja-JP" altLang="en-US" sz="1200" b="1" i="0" u="none" strike="noStrike" kern="100" cap="none" spc="0" normalizeH="0" baseline="0" noProof="0">
                <a:ln>
                  <a:noFill/>
                </a:ln>
                <a:solidFill>
                  <a:srgbClr val="C0000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記載例</a:t>
            </a:r>
            <a:endParaRPr kumimoji="1" lang="ja-JP" altLang="ja-JP" sz="1200" b="1" i="0" u="none" strike="noStrike" kern="100" cap="none" spc="0" normalizeH="0" baseline="0" noProof="0">
              <a:ln>
                <a:noFill/>
              </a:ln>
              <a:solidFill>
                <a:srgbClr val="C0000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p:txBody>
      </p:sp>
      <p:sp>
        <p:nvSpPr>
          <p:cNvPr id="1874" name="Rectangle 66"/>
          <p:cNvSpPr>
            <a:spLocks noChangeArrowheads="1"/>
          </p:cNvSpPr>
          <p:nvPr/>
        </p:nvSpPr>
        <p:spPr>
          <a:xfrm>
            <a:off x="179513" y="980728"/>
            <a:ext cx="8784976" cy="5760640"/>
          </a:xfrm>
          <a:prstGeom prst="rect">
            <a:avLst/>
          </a:prstGeom>
          <a:noFill/>
          <a:ln w="28575">
            <a:solidFill>
              <a:srgbClr val="FFC000"/>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sp>
        <p:nvSpPr>
          <p:cNvPr id="1875" name="正方形/長方形 12"/>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FF3090DA-6FB9-414E-B719-C78A97C2C8C3}"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42</a:t>
            </a:fld>
            <a:endParaRPr kumimoji="1" lang="en-US" altLang="ja-JP" sz="148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1876" name="正方形/長方形 12"/>
          <p:cNvSpPr/>
          <p:nvPr/>
        </p:nvSpPr>
        <p:spPr>
          <a:xfrm>
            <a:off x="2987824" y="6607787"/>
            <a:ext cx="6768752" cy="261610"/>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100" b="0" i="1" u="none" strike="noStrike" kern="1200" cap="none" spc="0" normalizeH="0" baseline="0" noProof="0">
                <a:ln>
                  <a:noFill/>
                </a:ln>
                <a:solidFill>
                  <a:srgbClr val="FF0000"/>
                </a:solidFill>
                <a:effectLst/>
                <a:uLnTx/>
                <a:uFillTx/>
                <a:latin typeface="ＭＳ Ｐゴシック"/>
                <a:ea typeface="ＭＳ Ｐゴシック"/>
                <a:cs typeface="+mn-cs"/>
              </a:rPr>
              <a:t>注）必要に応じ、適宜枚数を追加すること（追加する場合は、以降のページ番号を</a:t>
            </a:r>
            <a:r>
              <a:rPr kumimoji="1" lang="en-US" altLang="ja-JP" sz="1100" b="0" i="1" u="none" strike="noStrike" kern="1200" cap="none" spc="0" normalizeH="0" baseline="0" noProof="0">
                <a:ln>
                  <a:noFill/>
                </a:ln>
                <a:solidFill>
                  <a:srgbClr val="FF0000"/>
                </a:solidFill>
                <a:effectLst/>
                <a:uLnTx/>
                <a:uFillTx/>
                <a:latin typeface="ＭＳ Ｐゴシック"/>
                <a:ea typeface="ＭＳ Ｐゴシック"/>
                <a:cs typeface="+mn-cs"/>
              </a:rPr>
              <a:t>25a,25b…</a:t>
            </a:r>
            <a:r>
              <a:rPr kumimoji="1" lang="ja-JP" altLang="en-US" sz="1100" b="0" i="1" u="none" strike="noStrike" kern="1200" cap="none" spc="0" normalizeH="0" baseline="0" noProof="0">
                <a:ln>
                  <a:noFill/>
                </a:ln>
                <a:solidFill>
                  <a:srgbClr val="FF0000"/>
                </a:solidFill>
                <a:effectLst/>
                <a:uLnTx/>
                <a:uFillTx/>
                <a:latin typeface="ＭＳ Ｐゴシック"/>
                <a:ea typeface="ＭＳ Ｐゴシック"/>
                <a:cs typeface="+mn-cs"/>
              </a:rPr>
              <a:t>とすること）</a:t>
            </a:r>
            <a:endParaRPr kumimoji="1" lang="en-US" altLang="ja-JP" sz="1100" b="0" i="1" u="none" strike="noStrike" kern="1200" cap="none" spc="0" normalizeH="0" baseline="0" noProof="0">
              <a:ln>
                <a:noFill/>
              </a:ln>
              <a:solidFill>
                <a:srgbClr val="FF0000"/>
              </a:solidFill>
              <a:effectLst/>
              <a:uLnTx/>
              <a:uFillTx/>
              <a:latin typeface="ＭＳ Ｐゴシック"/>
              <a:ea typeface="ＭＳ Ｐゴシック"/>
              <a:cs typeface="+mn-cs"/>
            </a:endParaRPr>
          </a:p>
        </p:txBody>
      </p:sp>
    </p:spTree>
    <p:extLst>
      <p:ext uri="{BB962C8B-B14F-4D97-AF65-F5344CB8AC3E}">
        <p14:creationId xmlns:p14="http://schemas.microsoft.com/office/powerpoint/2010/main" val="141973905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8" name="正方形/長方形 4"/>
          <p:cNvSpPr/>
          <p:nvPr/>
        </p:nvSpPr>
        <p:spPr>
          <a:xfrm>
            <a:off x="0" y="0"/>
            <a:ext cx="9144000" cy="576000"/>
          </a:xfrm>
          <a:prstGeom prst="rect">
            <a:avLst/>
          </a:prstGeom>
          <a:solidFill>
            <a:srgbClr val="F79646"/>
          </a:solidFill>
          <a:ln w="25400" cap="flat" cmpd="sng" algn="ctr">
            <a:noFill/>
            <a:prstDash val="solid"/>
          </a:ln>
          <a:effectLst/>
        </p:spPr>
        <p:txBody>
          <a:bodyPr rtlCol="0"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実施計画</a:t>
            </a:r>
          </a:p>
        </p:txBody>
      </p:sp>
      <p:sp>
        <p:nvSpPr>
          <p:cNvPr id="1879" name="正方形/長方形 5"/>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総務省</a:t>
            </a:r>
          </a:p>
        </p:txBody>
      </p:sp>
      <p:sp>
        <p:nvSpPr>
          <p:cNvPr id="1880" name="Text Box 4"/>
          <p:cNvSpPr txBox="1">
            <a:spLocks noChangeArrowheads="1"/>
          </p:cNvSpPr>
          <p:nvPr/>
        </p:nvSpPr>
        <p:spPr>
          <a:xfrm>
            <a:off x="107504" y="561084"/>
            <a:ext cx="7398461" cy="400110"/>
          </a:xfrm>
          <a:prstGeom prst="rect">
            <a:avLst/>
          </a:prstGeom>
          <a:noFill/>
          <a:ln w="9525">
            <a:noFill/>
            <a:miter lim="800000"/>
            <a:headEnd/>
            <a:tailEnd/>
          </a:ln>
          <a:effectLst/>
        </p:spPr>
        <p:txBody>
          <a:bodyPr wrap="square">
            <a:spAutoFit/>
          </a:bodyPr>
          <a:lstStyle/>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r>
              <a:rPr kumimoji="1" lang="ja-JP" altLang="en-US" sz="2000" b="1"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活用するデータとサービス</a:t>
            </a:r>
            <a:endParaRPr kumimoji="1" lang="ja-JP" altLang="en-US" sz="16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mn-cs"/>
            </a:endParaRPr>
          </a:p>
        </p:txBody>
      </p:sp>
      <p:sp>
        <p:nvSpPr>
          <p:cNvPr id="1881" name="正方形/長方形 8"/>
          <p:cNvSpPr/>
          <p:nvPr/>
        </p:nvSpPr>
        <p:spPr>
          <a:xfrm>
            <a:off x="279430" y="4420619"/>
            <a:ext cx="8592463" cy="1277273"/>
          </a:xfrm>
          <a:prstGeom prst="rect">
            <a:avLst/>
          </a:prstGeom>
        </p:spPr>
        <p:txBody>
          <a:bodyPr wrap="square">
            <a:spAutoFit/>
          </a:bodyPr>
          <a:lstStyle/>
          <a:p>
            <a:pPr marL="38100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en-US" altLang="ja-JP" sz="1100" b="0" i="1" u="none" strike="noStrike" kern="100" cap="none" spc="0" normalizeH="0" baseline="0" noProof="0">
                <a:ln>
                  <a:noFill/>
                </a:ln>
                <a:solidFill>
                  <a:srgbClr val="F73131"/>
                </a:solidFill>
                <a:effectLst/>
                <a:uLnTx/>
                <a:uFillTx/>
                <a:latin typeface="ＭＳ Ｐゴシック"/>
                <a:ea typeface="ＭＳ Ｐゴシック"/>
                <a:cs typeface="Meiryo UI" panose="020B0604030504040204" pitchFamily="50" charset="-128"/>
              </a:rPr>
              <a:t>※</a:t>
            </a:r>
            <a:r>
              <a:rPr kumimoji="1" lang="ja-JP" altLang="en-US" sz="1100" b="0" i="1" u="none" strike="noStrike" kern="100" cap="none" spc="0" normalizeH="0" baseline="0" noProof="0">
                <a:ln>
                  <a:noFill/>
                </a:ln>
                <a:solidFill>
                  <a:srgbClr val="F73131"/>
                </a:solidFill>
                <a:effectLst/>
                <a:uLnTx/>
                <a:uFillTx/>
                <a:latin typeface="ＭＳ Ｐゴシック"/>
                <a:ea typeface="ＭＳ Ｐゴシック"/>
                <a:cs typeface="Meiryo UI" panose="020B0604030504040204" pitchFamily="50" charset="-128"/>
              </a:rPr>
              <a:t>　地域の抱える課題を解決するサービス等の内容を具体的に記載すること。なお、都市</a:t>
            </a:r>
            <a:r>
              <a:rPr kumimoji="1" lang="en-US" altLang="ja-JP" sz="1100" b="0" i="1" u="none" strike="noStrike" kern="100" cap="none" spc="0" normalizeH="0" baseline="0" noProof="0">
                <a:ln>
                  <a:noFill/>
                </a:ln>
                <a:solidFill>
                  <a:srgbClr val="F73131"/>
                </a:solidFill>
                <a:effectLst/>
                <a:uLnTx/>
                <a:uFillTx/>
                <a:latin typeface="ＭＳ Ｐゴシック"/>
                <a:ea typeface="ＭＳ Ｐゴシック"/>
                <a:cs typeface="Meiryo UI" panose="020B0604030504040204" pitchFamily="50" charset="-128"/>
              </a:rPr>
              <a:t>OS</a:t>
            </a:r>
            <a:r>
              <a:rPr kumimoji="1" lang="ja-JP" altLang="en-US" sz="1100" b="0" i="1" u="none" strike="noStrike" kern="100" cap="none" spc="0" normalizeH="0" baseline="0" noProof="0">
                <a:ln>
                  <a:noFill/>
                </a:ln>
                <a:solidFill>
                  <a:srgbClr val="F73131"/>
                </a:solidFill>
                <a:effectLst/>
                <a:uLnTx/>
                <a:uFillTx/>
                <a:latin typeface="ＭＳ Ｐゴシック"/>
                <a:ea typeface="ＭＳ Ｐゴシック"/>
                <a:cs typeface="Meiryo UI" panose="020B0604030504040204" pitchFamily="50" charset="-128"/>
              </a:rPr>
              <a:t>との関係性についても明確に記載すること。</a:t>
            </a:r>
            <a:endParaRPr kumimoji="1" lang="en-US" altLang="ja-JP" sz="1100" b="0" i="1" u="none" strike="noStrike" kern="100" cap="none" spc="0" normalizeH="0" baseline="0" noProof="0">
              <a:ln>
                <a:noFill/>
              </a:ln>
              <a:solidFill>
                <a:srgbClr val="F73131"/>
              </a:solidFill>
              <a:effectLst/>
              <a:uLnTx/>
              <a:uFillTx/>
              <a:latin typeface="ＭＳ Ｐゴシック"/>
              <a:ea typeface="ＭＳ Ｐゴシック"/>
              <a:cs typeface="Meiryo UI" panose="020B0604030504040204" pitchFamily="50" charset="-128"/>
            </a:endParaRPr>
          </a:p>
          <a:p>
            <a:pPr marL="38100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en-US" altLang="ja-JP" sz="1100" b="0" i="1" u="none" strike="noStrike" kern="100" cap="none" spc="0" normalizeH="0" baseline="0" noProof="0">
                <a:ln>
                  <a:noFill/>
                </a:ln>
                <a:solidFill>
                  <a:srgbClr val="F73131"/>
                </a:solidFill>
                <a:effectLst/>
                <a:uLnTx/>
                <a:uFillTx/>
                <a:latin typeface="ＭＳ Ｐゴシック"/>
                <a:ea typeface="ＭＳ Ｐゴシック"/>
                <a:cs typeface="Meiryo UI" panose="020B0604030504040204" pitchFamily="50" charset="-128"/>
              </a:rPr>
              <a:t>※</a:t>
            </a:r>
            <a:r>
              <a:rPr kumimoji="1" lang="ja-JP" altLang="en-US" sz="1100" b="0" i="1" u="none" strike="noStrike" kern="100" cap="none" spc="0" normalizeH="0" baseline="0" noProof="0">
                <a:ln>
                  <a:noFill/>
                </a:ln>
                <a:solidFill>
                  <a:srgbClr val="F73131"/>
                </a:solidFill>
                <a:effectLst/>
                <a:uLnTx/>
                <a:uFillTx/>
                <a:latin typeface="ＭＳ Ｐゴシック"/>
                <a:ea typeface="ＭＳ Ｐゴシック"/>
                <a:cs typeface="Meiryo UI" panose="020B0604030504040204" pitchFamily="50" charset="-128"/>
              </a:rPr>
              <a:t>　</a:t>
            </a:r>
            <a:r>
              <a:rPr kumimoji="1" lang="ja-JP" altLang="ja-JP" sz="1100" b="0" i="1" u="none" strike="noStrike" kern="100" cap="none" spc="0" normalizeH="0" baseline="0" noProof="0">
                <a:ln>
                  <a:noFill/>
                </a:ln>
                <a:solidFill>
                  <a:srgbClr val="F73131"/>
                </a:solidFill>
                <a:effectLst/>
                <a:uLnTx/>
                <a:uFillTx/>
                <a:latin typeface="ＭＳ Ｐゴシック"/>
                <a:ea typeface="ＭＳ Ｐゴシック"/>
                <a:cs typeface="Meiryo UI" panose="020B0604030504040204" pitchFamily="50" charset="-128"/>
              </a:rPr>
              <a:t>個人情報等機密性の高い情報等をどのようなセキュリティポリシーに従って取り扱うか、セキュリティポリシー等の所管部局・部署と十分に協議をしたか、外部委託を行う場合を含めて必要な情報セキュリティ対策が講じられているかなどを詳細かつ具体的に記載すること。</a:t>
            </a:r>
            <a:endParaRPr kumimoji="1" lang="en-US" altLang="ja-JP" sz="1100" b="0" i="1" u="none" strike="noStrike" kern="100" cap="none" spc="0" normalizeH="0" baseline="0" noProof="0">
              <a:ln>
                <a:noFill/>
              </a:ln>
              <a:solidFill>
                <a:srgbClr val="F73131"/>
              </a:solidFill>
              <a:effectLst/>
              <a:uLnTx/>
              <a:uFillTx/>
              <a:latin typeface="ＭＳ Ｐゴシック"/>
              <a:ea typeface="ＭＳ Ｐゴシック"/>
              <a:cs typeface="Meiryo UI" panose="020B0604030504040204" pitchFamily="50" charset="-128"/>
            </a:endParaRPr>
          </a:p>
          <a:p>
            <a:pPr marL="38100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en-US" altLang="ja-JP" sz="1100" b="0" i="1" u="none" strike="noStrike" kern="100" cap="none" spc="0" normalizeH="0" baseline="0" noProof="0">
                <a:ln>
                  <a:noFill/>
                </a:ln>
                <a:solidFill>
                  <a:srgbClr val="F73131"/>
                </a:solidFill>
                <a:effectLst/>
                <a:uLnTx/>
                <a:uFillTx/>
                <a:latin typeface="ＭＳ Ｐゴシック"/>
                <a:ea typeface="ＭＳ Ｐゴシック"/>
                <a:cs typeface="+mn-cs"/>
              </a:rPr>
              <a:t>※</a:t>
            </a:r>
            <a:r>
              <a:rPr kumimoji="1" lang="ja-JP" altLang="en-US" sz="1100" b="0" i="1" u="none" strike="noStrike" kern="100" cap="none" spc="0" normalizeH="0" baseline="0" noProof="0">
                <a:ln>
                  <a:noFill/>
                </a:ln>
                <a:solidFill>
                  <a:srgbClr val="F73131"/>
                </a:solidFill>
                <a:effectLst/>
                <a:uLnTx/>
                <a:uFillTx/>
                <a:latin typeface="ＭＳ Ｐゴシック"/>
                <a:ea typeface="ＭＳ Ｐゴシック"/>
                <a:cs typeface="+mn-cs"/>
              </a:rPr>
              <a:t>　</a:t>
            </a:r>
            <a:r>
              <a:rPr kumimoji="1" lang="en-US" altLang="ja-JP" sz="1100" b="0" i="1" u="none" strike="noStrike" kern="100" cap="none" spc="0" normalizeH="0" baseline="0" noProof="0">
                <a:ln>
                  <a:noFill/>
                </a:ln>
                <a:solidFill>
                  <a:srgbClr val="F73131"/>
                </a:solidFill>
                <a:effectLst/>
                <a:uLnTx/>
                <a:uFillTx/>
                <a:latin typeface="ＭＳ Ｐゴシック"/>
                <a:ea typeface="ＭＳ Ｐゴシック"/>
                <a:cs typeface="+mn-cs"/>
              </a:rPr>
              <a:t>AI</a:t>
            </a:r>
            <a:r>
              <a:rPr kumimoji="1" lang="ja-JP" altLang="en-US" sz="1100" b="0" i="1" u="none" strike="noStrike" kern="100" cap="none" spc="0" normalizeH="0" baseline="0" noProof="0">
                <a:ln>
                  <a:noFill/>
                </a:ln>
                <a:solidFill>
                  <a:srgbClr val="F73131"/>
                </a:solidFill>
                <a:effectLst/>
                <a:uLnTx/>
                <a:uFillTx/>
                <a:latin typeface="ＭＳ Ｐゴシック"/>
                <a:ea typeface="ＭＳ Ｐゴシック"/>
                <a:cs typeface="+mn-cs"/>
              </a:rPr>
              <a:t>等の先端技術を用いる場合は、その詳細を記載すること。（加点評価する）</a:t>
            </a:r>
            <a:endParaRPr kumimoji="1" lang="en-US" altLang="ja-JP" sz="1100" b="0" i="1" u="none" strike="noStrike" kern="100" cap="none" spc="0" normalizeH="0" baseline="0" noProof="0">
              <a:ln>
                <a:noFill/>
              </a:ln>
              <a:solidFill>
                <a:srgbClr val="F73131"/>
              </a:solidFill>
              <a:effectLst/>
              <a:uLnTx/>
              <a:uFillTx/>
              <a:latin typeface="ＭＳ Ｐゴシック"/>
              <a:ea typeface="ＭＳ Ｐゴシック"/>
              <a:cs typeface="+mn-cs"/>
            </a:endParaRPr>
          </a:p>
          <a:p>
            <a:pPr marL="38100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endParaRPr kumimoji="1" lang="ja-JP" altLang="ja-JP" sz="1100" b="0" i="0" u="none" strike="noStrike" kern="100" cap="none" spc="0" normalizeH="0" baseline="0" noProof="0">
              <a:ln>
                <a:noFill/>
              </a:ln>
              <a:solidFill>
                <a:srgbClr val="FFAA0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381000" marR="44450" lvl="0" indent="-254000" algn="l" defTabSz="914400" rtl="0" eaLnBrk="0" fontAlgn="base" latinLnBrk="0" hangingPunct="0">
              <a:lnSpc>
                <a:spcPct val="100000"/>
              </a:lnSpc>
              <a:spcBef>
                <a:spcPct val="0"/>
              </a:spcBef>
              <a:spcAft>
                <a:spcPts val="0"/>
              </a:spcAft>
              <a:buClrTx/>
              <a:buSzTx/>
              <a:buFontTx/>
              <a:buNone/>
              <a:tabLst/>
              <a:defRPr/>
            </a:pPr>
            <a:endParaRPr kumimoji="1" lang="ja-JP" altLang="en-US" sz="1100" b="0" i="0" u="none" strike="noStrike" kern="1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381000" marR="44450" lvl="0" indent="-254000" algn="l" defTabSz="914400" rtl="0" eaLnBrk="0" fontAlgn="base" latinLnBrk="0" hangingPunct="0">
              <a:lnSpc>
                <a:spcPct val="100000"/>
              </a:lnSpc>
              <a:spcBef>
                <a:spcPct val="0"/>
              </a:spcBef>
              <a:spcAft>
                <a:spcPts val="0"/>
              </a:spcAft>
              <a:buClrTx/>
              <a:buSzTx/>
              <a:buFontTx/>
              <a:buNone/>
              <a:tabLst/>
              <a:defRPr/>
            </a:pPr>
            <a:endParaRPr kumimoji="1" lang="ja-JP" altLang="ja-JP" sz="1100" b="0" i="0" u="none" strike="noStrike" kern="1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882" name="正方形/長方形 15"/>
          <p:cNvSpPr/>
          <p:nvPr/>
        </p:nvSpPr>
        <p:spPr>
          <a:xfrm>
            <a:off x="363543" y="1031885"/>
            <a:ext cx="3128337" cy="276999"/>
          </a:xfrm>
          <a:prstGeom prst="rect">
            <a:avLst/>
          </a:prstGeom>
        </p:spPr>
        <p:txBody>
          <a:bodyPr wrap="square">
            <a:spAutoFit/>
          </a:bodyPr>
          <a:lstStyle/>
          <a:p>
            <a:pPr marL="381000" marR="44450" lvl="0" indent="-381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en-US" altLang="ja-JP" sz="1200" b="1" i="0" u="none" strike="noStrike" kern="1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a:t>
            </a:r>
            <a:r>
              <a:rPr kumimoji="1" lang="ja-JP" altLang="en-US" sz="1200" b="1" i="0" u="none" strike="noStrike" kern="1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具体的なサービス等の詳細</a:t>
            </a:r>
            <a:r>
              <a:rPr kumimoji="1" lang="en-US" altLang="ja-JP" sz="1200" b="1" i="0" u="none" strike="noStrike" kern="1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a:t>
            </a:r>
            <a:endParaRPr kumimoji="1" lang="ja-JP" altLang="ja-JP" sz="1200" b="1" i="0" u="none" strike="noStrike" kern="1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p:txBody>
      </p:sp>
      <p:sp>
        <p:nvSpPr>
          <p:cNvPr id="1883" name="Rectangle 66"/>
          <p:cNvSpPr>
            <a:spLocks noChangeArrowheads="1"/>
          </p:cNvSpPr>
          <p:nvPr/>
        </p:nvSpPr>
        <p:spPr>
          <a:xfrm>
            <a:off x="179513" y="980728"/>
            <a:ext cx="8784976" cy="5760640"/>
          </a:xfrm>
          <a:prstGeom prst="rect">
            <a:avLst/>
          </a:prstGeom>
          <a:noFill/>
          <a:ln w="28575">
            <a:solidFill>
              <a:srgbClr val="FFC000"/>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sp>
        <p:nvSpPr>
          <p:cNvPr id="1884" name="正方形/長方形 11"/>
          <p:cNvSpPr/>
          <p:nvPr/>
        </p:nvSpPr>
        <p:spPr>
          <a:xfrm>
            <a:off x="5796136" y="1467636"/>
            <a:ext cx="2592288" cy="123303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図表</a:t>
            </a:r>
            <a:endParaRPr kumimoji="1" lang="en-US" altLang="ja-JP" sz="1800" b="0" i="0" u="none" strike="noStrike" kern="1200" cap="none" spc="0" normalizeH="0" baseline="0" noProof="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（任意）</a:t>
            </a:r>
          </a:p>
        </p:txBody>
      </p:sp>
      <p:sp>
        <p:nvSpPr>
          <p:cNvPr id="1885" name="正方形/長方形 12"/>
          <p:cNvSpPr/>
          <p:nvPr/>
        </p:nvSpPr>
        <p:spPr>
          <a:xfrm>
            <a:off x="465949" y="1308884"/>
            <a:ext cx="8498540" cy="1107996"/>
          </a:xfrm>
          <a:prstGeom prst="rect">
            <a:avLst/>
          </a:prstGeom>
        </p:spPr>
        <p:txBody>
          <a:bodyPr wrap="square">
            <a:spAutoFit/>
          </a:bodyPr>
          <a:lstStyle/>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en-US" altLang="ja-JP" sz="1100" b="1" i="0" u="none" strike="noStrike" kern="1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A)</a:t>
            </a:r>
            <a:r>
              <a:rPr kumimoji="1" lang="ja-JP" altLang="en-US" sz="1100" b="1" i="0" u="none" strike="noStrike" kern="1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（例）</a:t>
            </a:r>
            <a:r>
              <a:rPr kumimoji="1" lang="ja-JP" altLang="en-US" sz="11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ゴミ収集車の効率的なルート設定</a:t>
            </a:r>
            <a:endParaRPr kumimoji="1" lang="en-US" altLang="ja-JP" sz="1100" b="1" i="0" u="none" strike="noStrike" kern="1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endParaRPr kumimoji="1" lang="en-US" altLang="ja-JP" sz="1100" b="0" i="0" u="none" strike="noStrike" kern="100" cap="none" spc="0" normalizeH="0" baseline="0" noProof="0">
              <a:ln>
                <a:noFill/>
              </a:ln>
              <a:solidFill>
                <a:srgbClr val="0070C0"/>
              </a:solidFill>
              <a:effectLst/>
              <a:highlight>
                <a:srgbClr val="FFFF00"/>
              </a:highlight>
              <a:uLnTx/>
              <a:uFillTx/>
              <a:latin typeface="Meiryo UI" panose="020B0604030504040204" pitchFamily="50" charset="-128"/>
              <a:ea typeface="Meiryo UI" panose="020B0604030504040204" pitchFamily="50" charset="-128"/>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ja-JP" altLang="en-US" sz="1100" b="0" i="0" u="none" strike="noStrike" kern="1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　＜地域の抱える課題＞</a:t>
            </a:r>
            <a:endParaRPr kumimoji="1" lang="en-US" altLang="ja-JP" sz="1100" b="0" i="0" u="none" strike="noStrike" kern="1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ja-JP" altLang="en-US" sz="1100" b="0" i="0" u="none" strike="noStrike" kern="1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　○○○</a:t>
            </a:r>
            <a:endParaRPr kumimoji="1" lang="ja-JP" altLang="ja-JP" sz="1100" b="0" i="0" u="none" strike="noStrike" kern="100" cap="none" spc="0" normalizeH="0" baseline="0" noProof="0">
              <a:ln>
                <a:noFill/>
              </a:ln>
              <a:solidFill>
                <a:srgbClr val="000000"/>
              </a:solidFill>
              <a:effectLst/>
              <a:uLnTx/>
              <a:uFillTx/>
              <a:latin typeface="ＭＳ Ｐゴシック"/>
              <a:ea typeface="ＭＳ Ｐゴシック" panose="020B0600070205080204" pitchFamily="50" charset="-128"/>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ja-JP" altLang="en-US" sz="1100" b="0" i="0" u="none" strike="noStrike" kern="1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　＜サービスの詳細説明＞</a:t>
            </a:r>
            <a:endParaRPr kumimoji="1" lang="en-US" altLang="ja-JP" sz="1100" b="0" i="0" u="none" strike="noStrike" kern="1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ja-JP" altLang="en-US" sz="1100" b="0" i="0" u="none" strike="noStrike" kern="1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　○○○</a:t>
            </a:r>
            <a:endParaRPr kumimoji="1" lang="ja-JP" altLang="ja-JP" sz="1100" b="0" i="0" u="none" strike="noStrike" kern="100" cap="none" spc="0" normalizeH="0" baseline="0" noProof="0">
              <a:ln>
                <a:noFill/>
              </a:ln>
              <a:solidFill>
                <a:srgbClr val="000000"/>
              </a:solidFill>
              <a:effectLst/>
              <a:uLnTx/>
              <a:uFillTx/>
              <a:latin typeface="ＭＳ Ｐゴシック"/>
              <a:ea typeface="ＭＳ Ｐゴシック" panose="020B0600070205080204" pitchFamily="50" charset="-128"/>
              <a:cs typeface="Meiryo UI" panose="020B0604030504040204" pitchFamily="50" charset="-128"/>
            </a:endParaRPr>
          </a:p>
        </p:txBody>
      </p:sp>
      <p:sp>
        <p:nvSpPr>
          <p:cNvPr id="1886" name="正方形/長方形 11"/>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911DFCFD-93B4-46E4-B022-71F00A525759}"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43</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1887" name="正方形/長方形 11"/>
          <p:cNvSpPr/>
          <p:nvPr/>
        </p:nvSpPr>
        <p:spPr>
          <a:xfrm>
            <a:off x="2843808" y="6467901"/>
            <a:ext cx="6768752" cy="261610"/>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100" b="0" i="1" u="none" strike="noStrike" kern="1200" cap="none" spc="0" normalizeH="0" baseline="0" noProof="0">
                <a:ln>
                  <a:noFill/>
                </a:ln>
                <a:solidFill>
                  <a:srgbClr val="FF0000"/>
                </a:solidFill>
                <a:effectLst/>
                <a:uLnTx/>
                <a:uFillTx/>
                <a:latin typeface="ＭＳ Ｐゴシック"/>
                <a:ea typeface="ＭＳ Ｐゴシック"/>
                <a:cs typeface="+mn-cs"/>
              </a:rPr>
              <a:t>注）必要に応じ、適宜枚数を追加すること（追加する場合は、以降のページ番号を</a:t>
            </a:r>
            <a:r>
              <a:rPr kumimoji="1" lang="en-US" altLang="ja-JP" sz="1100" b="0" i="1" u="none" strike="noStrike" kern="1200" cap="none" spc="0" normalizeH="0" baseline="0" noProof="0">
                <a:ln>
                  <a:noFill/>
                </a:ln>
                <a:solidFill>
                  <a:srgbClr val="FF0000"/>
                </a:solidFill>
                <a:effectLst/>
                <a:uLnTx/>
                <a:uFillTx/>
                <a:latin typeface="ＭＳ Ｐゴシック"/>
                <a:ea typeface="ＭＳ Ｐゴシック"/>
                <a:cs typeface="+mn-cs"/>
              </a:rPr>
              <a:t>26a,26b…</a:t>
            </a:r>
            <a:r>
              <a:rPr kumimoji="1" lang="ja-JP" altLang="en-US" sz="1100" b="0" i="1" u="none" strike="noStrike" kern="1200" cap="none" spc="0" normalizeH="0" baseline="0" noProof="0">
                <a:ln>
                  <a:noFill/>
                </a:ln>
                <a:solidFill>
                  <a:srgbClr val="FF0000"/>
                </a:solidFill>
                <a:effectLst/>
                <a:uLnTx/>
                <a:uFillTx/>
                <a:latin typeface="ＭＳ Ｐゴシック"/>
                <a:ea typeface="ＭＳ Ｐゴシック"/>
                <a:cs typeface="+mn-cs"/>
              </a:rPr>
              <a:t>とすること）</a:t>
            </a:r>
            <a:endParaRPr kumimoji="1" lang="en-US" altLang="ja-JP" sz="1100" b="0" i="1" u="none" strike="noStrike" kern="1200" cap="none" spc="0" normalizeH="0" baseline="0" noProof="0">
              <a:ln>
                <a:noFill/>
              </a:ln>
              <a:solidFill>
                <a:srgbClr val="FF0000"/>
              </a:solidFill>
              <a:effectLst/>
              <a:uLnTx/>
              <a:uFillTx/>
              <a:latin typeface="ＭＳ Ｐゴシック"/>
              <a:ea typeface="ＭＳ Ｐゴシック"/>
              <a:cs typeface="+mn-cs"/>
            </a:endParaRPr>
          </a:p>
        </p:txBody>
      </p:sp>
    </p:spTree>
    <p:extLst>
      <p:ext uri="{BB962C8B-B14F-4D97-AF65-F5344CB8AC3E}">
        <p14:creationId xmlns:p14="http://schemas.microsoft.com/office/powerpoint/2010/main" val="186389476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9" name="Text Box 4"/>
          <p:cNvSpPr txBox="1">
            <a:spLocks noChangeArrowheads="1"/>
          </p:cNvSpPr>
          <p:nvPr/>
        </p:nvSpPr>
        <p:spPr>
          <a:xfrm>
            <a:off x="107504" y="558262"/>
            <a:ext cx="8310835" cy="558294"/>
          </a:xfrm>
          <a:prstGeom prst="rect">
            <a:avLst/>
          </a:prstGeom>
          <a:noFill/>
          <a:ln w="9525">
            <a:noFill/>
            <a:miter lim="800000"/>
            <a:headEnd/>
            <a:tailEnd/>
          </a:ln>
          <a:effectLst/>
        </p:spPr>
        <p:txBody>
          <a:bodyPr wrap="square">
            <a:spAutoFit/>
          </a:bodyPr>
          <a:lstStyle/>
          <a:p>
            <a:pPr marL="219813" marR="0" lvl="0" indent="-219813" algn="l" defTabSz="844083" rtl="0" eaLnBrk="1" fontAlgn="base" latinLnBrk="0" hangingPunct="1">
              <a:lnSpc>
                <a:spcPct val="100000"/>
              </a:lnSpc>
              <a:spcBef>
                <a:spcPct val="5000"/>
              </a:spcBef>
              <a:spcAft>
                <a:spcPct val="0"/>
              </a:spcAft>
              <a:buClrTx/>
              <a:buSzTx/>
              <a:buFont typeface="Wingdings" pitchFamily="2" charset="2"/>
              <a:buChar char="n"/>
              <a:tabLst/>
              <a:defRPr/>
            </a:pPr>
            <a:r>
              <a:rPr kumimoji="1" lang="ja-JP" altLang="en-US" sz="1477" b="1" i="0" u="none" strike="noStrike" kern="1200" cap="none" spc="0" normalizeH="0" baseline="0" noProof="0">
                <a:ln>
                  <a:noFill/>
                </a:ln>
                <a:solidFill>
                  <a:srgbClr val="000000"/>
                </a:solidFill>
                <a:effectLst/>
                <a:uLnTx/>
                <a:uFillTx/>
                <a:latin typeface="Tahoma" pitchFamily="34" charset="0"/>
                <a:ea typeface="Meiryo UI" panose="020B0604030504040204" pitchFamily="50" charset="-128"/>
                <a:cs typeface="+mn-cs"/>
              </a:rPr>
              <a:t>データ連携基盤共同利用ビジョンの都道府県との協議</a:t>
            </a:r>
          </a:p>
          <a:p>
            <a:pPr marL="0" marR="0" lvl="0" indent="0" algn="l" defTabSz="844083" rtl="0" eaLnBrk="1" fontAlgn="base" latinLnBrk="0" hangingPunct="1">
              <a:lnSpc>
                <a:spcPct val="100000"/>
              </a:lnSpc>
              <a:spcBef>
                <a:spcPct val="5000"/>
              </a:spcBef>
              <a:spcAft>
                <a:spcPct val="0"/>
              </a:spcAft>
              <a:buClrTx/>
              <a:buSzTx/>
              <a:buFontTx/>
              <a:buNone/>
              <a:tabLst/>
              <a:defRPr/>
            </a:pPr>
            <a:endParaRPr kumimoji="1" lang="ja-JP" altLang="en-US" sz="1477" b="1" i="0" u="none" strike="noStrike" kern="1200" cap="none" spc="0" normalizeH="0" baseline="0" noProof="0">
              <a:ln>
                <a:noFill/>
              </a:ln>
              <a:solidFill>
                <a:srgbClr val="000000"/>
              </a:solidFill>
              <a:effectLst/>
              <a:uLnTx/>
              <a:uFillTx/>
              <a:latin typeface="Tahoma" pitchFamily="34" charset="0"/>
              <a:ea typeface="Meiryo UI" panose="020B0604030504040204" pitchFamily="50" charset="-128"/>
              <a:cs typeface="+mn-cs"/>
            </a:endParaRPr>
          </a:p>
        </p:txBody>
      </p:sp>
      <p:sp>
        <p:nvSpPr>
          <p:cNvPr id="1890" name="Text Box 4"/>
          <p:cNvSpPr txBox="1">
            <a:spLocks noChangeArrowheads="1"/>
          </p:cNvSpPr>
          <p:nvPr/>
        </p:nvSpPr>
        <p:spPr>
          <a:xfrm>
            <a:off x="179512" y="2166958"/>
            <a:ext cx="6945534" cy="319639"/>
          </a:xfrm>
          <a:prstGeom prst="rect">
            <a:avLst/>
          </a:prstGeom>
          <a:noFill/>
          <a:ln w="9525">
            <a:noFill/>
            <a:miter lim="800000"/>
            <a:headEnd/>
            <a:tailEnd/>
          </a:ln>
          <a:effectLst/>
        </p:spPr>
        <p:txBody>
          <a:bodyPr wrap="square">
            <a:spAutoFit/>
          </a:bodyPr>
          <a:lstStyle/>
          <a:p>
            <a:pPr marL="219813" marR="0" lvl="0" indent="-219813" algn="l" defTabSz="844083" rtl="0" eaLnBrk="1" fontAlgn="base" latinLnBrk="0" hangingPunct="1">
              <a:lnSpc>
                <a:spcPct val="100000"/>
              </a:lnSpc>
              <a:spcBef>
                <a:spcPct val="5000"/>
              </a:spcBef>
              <a:spcAft>
                <a:spcPct val="0"/>
              </a:spcAft>
              <a:buClrTx/>
              <a:buSzTx/>
              <a:buFont typeface="Wingdings" pitchFamily="2" charset="2"/>
              <a:buChar char="n"/>
              <a:tabLst/>
              <a:defRPr/>
            </a:pPr>
            <a:r>
              <a:rPr kumimoji="1" lang="ja-JP" altLang="en-US" sz="1477" b="1" i="0" u="none" strike="noStrike" kern="1200" cap="none" spc="0" normalizeH="0" baseline="0" noProof="0">
                <a:ln>
                  <a:noFill/>
                </a:ln>
                <a:solidFill>
                  <a:srgbClr val="000000"/>
                </a:solidFill>
                <a:effectLst/>
                <a:uLnTx/>
                <a:uFillTx/>
                <a:latin typeface="Tahoma" pitchFamily="34" charset="0"/>
                <a:ea typeface="Meiryo UI" panose="020B0604030504040204" pitchFamily="50" charset="-128"/>
                <a:cs typeface="+mn-cs"/>
              </a:rPr>
              <a:t>都道府県との協議内容</a:t>
            </a:r>
          </a:p>
        </p:txBody>
      </p:sp>
      <p:sp>
        <p:nvSpPr>
          <p:cNvPr id="1891" name="Rectangle 66"/>
          <p:cNvSpPr>
            <a:spLocks noChangeArrowheads="1"/>
          </p:cNvSpPr>
          <p:nvPr/>
        </p:nvSpPr>
        <p:spPr>
          <a:xfrm>
            <a:off x="179512" y="974862"/>
            <a:ext cx="8784975" cy="1032277"/>
          </a:xfrm>
          <a:prstGeom prst="rect">
            <a:avLst/>
          </a:prstGeom>
          <a:noFill/>
          <a:ln w="19050">
            <a:solidFill>
              <a:schemeClr val="bg1">
                <a:lumMod val="50000"/>
              </a:schemeClr>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844083" rtl="0" eaLnBrk="1" fontAlgn="base" latinLnBrk="0" hangingPunct="1">
              <a:lnSpc>
                <a:spcPct val="100000"/>
              </a:lnSpc>
              <a:spcBef>
                <a:spcPct val="0"/>
              </a:spcBef>
              <a:spcAft>
                <a:spcPct val="0"/>
              </a:spcAft>
              <a:buClrTx/>
              <a:buSzTx/>
              <a:buFontTx/>
              <a:buNone/>
              <a:tabLst/>
              <a:defRPr/>
            </a:pPr>
            <a:endParaRPr kumimoji="1" lang="ja-JP" altLang="en-US" sz="1662" b="0" i="0" u="none" strike="noStrike" kern="120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endParaRPr>
          </a:p>
        </p:txBody>
      </p:sp>
      <p:sp>
        <p:nvSpPr>
          <p:cNvPr id="1892" name="テキスト ボックス 4"/>
          <p:cNvSpPr txBox="1"/>
          <p:nvPr/>
        </p:nvSpPr>
        <p:spPr>
          <a:xfrm>
            <a:off x="292972" y="1339446"/>
            <a:ext cx="8165557" cy="764697"/>
          </a:xfrm>
          <a:prstGeom prst="rect">
            <a:avLst/>
          </a:prstGeom>
          <a:noFill/>
        </p:spPr>
        <p:txBody>
          <a:bodyPr wrap="square" rtlCol="0">
            <a:spAutoFit/>
          </a:bodyPr>
          <a:lstStyle/>
          <a:p>
            <a:pPr marL="299084" marR="0" lvl="0" indent="-299084" algn="l" defTabSz="844083" rtl="0" eaLnBrk="0" fontAlgn="base" latinLnBrk="0" hangingPunct="0">
              <a:lnSpc>
                <a:spcPts val="1846"/>
              </a:lnSpc>
              <a:spcBef>
                <a:spcPct val="0"/>
              </a:spcBef>
              <a:spcAft>
                <a:spcPct val="0"/>
              </a:spcAft>
              <a:buClrTx/>
              <a:buSzTx/>
              <a:buFontTx/>
              <a:buNone/>
              <a:tabLst/>
              <a:defRPr/>
            </a:pPr>
            <a:r>
              <a:rPr kumimoji="1" lang="ja-JP" altLang="en-US" sz="1477"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77"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各都道府県下のデータ連携基盤の共同利用について、都道府県と協議すること</a:t>
            </a:r>
            <a:endParaRPr kumimoji="1" lang="en-US" altLang="ja-JP" sz="1477"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298946" marR="0" lvl="0" indent="32239" algn="l" defTabSz="844083" rtl="0" eaLnBrk="0" fontAlgn="base" latinLnBrk="0" hangingPunct="0">
              <a:lnSpc>
                <a:spcPts val="1846"/>
              </a:lnSpc>
              <a:spcBef>
                <a:spcPct val="0"/>
              </a:spcBef>
              <a:spcAft>
                <a:spcPct val="0"/>
              </a:spcAft>
              <a:buClrTx/>
              <a:buSzTx/>
              <a:buFontTx/>
              <a:buNone/>
              <a:tabLst/>
              <a:defRPr/>
            </a:pPr>
            <a:r>
              <a:rPr kumimoji="1" lang="en-US" altLang="ja-JP" sz="1477"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77"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都道府県の場合は、各都道府県下のデータ連携基盤共同利用について検討すること</a:t>
            </a:r>
            <a:endParaRPr kumimoji="1" lang="en-US" altLang="ja-JP" sz="1477"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299084" marR="0" lvl="0" indent="-299084" algn="l" defTabSz="844083" rtl="0" eaLnBrk="0" fontAlgn="base" latinLnBrk="0" hangingPunct="0">
              <a:lnSpc>
                <a:spcPts val="1846"/>
              </a:lnSpc>
              <a:spcBef>
                <a:spcPct val="0"/>
              </a:spcBef>
              <a:spcAft>
                <a:spcPct val="0"/>
              </a:spcAft>
              <a:buClrTx/>
              <a:buSzTx/>
              <a:buFontTx/>
              <a:buNone/>
              <a:tabLst/>
              <a:defRPr/>
            </a:pPr>
            <a:r>
              <a:rPr kumimoji="1" lang="ja-JP" altLang="en-US" sz="1477"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1" lang="en-US" altLang="ja-JP" sz="1477"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893" name="テキスト ボックス 5"/>
          <p:cNvSpPr txBox="1"/>
          <p:nvPr/>
        </p:nvSpPr>
        <p:spPr>
          <a:xfrm>
            <a:off x="292972" y="1019807"/>
            <a:ext cx="8048118" cy="319639"/>
          </a:xfrm>
          <a:prstGeom prst="rect">
            <a:avLst/>
          </a:prstGeom>
          <a:noFill/>
        </p:spPr>
        <p:txBody>
          <a:bodyPr wrap="square" rtlCol="0">
            <a:spAutoFit/>
          </a:bodyPr>
          <a:lstStyle/>
          <a:p>
            <a:pPr marL="0" marR="0" lvl="0" indent="0" algn="l" defTabSz="844083" rtl="0" eaLnBrk="0" fontAlgn="base" latinLnBrk="0" hangingPunct="0">
              <a:lnSpc>
                <a:spcPct val="100000"/>
              </a:lnSpc>
              <a:spcBef>
                <a:spcPct val="0"/>
              </a:spcBef>
              <a:spcAft>
                <a:spcPct val="0"/>
              </a:spcAft>
              <a:buClrTx/>
              <a:buSzTx/>
              <a:buFontTx/>
              <a:buNone/>
              <a:tabLst/>
              <a:defRPr/>
            </a:pPr>
            <a:r>
              <a:rPr kumimoji="1" lang="ja-JP" altLang="en-US" sz="1477"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申請にあたり、以下要件を遵守のうえ取組を行うこと</a:t>
            </a:r>
            <a:endParaRPr kumimoji="1" lang="en-US" altLang="ja-JP" sz="1477"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894" name="Rectangle 66"/>
          <p:cNvSpPr>
            <a:spLocks noChangeArrowheads="1"/>
          </p:cNvSpPr>
          <p:nvPr/>
        </p:nvSpPr>
        <p:spPr>
          <a:xfrm>
            <a:off x="179513" y="2486598"/>
            <a:ext cx="8784974" cy="4038746"/>
          </a:xfrm>
          <a:prstGeom prst="rect">
            <a:avLst/>
          </a:prstGeom>
          <a:noFill/>
          <a:ln w="19050">
            <a:solidFill>
              <a:schemeClr val="bg1">
                <a:lumMod val="50000"/>
              </a:schemeClr>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844083" rtl="0" eaLnBrk="1" fontAlgn="base" latinLnBrk="0" hangingPunct="1">
              <a:lnSpc>
                <a:spcPct val="100000"/>
              </a:lnSpc>
              <a:spcBef>
                <a:spcPct val="0"/>
              </a:spcBef>
              <a:spcAft>
                <a:spcPct val="0"/>
              </a:spcAft>
              <a:buClrTx/>
              <a:buSzTx/>
              <a:buFontTx/>
              <a:buNone/>
              <a:tabLst/>
              <a:defRPr/>
            </a:pPr>
            <a:endParaRPr kumimoji="1" lang="ja-JP" altLang="en-US" sz="1662" b="0" i="0" u="none" strike="noStrike" kern="1200" cap="none" spc="0" normalizeH="0" baseline="0" noProof="0">
              <a:ln>
                <a:noFill/>
              </a:ln>
              <a:solidFill>
                <a:srgbClr val="0070C0"/>
              </a:solidFill>
              <a:effectLst/>
              <a:uLnTx/>
              <a:uFillTx/>
              <a:latin typeface="Arial" panose="020B0604020202020204" pitchFamily="34" charset="0"/>
              <a:ea typeface="Meiryo UI" panose="020B0604030504040204" pitchFamily="50" charset="-128"/>
              <a:cs typeface="+mn-cs"/>
            </a:endParaRPr>
          </a:p>
        </p:txBody>
      </p:sp>
      <p:sp>
        <p:nvSpPr>
          <p:cNvPr id="1895" name="正方形/長方形 22"/>
          <p:cNvSpPr/>
          <p:nvPr/>
        </p:nvSpPr>
        <p:spPr>
          <a:xfrm>
            <a:off x="241866" y="2564904"/>
            <a:ext cx="8042109" cy="291170"/>
          </a:xfrm>
          <a:prstGeom prst="rect">
            <a:avLst/>
          </a:prstGeom>
        </p:spPr>
        <p:txBody>
          <a:bodyPr wrap="square">
            <a:spAutoFit/>
          </a:bodyPr>
          <a:lstStyle/>
          <a:p>
            <a:pPr marL="165593" marR="0" lvl="0" indent="-165593" algn="l" defTabSz="844083" rtl="0" eaLnBrk="0" fontAlgn="base" latinLnBrk="0" hangingPunct="0">
              <a:lnSpc>
                <a:spcPct val="100000"/>
              </a:lnSpc>
              <a:spcBef>
                <a:spcPct val="0"/>
              </a:spcBef>
              <a:spcAft>
                <a:spcPct val="0"/>
              </a:spcAft>
              <a:buClrTx/>
              <a:buSzTx/>
              <a:buFontTx/>
              <a:buNone/>
              <a:tabLst/>
              <a:defRPr/>
            </a:pPr>
            <a:r>
              <a:rPr kumimoji="1" lang="en-US" altLang="ja-JP" sz="1292" b="0" i="0" u="none" strike="noStrike" kern="1200" cap="none" spc="0" normalizeH="0" baseline="0" noProof="0">
                <a:ln>
                  <a:noFill/>
                </a:ln>
                <a:solidFill>
                  <a:srgbClr val="FF0000"/>
                </a:solidFill>
                <a:effectLst/>
                <a:uLnTx/>
                <a:uFillTx/>
                <a:latin typeface="Arial" panose="020B0604020202020204" pitchFamily="34" charset="0"/>
                <a:ea typeface="Meiryo UI" panose="020B0604030504040204" pitchFamily="50" charset="-128"/>
                <a:cs typeface="+mn-cs"/>
              </a:rPr>
              <a:t>※</a:t>
            </a:r>
            <a:r>
              <a:rPr kumimoji="1" lang="ja-JP" altLang="en-US" sz="1292" b="0" i="0" u="none" strike="noStrike" kern="1200" cap="none" spc="0" normalizeH="0" baseline="0" noProof="0">
                <a:ln>
                  <a:noFill/>
                </a:ln>
                <a:solidFill>
                  <a:srgbClr val="FF0000"/>
                </a:solidFill>
                <a:effectLst/>
                <a:uLnTx/>
                <a:uFillTx/>
                <a:latin typeface="Arial" panose="020B0604020202020204" pitchFamily="34" charset="0"/>
                <a:ea typeface="Meiryo UI" panose="020B0604030504040204" pitchFamily="50" charset="-128"/>
                <a:cs typeface="+mn-cs"/>
              </a:rPr>
              <a:t>都道府県との協議内容（現時点の方向性）について記載すること</a:t>
            </a:r>
            <a:endParaRPr kumimoji="1" lang="en-US" altLang="ja-JP" sz="1292" b="0" i="0" u="none" strike="noStrike" kern="1200" cap="none" spc="0" normalizeH="0" baseline="0" noProof="0">
              <a:ln>
                <a:noFill/>
              </a:ln>
              <a:solidFill>
                <a:srgbClr val="FF0000"/>
              </a:solidFill>
              <a:effectLst/>
              <a:uLnTx/>
              <a:uFillTx/>
              <a:latin typeface="Arial" panose="020B0604020202020204" pitchFamily="34" charset="0"/>
              <a:ea typeface="Meiryo UI" panose="020B0604030504040204" pitchFamily="50" charset="-128"/>
              <a:cs typeface="+mn-cs"/>
            </a:endParaRPr>
          </a:p>
        </p:txBody>
      </p:sp>
      <p:sp>
        <p:nvSpPr>
          <p:cNvPr id="1896" name="四角形: 角を丸くする 1"/>
          <p:cNvSpPr/>
          <p:nvPr/>
        </p:nvSpPr>
        <p:spPr>
          <a:xfrm>
            <a:off x="476249" y="3139703"/>
            <a:ext cx="8191499" cy="2732536"/>
          </a:xfrm>
          <a:prstGeom prst="roundRect">
            <a:avLst>
              <a:gd name="adj" fmla="val 12833"/>
            </a:avLst>
          </a:prstGeom>
          <a:solidFill>
            <a:srgbClr val="C5E0B4"/>
          </a:solidFill>
          <a:ln w="12700">
            <a:noFill/>
          </a:ln>
        </p:spPr>
        <p:txBody>
          <a:bodyPr vert="horz" lIns="0" tIns="0" rIns="0" bIns="0" rtlCol="0" anchor="ctr"/>
          <a:lstStyle/>
          <a:p>
            <a:pPr marL="0" marR="0" lvl="0" indent="0" algn="ctr" defTabSz="457200" rtl="0" eaLnBrk="0" fontAlgn="base" latinLnBrk="0" hangingPunct="0">
              <a:lnSpc>
                <a:spcPts val="2700"/>
              </a:lnSpc>
              <a:spcBef>
                <a:spcPct val="0"/>
              </a:spcBef>
              <a:spcAft>
                <a:spcPct val="0"/>
              </a:spcAft>
              <a:buClrTx/>
              <a:buSzTx/>
              <a:buFontTx/>
              <a:buNone/>
              <a:tabLst/>
              <a:defRPr/>
            </a:pPr>
            <a:r>
              <a:rPr kumimoji="1" lang="ja-JP" altLang="en-US" sz="1800" b="1"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データ連携基盤共同利用ビジョン（仮称）の構成要素イメージを</a:t>
            </a:r>
            <a:endParaRPr kumimoji="1" lang="en-US" altLang="ja-JP" sz="1800" b="1"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p>
            <a:pPr marL="0" marR="0" lvl="0" indent="0" algn="ctr" defTabSz="457200" rtl="0" eaLnBrk="0" fontAlgn="base" latinLnBrk="0" hangingPunct="0">
              <a:lnSpc>
                <a:spcPts val="2700"/>
              </a:lnSpc>
              <a:spcBef>
                <a:spcPct val="0"/>
              </a:spcBef>
              <a:spcAft>
                <a:spcPct val="0"/>
              </a:spcAft>
              <a:buClrTx/>
              <a:buSzTx/>
              <a:buFontTx/>
              <a:buNone/>
              <a:tabLst/>
              <a:defRPr/>
            </a:pPr>
            <a:r>
              <a:rPr kumimoji="1" lang="ja-JP" altLang="en-US" sz="1800" b="1"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参考に、都道府県と協議した内容を踏まえ</a:t>
            </a:r>
            <a:endParaRPr kumimoji="1" lang="en-US" altLang="ja-JP" sz="1800" b="1"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p>
            <a:pPr marL="0" marR="0" lvl="0" indent="0" algn="ctr" defTabSz="457200" rtl="0" eaLnBrk="0" fontAlgn="base" latinLnBrk="0" hangingPunct="0">
              <a:lnSpc>
                <a:spcPts val="2700"/>
              </a:lnSpc>
              <a:spcBef>
                <a:spcPct val="0"/>
              </a:spcBef>
              <a:spcAft>
                <a:spcPct val="0"/>
              </a:spcAft>
              <a:buClrTx/>
              <a:buSzTx/>
              <a:buFontTx/>
              <a:buNone/>
              <a:tabLst/>
              <a:defRPr/>
            </a:pPr>
            <a:r>
              <a:rPr kumimoji="1" lang="ja-JP" altLang="en-US" sz="1800" b="1"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現時点の方針や方向性について記載すること</a:t>
            </a:r>
            <a:endParaRPr kumimoji="1" lang="en-US" altLang="ja-JP" sz="1800" b="1"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p>
            <a:pPr marL="0" marR="0" lvl="0" indent="0" algn="ctr" defTabSz="457200" rtl="0" eaLnBrk="0" fontAlgn="base" latinLnBrk="0" hangingPunct="0">
              <a:lnSpc>
                <a:spcPts val="2700"/>
              </a:lnSpc>
              <a:spcBef>
                <a:spcPct val="0"/>
              </a:spcBef>
              <a:spcAft>
                <a:spcPct val="0"/>
              </a:spcAft>
              <a:buClrTx/>
              <a:buSzTx/>
              <a:buFontTx/>
              <a:buNone/>
              <a:tabLst/>
              <a:defRPr/>
            </a:pPr>
            <a:r>
              <a:rPr kumimoji="1" lang="en-US" altLang="ja-JP" sz="1600" b="1"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a:t>
            </a:r>
            <a:r>
              <a:rPr kumimoji="1" lang="ja-JP" altLang="en-US" sz="1600" b="1"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地域内の基盤に関する現況を都道府県と認識合わせをしたうえで、</a:t>
            </a:r>
            <a:endParaRPr kumimoji="1" lang="en-US" altLang="ja-JP" sz="1600" b="1"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p>
            <a:pPr marL="0" marR="0" lvl="0" indent="0" algn="ctr" defTabSz="457200" rtl="0" eaLnBrk="0" fontAlgn="base" latinLnBrk="0" hangingPunct="0">
              <a:lnSpc>
                <a:spcPts val="2700"/>
              </a:lnSpc>
              <a:spcBef>
                <a:spcPct val="0"/>
              </a:spcBef>
              <a:spcAft>
                <a:spcPct val="0"/>
              </a:spcAft>
              <a:buClrTx/>
              <a:buSzTx/>
              <a:buFontTx/>
              <a:buNone/>
              <a:tabLst/>
              <a:defRPr/>
            </a:pPr>
            <a:r>
              <a:rPr kumimoji="1" lang="ja-JP" altLang="en-US" sz="1600" b="1"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過大な投資をすることなく、地域内でのデータ連携・利活用が</a:t>
            </a:r>
            <a:endParaRPr kumimoji="1" lang="en-US" altLang="ja-JP" sz="1600" b="1"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p>
            <a:pPr marL="0" marR="0" lvl="0" indent="0" algn="ctr" defTabSz="457200" rtl="0" eaLnBrk="0" fontAlgn="base" latinLnBrk="0" hangingPunct="0">
              <a:lnSpc>
                <a:spcPts val="2700"/>
              </a:lnSpc>
              <a:spcBef>
                <a:spcPct val="0"/>
              </a:spcBef>
              <a:spcAft>
                <a:spcPct val="0"/>
              </a:spcAft>
              <a:buClrTx/>
              <a:buSzTx/>
              <a:buFontTx/>
              <a:buNone/>
              <a:tabLst/>
              <a:defRPr/>
            </a:pPr>
            <a:r>
              <a:rPr kumimoji="1" lang="ja-JP" altLang="en-US" sz="1600" b="1"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より促進される環境が整備されることが望ましい</a:t>
            </a:r>
            <a:endParaRPr kumimoji="1" lang="en-US" altLang="ja-JP" sz="1600" b="1"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p:txBody>
      </p:sp>
      <p:sp>
        <p:nvSpPr>
          <p:cNvPr id="1897" name="正方形/長方形 4"/>
          <p:cNvSpPr/>
          <p:nvPr/>
        </p:nvSpPr>
        <p:spPr>
          <a:xfrm>
            <a:off x="0" y="0"/>
            <a:ext cx="9144000" cy="576000"/>
          </a:xfrm>
          <a:prstGeom prst="rect">
            <a:avLst/>
          </a:prstGeom>
          <a:solidFill>
            <a:srgbClr val="F79646"/>
          </a:solidFill>
          <a:ln w="25400" cap="flat" cmpd="sng" algn="ctr">
            <a:noFill/>
            <a:prstDash val="solid"/>
          </a:ln>
          <a:effectLst/>
        </p:spPr>
        <p:txBody>
          <a:bodyPr rtlCol="0" anchor="ctr"/>
          <a:lstStyle/>
          <a:p>
            <a:pPr marL="0" marR="0" lvl="0" indent="0" algn="l" defTabSz="844083" rtl="0" eaLnBrk="1" fontAlgn="base" latinLnBrk="0" hangingPunct="1">
              <a:lnSpc>
                <a:spcPct val="100000"/>
              </a:lnSpc>
              <a:spcBef>
                <a:spcPct val="0"/>
              </a:spcBef>
              <a:spcAft>
                <a:spcPct val="0"/>
              </a:spcAft>
              <a:buClrTx/>
              <a:buSzTx/>
              <a:buFontTx/>
              <a:buNone/>
              <a:tabLst/>
              <a:defRPr/>
            </a:pPr>
            <a:r>
              <a:rPr kumimoji="1" lang="ja-JP" altLang="en-US" sz="22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rPr>
              <a:t>データ連携基盤の構築及び相互運用性の確保に向けた考え方</a:t>
            </a:r>
          </a:p>
        </p:txBody>
      </p:sp>
      <p:sp>
        <p:nvSpPr>
          <p:cNvPr id="1898" name="正方形/長方形 5"/>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総務省</a:t>
            </a:r>
          </a:p>
        </p:txBody>
      </p:sp>
      <p:sp>
        <p:nvSpPr>
          <p:cNvPr id="1899" name="正方形/長方形 10"/>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8AE82183-63B9-42EC-9F2B-52C7F0311F03}"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44</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364928233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5" name="正方形/長方形 4"/>
          <p:cNvSpPr/>
          <p:nvPr/>
        </p:nvSpPr>
        <p:spPr>
          <a:xfrm>
            <a:off x="0" y="0"/>
            <a:ext cx="9144000" cy="576000"/>
          </a:xfrm>
          <a:prstGeom prst="rect">
            <a:avLst/>
          </a:prstGeom>
          <a:solidFill>
            <a:srgbClr val="F79646"/>
          </a:solidFill>
          <a:ln w="25400" cap="flat" cmpd="sng" algn="ctr">
            <a:noFill/>
            <a:prstDash val="solid"/>
          </a:ln>
          <a:effectLst/>
        </p:spPr>
        <p:txBody>
          <a:bodyPr rtlCol="0"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要件適合性</a:t>
            </a:r>
          </a:p>
        </p:txBody>
      </p:sp>
      <p:sp>
        <p:nvSpPr>
          <p:cNvPr id="1906" name="正方形/長方形 5"/>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総務省</a:t>
            </a:r>
          </a:p>
        </p:txBody>
      </p:sp>
      <p:sp>
        <p:nvSpPr>
          <p:cNvPr id="1907" name="Text Box 4"/>
          <p:cNvSpPr txBox="1">
            <a:spLocks noChangeArrowheads="1"/>
          </p:cNvSpPr>
          <p:nvPr/>
        </p:nvSpPr>
        <p:spPr>
          <a:xfrm>
            <a:off x="35496" y="552834"/>
            <a:ext cx="7398461" cy="400110"/>
          </a:xfrm>
          <a:prstGeom prst="rect">
            <a:avLst/>
          </a:prstGeom>
          <a:noFill/>
          <a:ln w="9525">
            <a:noFill/>
            <a:miter lim="800000"/>
            <a:headEnd/>
            <a:tailEnd/>
          </a:ln>
          <a:effectLst/>
        </p:spPr>
        <p:txBody>
          <a:bodyPr wrap="square">
            <a:spAutoFit/>
          </a:bodyPr>
          <a:lstStyle/>
          <a:p>
            <a:pPr marL="342900" marR="0" lvl="0" indent="-342900" algn="l" defTabSz="914400" rtl="0" eaLnBrk="1" fontAlgn="base" latinLnBrk="0" hangingPunct="1">
              <a:lnSpc>
                <a:spcPct val="100000"/>
              </a:lnSpc>
              <a:spcBef>
                <a:spcPct val="5000"/>
              </a:spcBef>
              <a:spcAft>
                <a:spcPct val="0"/>
              </a:spcAft>
              <a:buClrTx/>
              <a:buSzTx/>
              <a:buFont typeface="Wingdings" panose="05000000000000000000" pitchFamily="2" charset="2"/>
              <a:buChar char="n"/>
              <a:tabLst/>
              <a:defRPr/>
            </a:pPr>
            <a:r>
              <a:rPr kumimoji="1" lang="ja-JP" altLang="en-US" sz="2000" b="1"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rPr>
              <a:t>（１）「適合性」</a:t>
            </a:r>
            <a:endParaRPr kumimoji="1" lang="ja-JP" altLang="en-US" sz="1600" b="0"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endParaRPr>
          </a:p>
        </p:txBody>
      </p:sp>
      <p:sp>
        <p:nvSpPr>
          <p:cNvPr id="1908" name="Rectangle 66"/>
          <p:cNvSpPr>
            <a:spLocks noChangeArrowheads="1"/>
          </p:cNvSpPr>
          <p:nvPr/>
        </p:nvSpPr>
        <p:spPr>
          <a:xfrm>
            <a:off x="179513" y="980728"/>
            <a:ext cx="8784976" cy="5760640"/>
          </a:xfrm>
          <a:prstGeom prst="rect">
            <a:avLst/>
          </a:prstGeom>
          <a:noFill/>
          <a:ln w="28575">
            <a:solidFill>
              <a:srgbClr val="FFC000"/>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graphicFrame>
        <p:nvGraphicFramePr>
          <p:cNvPr id="1909" name="表 8"/>
          <p:cNvGraphicFramePr>
            <a:graphicFrameLocks noGrp="1"/>
          </p:cNvGraphicFramePr>
          <p:nvPr/>
        </p:nvGraphicFramePr>
        <p:xfrm>
          <a:off x="334796" y="1137051"/>
          <a:ext cx="8474408" cy="5364048"/>
        </p:xfrm>
        <a:graphic>
          <a:graphicData uri="http://schemas.openxmlformats.org/drawingml/2006/table">
            <a:tbl>
              <a:tblPr/>
              <a:tblGrid>
                <a:gridCol w="381934">
                  <a:extLst>
                    <a:ext uri="{9D8B030D-6E8A-4147-A177-3AD203B41FA5}">
                      <a16:colId xmlns:a16="http://schemas.microsoft.com/office/drawing/2014/main" val="20000"/>
                    </a:ext>
                  </a:extLst>
                </a:gridCol>
                <a:gridCol w="8092474">
                  <a:extLst>
                    <a:ext uri="{9D8B030D-6E8A-4147-A177-3AD203B41FA5}">
                      <a16:colId xmlns:a16="http://schemas.microsoft.com/office/drawing/2014/main" val="20001"/>
                    </a:ext>
                  </a:extLst>
                </a:gridCol>
              </a:tblGrid>
              <a:tr h="756000">
                <a:tc rowSpan="2">
                  <a:txBody>
                    <a:bodyPr/>
                    <a:lstStyle/>
                    <a:p>
                      <a:pPr marR="44450" indent="0" algn="ctr">
                        <a:spcAft>
                          <a:spcPts val="0"/>
                        </a:spcAft>
                        <a:tabLst>
                          <a:tab pos="2700020" algn="ctr"/>
                          <a:tab pos="5400040" algn="r"/>
                        </a:tabLst>
                      </a:pPr>
                      <a:r>
                        <a:rPr kumimoji="1" lang="ja-JP" altLang="en-US" sz="1800" kern="1200">
                          <a:solidFill>
                            <a:schemeClr val="tx1"/>
                          </a:solidFill>
                          <a:latin typeface="Meiryo UI" panose="020B0604030504040204" pitchFamily="50" charset="-128"/>
                          <a:ea typeface="Meiryo UI" panose="020B0604030504040204" pitchFamily="50" charset="-128"/>
                          <a:cs typeface="+mn-cs"/>
                        </a:rPr>
                        <a:t>①</a:t>
                      </a:r>
                      <a:r>
                        <a:rPr kumimoji="1" lang="en-US" altLang="ja-JP" sz="1800" kern="1200">
                          <a:solidFill>
                            <a:schemeClr val="tx1"/>
                          </a:solidFill>
                          <a:latin typeface="Meiryo UI" panose="020B0604030504040204" pitchFamily="50" charset="-128"/>
                          <a:ea typeface="Meiryo UI" panose="020B0604030504040204" pitchFamily="50" charset="-128"/>
                          <a:cs typeface="+mn-cs"/>
                        </a:rPr>
                        <a:t>【</a:t>
                      </a:r>
                      <a:r>
                        <a:rPr kumimoji="1" lang="ja-JP" altLang="en-US" sz="1800" kern="1200">
                          <a:solidFill>
                            <a:schemeClr val="tx1"/>
                          </a:solidFill>
                          <a:latin typeface="Meiryo UI" panose="020B0604030504040204" pitchFamily="50" charset="-128"/>
                          <a:ea typeface="Meiryo UI" panose="020B0604030504040204" pitchFamily="50" charset="-128"/>
                          <a:cs typeface="+mn-cs"/>
                        </a:rPr>
                        <a:t>必須</a:t>
                      </a:r>
                      <a:r>
                        <a:rPr kumimoji="1" lang="en-US" altLang="ja-JP" sz="1800" kern="1200">
                          <a:solidFill>
                            <a:schemeClr val="tx1"/>
                          </a:solidFill>
                          <a:latin typeface="Meiryo UI" panose="020B0604030504040204" pitchFamily="50" charset="-128"/>
                          <a:ea typeface="Meiryo UI" panose="020B0604030504040204" pitchFamily="50" charset="-128"/>
                          <a:cs typeface="+mn-cs"/>
                        </a:rPr>
                        <a:t>】</a:t>
                      </a:r>
                      <a:endParaRPr kumimoji="1" lang="ja-JP" sz="1800" kern="120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en-US" altLang="ja-JP" sz="1200" kern="1200">
                          <a:solidFill>
                            <a:schemeClr val="tx1"/>
                          </a:solidFill>
                          <a:latin typeface="Meiryo UI" panose="020B0604030504040204" pitchFamily="50" charset="-128"/>
                          <a:ea typeface="Meiryo UI" panose="020B0604030504040204" pitchFamily="50" charset="-128"/>
                          <a:cs typeface="+mn-cs"/>
                        </a:rPr>
                        <a:t>【</a:t>
                      </a:r>
                      <a:r>
                        <a:rPr kumimoji="1" lang="ja-JP" altLang="en-US" sz="1200" kern="1200">
                          <a:solidFill>
                            <a:schemeClr val="tx1"/>
                          </a:solidFill>
                          <a:latin typeface="Meiryo UI" panose="020B0604030504040204" pitchFamily="50" charset="-128"/>
                          <a:ea typeface="Meiryo UI" panose="020B0604030504040204" pitchFamily="50" charset="-128"/>
                          <a:cs typeface="+mn-cs"/>
                        </a:rPr>
                        <a:t>応募主体</a:t>
                      </a:r>
                      <a:r>
                        <a:rPr kumimoji="1" lang="en-US" altLang="ja-JP" sz="1200" kern="1200">
                          <a:solidFill>
                            <a:schemeClr val="tx1"/>
                          </a:solidFill>
                          <a:latin typeface="Meiryo UI" panose="020B0604030504040204" pitchFamily="50" charset="-128"/>
                          <a:ea typeface="Meiryo UI" panose="020B0604030504040204" pitchFamily="50" charset="-128"/>
                          <a:cs typeface="+mn-cs"/>
                        </a:rPr>
                        <a:t>】</a:t>
                      </a:r>
                    </a:p>
                    <a:p>
                      <a:pPr marL="72000" marR="44450" lvl="0" indent="-93663"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200" kern="1200">
                          <a:solidFill>
                            <a:schemeClr val="tx1"/>
                          </a:solidFill>
                          <a:latin typeface="Meiryo UI" panose="020B0604030504040204" pitchFamily="50" charset="-128"/>
                          <a:ea typeface="Meiryo UI" panose="020B0604030504040204" pitchFamily="50" charset="-128"/>
                          <a:cs typeface="+mn-cs"/>
                        </a:rPr>
                        <a:t>（１）都道府県、（２）市町村（一部事務組合又は広域連合を含む）、（３）法人格を有する組織のいずれかであること。ただし、（３）法人格を有する組織が実施団体となる場合には、事業に関連する都道府県又は市区町村との間で、出資 、包括連携協定、コンソーシアム組成等によりガバナンスが確立されていること</a:t>
                      </a:r>
                      <a:endParaRPr kumimoji="1" lang="en-US" altLang="ja-JP" sz="1200" kern="1200">
                        <a:solidFill>
                          <a:schemeClr val="tx1"/>
                        </a:solidFill>
                        <a:latin typeface="Meiryo UI" panose="020B0604030504040204" pitchFamily="50" charset="-128"/>
                        <a:ea typeface="Meiryo UI" panose="020B0604030504040204" pitchFamily="50" charset="-128"/>
                        <a:cs typeface="+mn-cs"/>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080000">
                <a:tc vMerge="1">
                  <a:txBody>
                    <a:bodyPr/>
                    <a:lstStyle/>
                    <a:p>
                      <a:pPr marR="44450" indent="127000">
                        <a:spcAft>
                          <a:spcPts val="0"/>
                        </a:spcAft>
                        <a:tabLst>
                          <a:tab pos="2700020" algn="ctr"/>
                          <a:tab pos="5400040" algn="r"/>
                        </a:tabLst>
                      </a:pPr>
                      <a:endParaRPr lang="ja-JP" sz="12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4450" indent="0">
                        <a:spcAft>
                          <a:spcPts val="0"/>
                        </a:spcAft>
                        <a:tabLst>
                          <a:tab pos="2700020" algn="ctr"/>
                          <a:tab pos="5400040" algn="r"/>
                        </a:tabLst>
                      </a:pPr>
                      <a:r>
                        <a:rPr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＜記載例＞</a:t>
                      </a:r>
                      <a:endParaRPr lang="en-US" altLang="ja-JP" sz="1200" i="0" kern="10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0" marR="44450" indent="0">
                        <a:spcAft>
                          <a:spcPts val="0"/>
                        </a:spcAft>
                        <a:tabLst>
                          <a:tab pos="2700020" algn="ctr"/>
                          <a:tab pos="5400040" algn="r"/>
                        </a:tabLst>
                      </a:pP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提案者である○○株式会社は（３）に該当するものであり、令和５年○月にスマートシティの推進について○○市と「～協定」を締結しており･･･</a:t>
                      </a:r>
                      <a:endPar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576000">
                <a:tc rowSpan="2">
                  <a:txBody>
                    <a:bodyPr/>
                    <a:lstStyle/>
                    <a:p>
                      <a:pPr marL="0" marR="44450" lvl="0" indent="0" algn="ctr"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800" kern="1200">
                          <a:solidFill>
                            <a:schemeClr val="tx1"/>
                          </a:solidFill>
                          <a:latin typeface="Meiryo UI" panose="020B0604030504040204" pitchFamily="50" charset="-128"/>
                          <a:ea typeface="Meiryo UI" panose="020B0604030504040204" pitchFamily="50" charset="-128"/>
                          <a:cs typeface="+mn-cs"/>
                        </a:rPr>
                        <a:t>②</a:t>
                      </a:r>
                      <a:r>
                        <a:rPr kumimoji="1" lang="en-US" altLang="ja-JP" sz="1800" kern="1200">
                          <a:solidFill>
                            <a:schemeClr val="tx1"/>
                          </a:solidFill>
                          <a:latin typeface="Meiryo UI" panose="020B0604030504040204" pitchFamily="50" charset="-128"/>
                          <a:ea typeface="Meiryo UI" panose="020B0604030504040204" pitchFamily="50" charset="-128"/>
                          <a:cs typeface="+mn-cs"/>
                        </a:rPr>
                        <a:t>【</a:t>
                      </a:r>
                      <a:r>
                        <a:rPr kumimoji="1" lang="ja-JP" altLang="en-US" sz="1800" kern="1200">
                          <a:solidFill>
                            <a:schemeClr val="tx1"/>
                          </a:solidFill>
                          <a:latin typeface="Meiryo UI" panose="020B0604030504040204" pitchFamily="50" charset="-128"/>
                          <a:ea typeface="Meiryo UI" panose="020B0604030504040204" pitchFamily="50" charset="-128"/>
                          <a:cs typeface="+mn-cs"/>
                        </a:rPr>
                        <a:t>必須</a:t>
                      </a:r>
                      <a:r>
                        <a:rPr kumimoji="1" lang="en-US" altLang="ja-JP" sz="1800" kern="1200">
                          <a:solidFill>
                            <a:schemeClr val="tx1"/>
                          </a:solidFill>
                          <a:latin typeface="Meiryo UI" panose="020B0604030504040204" pitchFamily="50" charset="-128"/>
                          <a:ea typeface="Meiryo UI" panose="020B0604030504040204" pitchFamily="50" charset="-128"/>
                          <a:cs typeface="+mn-cs"/>
                        </a:rPr>
                        <a:t>】</a:t>
                      </a:r>
                    </a:p>
                  </a:txBody>
                  <a:tcPr marL="36195" marR="36195" marT="107950" marB="10795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en-US" altLang="ja-JP" sz="1200" kern="1200">
                          <a:solidFill>
                            <a:schemeClr val="tx1"/>
                          </a:solidFill>
                          <a:latin typeface="Meiryo UI" panose="020B0604030504040204" pitchFamily="50" charset="-128"/>
                          <a:ea typeface="Meiryo UI" panose="020B0604030504040204" pitchFamily="50" charset="-128"/>
                          <a:cs typeface="+mn-cs"/>
                        </a:rPr>
                        <a:t>【</a:t>
                      </a:r>
                      <a:r>
                        <a:rPr kumimoji="1" lang="ja-JP" altLang="en-US" sz="1200" kern="1200">
                          <a:solidFill>
                            <a:schemeClr val="tx1"/>
                          </a:solidFill>
                          <a:latin typeface="Meiryo UI" panose="020B0604030504040204" pitchFamily="50" charset="-128"/>
                          <a:ea typeface="Meiryo UI" panose="020B0604030504040204" pitchFamily="50" charset="-128"/>
                          <a:cs typeface="+mn-cs"/>
                        </a:rPr>
                        <a:t>リファレンスアーキテクチャ</a:t>
                      </a:r>
                      <a:r>
                        <a:rPr kumimoji="1" lang="en-US" altLang="ja-JP" sz="1200" kern="1200">
                          <a:solidFill>
                            <a:schemeClr val="tx1"/>
                          </a:solidFill>
                          <a:latin typeface="Meiryo UI" panose="020B0604030504040204" pitchFamily="50" charset="-128"/>
                          <a:ea typeface="Meiryo UI" panose="020B0604030504040204" pitchFamily="50" charset="-128"/>
                          <a:cs typeface="+mn-cs"/>
                        </a:rPr>
                        <a:t>】</a:t>
                      </a:r>
                    </a:p>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200" kern="1200">
                          <a:solidFill>
                            <a:schemeClr val="tx1"/>
                          </a:solidFill>
                          <a:latin typeface="Meiryo UI" panose="020B0604030504040204" pitchFamily="50" charset="-128"/>
                          <a:ea typeface="Meiryo UI" panose="020B0604030504040204" pitchFamily="50" charset="-128"/>
                          <a:cs typeface="+mn-cs"/>
                        </a:rPr>
                        <a:t>「スマートシティリファレンスアーキテクチャ　ホワイトペーパー（第二版）」に基づき、スマートシティの構成要素が明確に整理されており、可視化されていること</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080000">
                <a:tc vMerge="1">
                  <a:txBody>
                    <a:bodyPr/>
                    <a:lstStyle/>
                    <a:p>
                      <a:pPr marR="44450" indent="127000">
                        <a:spcAft>
                          <a:spcPts val="0"/>
                        </a:spcAft>
                        <a:tabLst>
                          <a:tab pos="2700020" algn="ctr"/>
                          <a:tab pos="5400040" algn="r"/>
                        </a:tabLst>
                      </a:pPr>
                      <a:endParaRPr lang="ja-JP" sz="12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4450" indent="0" algn="l" defTabSz="914400" rtl="0" eaLnBrk="1" latinLnBrk="0" hangingPunct="1">
                        <a:spcAft>
                          <a:spcPts val="0"/>
                        </a:spcAft>
                        <a:tabLst>
                          <a:tab pos="2700020" algn="ctr"/>
                          <a:tab pos="5400040" algn="r"/>
                        </a:tabLst>
                      </a:pP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＜記載例＞</a:t>
                      </a:r>
                    </a:p>
                    <a:p>
                      <a:pPr marL="0" marR="44450" indent="0" algn="l" defTabSz="914400" rtl="0" eaLnBrk="1" latinLnBrk="0" hangingPunct="1">
                        <a:spcAft>
                          <a:spcPts val="0"/>
                        </a:spcAft>
                        <a:tabLst>
                          <a:tab pos="2700020" algn="ctr"/>
                          <a:tab pos="5400040" algn="r"/>
                        </a:tabLst>
                      </a:pP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応募様式共通部分に記載のとおり「スマートシティリファレンスアーキテクチャ　ホワイトペーパー（第二版）」に準拠している。</a:t>
                      </a:r>
                      <a:endPar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32048">
                <a:tc rowSpan="2">
                  <a:txBody>
                    <a:bodyPr/>
                    <a:lstStyle/>
                    <a:p>
                      <a:pPr marL="0" marR="44450" indent="0" algn="ctr" defTabSz="914400" rtl="0" eaLnBrk="1" latinLnBrk="0" hangingPunct="1">
                        <a:spcAft>
                          <a:spcPts val="0"/>
                        </a:spcAft>
                        <a:tabLst>
                          <a:tab pos="2700020" algn="ctr"/>
                          <a:tab pos="5400040" algn="r"/>
                        </a:tabLst>
                      </a:pPr>
                      <a:r>
                        <a:rPr kumimoji="1" lang="ja-JP" altLang="en-US" sz="1800" kern="1200">
                          <a:solidFill>
                            <a:schemeClr val="tx1"/>
                          </a:solidFill>
                          <a:latin typeface="Meiryo UI" panose="020B0604030504040204" pitchFamily="50" charset="-128"/>
                          <a:ea typeface="Meiryo UI" panose="020B0604030504040204" pitchFamily="50" charset="-128"/>
                          <a:cs typeface="+mn-cs"/>
                        </a:rPr>
                        <a:t>③</a:t>
                      </a:r>
                      <a:r>
                        <a:rPr kumimoji="1" lang="en-US" altLang="ja-JP" sz="1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必須</a:t>
                      </a:r>
                      <a:r>
                        <a:rPr kumimoji="1" lang="en-US" altLang="ja-JP" sz="1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endParaRPr kumimoji="1" lang="ja-JP" altLang="ja-JP" sz="1800" kern="120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en-US" altLang="ja-JP" sz="1200" kern="1200">
                          <a:solidFill>
                            <a:schemeClr val="tx1"/>
                          </a:solidFill>
                          <a:latin typeface="Meiryo UI" panose="020B0604030504040204" pitchFamily="50" charset="-128"/>
                          <a:ea typeface="Meiryo UI" panose="020B0604030504040204" pitchFamily="50" charset="-128"/>
                          <a:cs typeface="+mn-cs"/>
                        </a:rPr>
                        <a:t>【</a:t>
                      </a:r>
                      <a:r>
                        <a:rPr kumimoji="1" lang="ja-JP" altLang="en-US" sz="1200" kern="1200">
                          <a:solidFill>
                            <a:schemeClr val="tx1"/>
                          </a:solidFill>
                          <a:latin typeface="Meiryo UI" panose="020B0604030504040204" pitchFamily="50" charset="-128"/>
                          <a:ea typeface="Meiryo UI" panose="020B0604030504040204" pitchFamily="50" charset="-128"/>
                          <a:cs typeface="+mn-cs"/>
                        </a:rPr>
                        <a:t>３つの基本理念：市民（利用者）中心主義</a:t>
                      </a:r>
                      <a:r>
                        <a:rPr kumimoji="1" lang="en-US" altLang="ja-JP" sz="1200" kern="1200">
                          <a:solidFill>
                            <a:schemeClr val="tx1"/>
                          </a:solidFill>
                          <a:latin typeface="Meiryo UI" panose="020B0604030504040204" pitchFamily="50" charset="-128"/>
                          <a:ea typeface="Meiryo UI" panose="020B0604030504040204" pitchFamily="50" charset="-128"/>
                          <a:cs typeface="+mn-cs"/>
                        </a:rPr>
                        <a:t>】</a:t>
                      </a:r>
                    </a:p>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en-US" altLang="ja-JP" sz="1200" kern="1200">
                          <a:solidFill>
                            <a:schemeClr val="tx1"/>
                          </a:solidFill>
                          <a:latin typeface="Meiryo UI" panose="020B0604030504040204" pitchFamily="50" charset="-128"/>
                          <a:ea typeface="Meiryo UI" panose="020B0604030504040204" pitchFamily="50" charset="-128"/>
                          <a:cs typeface="+mn-cs"/>
                        </a:rPr>
                        <a:t>”Well-Being</a:t>
                      </a:r>
                      <a:r>
                        <a:rPr kumimoji="1" lang="ja-JP" altLang="en-US" sz="1200" kern="1200">
                          <a:solidFill>
                            <a:schemeClr val="tx1"/>
                          </a:solidFill>
                          <a:latin typeface="Meiryo UI" panose="020B0604030504040204" pitchFamily="50" charset="-128"/>
                          <a:ea typeface="Meiryo UI" panose="020B0604030504040204" pitchFamily="50" charset="-128"/>
                          <a:cs typeface="+mn-cs"/>
                        </a:rPr>
                        <a:t>の向上“ に向け、市民目線を意識し、市民自らの主体的な取組を重視していること</a:t>
                      </a:r>
                      <a:endParaRPr kumimoji="1" lang="en-US" altLang="ja-JP" sz="1200" kern="1200">
                        <a:solidFill>
                          <a:schemeClr val="tx1"/>
                        </a:solidFill>
                        <a:latin typeface="Meiryo UI" panose="020B0604030504040204" pitchFamily="50" charset="-128"/>
                        <a:ea typeface="Meiryo UI" panose="020B0604030504040204" pitchFamily="50" charset="-128"/>
                        <a:cs typeface="+mn-cs"/>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440000">
                <a:tc vMerge="1">
                  <a:txBody>
                    <a:bodyPr/>
                    <a:lstStyle/>
                    <a:p>
                      <a:endParaRPr kumimoji="1" lang="ja-JP" altLang="en-US"/>
                    </a:p>
                  </a:txBody>
                  <a:tcPr/>
                </a:tc>
                <a:tc>
                  <a:txBody>
                    <a:bodyPr/>
                    <a:lstStyle/>
                    <a:p>
                      <a:pPr marL="0" marR="44450" indent="0" algn="l" defTabSz="914400" rtl="0" eaLnBrk="1" latinLnBrk="0" hangingPunct="1">
                        <a:spcAft>
                          <a:spcPts val="0"/>
                        </a:spcAft>
                        <a:tabLst>
                          <a:tab pos="2700020" algn="ctr"/>
                          <a:tab pos="5400040" algn="r"/>
                        </a:tabLst>
                      </a:pP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＜記載例＞</a:t>
                      </a:r>
                    </a:p>
                    <a:p>
                      <a:pPr marL="0" marR="44450" indent="0" algn="l" defTabSz="914400" rtl="0" eaLnBrk="1" latinLnBrk="0" hangingPunct="1">
                        <a:spcAft>
                          <a:spcPts val="0"/>
                        </a:spcAft>
                        <a:tabLst>
                          <a:tab pos="2700020" algn="ctr"/>
                          <a:tab pos="5400040" algn="r"/>
                        </a:tabLst>
                      </a:pP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市は従来より○</a:t>
                      </a:r>
                      <a:r>
                        <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という課題がある。この課題解決に向け、市民と共同で･･･</a:t>
                      </a:r>
                      <a:endPar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endParaRPr kumimoji="1" lang="ja-JP" altLang="en-US" sz="1200"/>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1910" name="正方形/長方形 13"/>
          <p:cNvSpPr/>
          <p:nvPr/>
        </p:nvSpPr>
        <p:spPr>
          <a:xfrm>
            <a:off x="6640081" y="634866"/>
            <a:ext cx="2458920" cy="261610"/>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100" b="0" i="1" u="none" strike="noStrike" kern="1200" cap="none" spc="0" normalizeH="0" baseline="0" noProof="0">
                <a:ln>
                  <a:noFill/>
                </a:ln>
                <a:solidFill>
                  <a:srgbClr val="FF0000"/>
                </a:solidFill>
                <a:effectLst/>
                <a:uLnTx/>
                <a:uFillTx/>
                <a:latin typeface="ＭＳ Ｐゴシック"/>
                <a:ea typeface="ＭＳ Ｐゴシック"/>
                <a:cs typeface="+mn-cs"/>
              </a:rPr>
              <a:t>注）必要に応じ、図表を追加すること</a:t>
            </a:r>
            <a:endParaRPr kumimoji="1" lang="en-US" altLang="ja-JP" sz="1100" b="0" i="1" u="none" strike="noStrike" kern="1200" cap="none" spc="0" normalizeH="0" baseline="0" noProof="0">
              <a:ln>
                <a:noFill/>
              </a:ln>
              <a:solidFill>
                <a:srgbClr val="FF0000"/>
              </a:solidFill>
              <a:effectLst/>
              <a:uLnTx/>
              <a:uFillTx/>
              <a:latin typeface="ＭＳ Ｐゴシック"/>
              <a:ea typeface="ＭＳ Ｐゴシック"/>
              <a:cs typeface="+mn-cs"/>
            </a:endParaRPr>
          </a:p>
        </p:txBody>
      </p:sp>
      <p:sp>
        <p:nvSpPr>
          <p:cNvPr id="1911" name="正方形/長方形 8"/>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3C3346BC-0628-4DAF-A9AA-D209B1302158}"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45</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196663359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3" name="正方形/長方形 4"/>
          <p:cNvSpPr/>
          <p:nvPr/>
        </p:nvSpPr>
        <p:spPr>
          <a:xfrm>
            <a:off x="0" y="0"/>
            <a:ext cx="9144000" cy="576000"/>
          </a:xfrm>
          <a:prstGeom prst="rect">
            <a:avLst/>
          </a:prstGeom>
          <a:solidFill>
            <a:srgbClr val="F79646"/>
          </a:solidFill>
          <a:ln w="25400" cap="flat" cmpd="sng" algn="ctr">
            <a:noFill/>
            <a:prstDash val="solid"/>
          </a:ln>
          <a:effectLst/>
        </p:spPr>
        <p:txBody>
          <a:bodyPr rtlCol="0"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要件適合性</a:t>
            </a:r>
          </a:p>
        </p:txBody>
      </p:sp>
      <p:sp>
        <p:nvSpPr>
          <p:cNvPr id="1914" name="正方形/長方形 5"/>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総務省</a:t>
            </a:r>
          </a:p>
        </p:txBody>
      </p:sp>
      <p:sp>
        <p:nvSpPr>
          <p:cNvPr id="1915" name="Text Box 4"/>
          <p:cNvSpPr txBox="1">
            <a:spLocks noChangeArrowheads="1"/>
          </p:cNvSpPr>
          <p:nvPr/>
        </p:nvSpPr>
        <p:spPr>
          <a:xfrm>
            <a:off x="35496" y="552834"/>
            <a:ext cx="7398461" cy="400110"/>
          </a:xfrm>
          <a:prstGeom prst="rect">
            <a:avLst/>
          </a:prstGeom>
          <a:noFill/>
          <a:ln w="9525">
            <a:noFill/>
            <a:miter lim="800000"/>
            <a:headEnd/>
            <a:tailEnd/>
          </a:ln>
          <a:effectLst/>
        </p:spPr>
        <p:txBody>
          <a:bodyPr wrap="square">
            <a:spAutoFit/>
          </a:bodyPr>
          <a:lstStyle/>
          <a:p>
            <a:pPr marL="342900" marR="0" lvl="0" indent="-342900" algn="l" defTabSz="914400" rtl="0" eaLnBrk="1" fontAlgn="base" latinLnBrk="0" hangingPunct="1">
              <a:lnSpc>
                <a:spcPct val="100000"/>
              </a:lnSpc>
              <a:spcBef>
                <a:spcPct val="5000"/>
              </a:spcBef>
              <a:spcAft>
                <a:spcPct val="0"/>
              </a:spcAft>
              <a:buClrTx/>
              <a:buSzTx/>
              <a:buFont typeface="Wingdings" panose="05000000000000000000" pitchFamily="2" charset="2"/>
              <a:buChar char="n"/>
              <a:tabLst/>
              <a:defRPr/>
            </a:pPr>
            <a:r>
              <a:rPr kumimoji="1" lang="ja-JP" altLang="en-US" sz="2000" b="1"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rPr>
              <a:t>（１）「適合性」</a:t>
            </a:r>
            <a:endParaRPr kumimoji="1" lang="ja-JP" altLang="en-US" sz="1600" b="0"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endParaRPr>
          </a:p>
        </p:txBody>
      </p:sp>
      <p:sp>
        <p:nvSpPr>
          <p:cNvPr id="1916" name="Rectangle 66"/>
          <p:cNvSpPr>
            <a:spLocks noChangeArrowheads="1"/>
          </p:cNvSpPr>
          <p:nvPr/>
        </p:nvSpPr>
        <p:spPr>
          <a:xfrm>
            <a:off x="179513" y="980728"/>
            <a:ext cx="8784976" cy="5760640"/>
          </a:xfrm>
          <a:prstGeom prst="rect">
            <a:avLst/>
          </a:prstGeom>
          <a:noFill/>
          <a:ln w="28575">
            <a:solidFill>
              <a:srgbClr val="FFC000"/>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graphicFrame>
        <p:nvGraphicFramePr>
          <p:cNvPr id="1917" name="表 8"/>
          <p:cNvGraphicFramePr>
            <a:graphicFrameLocks noGrp="1"/>
          </p:cNvGraphicFramePr>
          <p:nvPr/>
        </p:nvGraphicFramePr>
        <p:xfrm>
          <a:off x="334796" y="1175973"/>
          <a:ext cx="8474408" cy="5457216"/>
        </p:xfrm>
        <a:graphic>
          <a:graphicData uri="http://schemas.openxmlformats.org/drawingml/2006/table">
            <a:tbl>
              <a:tblPr/>
              <a:tblGrid>
                <a:gridCol w="381934">
                  <a:extLst>
                    <a:ext uri="{9D8B030D-6E8A-4147-A177-3AD203B41FA5}">
                      <a16:colId xmlns:a16="http://schemas.microsoft.com/office/drawing/2014/main" val="20000"/>
                    </a:ext>
                  </a:extLst>
                </a:gridCol>
                <a:gridCol w="8092474">
                  <a:extLst>
                    <a:ext uri="{9D8B030D-6E8A-4147-A177-3AD203B41FA5}">
                      <a16:colId xmlns:a16="http://schemas.microsoft.com/office/drawing/2014/main" val="20001"/>
                    </a:ext>
                  </a:extLst>
                </a:gridCol>
              </a:tblGrid>
              <a:tr h="567604">
                <a:tc rowSpan="2">
                  <a:txBody>
                    <a:bodyPr/>
                    <a:lstStyle/>
                    <a:p>
                      <a:pPr marL="0" marR="44450" lvl="0" indent="0" algn="ctr"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800" kern="1200">
                          <a:solidFill>
                            <a:schemeClr val="tx1"/>
                          </a:solidFill>
                          <a:latin typeface="Meiryo UI" panose="020B0604030504040204" pitchFamily="50" charset="-128"/>
                          <a:ea typeface="Meiryo UI" panose="020B0604030504040204" pitchFamily="50" charset="-128"/>
                          <a:cs typeface="+mn-cs"/>
                        </a:rPr>
                        <a:t>④</a:t>
                      </a:r>
                      <a:r>
                        <a:rPr kumimoji="1" lang="en-US" altLang="ja-JP" sz="1800" kern="1200">
                          <a:solidFill>
                            <a:schemeClr val="tx1"/>
                          </a:solidFill>
                          <a:latin typeface="Meiryo UI" panose="020B0604030504040204" pitchFamily="50" charset="-128"/>
                          <a:ea typeface="Meiryo UI" panose="020B0604030504040204" pitchFamily="50" charset="-128"/>
                          <a:cs typeface="+mn-cs"/>
                        </a:rPr>
                        <a:t>【</a:t>
                      </a:r>
                      <a:r>
                        <a:rPr kumimoji="1" lang="ja-JP" altLang="en-US" sz="1800" kern="1200">
                          <a:solidFill>
                            <a:schemeClr val="tx1"/>
                          </a:solidFill>
                          <a:latin typeface="Meiryo UI" panose="020B0604030504040204" pitchFamily="50" charset="-128"/>
                          <a:ea typeface="Meiryo UI" panose="020B0604030504040204" pitchFamily="50" charset="-128"/>
                          <a:cs typeface="+mn-cs"/>
                        </a:rPr>
                        <a:t>必須</a:t>
                      </a:r>
                      <a:r>
                        <a:rPr kumimoji="1" lang="en-US" altLang="ja-JP" sz="1800" kern="1200">
                          <a:solidFill>
                            <a:schemeClr val="tx1"/>
                          </a:solidFill>
                          <a:latin typeface="Meiryo UI" panose="020B0604030504040204" pitchFamily="50" charset="-128"/>
                          <a:ea typeface="Meiryo UI" panose="020B0604030504040204" pitchFamily="50" charset="-128"/>
                          <a:cs typeface="+mn-cs"/>
                        </a:rPr>
                        <a:t>】</a:t>
                      </a:r>
                    </a:p>
                  </a:txBody>
                  <a:tcPr marL="36195" marR="36195" marT="107950" marB="10795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en-US" altLang="ja-JP" sz="1200" kern="1200">
                          <a:solidFill>
                            <a:schemeClr val="tx1"/>
                          </a:solidFill>
                          <a:latin typeface="Meiryo UI" panose="020B0604030504040204" pitchFamily="50" charset="-128"/>
                          <a:ea typeface="Meiryo UI" panose="020B0604030504040204" pitchFamily="50" charset="-128"/>
                          <a:cs typeface="+mn-cs"/>
                        </a:rPr>
                        <a:t>【</a:t>
                      </a:r>
                      <a:r>
                        <a:rPr kumimoji="1" lang="ja-JP" altLang="en-US" sz="1200" kern="1200">
                          <a:solidFill>
                            <a:schemeClr val="tx1"/>
                          </a:solidFill>
                          <a:latin typeface="Meiryo UI" panose="020B0604030504040204" pitchFamily="50" charset="-128"/>
                          <a:ea typeface="Meiryo UI" panose="020B0604030504040204" pitchFamily="50" charset="-128"/>
                          <a:cs typeface="+mn-cs"/>
                        </a:rPr>
                        <a:t>３つの基本理念：ビジョン・課題中心主義</a:t>
                      </a:r>
                      <a:r>
                        <a:rPr kumimoji="1" lang="en-US" altLang="ja-JP" sz="1200" kern="1200">
                          <a:solidFill>
                            <a:schemeClr val="tx1"/>
                          </a:solidFill>
                          <a:latin typeface="Meiryo UI" panose="020B0604030504040204" pitchFamily="50" charset="-128"/>
                          <a:ea typeface="Meiryo UI" panose="020B0604030504040204" pitchFamily="50" charset="-128"/>
                          <a:cs typeface="+mn-cs"/>
                        </a:rPr>
                        <a:t>】</a:t>
                      </a:r>
                    </a:p>
                    <a:p>
                      <a:pPr marL="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200" kern="1200">
                          <a:solidFill>
                            <a:schemeClr val="tx1"/>
                          </a:solidFill>
                          <a:latin typeface="Meiryo UI" panose="020B0604030504040204" pitchFamily="50" charset="-128"/>
                          <a:ea typeface="Meiryo UI" panose="020B0604030504040204" pitchFamily="50" charset="-128"/>
                          <a:cs typeface="+mn-cs"/>
                        </a:rPr>
                        <a:t>実施地域において策定した総合計画や地方版まち・ひと・しごと創生総合戦略などの各種戦略に沿ったものであり、事業の実施が同戦略の推進に寄与すること</a:t>
                      </a:r>
                      <a:endParaRPr kumimoji="1" lang="en-US" altLang="ja-JP" sz="1200" kern="1200">
                        <a:solidFill>
                          <a:schemeClr val="tx1"/>
                        </a:solidFill>
                        <a:latin typeface="Meiryo UI" panose="020B0604030504040204" pitchFamily="50" charset="-128"/>
                        <a:ea typeface="Meiryo UI" panose="020B0604030504040204" pitchFamily="50" charset="-128"/>
                        <a:cs typeface="+mn-cs"/>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712009">
                <a:tc vMerge="1">
                  <a:txBody>
                    <a:bodyPr/>
                    <a:lstStyle/>
                    <a:p>
                      <a:pPr marR="44450" indent="127000">
                        <a:spcAft>
                          <a:spcPts val="0"/>
                        </a:spcAft>
                        <a:tabLst>
                          <a:tab pos="2700020" algn="ctr"/>
                          <a:tab pos="5400040" algn="r"/>
                        </a:tabLst>
                      </a:pPr>
                      <a:endParaRPr lang="ja-JP" sz="12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4450" indent="0">
                        <a:spcAft>
                          <a:spcPts val="0"/>
                        </a:spcAft>
                        <a:tabLst>
                          <a:tab pos="2700020" algn="ctr"/>
                          <a:tab pos="5400040" algn="r"/>
                        </a:tabLst>
                      </a:pPr>
                      <a:r>
                        <a:rPr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＜記載例＞</a:t>
                      </a:r>
                      <a:endParaRPr lang="ja-JP" altLang="ja-JP" sz="1200" kern="100">
                        <a:latin typeface="Meiryo UI" panose="020B0604030504040204" pitchFamily="50" charset="-128"/>
                        <a:ea typeface="Meiryo UI" panose="020B0604030504040204" pitchFamily="50" charset="-128"/>
                        <a:cs typeface="Meiryo UI" panose="020B0604030504040204" pitchFamily="50" charset="-128"/>
                      </a:endParaRPr>
                    </a:p>
                    <a:p>
                      <a:pPr marL="0" marR="44450" indent="0">
                        <a:spcAft>
                          <a:spcPts val="0"/>
                        </a:spcAft>
                        <a:tabLst>
                          <a:tab pos="2700020" algn="ctr"/>
                          <a:tab pos="5400040" algn="r"/>
                        </a:tabLst>
                      </a:pPr>
                      <a:r>
                        <a:rPr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市は従来より○</a:t>
                      </a:r>
                      <a:r>
                        <a:rPr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を推進してきているところであり、○年○月に策定した「地方版総合戦略」においても、重要な柱立ての１つとして盛り込まれている。本事業は同戦略の実現に向けて、○○という観点において寄与するものであり･</a:t>
                      </a:r>
                      <a:r>
                        <a:rPr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endParaRPr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spcAft>
                          <a:spcPts val="0"/>
                        </a:spcAft>
                        <a:tabLst>
                          <a:tab pos="2700020" algn="ctr"/>
                          <a:tab pos="5400040" algn="r"/>
                        </a:tabLst>
                      </a:pPr>
                      <a:endParaRPr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695683">
                <a:tc rowSpan="2">
                  <a:txBody>
                    <a:bodyPr/>
                    <a:lstStyle/>
                    <a:p>
                      <a:pPr marL="0" marR="44450" lvl="0" indent="0" algn="ctr"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800" kern="1200">
                          <a:solidFill>
                            <a:schemeClr val="tx1"/>
                          </a:solidFill>
                          <a:latin typeface="Meiryo UI" panose="020B0604030504040204" pitchFamily="50" charset="-128"/>
                          <a:ea typeface="Meiryo UI" panose="020B0604030504040204" pitchFamily="50" charset="-128"/>
                          <a:cs typeface="+mn-cs"/>
                        </a:rPr>
                        <a:t>⑤</a:t>
                      </a:r>
                      <a:r>
                        <a:rPr kumimoji="1" lang="en-US" altLang="ja-JP" sz="1800" kern="1200">
                          <a:solidFill>
                            <a:schemeClr val="tx1"/>
                          </a:solidFill>
                          <a:latin typeface="Meiryo UI" panose="020B0604030504040204" pitchFamily="50" charset="-128"/>
                          <a:ea typeface="Meiryo UI" panose="020B0604030504040204" pitchFamily="50" charset="-128"/>
                          <a:cs typeface="+mn-cs"/>
                        </a:rPr>
                        <a:t>【</a:t>
                      </a:r>
                      <a:r>
                        <a:rPr kumimoji="1" lang="ja-JP" altLang="en-US" sz="1800" kern="1200">
                          <a:solidFill>
                            <a:schemeClr val="tx1"/>
                          </a:solidFill>
                          <a:latin typeface="Meiryo UI" panose="020B0604030504040204" pitchFamily="50" charset="-128"/>
                          <a:ea typeface="Meiryo UI" panose="020B0604030504040204" pitchFamily="50" charset="-128"/>
                          <a:cs typeface="+mn-cs"/>
                        </a:rPr>
                        <a:t>必須</a:t>
                      </a:r>
                      <a:r>
                        <a:rPr kumimoji="1" lang="en-US" altLang="ja-JP" sz="1800" kern="1200">
                          <a:solidFill>
                            <a:schemeClr val="tx1"/>
                          </a:solidFill>
                          <a:latin typeface="Meiryo UI" panose="020B0604030504040204" pitchFamily="50" charset="-128"/>
                          <a:ea typeface="Meiryo UI" panose="020B0604030504040204" pitchFamily="50" charset="-128"/>
                          <a:cs typeface="+mn-cs"/>
                        </a:rPr>
                        <a:t>】</a:t>
                      </a:r>
                    </a:p>
                  </a:txBody>
                  <a:tcPr marL="36195" marR="36195" marT="107950" marB="10795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en-US" altLang="ja-JP" sz="1200" kern="1200">
                          <a:solidFill>
                            <a:schemeClr val="tx1"/>
                          </a:solidFill>
                          <a:latin typeface="Meiryo UI" panose="020B0604030504040204" pitchFamily="50" charset="-128"/>
                          <a:ea typeface="Meiryo UI" panose="020B0604030504040204" pitchFamily="50" charset="-128"/>
                          <a:cs typeface="+mn-cs"/>
                        </a:rPr>
                        <a:t>【</a:t>
                      </a:r>
                      <a:r>
                        <a:rPr kumimoji="1" lang="ja-JP" altLang="en-US" sz="1200" kern="1200">
                          <a:solidFill>
                            <a:schemeClr val="tx1"/>
                          </a:solidFill>
                          <a:latin typeface="Meiryo UI" panose="020B0604030504040204" pitchFamily="50" charset="-128"/>
                          <a:ea typeface="Meiryo UI" panose="020B0604030504040204" pitchFamily="50" charset="-128"/>
                          <a:cs typeface="+mn-cs"/>
                        </a:rPr>
                        <a:t>３つの基本理念：ビジョン・課題中心主義</a:t>
                      </a:r>
                      <a:r>
                        <a:rPr kumimoji="1" lang="en-US" altLang="ja-JP" sz="1200" kern="1200">
                          <a:solidFill>
                            <a:schemeClr val="tx1"/>
                          </a:solidFill>
                          <a:latin typeface="Meiryo UI" panose="020B0604030504040204" pitchFamily="50" charset="-128"/>
                          <a:ea typeface="Meiryo UI" panose="020B0604030504040204" pitchFamily="50" charset="-128"/>
                          <a:cs typeface="+mn-cs"/>
                        </a:rPr>
                        <a:t>】</a:t>
                      </a:r>
                    </a:p>
                    <a:p>
                      <a:pPr marL="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200" kern="1200">
                          <a:solidFill>
                            <a:schemeClr val="tx1"/>
                          </a:solidFill>
                          <a:latin typeface="Meiryo UI" panose="020B0604030504040204" pitchFamily="50" charset="-128"/>
                          <a:ea typeface="Meiryo UI" panose="020B0604030504040204" pitchFamily="50" charset="-128"/>
                          <a:cs typeface="+mn-cs"/>
                        </a:rPr>
                        <a:t>事業の実施を通じて期待される事業の成果が明確に示されており、地域の課題解決に資する根拠が明確に示されていること。</a:t>
                      </a:r>
                      <a:endParaRPr kumimoji="1" lang="en-US" altLang="ja-JP" sz="1200" kern="1200">
                        <a:solidFill>
                          <a:schemeClr val="tx1"/>
                        </a:solidFill>
                        <a:latin typeface="Meiryo UI" panose="020B0604030504040204" pitchFamily="50" charset="-128"/>
                        <a:ea typeface="Meiryo UI" panose="020B0604030504040204" pitchFamily="50" charset="-128"/>
                        <a:cs typeface="+mn-cs"/>
                      </a:endParaRPr>
                    </a:p>
                    <a:p>
                      <a:pPr marL="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200" kern="1200">
                          <a:solidFill>
                            <a:schemeClr val="tx1"/>
                          </a:solidFill>
                          <a:latin typeface="Meiryo UI" panose="020B0604030504040204" pitchFamily="50" charset="-128"/>
                          <a:ea typeface="Meiryo UI" panose="020B0604030504040204" pitchFamily="50" charset="-128"/>
                          <a:cs typeface="+mn-cs"/>
                        </a:rPr>
                        <a:t>特に、民間事業者等が事業主体となる場合にあっては、事業実施地域自治体において、事業を通じて解決したい地域課題が</a:t>
                      </a:r>
                      <a:br>
                        <a:rPr kumimoji="1" lang="en-US" altLang="ja-JP" sz="1200" kern="1200">
                          <a:solidFill>
                            <a:schemeClr val="tx1"/>
                          </a:solidFill>
                          <a:latin typeface="Meiryo UI" panose="020B0604030504040204" pitchFamily="50" charset="-128"/>
                          <a:ea typeface="Meiryo UI" panose="020B0604030504040204" pitchFamily="50" charset="-128"/>
                          <a:cs typeface="+mn-cs"/>
                        </a:rPr>
                      </a:br>
                      <a:r>
                        <a:rPr kumimoji="1" lang="ja-JP" altLang="en-US" sz="1200" kern="1200">
                          <a:solidFill>
                            <a:schemeClr val="tx1"/>
                          </a:solidFill>
                          <a:latin typeface="Meiryo UI" panose="020B0604030504040204" pitchFamily="50" charset="-128"/>
                          <a:ea typeface="Meiryo UI" panose="020B0604030504040204" pitchFamily="50" charset="-128"/>
                          <a:cs typeface="+mn-cs"/>
                        </a:rPr>
                        <a:t>特定されており、当該課題を解決するうえで事業の実施を必要としていることが明確に示されていること。</a:t>
                      </a:r>
                      <a:endParaRPr kumimoji="1" lang="en-US" altLang="ja-JP" sz="1200" kern="1200">
                        <a:solidFill>
                          <a:schemeClr val="tx1"/>
                        </a:solidFill>
                        <a:latin typeface="Meiryo UI" panose="020B0604030504040204" pitchFamily="50" charset="-128"/>
                        <a:ea typeface="Meiryo UI" panose="020B0604030504040204" pitchFamily="50" charset="-128"/>
                        <a:cs typeface="+mn-cs"/>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446083">
                <a:tc vMerge="1">
                  <a:txBody>
                    <a:bodyPr/>
                    <a:lstStyle/>
                    <a:p>
                      <a:pPr marR="44450" indent="127000">
                        <a:spcAft>
                          <a:spcPts val="0"/>
                        </a:spcAft>
                        <a:tabLst>
                          <a:tab pos="2700020" algn="ctr"/>
                          <a:tab pos="5400040" algn="r"/>
                        </a:tabLst>
                      </a:pPr>
                      <a:endParaRPr lang="ja-JP" sz="12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4450" indent="0">
                        <a:spcAft>
                          <a:spcPts val="0"/>
                        </a:spcAft>
                        <a:tabLst>
                          <a:tab pos="2700020" algn="ctr"/>
                          <a:tab pos="5400040" algn="r"/>
                        </a:tabLst>
                      </a:pPr>
                      <a:r>
                        <a:rPr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＜記載例＞</a:t>
                      </a:r>
                      <a:endParaRPr lang="ja-JP" altLang="ja-JP" sz="1200" kern="100">
                        <a:latin typeface="Meiryo UI" panose="020B0604030504040204" pitchFamily="50" charset="-128"/>
                        <a:ea typeface="Meiryo UI" panose="020B0604030504040204" pitchFamily="50" charset="-128"/>
                        <a:cs typeface="Meiryo UI" panose="020B0604030504040204" pitchFamily="50" charset="-128"/>
                      </a:endParaRPr>
                    </a:p>
                    <a:p>
                      <a:pPr marL="0" marR="44450" indent="0">
                        <a:spcAft>
                          <a:spcPts val="0"/>
                        </a:spcAft>
                        <a:tabLst>
                          <a:tab pos="2700020" algn="ctr"/>
                          <a:tab pos="5400040" algn="r"/>
                        </a:tabLst>
                      </a:pPr>
                      <a:r>
                        <a:rPr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・本事業を行うことにより、○○という地域課題が○○という観点から解決することができると見込んでおり･･･</a:t>
                      </a:r>
                      <a:endParaRPr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・事業費○万円に対して、○○をはじめとする波及効果としてコスト換算を行うと○万円の効果を見込んでおり･･･</a:t>
                      </a:r>
                      <a:endParaRPr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spcAft>
                          <a:spcPts val="0"/>
                        </a:spcAft>
                        <a:tabLst>
                          <a:tab pos="2700020" algn="ctr"/>
                          <a:tab pos="5400040" algn="r"/>
                        </a:tabLst>
                      </a:pP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・○○市においては、令和○年度から○○に取り組むなど、○○を重要課題として対策を推進しているところ。</a:t>
                      </a:r>
                      <a:br>
                        <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b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　提案者である○○株式会社と○○市が締結している「○○協定」においても、重点的に解決すべき地域課題として</a:t>
                      </a:r>
                      <a:br>
                        <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b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○○が掲げられており、その対策として○○を実施することについては、令和○年○月に実施した市民アンケートでも～という結果を得ている。</a:t>
                      </a:r>
                      <a:endPar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spcAft>
                          <a:spcPts val="0"/>
                        </a:spcAft>
                        <a:tabLst>
                          <a:tab pos="2700020" algn="ctr"/>
                          <a:tab pos="5400040" algn="r"/>
                        </a:tabLst>
                      </a:pPr>
                      <a:endParaRPr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spcAft>
                          <a:spcPts val="0"/>
                        </a:spcAft>
                        <a:tabLst>
                          <a:tab pos="2700020" algn="ctr"/>
                          <a:tab pos="5400040" algn="r"/>
                        </a:tabLst>
                      </a:pPr>
                      <a:endParaRPr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spcAft>
                          <a:spcPts val="0"/>
                        </a:spcAft>
                        <a:tabLst>
                          <a:tab pos="2700020" algn="ctr"/>
                          <a:tab pos="5400040" algn="r"/>
                        </a:tabLst>
                      </a:pPr>
                      <a:endParaRPr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spcAft>
                          <a:spcPts val="0"/>
                        </a:spcAft>
                        <a:tabLst>
                          <a:tab pos="2700020" algn="ctr"/>
                          <a:tab pos="5400040" algn="r"/>
                        </a:tabLst>
                      </a:pPr>
                      <a:endParaRPr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1918" name="正方形/長方形 12"/>
          <p:cNvSpPr/>
          <p:nvPr/>
        </p:nvSpPr>
        <p:spPr>
          <a:xfrm>
            <a:off x="5725918" y="5589240"/>
            <a:ext cx="2929414" cy="94500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図表</a:t>
            </a:r>
            <a:endParaRPr kumimoji="1" lang="en-US" altLang="ja-JP" sz="1800" b="0" i="0" u="none" strike="noStrike" kern="1200" cap="none" spc="0" normalizeH="0" baseline="0" noProof="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（任意）</a:t>
            </a:r>
          </a:p>
        </p:txBody>
      </p:sp>
      <p:sp>
        <p:nvSpPr>
          <p:cNvPr id="1919" name="正方形/長方形 13"/>
          <p:cNvSpPr/>
          <p:nvPr/>
        </p:nvSpPr>
        <p:spPr>
          <a:xfrm>
            <a:off x="6640081" y="634866"/>
            <a:ext cx="2458920" cy="261610"/>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100" b="0" i="1" u="none" strike="noStrike" kern="1200" cap="none" spc="0" normalizeH="0" baseline="0" noProof="0">
                <a:ln>
                  <a:noFill/>
                </a:ln>
                <a:solidFill>
                  <a:srgbClr val="FF0000"/>
                </a:solidFill>
                <a:effectLst/>
                <a:uLnTx/>
                <a:uFillTx/>
                <a:latin typeface="ＭＳ Ｐゴシック"/>
                <a:ea typeface="ＭＳ Ｐゴシック"/>
                <a:cs typeface="+mn-cs"/>
              </a:rPr>
              <a:t>注）必要に応じ、図表を追加すること</a:t>
            </a:r>
            <a:endParaRPr kumimoji="1" lang="en-US" altLang="ja-JP" sz="1100" b="0" i="1" u="none" strike="noStrike" kern="1200" cap="none" spc="0" normalizeH="0" baseline="0" noProof="0">
              <a:ln>
                <a:noFill/>
              </a:ln>
              <a:solidFill>
                <a:srgbClr val="FF0000"/>
              </a:solidFill>
              <a:effectLst/>
              <a:uLnTx/>
              <a:uFillTx/>
              <a:latin typeface="ＭＳ Ｐゴシック"/>
              <a:ea typeface="ＭＳ Ｐゴシック"/>
              <a:cs typeface="+mn-cs"/>
            </a:endParaRPr>
          </a:p>
        </p:txBody>
      </p:sp>
      <p:sp>
        <p:nvSpPr>
          <p:cNvPr id="1920" name="正方形/長方形 9"/>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029308CE-4D20-4FB8-B3A7-2335054D3E2B}"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46</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159771152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2" name="正方形/長方形 4"/>
          <p:cNvSpPr/>
          <p:nvPr/>
        </p:nvSpPr>
        <p:spPr>
          <a:xfrm>
            <a:off x="0" y="0"/>
            <a:ext cx="9144000" cy="576000"/>
          </a:xfrm>
          <a:prstGeom prst="rect">
            <a:avLst/>
          </a:prstGeom>
          <a:solidFill>
            <a:srgbClr val="F79646"/>
          </a:solidFill>
          <a:ln w="25400" cap="flat" cmpd="sng" algn="ctr">
            <a:noFill/>
            <a:prstDash val="solid"/>
          </a:ln>
          <a:effectLst/>
        </p:spPr>
        <p:txBody>
          <a:bodyPr rtlCol="0"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要件適合性</a:t>
            </a:r>
          </a:p>
        </p:txBody>
      </p:sp>
      <p:sp>
        <p:nvSpPr>
          <p:cNvPr id="1923" name="正方形/長方形 5"/>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総務省</a:t>
            </a:r>
          </a:p>
        </p:txBody>
      </p:sp>
      <p:sp>
        <p:nvSpPr>
          <p:cNvPr id="1924" name="Text Box 4"/>
          <p:cNvSpPr txBox="1">
            <a:spLocks noChangeArrowheads="1"/>
          </p:cNvSpPr>
          <p:nvPr/>
        </p:nvSpPr>
        <p:spPr>
          <a:xfrm>
            <a:off x="35496" y="552834"/>
            <a:ext cx="11161240" cy="400110"/>
          </a:xfrm>
          <a:prstGeom prst="rect">
            <a:avLst/>
          </a:prstGeom>
          <a:noFill/>
          <a:ln w="9525">
            <a:noFill/>
            <a:miter lim="800000"/>
            <a:headEnd/>
            <a:tailEnd/>
          </a:ln>
          <a:effectLst/>
        </p:spPr>
        <p:txBody>
          <a:bodyPr wrap="square">
            <a:spAutoFit/>
          </a:bodyPr>
          <a:lstStyle/>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r>
              <a:rPr kumimoji="1" lang="ja-JP" altLang="en-US" sz="2000" b="1"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rPr>
              <a:t>（２）「具体性・実行性」</a:t>
            </a:r>
            <a:endParaRPr kumimoji="1" lang="ja-JP" altLang="en-US" sz="1600" b="0"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endParaRPr>
          </a:p>
        </p:txBody>
      </p:sp>
      <p:sp>
        <p:nvSpPr>
          <p:cNvPr id="1925" name="Rectangle 66"/>
          <p:cNvSpPr>
            <a:spLocks noChangeArrowheads="1"/>
          </p:cNvSpPr>
          <p:nvPr/>
        </p:nvSpPr>
        <p:spPr>
          <a:xfrm>
            <a:off x="179513" y="980728"/>
            <a:ext cx="8784976" cy="5760640"/>
          </a:xfrm>
          <a:prstGeom prst="rect">
            <a:avLst/>
          </a:prstGeom>
          <a:noFill/>
          <a:ln w="28575">
            <a:solidFill>
              <a:srgbClr val="FFC000"/>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graphicFrame>
        <p:nvGraphicFramePr>
          <p:cNvPr id="1926" name="表 8"/>
          <p:cNvGraphicFramePr>
            <a:graphicFrameLocks noGrp="1"/>
          </p:cNvGraphicFramePr>
          <p:nvPr/>
        </p:nvGraphicFramePr>
        <p:xfrm>
          <a:off x="334796" y="1137051"/>
          <a:ext cx="8474408" cy="5535309"/>
        </p:xfrm>
        <a:graphic>
          <a:graphicData uri="http://schemas.openxmlformats.org/drawingml/2006/table">
            <a:tbl>
              <a:tblPr/>
              <a:tblGrid>
                <a:gridCol w="381934">
                  <a:extLst>
                    <a:ext uri="{9D8B030D-6E8A-4147-A177-3AD203B41FA5}">
                      <a16:colId xmlns:a16="http://schemas.microsoft.com/office/drawing/2014/main" val="20000"/>
                    </a:ext>
                  </a:extLst>
                </a:gridCol>
                <a:gridCol w="8092474">
                  <a:extLst>
                    <a:ext uri="{9D8B030D-6E8A-4147-A177-3AD203B41FA5}">
                      <a16:colId xmlns:a16="http://schemas.microsoft.com/office/drawing/2014/main" val="20001"/>
                    </a:ext>
                  </a:extLst>
                </a:gridCol>
              </a:tblGrid>
              <a:tr h="503926">
                <a:tc rowSpan="2">
                  <a:txBody>
                    <a:bodyPr/>
                    <a:lstStyle/>
                    <a:p>
                      <a:pPr marL="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800" kern="1200">
                          <a:solidFill>
                            <a:schemeClr val="tx1"/>
                          </a:solidFill>
                          <a:latin typeface="Meiryo UI" panose="020B0604030504040204" pitchFamily="50" charset="-128"/>
                          <a:ea typeface="Meiryo UI" panose="020B0604030504040204" pitchFamily="50" charset="-128"/>
                          <a:cs typeface="+mn-cs"/>
                        </a:rPr>
                        <a:t>①</a:t>
                      </a:r>
                      <a:r>
                        <a:rPr kumimoji="1" lang="en-US" altLang="ja-JP" sz="1800" kern="1200">
                          <a:solidFill>
                            <a:schemeClr val="tx1"/>
                          </a:solidFill>
                          <a:latin typeface="Meiryo UI" panose="020B0604030504040204" pitchFamily="50" charset="-128"/>
                          <a:ea typeface="Meiryo UI" panose="020B0604030504040204" pitchFamily="50" charset="-128"/>
                          <a:cs typeface="+mn-cs"/>
                        </a:rPr>
                        <a:t>【</a:t>
                      </a:r>
                      <a:r>
                        <a:rPr kumimoji="1" lang="ja-JP" altLang="en-US" sz="1800" kern="1200">
                          <a:solidFill>
                            <a:schemeClr val="tx1"/>
                          </a:solidFill>
                          <a:latin typeface="Meiryo UI" panose="020B0604030504040204" pitchFamily="50" charset="-128"/>
                          <a:ea typeface="Meiryo UI" panose="020B0604030504040204" pitchFamily="50" charset="-128"/>
                          <a:cs typeface="+mn-cs"/>
                        </a:rPr>
                        <a:t>必須</a:t>
                      </a:r>
                      <a:r>
                        <a:rPr kumimoji="1" lang="en-US" altLang="ja-JP" sz="1800" kern="1200">
                          <a:solidFill>
                            <a:schemeClr val="tx1"/>
                          </a:solidFill>
                          <a:latin typeface="Meiryo UI" panose="020B0604030504040204" pitchFamily="50" charset="-128"/>
                          <a:ea typeface="Meiryo UI" panose="020B0604030504040204" pitchFamily="50" charset="-128"/>
                          <a:cs typeface="+mn-cs"/>
                        </a:rPr>
                        <a:t>】</a:t>
                      </a:r>
                    </a:p>
                  </a:txBody>
                  <a:tcPr marL="36195" marR="36195" marT="107950" marB="10795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en-US" altLang="ja-JP" sz="1200" kern="1200">
                          <a:solidFill>
                            <a:schemeClr val="tx1"/>
                          </a:solidFill>
                          <a:latin typeface="Meiryo UI" panose="020B0604030504040204" pitchFamily="50" charset="-128"/>
                          <a:ea typeface="Meiryo UI" panose="020B0604030504040204" pitchFamily="50" charset="-128"/>
                          <a:cs typeface="+mn-cs"/>
                        </a:rPr>
                        <a:t>【</a:t>
                      </a:r>
                      <a:r>
                        <a:rPr kumimoji="1" lang="ja-JP" altLang="en-US" sz="1200" kern="1200">
                          <a:solidFill>
                            <a:schemeClr val="tx1"/>
                          </a:solidFill>
                          <a:latin typeface="Meiryo UI" panose="020B0604030504040204" pitchFamily="50" charset="-128"/>
                          <a:ea typeface="Meiryo UI" panose="020B0604030504040204" pitchFamily="50" charset="-128"/>
                          <a:cs typeface="+mn-cs"/>
                        </a:rPr>
                        <a:t>実施計画</a:t>
                      </a:r>
                      <a:r>
                        <a:rPr kumimoji="1" lang="en-US" altLang="ja-JP" sz="1200" kern="1200">
                          <a:solidFill>
                            <a:schemeClr val="tx1"/>
                          </a:solidFill>
                          <a:latin typeface="Meiryo UI" panose="020B0604030504040204" pitchFamily="50" charset="-128"/>
                          <a:ea typeface="Meiryo UI" panose="020B0604030504040204" pitchFamily="50" charset="-128"/>
                          <a:cs typeface="+mn-cs"/>
                        </a:rPr>
                        <a:t>】</a:t>
                      </a:r>
                    </a:p>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200" kern="1200">
                          <a:solidFill>
                            <a:schemeClr val="tx1"/>
                          </a:solidFill>
                          <a:latin typeface="Meiryo UI" panose="020B0604030504040204" pitchFamily="50" charset="-128"/>
                          <a:ea typeface="Meiryo UI" panose="020B0604030504040204" pitchFamily="50" charset="-128"/>
                          <a:cs typeface="+mn-cs"/>
                        </a:rPr>
                        <a:t>実施体制や事業スケジュール等を含めた事業の実施計画が効率的・効果的に組まれており、翌年度以降も含めた事業計画等の確実な実施・運営が見込めること</a:t>
                      </a:r>
                      <a:endParaRPr kumimoji="1" lang="en-US" altLang="ja-JP" sz="1200" kern="1200">
                        <a:solidFill>
                          <a:schemeClr val="tx1"/>
                        </a:solidFill>
                        <a:latin typeface="Meiryo UI" panose="020B0604030504040204" pitchFamily="50" charset="-128"/>
                        <a:ea typeface="Meiryo UI" panose="020B0604030504040204" pitchFamily="50" charset="-128"/>
                        <a:cs typeface="+mn-cs"/>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239253">
                <a:tc vMerge="1">
                  <a:txBody>
                    <a:bodyPr/>
                    <a:lstStyle/>
                    <a:p>
                      <a:pPr marR="44450" indent="127000">
                        <a:spcAft>
                          <a:spcPts val="0"/>
                        </a:spcAft>
                        <a:tabLst>
                          <a:tab pos="2700020" algn="ctr"/>
                          <a:tab pos="5400040" algn="r"/>
                        </a:tabLst>
                      </a:pPr>
                      <a:endParaRPr lang="ja-JP" sz="12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4450" indent="0" algn="l" defTabSz="914400" rtl="0" eaLnBrk="1" latinLnBrk="0" hangingPunct="1">
                        <a:spcAft>
                          <a:spcPts val="0"/>
                        </a:spcAft>
                        <a:tabLst>
                          <a:tab pos="2700020" algn="ctr"/>
                          <a:tab pos="5400040" algn="r"/>
                        </a:tabLst>
                      </a:pP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＜記載例＞</a:t>
                      </a:r>
                      <a:endPar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l" defTabSz="914400" rtl="0" eaLnBrk="1" latinLnBrk="0" hangingPunct="1">
                        <a:spcAft>
                          <a:spcPts val="0"/>
                        </a:spcAft>
                        <a:tabLst>
                          <a:tab pos="2700020" algn="ctr"/>
                          <a:tab pos="5400040" algn="r"/>
                        </a:tabLst>
                      </a:pP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・○○市においては、令和○年○月に、令和○年度までを期間としたスマートシティ推進計画を策定し、これに則って取組を進めてきた。</a:t>
                      </a:r>
                      <a:endPar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l" defTabSz="914400" rtl="0" eaLnBrk="1" latinLnBrk="0" hangingPunct="1">
                        <a:spcAft>
                          <a:spcPts val="0"/>
                        </a:spcAft>
                        <a:tabLst>
                          <a:tab pos="2700020" algn="ctr"/>
                          <a:tab pos="5400040" algn="r"/>
                        </a:tabLst>
                      </a:pP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・庁内では、○○課にスマートシティ担当者○名を置くとともに、○○課、○○課からなる協議体制を設けている。</a:t>
                      </a:r>
                      <a:endPar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l" defTabSz="914400" rtl="0" eaLnBrk="1" latinLnBrk="0" hangingPunct="1">
                        <a:spcAft>
                          <a:spcPts val="0"/>
                        </a:spcAft>
                        <a:tabLst>
                          <a:tab pos="2700020" algn="ctr"/>
                          <a:tab pos="5400040" algn="r"/>
                        </a:tabLst>
                      </a:pP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・事業の実施体制として、令和６年〇月に○○市、○○社、○○協会等をメンバーとする「〇〇コンソーシアム」を設立している。</a:t>
                      </a:r>
                      <a:endPar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l" defTabSz="914400" rtl="0" eaLnBrk="1" latinLnBrk="0" hangingPunct="1">
                        <a:spcAft>
                          <a:spcPts val="0"/>
                        </a:spcAft>
                        <a:tabLst>
                          <a:tab pos="2700020" algn="ctr"/>
                          <a:tab pos="5400040" algn="r"/>
                        </a:tabLst>
                      </a:pPr>
                      <a:endPar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35950">
                <a:tc rowSpan="2">
                  <a:txBody>
                    <a:bodyPr/>
                    <a:lstStyle/>
                    <a:p>
                      <a:pPr marL="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800" kern="1200">
                          <a:solidFill>
                            <a:schemeClr val="tx1"/>
                          </a:solidFill>
                          <a:latin typeface="Meiryo UI" panose="020B0604030504040204" pitchFamily="50" charset="-128"/>
                          <a:ea typeface="Meiryo UI" panose="020B0604030504040204" pitchFamily="50" charset="-128"/>
                          <a:cs typeface="+mn-cs"/>
                        </a:rPr>
                        <a:t>②</a:t>
                      </a:r>
                      <a:r>
                        <a:rPr kumimoji="1" lang="en-US" altLang="ja-JP" sz="1800" kern="1200">
                          <a:solidFill>
                            <a:schemeClr val="tx1"/>
                          </a:solidFill>
                          <a:latin typeface="Meiryo UI" panose="020B0604030504040204" pitchFamily="50" charset="-128"/>
                          <a:ea typeface="Meiryo UI" panose="020B0604030504040204" pitchFamily="50" charset="-128"/>
                          <a:cs typeface="+mn-cs"/>
                        </a:rPr>
                        <a:t>【</a:t>
                      </a:r>
                      <a:r>
                        <a:rPr kumimoji="1" lang="ja-JP" altLang="en-US" sz="1800" kern="1200">
                          <a:solidFill>
                            <a:schemeClr val="tx1"/>
                          </a:solidFill>
                          <a:latin typeface="Meiryo UI" panose="020B0604030504040204" pitchFamily="50" charset="-128"/>
                          <a:ea typeface="Meiryo UI" panose="020B0604030504040204" pitchFamily="50" charset="-128"/>
                          <a:cs typeface="+mn-cs"/>
                        </a:rPr>
                        <a:t>必須</a:t>
                      </a:r>
                      <a:r>
                        <a:rPr kumimoji="1" lang="en-US" altLang="ja-JP" sz="1800" kern="1200">
                          <a:solidFill>
                            <a:schemeClr val="tx1"/>
                          </a:solidFill>
                          <a:latin typeface="Meiryo UI" panose="020B0604030504040204" pitchFamily="50" charset="-128"/>
                          <a:ea typeface="Meiryo UI" panose="020B0604030504040204" pitchFamily="50" charset="-128"/>
                          <a:cs typeface="+mn-cs"/>
                        </a:rPr>
                        <a:t>】</a:t>
                      </a:r>
                    </a:p>
                  </a:txBody>
                  <a:tcPr marL="36195" marR="36195" marT="107950" marB="10795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en-US" altLang="ja-JP" sz="1200" kern="1200">
                          <a:solidFill>
                            <a:schemeClr val="tx1"/>
                          </a:solidFill>
                          <a:latin typeface="Meiryo UI" panose="020B0604030504040204" pitchFamily="50" charset="-128"/>
                          <a:ea typeface="Meiryo UI" panose="020B0604030504040204" pitchFamily="50" charset="-128"/>
                          <a:cs typeface="+mn-cs"/>
                        </a:rPr>
                        <a:t>【</a:t>
                      </a:r>
                      <a:r>
                        <a:rPr kumimoji="1" lang="ja-JP" altLang="en-US" sz="1200" kern="1200">
                          <a:solidFill>
                            <a:schemeClr val="tx1"/>
                          </a:solidFill>
                          <a:latin typeface="Meiryo UI" panose="020B0604030504040204" pitchFamily="50" charset="-128"/>
                          <a:ea typeface="Meiryo UI" panose="020B0604030504040204" pitchFamily="50" charset="-128"/>
                          <a:cs typeface="+mn-cs"/>
                        </a:rPr>
                        <a:t>推進体制</a:t>
                      </a:r>
                      <a:r>
                        <a:rPr kumimoji="1" lang="en-US" altLang="ja-JP" sz="1200" kern="1200">
                          <a:solidFill>
                            <a:schemeClr val="tx1"/>
                          </a:solidFill>
                          <a:latin typeface="Meiryo UI" panose="020B0604030504040204" pitchFamily="50" charset="-128"/>
                          <a:ea typeface="Meiryo UI" panose="020B0604030504040204" pitchFamily="50" charset="-128"/>
                          <a:cs typeface="+mn-cs"/>
                        </a:rPr>
                        <a:t>】</a:t>
                      </a:r>
                    </a:p>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200" kern="1200">
                          <a:solidFill>
                            <a:schemeClr val="tx1"/>
                          </a:solidFill>
                          <a:latin typeface="Meiryo UI" panose="020B0604030504040204" pitchFamily="50" charset="-128"/>
                          <a:ea typeface="Meiryo UI" panose="020B0604030504040204" pitchFamily="50" charset="-128"/>
                          <a:cs typeface="+mn-cs"/>
                        </a:rPr>
                        <a:t>首長がリーダーシップを発揮しているとともに、官民が定期的に意見交換する場が設けられているなど、地域において自立的・持続的に事業を行い、継続的な改善を図る体制が確立されていること</a:t>
                      </a:r>
                      <a:endParaRPr kumimoji="1" lang="en-US" altLang="ja-JP" sz="1200" kern="1200">
                        <a:solidFill>
                          <a:schemeClr val="tx1"/>
                        </a:solidFill>
                        <a:latin typeface="Meiryo UI" panose="020B0604030504040204" pitchFamily="50" charset="-128"/>
                        <a:ea typeface="Meiryo UI" panose="020B0604030504040204" pitchFamily="50" charset="-128"/>
                        <a:cs typeface="+mn-cs"/>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171789">
                <a:tc vMerge="1">
                  <a:txBody>
                    <a:bodyPr/>
                    <a:lstStyle/>
                    <a:p>
                      <a:pPr marR="44450" indent="127000">
                        <a:spcAft>
                          <a:spcPts val="0"/>
                        </a:spcAft>
                        <a:tabLst>
                          <a:tab pos="2700020" algn="ctr"/>
                          <a:tab pos="5400040" algn="r"/>
                        </a:tabLst>
                      </a:pPr>
                      <a:endParaRPr lang="ja-JP" sz="12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4450" indent="0" algn="l" defTabSz="914400" rtl="0" eaLnBrk="1" latinLnBrk="0" hangingPunct="1">
                        <a:spcAft>
                          <a:spcPts val="0"/>
                        </a:spcAft>
                        <a:tabLst>
                          <a:tab pos="2700020" algn="ctr"/>
                          <a:tab pos="5400040" algn="r"/>
                        </a:tabLst>
                      </a:pP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＜記載例＞</a:t>
                      </a:r>
                      <a:endPar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l" defTabSz="914400" rtl="0" eaLnBrk="1" latinLnBrk="0" hangingPunct="1">
                        <a:spcAft>
                          <a:spcPts val="0"/>
                        </a:spcAft>
                        <a:tabLst>
                          <a:tab pos="2700020" algn="ctr"/>
                          <a:tab pos="5400040" algn="r"/>
                        </a:tabLst>
                      </a:pP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・○○市長の指示のもと、部署横断で取り組む体制ができており、その詳細や本事業に対する想いについて市長自ら作成した市長レターを別添する。</a:t>
                      </a:r>
                      <a:endPar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・令和</a:t>
                      </a: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〇</a:t>
                      </a: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年度からの自走に向けて、令和</a:t>
                      </a: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〇</a:t>
                      </a: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年</a:t>
                      </a: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〇</a:t>
                      </a: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月を目途に</a:t>
                      </a:r>
                      <a:r>
                        <a:rPr kumimoji="1" lang="ja-JP" altLang="en-US" sz="1200" i="1" kern="100">
                          <a:solidFill>
                            <a:srgbClr val="FFAA01"/>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事業継続及び更なる普及展開に向けた</a:t>
                      </a: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官民連携の協議会</a:t>
                      </a: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を設立し･･･</a:t>
                      </a:r>
                      <a:endPar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l" defTabSz="914400" rtl="0" eaLnBrk="1" latinLnBrk="0" hangingPunct="1">
                        <a:spcAft>
                          <a:spcPts val="0"/>
                        </a:spcAft>
                        <a:tabLst>
                          <a:tab pos="2700020" algn="ctr"/>
                          <a:tab pos="5400040" algn="r"/>
                        </a:tabLst>
                      </a:pPr>
                      <a:endPar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268288" marR="44450" indent="-268288" algn="l" defTabSz="914400" rtl="0" eaLnBrk="1" latinLnBrk="0" hangingPunct="1">
                        <a:spcAft>
                          <a:spcPts val="0"/>
                        </a:spcAft>
                        <a:tabLst>
                          <a:tab pos="2700020" algn="ctr"/>
                          <a:tab pos="5400040" algn="r"/>
                        </a:tabLst>
                      </a:pP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　</a:t>
                      </a:r>
                      <a:r>
                        <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本事業に対する首長の想いや意気込みを示した市長レターを添付可能。</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14669">
                <a:tc rowSpan="2">
                  <a:txBody>
                    <a:bodyPr/>
                    <a:lstStyle/>
                    <a:p>
                      <a:pPr marL="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800" kern="1200">
                          <a:solidFill>
                            <a:schemeClr val="tx1"/>
                          </a:solidFill>
                          <a:latin typeface="Meiryo UI" panose="020B0604030504040204" pitchFamily="50" charset="-128"/>
                          <a:ea typeface="Meiryo UI" panose="020B0604030504040204" pitchFamily="50" charset="-128"/>
                          <a:cs typeface="+mn-cs"/>
                        </a:rPr>
                        <a:t>③</a:t>
                      </a:r>
                      <a:endParaRPr kumimoji="1" lang="en-US" altLang="ja-JP" sz="1800" kern="120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en-US" altLang="ja-JP" sz="1200" kern="1200">
                          <a:solidFill>
                            <a:schemeClr val="tx1"/>
                          </a:solidFill>
                          <a:latin typeface="Meiryo UI" panose="020B0604030504040204" pitchFamily="50" charset="-128"/>
                          <a:ea typeface="Meiryo UI" panose="020B0604030504040204" pitchFamily="50" charset="-128"/>
                          <a:cs typeface="+mn-cs"/>
                        </a:rPr>
                        <a:t>【</a:t>
                      </a:r>
                      <a:r>
                        <a:rPr kumimoji="1" lang="ja-JP" altLang="en-US" sz="1200" kern="1200">
                          <a:solidFill>
                            <a:schemeClr val="tx1"/>
                          </a:solidFill>
                          <a:latin typeface="Meiryo UI" panose="020B0604030504040204" pitchFamily="50" charset="-128"/>
                          <a:ea typeface="Meiryo UI" panose="020B0604030504040204" pitchFamily="50" charset="-128"/>
                          <a:cs typeface="+mn-cs"/>
                        </a:rPr>
                        <a:t>多様な主体の参画</a:t>
                      </a:r>
                      <a:r>
                        <a:rPr kumimoji="1" lang="en-US" altLang="ja-JP" sz="1200" kern="1200">
                          <a:solidFill>
                            <a:schemeClr val="tx1"/>
                          </a:solidFill>
                          <a:latin typeface="Meiryo UI" panose="020B0604030504040204" pitchFamily="50" charset="-128"/>
                          <a:ea typeface="Meiryo UI" panose="020B0604030504040204" pitchFamily="50" charset="-128"/>
                          <a:cs typeface="+mn-cs"/>
                        </a:rPr>
                        <a:t>】</a:t>
                      </a:r>
                    </a:p>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200" kern="1200">
                          <a:solidFill>
                            <a:schemeClr val="tx1"/>
                          </a:solidFill>
                          <a:latin typeface="Meiryo UI" panose="020B0604030504040204" pitchFamily="50" charset="-128"/>
                          <a:ea typeface="Meiryo UI" panose="020B0604030504040204" pitchFamily="50" charset="-128"/>
                          <a:cs typeface="+mn-cs"/>
                        </a:rPr>
                        <a:t>地域に根差したサービス事業者、ベンチャー企業、大学・高専等の研究教育機関、市民などが参画していること</a:t>
                      </a:r>
                      <a:endParaRPr kumimoji="1" lang="en-US" altLang="ja-JP" sz="1200" kern="1200">
                        <a:solidFill>
                          <a:schemeClr val="tx1"/>
                        </a:solidFill>
                        <a:latin typeface="Meiryo UI" panose="020B0604030504040204" pitchFamily="50" charset="-128"/>
                        <a:ea typeface="Meiryo UI" panose="020B0604030504040204" pitchFamily="50" charset="-128"/>
                        <a:cs typeface="+mn-cs"/>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274981">
                <a:tc vMerge="1">
                  <a:txBody>
                    <a:bodyPr/>
                    <a:lstStyle/>
                    <a:p>
                      <a:pPr marL="0" marR="44450" lvl="0" indent="0" algn="ctr" defTabSz="914400" rtl="0" eaLnBrk="1" fontAlgn="auto" latinLnBrk="0" hangingPunct="1">
                        <a:lnSpc>
                          <a:spcPct val="100000"/>
                        </a:lnSpc>
                        <a:spcBef>
                          <a:spcPts val="0"/>
                        </a:spcBef>
                        <a:spcAft>
                          <a:spcPts val="0"/>
                        </a:spcAft>
                        <a:buClrTx/>
                        <a:buSzTx/>
                        <a:buFontTx/>
                        <a:buNone/>
                        <a:tabLst>
                          <a:tab pos="2700020" algn="ctr"/>
                          <a:tab pos="5400040" algn="r"/>
                        </a:tabLst>
                        <a:defRPr/>
                      </a:pPr>
                      <a:endParaRPr kumimoji="1" lang="en-US" altLang="ja-JP" sz="1800" kern="120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marR="44450" indent="0" algn="l" defTabSz="914400" rtl="0" eaLnBrk="1" latinLnBrk="0" hangingPunct="1">
                        <a:spcAft>
                          <a:spcPts val="0"/>
                        </a:spcAft>
                        <a:tabLst>
                          <a:tab pos="2700020" algn="ctr"/>
                          <a:tab pos="5400040" algn="r"/>
                        </a:tabLst>
                      </a:pP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＜記載例＞</a:t>
                      </a:r>
                    </a:p>
                    <a:p>
                      <a:pPr marL="0" marR="44450" indent="0" algn="l" defTabSz="914400" rtl="0" eaLnBrk="1" latinLnBrk="0" hangingPunct="1">
                        <a:spcAft>
                          <a:spcPts val="0"/>
                        </a:spcAft>
                        <a:tabLst>
                          <a:tab pos="2700020" algn="ctr"/>
                          <a:tab pos="5400040" algn="r"/>
                        </a:tabLst>
                      </a:pP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市、○</a:t>
                      </a:r>
                      <a:r>
                        <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企業、○</a:t>
                      </a:r>
                      <a:r>
                        <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大学、○○高専などが参画する「○</a:t>
                      </a:r>
                      <a:r>
                        <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協議会」を設立予定であり、当該体制において事業を推進するとともに、ハッカソンやワークショップなどを開催するなかで市民参画を促し、市民含む多様な主体の声を事業に反映しつつ･･･</a:t>
                      </a:r>
                    </a:p>
                    <a:p>
                      <a:pPr marL="0" marR="44450" indent="0" algn="l" defTabSz="914400" rtl="0" eaLnBrk="1" latinLnBrk="0" hangingPunct="1">
                        <a:spcAft>
                          <a:spcPts val="0"/>
                        </a:spcAft>
                        <a:tabLst>
                          <a:tab pos="2700020" algn="ctr"/>
                          <a:tab pos="5400040" algn="r"/>
                        </a:tabLst>
                      </a:pP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・地元の</a:t>
                      </a:r>
                      <a:r>
                        <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企業や</a:t>
                      </a:r>
                      <a:r>
                        <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大学など、様々な主体が参画する</a:t>
                      </a: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意思</a:t>
                      </a: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を示しており、具体的には、</a:t>
                      </a:r>
                      <a:r>
                        <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企業は</a:t>
                      </a:r>
                      <a:r>
                        <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データを活用した○</a:t>
                      </a:r>
                      <a:r>
                        <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サービスの開発・提供を行ったり、○</a:t>
                      </a:r>
                      <a:r>
                        <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大学は</a:t>
                      </a:r>
                      <a:r>
                        <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データを活用した</a:t>
                      </a:r>
                      <a:r>
                        <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技術の研究開発を行ったりするなど、多様なニーズが届いており･･･</a:t>
                      </a:r>
                      <a:endPar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l" defTabSz="914400" rtl="0" eaLnBrk="1" latinLnBrk="0" hangingPunct="1">
                        <a:spcAft>
                          <a:spcPts val="0"/>
                        </a:spcAft>
                        <a:tabLst>
                          <a:tab pos="2700020" algn="ctr"/>
                          <a:tab pos="5400040" algn="r"/>
                        </a:tabLst>
                      </a:pPr>
                      <a:endPar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1927" name="正方形/長方形 13"/>
          <p:cNvSpPr/>
          <p:nvPr/>
        </p:nvSpPr>
        <p:spPr>
          <a:xfrm>
            <a:off x="6640081" y="634866"/>
            <a:ext cx="2458920" cy="261610"/>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100" b="0" i="1" u="none" strike="noStrike" kern="1200" cap="none" spc="0" normalizeH="0" baseline="0" noProof="0">
                <a:ln>
                  <a:noFill/>
                </a:ln>
                <a:solidFill>
                  <a:srgbClr val="FF0000"/>
                </a:solidFill>
                <a:effectLst/>
                <a:uLnTx/>
                <a:uFillTx/>
                <a:latin typeface="ＭＳ Ｐゴシック"/>
                <a:ea typeface="ＭＳ Ｐゴシック"/>
                <a:cs typeface="+mn-cs"/>
              </a:rPr>
              <a:t>注）必要に応じ、図表を追加すること</a:t>
            </a:r>
            <a:endParaRPr kumimoji="1" lang="en-US" altLang="ja-JP" sz="1100" b="0" i="1" u="none" strike="noStrike" kern="1200" cap="none" spc="0" normalizeH="0" baseline="0" noProof="0">
              <a:ln>
                <a:noFill/>
              </a:ln>
              <a:solidFill>
                <a:srgbClr val="FF0000"/>
              </a:solidFill>
              <a:effectLst/>
              <a:uLnTx/>
              <a:uFillTx/>
              <a:latin typeface="ＭＳ Ｐゴシック"/>
              <a:ea typeface="ＭＳ Ｐゴシック"/>
              <a:cs typeface="+mn-cs"/>
            </a:endParaRPr>
          </a:p>
        </p:txBody>
      </p:sp>
      <p:sp>
        <p:nvSpPr>
          <p:cNvPr id="1928" name="正方形/長方形 8"/>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CEFB1023-847C-460D-A65B-2B2E6CC80B10}"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47</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312017080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0" name="正方形/長方形 4"/>
          <p:cNvSpPr/>
          <p:nvPr/>
        </p:nvSpPr>
        <p:spPr>
          <a:xfrm>
            <a:off x="0" y="0"/>
            <a:ext cx="9144000" cy="576000"/>
          </a:xfrm>
          <a:prstGeom prst="rect">
            <a:avLst/>
          </a:prstGeom>
          <a:solidFill>
            <a:srgbClr val="F79646"/>
          </a:solidFill>
          <a:ln w="25400" cap="flat" cmpd="sng" algn="ctr">
            <a:noFill/>
            <a:prstDash val="solid"/>
          </a:ln>
          <a:effectLst/>
        </p:spPr>
        <p:txBody>
          <a:bodyPr rtlCol="0"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要件適合性</a:t>
            </a:r>
          </a:p>
        </p:txBody>
      </p:sp>
      <p:sp>
        <p:nvSpPr>
          <p:cNvPr id="1931" name="正方形/長方形 5"/>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総務省</a:t>
            </a:r>
          </a:p>
        </p:txBody>
      </p:sp>
      <p:sp>
        <p:nvSpPr>
          <p:cNvPr id="1932" name="Text Box 4"/>
          <p:cNvSpPr txBox="1">
            <a:spLocks noChangeArrowheads="1"/>
          </p:cNvSpPr>
          <p:nvPr/>
        </p:nvSpPr>
        <p:spPr>
          <a:xfrm>
            <a:off x="107504" y="608117"/>
            <a:ext cx="11161240" cy="400110"/>
          </a:xfrm>
          <a:prstGeom prst="rect">
            <a:avLst/>
          </a:prstGeom>
          <a:noFill/>
          <a:ln w="9525">
            <a:noFill/>
            <a:miter lim="800000"/>
            <a:headEnd/>
            <a:tailEnd/>
          </a:ln>
          <a:effectLst/>
        </p:spPr>
        <p:txBody>
          <a:bodyPr wrap="square">
            <a:spAutoFit/>
          </a:bodyPr>
          <a:lstStyle/>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r>
              <a:rPr kumimoji="1" lang="ja-JP" altLang="en-US" sz="2000" b="1"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rPr>
              <a:t>（３）「継続性」</a:t>
            </a:r>
            <a:endParaRPr kumimoji="1" lang="ja-JP" altLang="en-US" sz="1600" b="0"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endParaRPr>
          </a:p>
        </p:txBody>
      </p:sp>
      <p:sp>
        <p:nvSpPr>
          <p:cNvPr id="1933" name="Rectangle 66"/>
          <p:cNvSpPr>
            <a:spLocks noChangeArrowheads="1"/>
          </p:cNvSpPr>
          <p:nvPr/>
        </p:nvSpPr>
        <p:spPr>
          <a:xfrm>
            <a:off x="179513" y="980728"/>
            <a:ext cx="8784976" cy="5760640"/>
          </a:xfrm>
          <a:prstGeom prst="rect">
            <a:avLst/>
          </a:prstGeom>
          <a:noFill/>
          <a:ln w="28575">
            <a:solidFill>
              <a:srgbClr val="FFC000"/>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graphicFrame>
        <p:nvGraphicFramePr>
          <p:cNvPr id="1934" name="表 10"/>
          <p:cNvGraphicFramePr>
            <a:graphicFrameLocks noGrp="1"/>
          </p:cNvGraphicFramePr>
          <p:nvPr/>
        </p:nvGraphicFramePr>
        <p:xfrm>
          <a:off x="334796" y="1137050"/>
          <a:ext cx="8474408" cy="5388293"/>
        </p:xfrm>
        <a:graphic>
          <a:graphicData uri="http://schemas.openxmlformats.org/drawingml/2006/table">
            <a:tbl>
              <a:tblPr/>
              <a:tblGrid>
                <a:gridCol w="381934">
                  <a:extLst>
                    <a:ext uri="{9D8B030D-6E8A-4147-A177-3AD203B41FA5}">
                      <a16:colId xmlns:a16="http://schemas.microsoft.com/office/drawing/2014/main" val="20000"/>
                    </a:ext>
                  </a:extLst>
                </a:gridCol>
                <a:gridCol w="8092474">
                  <a:extLst>
                    <a:ext uri="{9D8B030D-6E8A-4147-A177-3AD203B41FA5}">
                      <a16:colId xmlns:a16="http://schemas.microsoft.com/office/drawing/2014/main" val="20001"/>
                    </a:ext>
                  </a:extLst>
                </a:gridCol>
              </a:tblGrid>
              <a:tr h="461848">
                <a:tc rowSpan="2">
                  <a:txBody>
                    <a:bodyPr/>
                    <a:lstStyle/>
                    <a:p>
                      <a:pPr marL="0" marR="44450" lvl="0" indent="0" algn="ctr"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800" kern="1200">
                          <a:solidFill>
                            <a:schemeClr val="tx1"/>
                          </a:solidFill>
                          <a:latin typeface="Meiryo UI" panose="020B0604030504040204" pitchFamily="50" charset="-128"/>
                          <a:ea typeface="Meiryo UI" panose="020B0604030504040204" pitchFamily="50" charset="-128"/>
                          <a:cs typeface="+mn-cs"/>
                        </a:rPr>
                        <a:t>①</a:t>
                      </a:r>
                      <a:r>
                        <a:rPr kumimoji="1" lang="en-US" altLang="ja-JP" sz="1800" kern="1200">
                          <a:solidFill>
                            <a:schemeClr val="tx1"/>
                          </a:solidFill>
                          <a:latin typeface="Meiryo UI" panose="020B0604030504040204" pitchFamily="50" charset="-128"/>
                          <a:ea typeface="Meiryo UI" panose="020B0604030504040204" pitchFamily="50" charset="-128"/>
                          <a:cs typeface="+mn-cs"/>
                        </a:rPr>
                        <a:t>【</a:t>
                      </a:r>
                      <a:r>
                        <a:rPr kumimoji="1" lang="ja-JP" altLang="en-US" sz="1800" kern="1200">
                          <a:solidFill>
                            <a:schemeClr val="tx1"/>
                          </a:solidFill>
                          <a:latin typeface="Meiryo UI" panose="020B0604030504040204" pitchFamily="50" charset="-128"/>
                          <a:ea typeface="Meiryo UI" panose="020B0604030504040204" pitchFamily="50" charset="-128"/>
                          <a:cs typeface="+mn-cs"/>
                        </a:rPr>
                        <a:t>必須</a:t>
                      </a:r>
                      <a:r>
                        <a:rPr kumimoji="1" lang="en-US" altLang="ja-JP" sz="1800" kern="1200">
                          <a:solidFill>
                            <a:schemeClr val="tx1"/>
                          </a:solidFill>
                          <a:latin typeface="Meiryo UI" panose="020B0604030504040204" pitchFamily="50" charset="-128"/>
                          <a:ea typeface="Meiryo UI" panose="020B0604030504040204" pitchFamily="50" charset="-128"/>
                          <a:cs typeface="+mn-cs"/>
                        </a:rPr>
                        <a:t>】</a:t>
                      </a:r>
                    </a:p>
                    <a:p>
                      <a:pPr marR="44450" indent="0" algn="ctr">
                        <a:spcAft>
                          <a:spcPts val="0"/>
                        </a:spcAft>
                        <a:tabLst>
                          <a:tab pos="2700020" algn="ctr"/>
                          <a:tab pos="5400040" algn="r"/>
                        </a:tabLst>
                      </a:pPr>
                      <a:endParaRPr kumimoji="1" lang="ja-JP" sz="1800" kern="120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en-US" altLang="ja-JP" sz="1200" kern="1200">
                          <a:solidFill>
                            <a:schemeClr val="tx1"/>
                          </a:solidFill>
                          <a:latin typeface="Meiryo UI" panose="020B0604030504040204" pitchFamily="50" charset="-128"/>
                          <a:ea typeface="Meiryo UI" panose="020B0604030504040204" pitchFamily="50" charset="-128"/>
                          <a:cs typeface="+mn-cs"/>
                        </a:rPr>
                        <a:t>【</a:t>
                      </a:r>
                      <a:r>
                        <a:rPr kumimoji="1" lang="ja-JP" altLang="en-US" sz="1200" kern="1200">
                          <a:solidFill>
                            <a:schemeClr val="tx1"/>
                          </a:solidFill>
                          <a:latin typeface="Meiryo UI" panose="020B0604030504040204" pitchFamily="50" charset="-128"/>
                          <a:ea typeface="Meiryo UI" panose="020B0604030504040204" pitchFamily="50" charset="-128"/>
                          <a:cs typeface="+mn-cs"/>
                        </a:rPr>
                        <a:t>継続性の確保</a:t>
                      </a:r>
                      <a:r>
                        <a:rPr kumimoji="1" lang="en-US" altLang="ja-JP" sz="1200" kern="1200">
                          <a:solidFill>
                            <a:schemeClr val="tx1"/>
                          </a:solidFill>
                          <a:latin typeface="Meiryo UI" panose="020B0604030504040204" pitchFamily="50" charset="-128"/>
                          <a:ea typeface="Meiryo UI" panose="020B0604030504040204" pitchFamily="50" charset="-128"/>
                          <a:cs typeface="+mn-cs"/>
                        </a:rPr>
                        <a:t>】</a:t>
                      </a:r>
                    </a:p>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200" kern="1200">
                          <a:solidFill>
                            <a:schemeClr val="tx1"/>
                          </a:solidFill>
                          <a:latin typeface="Meiryo UI" panose="020B0604030504040204" pitchFamily="50" charset="-128"/>
                          <a:ea typeface="Meiryo UI" panose="020B0604030504040204" pitchFamily="50" charset="-128"/>
                          <a:cs typeface="+mn-cs"/>
                        </a:rPr>
                        <a:t>本事業により補助を受け実装したシステム等は、少なくとも</a:t>
                      </a:r>
                      <a:r>
                        <a:rPr kumimoji="1" lang="en-US" altLang="ja-JP" sz="1200" kern="1200">
                          <a:solidFill>
                            <a:schemeClr val="tx1"/>
                          </a:solidFill>
                          <a:latin typeface="Meiryo UI" panose="020B0604030504040204" pitchFamily="50" charset="-128"/>
                          <a:ea typeface="Meiryo UI" panose="020B0604030504040204" pitchFamily="50" charset="-128"/>
                          <a:cs typeface="+mn-cs"/>
                        </a:rPr>
                        <a:t>5</a:t>
                      </a:r>
                      <a:r>
                        <a:rPr kumimoji="1" lang="ja-JP" altLang="en-US" sz="1200" kern="1200">
                          <a:solidFill>
                            <a:schemeClr val="tx1"/>
                          </a:solidFill>
                          <a:latin typeface="Meiryo UI" panose="020B0604030504040204" pitchFamily="50" charset="-128"/>
                          <a:ea typeface="Meiryo UI" panose="020B0604030504040204" pitchFamily="50" charset="-128"/>
                          <a:cs typeface="+mn-cs"/>
                        </a:rPr>
                        <a:t>年間使い続ける見込みがあること</a:t>
                      </a:r>
                      <a:endParaRPr kumimoji="1" lang="en-US" altLang="ja-JP" sz="1200" kern="1200">
                        <a:solidFill>
                          <a:schemeClr val="tx1"/>
                        </a:solidFill>
                        <a:latin typeface="Meiryo UI" panose="020B0604030504040204" pitchFamily="50" charset="-128"/>
                        <a:ea typeface="Meiryo UI" panose="020B0604030504040204" pitchFamily="50" charset="-128"/>
                        <a:cs typeface="+mn-cs"/>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616466">
                <a:tc vMerge="1">
                  <a:txBody>
                    <a:bodyPr/>
                    <a:lstStyle/>
                    <a:p>
                      <a:pPr marR="44450" indent="127000">
                        <a:spcAft>
                          <a:spcPts val="0"/>
                        </a:spcAft>
                        <a:tabLst>
                          <a:tab pos="2700020" algn="ctr"/>
                          <a:tab pos="5400040" algn="r"/>
                        </a:tabLst>
                      </a:pPr>
                      <a:endParaRPr lang="ja-JP" sz="12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4450" indent="0" algn="l" defTabSz="914400" rtl="0" eaLnBrk="1" latinLnBrk="0" hangingPunct="1">
                        <a:spcAft>
                          <a:spcPts val="0"/>
                        </a:spcAft>
                        <a:tabLst>
                          <a:tab pos="2700020" algn="ctr"/>
                          <a:tab pos="5400040" algn="r"/>
                        </a:tabLst>
                      </a:pP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＜記載例＞</a:t>
                      </a:r>
                    </a:p>
                    <a:p>
                      <a:pPr marL="0" marR="44450" indent="0" algn="l" defTabSz="914400" rtl="0" eaLnBrk="1" latinLnBrk="0" hangingPunct="1">
                        <a:spcAft>
                          <a:spcPts val="0"/>
                        </a:spcAft>
                        <a:tabLst>
                          <a:tab pos="2700020" algn="ctr"/>
                          <a:tab pos="5400040" algn="r"/>
                        </a:tabLst>
                      </a:pP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・本事業で構築した</a:t>
                      </a: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都市</a:t>
                      </a:r>
                      <a:r>
                        <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OS</a:t>
                      </a: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は、</a:t>
                      </a: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５年間以上使用することとしている。次年度から順次システムの拡張を行う予定であり、令和〇年度〇〇という</a:t>
                      </a:r>
                      <a:r>
                        <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KPI</a:t>
                      </a: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を設定している。</a:t>
                      </a:r>
                      <a:endPar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l" defTabSz="914400" rtl="0" eaLnBrk="1" latinLnBrk="0" hangingPunct="1">
                        <a:spcAft>
                          <a:spcPts val="0"/>
                        </a:spcAft>
                        <a:tabLst>
                          <a:tab pos="2700020" algn="ctr"/>
                          <a:tab pos="5400040" algn="r"/>
                        </a:tabLst>
                      </a:pP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　</a:t>
                      </a:r>
                      <a:endPar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l" defTabSz="914400" rtl="0" eaLnBrk="1" latinLnBrk="0" hangingPunct="1">
                        <a:spcAft>
                          <a:spcPts val="0"/>
                        </a:spcAft>
                        <a:tabLst>
                          <a:tab pos="2700020" algn="ctr"/>
                          <a:tab pos="5400040" algn="r"/>
                        </a:tabLst>
                      </a:pP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　</a:t>
                      </a:r>
                      <a:r>
                        <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注意</a:t>
                      </a:r>
                      <a:r>
                        <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p>
                    <a:p>
                      <a:pPr marL="0" marR="44450" indent="0" algn="l" defTabSz="914400" rtl="0" eaLnBrk="1" latinLnBrk="0" hangingPunct="1">
                        <a:spcAft>
                          <a:spcPts val="0"/>
                        </a:spcAft>
                        <a:tabLst>
                          <a:tab pos="2700020" algn="ctr"/>
                          <a:tab pos="5400040" algn="r"/>
                        </a:tabLst>
                      </a:pP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　５年間の運用継続がなされない場合、補助金返還を求める可能性があることに留意されたい。</a:t>
                      </a:r>
                      <a:endPar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l" defTabSz="914400" rtl="0" eaLnBrk="1" latinLnBrk="0" hangingPunct="1">
                        <a:spcAft>
                          <a:spcPts val="0"/>
                        </a:spcAft>
                        <a:tabLst>
                          <a:tab pos="2700020" algn="ctr"/>
                          <a:tab pos="5400040" algn="r"/>
                        </a:tabLst>
                      </a:pPr>
                      <a:endPar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692771">
                <a:tc rowSpan="2">
                  <a:txBody>
                    <a:bodyPr/>
                    <a:lstStyle/>
                    <a:p>
                      <a:pPr marL="0" marR="44450" indent="0" algn="ctr" defTabSz="914400" rtl="0" eaLnBrk="1" latinLnBrk="0" hangingPunct="1">
                        <a:spcAft>
                          <a:spcPts val="0"/>
                        </a:spcAft>
                        <a:tabLst>
                          <a:tab pos="2700020" algn="ctr"/>
                          <a:tab pos="5400040" algn="r"/>
                        </a:tabLst>
                      </a:pPr>
                      <a:r>
                        <a:rPr kumimoji="1" lang="ja-JP" altLang="en-US" sz="1800" kern="1200">
                          <a:solidFill>
                            <a:schemeClr val="tx1"/>
                          </a:solidFill>
                          <a:latin typeface="Meiryo UI" panose="020B0604030504040204" pitchFamily="50" charset="-128"/>
                          <a:ea typeface="Meiryo UI" panose="020B0604030504040204" pitchFamily="50" charset="-128"/>
                          <a:cs typeface="+mn-cs"/>
                        </a:rPr>
                        <a:t>②</a:t>
                      </a:r>
                      <a:endParaRPr kumimoji="1" lang="ja-JP" altLang="ja-JP" sz="1800" kern="120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en-US" altLang="ja-JP" sz="1200" kern="1200">
                          <a:solidFill>
                            <a:schemeClr val="tx1"/>
                          </a:solidFill>
                          <a:latin typeface="Meiryo UI" panose="020B0604030504040204" pitchFamily="50" charset="-128"/>
                          <a:ea typeface="Meiryo UI" panose="020B0604030504040204" pitchFamily="50" charset="-128"/>
                          <a:cs typeface="+mn-cs"/>
                        </a:rPr>
                        <a:t>【</a:t>
                      </a:r>
                      <a:r>
                        <a:rPr kumimoji="1" lang="ja-JP" altLang="en-US" sz="1200" kern="1200">
                          <a:solidFill>
                            <a:schemeClr val="tx1"/>
                          </a:solidFill>
                          <a:latin typeface="Meiryo UI" panose="020B0604030504040204" pitchFamily="50" charset="-128"/>
                          <a:ea typeface="Meiryo UI" panose="020B0604030504040204" pitchFamily="50" charset="-128"/>
                          <a:cs typeface="+mn-cs"/>
                        </a:rPr>
                        <a:t>資金的持続性の確保</a:t>
                      </a:r>
                      <a:r>
                        <a:rPr kumimoji="1" lang="en-US" altLang="ja-JP" sz="1200" kern="1200">
                          <a:solidFill>
                            <a:schemeClr val="tx1"/>
                          </a:solidFill>
                          <a:latin typeface="Meiryo UI" panose="020B0604030504040204" pitchFamily="50" charset="-128"/>
                          <a:ea typeface="Meiryo UI" panose="020B0604030504040204" pitchFamily="50" charset="-128"/>
                          <a:cs typeface="+mn-cs"/>
                        </a:rPr>
                        <a:t>】</a:t>
                      </a:r>
                    </a:p>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200" kern="1200">
                          <a:solidFill>
                            <a:schemeClr val="tx1"/>
                          </a:solidFill>
                          <a:latin typeface="Meiryo UI" panose="020B0604030504040204" pitchFamily="50" charset="-128"/>
                          <a:ea typeface="Meiryo UI" panose="020B0604030504040204" pitchFamily="50" charset="-128"/>
                          <a:cs typeface="+mn-cs"/>
                        </a:rPr>
                        <a:t>事業費を低減するための工夫を図る、利用者課金、民間資金の投入などを積極的に行う（見込み含む）など、資金的持続性を確保していること</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617208">
                <a:tc vMerge="1">
                  <a:txBody>
                    <a:bodyPr/>
                    <a:lstStyle/>
                    <a:p>
                      <a:pPr marR="44450" indent="127000">
                        <a:spcAft>
                          <a:spcPts val="0"/>
                        </a:spcAft>
                        <a:tabLst>
                          <a:tab pos="2700020" algn="ctr"/>
                          <a:tab pos="5400040" algn="r"/>
                        </a:tabLst>
                      </a:pPr>
                      <a:endParaRPr lang="ja-JP" sz="12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4450" indent="0" algn="l" defTabSz="914400" rtl="0" eaLnBrk="1" latinLnBrk="0" hangingPunct="1">
                        <a:spcAft>
                          <a:spcPts val="0"/>
                        </a:spcAft>
                        <a:tabLst>
                          <a:tab pos="2700020" algn="ctr"/>
                          <a:tab pos="5400040" algn="r"/>
                        </a:tabLst>
                      </a:pP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＜記載例＞</a:t>
                      </a:r>
                      <a:endPar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l" defTabSz="914400" rtl="0" eaLnBrk="1" latinLnBrk="0" hangingPunct="1">
                        <a:spcAft>
                          <a:spcPts val="0"/>
                        </a:spcAft>
                        <a:tabLst>
                          <a:tab pos="2700020" algn="ctr"/>
                          <a:tab pos="5400040" algn="r"/>
                        </a:tabLst>
                      </a:pP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機器については、レンタルに比較し購入する方が５年間で○○万円低廉に抑えることができるため</a:t>
                      </a: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 ･･･</a:t>
                      </a:r>
                      <a:endPar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l" defTabSz="914400" rtl="0" eaLnBrk="1" latinLnBrk="0" hangingPunct="1">
                        <a:spcAft>
                          <a:spcPts val="0"/>
                        </a:spcAft>
                        <a:tabLst>
                          <a:tab pos="2700020" algn="ctr"/>
                          <a:tab pos="5400040" algn="r"/>
                        </a:tabLst>
                      </a:pP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・都市</a:t>
                      </a:r>
                      <a:r>
                        <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OS</a:t>
                      </a: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を○○市、○○町と共同利用することにより・・</a:t>
                      </a:r>
                      <a:r>
                        <a:rPr kumimoji="1" lang="ja-JP" altLang="en-US" sz="1200" i="1" kern="100">
                          <a:solidFill>
                            <a:schemeClr val="accent6">
                              <a:lumMod val="60000"/>
                              <a:lumOff val="40000"/>
                            </a:schemeClr>
                          </a:solidFill>
                          <a:latin typeface="Meiryo UI" panose="020B0604030504040204" pitchFamily="50" charset="-128"/>
                          <a:ea typeface="ＭＳ ゴシック" panose="020B0609070205080204" pitchFamily="49" charset="-128"/>
                          <a:cs typeface="Meiryo UI" panose="020B0604030504040204" pitchFamily="50" charset="-128"/>
                        </a:rPr>
                        <a:t>・</a:t>
                      </a:r>
                      <a:endParaRPr kumimoji="1" lang="en-US" altLang="ja-JP" sz="1200" i="1" kern="100">
                        <a:solidFill>
                          <a:schemeClr val="accent6">
                            <a:lumMod val="60000"/>
                            <a:lumOff val="40000"/>
                          </a:schemeClr>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l" defTabSz="914400" rtl="0" eaLnBrk="1" latinLnBrk="0" hangingPunct="1">
                        <a:spcAft>
                          <a:spcPts val="0"/>
                        </a:spcAft>
                        <a:tabLst>
                          <a:tab pos="2700020" algn="ctr"/>
                          <a:tab pos="5400040" algn="r"/>
                        </a:tabLst>
                      </a:pP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今</a:t>
                      </a: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年度では○</a:t>
                      </a:r>
                      <a:r>
                        <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市の予算化により自己負担分を支出するとともに、翌年度において運用資金を確保するため、○</a:t>
                      </a:r>
                      <a:r>
                        <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銀行や</a:t>
                      </a:r>
                      <a:r>
                        <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株式会社から事業実施に係る出融資の支援を頂ける見込み（総計</a:t>
                      </a:r>
                      <a:r>
                        <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円程度）であり、更に利用料徴収による○</a:t>
                      </a:r>
                      <a:r>
                        <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円の収入やデータ売買による○</a:t>
                      </a:r>
                      <a:r>
                        <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円の収入も見込んでおり･･･（※資金計画や翌年度以降の事業計画に関する事項）</a:t>
                      </a:r>
                      <a:endPar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l" defTabSz="914400" rtl="0" eaLnBrk="1" latinLnBrk="0" hangingPunct="1">
                        <a:spcAft>
                          <a:spcPts val="0"/>
                        </a:spcAft>
                        <a:tabLst>
                          <a:tab pos="2700020" algn="ctr"/>
                          <a:tab pos="5400040" algn="r"/>
                        </a:tabLst>
                      </a:pPr>
                      <a:endPar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l" defTabSz="914400" rtl="0" eaLnBrk="1" latinLnBrk="0" hangingPunct="1">
                        <a:spcAft>
                          <a:spcPts val="0"/>
                        </a:spcAft>
                        <a:tabLst>
                          <a:tab pos="2700020" algn="ctr"/>
                          <a:tab pos="5400040" algn="r"/>
                        </a:tabLst>
                      </a:pPr>
                      <a:endPar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l" defTabSz="914400" rtl="0" eaLnBrk="1" latinLnBrk="0" hangingPunct="1">
                        <a:spcAft>
                          <a:spcPts val="0"/>
                        </a:spcAft>
                        <a:tabLst>
                          <a:tab pos="2700020" algn="ctr"/>
                          <a:tab pos="5400040" algn="r"/>
                        </a:tabLst>
                      </a:pPr>
                      <a:endPar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l" defTabSz="914400" rtl="0" eaLnBrk="1" latinLnBrk="0" hangingPunct="1">
                        <a:spcAft>
                          <a:spcPts val="0"/>
                        </a:spcAft>
                        <a:tabLst>
                          <a:tab pos="2700020" algn="ctr"/>
                          <a:tab pos="5400040" algn="r"/>
                        </a:tabLst>
                      </a:pPr>
                      <a:endPar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1935" name="正方形/長方形 12"/>
          <p:cNvSpPr/>
          <p:nvPr/>
        </p:nvSpPr>
        <p:spPr>
          <a:xfrm>
            <a:off x="4427984" y="5085184"/>
            <a:ext cx="4225937" cy="1296144"/>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表</a:t>
            </a:r>
            <a:endParaRPr kumimoji="1" lang="en-US" altLang="ja-JP" sz="1800" b="0" i="0" u="none" strike="noStrike" kern="1200" cap="none" spc="0" normalizeH="0" baseline="0" noProof="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（任意）</a:t>
            </a:r>
          </a:p>
        </p:txBody>
      </p:sp>
      <p:sp>
        <p:nvSpPr>
          <p:cNvPr id="1936" name="正方形/長方形 13"/>
          <p:cNvSpPr/>
          <p:nvPr/>
        </p:nvSpPr>
        <p:spPr>
          <a:xfrm>
            <a:off x="6640081" y="634866"/>
            <a:ext cx="2458920" cy="261610"/>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100" b="0" i="1" u="none" strike="noStrike" kern="1200" cap="none" spc="0" normalizeH="0" baseline="0" noProof="0">
                <a:ln>
                  <a:noFill/>
                </a:ln>
                <a:solidFill>
                  <a:srgbClr val="FF0000"/>
                </a:solidFill>
                <a:effectLst/>
                <a:uLnTx/>
                <a:uFillTx/>
                <a:latin typeface="ＭＳ Ｐゴシック"/>
                <a:ea typeface="ＭＳ Ｐゴシック"/>
                <a:cs typeface="+mn-cs"/>
              </a:rPr>
              <a:t>注）必要に応じ、図表を追加すること</a:t>
            </a:r>
            <a:endParaRPr kumimoji="1" lang="en-US" altLang="ja-JP" sz="1100" b="0" i="1" u="none" strike="noStrike" kern="1200" cap="none" spc="0" normalizeH="0" baseline="0" noProof="0">
              <a:ln>
                <a:noFill/>
              </a:ln>
              <a:solidFill>
                <a:srgbClr val="FF0000"/>
              </a:solidFill>
              <a:effectLst/>
              <a:uLnTx/>
              <a:uFillTx/>
              <a:latin typeface="ＭＳ Ｐゴシック"/>
              <a:ea typeface="ＭＳ Ｐゴシック"/>
              <a:cs typeface="+mn-cs"/>
            </a:endParaRPr>
          </a:p>
        </p:txBody>
      </p:sp>
      <p:sp>
        <p:nvSpPr>
          <p:cNvPr id="1937" name="正方形/長方形 9"/>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3662EF19-B93C-4124-932A-E32BBFB433D3}"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48</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330622778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9" name="正方形/長方形 4"/>
          <p:cNvSpPr/>
          <p:nvPr/>
        </p:nvSpPr>
        <p:spPr>
          <a:xfrm>
            <a:off x="0" y="0"/>
            <a:ext cx="9144000" cy="576000"/>
          </a:xfrm>
          <a:prstGeom prst="rect">
            <a:avLst/>
          </a:prstGeom>
          <a:solidFill>
            <a:srgbClr val="F79646"/>
          </a:solidFill>
          <a:ln w="25400" cap="flat" cmpd="sng" algn="ctr">
            <a:noFill/>
            <a:prstDash val="solid"/>
          </a:ln>
          <a:effectLst/>
        </p:spPr>
        <p:txBody>
          <a:bodyPr rtlCol="0"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要件適合性</a:t>
            </a:r>
          </a:p>
        </p:txBody>
      </p:sp>
      <p:sp>
        <p:nvSpPr>
          <p:cNvPr id="1940" name="正方形/長方形 5"/>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総務省</a:t>
            </a:r>
          </a:p>
        </p:txBody>
      </p:sp>
      <p:sp>
        <p:nvSpPr>
          <p:cNvPr id="1941" name="Text Box 4"/>
          <p:cNvSpPr txBox="1">
            <a:spLocks noChangeArrowheads="1"/>
          </p:cNvSpPr>
          <p:nvPr/>
        </p:nvSpPr>
        <p:spPr>
          <a:xfrm>
            <a:off x="107504" y="608117"/>
            <a:ext cx="11161240" cy="400110"/>
          </a:xfrm>
          <a:prstGeom prst="rect">
            <a:avLst/>
          </a:prstGeom>
          <a:noFill/>
          <a:ln w="9525">
            <a:noFill/>
            <a:miter lim="800000"/>
            <a:headEnd/>
            <a:tailEnd/>
          </a:ln>
          <a:effectLst/>
        </p:spPr>
        <p:txBody>
          <a:bodyPr wrap="square">
            <a:spAutoFit/>
          </a:bodyPr>
          <a:lstStyle/>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r>
              <a:rPr kumimoji="1" lang="ja-JP" altLang="en-US" sz="2000" b="1"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rPr>
              <a:t>（４）「汎用性・発展性」</a:t>
            </a:r>
            <a:endParaRPr kumimoji="1" lang="ja-JP" altLang="en-US" sz="1600" b="0"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endParaRPr>
          </a:p>
        </p:txBody>
      </p:sp>
      <p:sp>
        <p:nvSpPr>
          <p:cNvPr id="1942" name="Rectangle 66"/>
          <p:cNvSpPr>
            <a:spLocks noChangeArrowheads="1"/>
          </p:cNvSpPr>
          <p:nvPr/>
        </p:nvSpPr>
        <p:spPr>
          <a:xfrm>
            <a:off x="179513" y="980728"/>
            <a:ext cx="8784976" cy="5760640"/>
          </a:xfrm>
          <a:prstGeom prst="rect">
            <a:avLst/>
          </a:prstGeom>
          <a:noFill/>
          <a:ln w="28575">
            <a:solidFill>
              <a:srgbClr val="FFC000"/>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graphicFrame>
        <p:nvGraphicFramePr>
          <p:cNvPr id="1943" name="表 8"/>
          <p:cNvGraphicFramePr>
            <a:graphicFrameLocks noGrp="1"/>
          </p:cNvGraphicFramePr>
          <p:nvPr/>
        </p:nvGraphicFramePr>
        <p:xfrm>
          <a:off x="334796" y="1005623"/>
          <a:ext cx="8474408" cy="5729114"/>
        </p:xfrm>
        <a:graphic>
          <a:graphicData uri="http://schemas.openxmlformats.org/drawingml/2006/table">
            <a:tbl>
              <a:tblPr/>
              <a:tblGrid>
                <a:gridCol w="381934">
                  <a:extLst>
                    <a:ext uri="{9D8B030D-6E8A-4147-A177-3AD203B41FA5}">
                      <a16:colId xmlns:a16="http://schemas.microsoft.com/office/drawing/2014/main" val="20000"/>
                    </a:ext>
                  </a:extLst>
                </a:gridCol>
                <a:gridCol w="8092474">
                  <a:extLst>
                    <a:ext uri="{9D8B030D-6E8A-4147-A177-3AD203B41FA5}">
                      <a16:colId xmlns:a16="http://schemas.microsoft.com/office/drawing/2014/main" val="20001"/>
                    </a:ext>
                  </a:extLst>
                </a:gridCol>
              </a:tblGrid>
              <a:tr h="420298">
                <a:tc rowSpan="2">
                  <a:txBody>
                    <a:bodyPr/>
                    <a:lstStyle/>
                    <a:p>
                      <a:pPr marL="0" marR="44450" lvl="0" indent="0" algn="ctr"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800" kern="1200">
                          <a:solidFill>
                            <a:schemeClr val="tx1"/>
                          </a:solidFill>
                          <a:latin typeface="Meiryo UI" panose="020B0604030504040204" pitchFamily="50" charset="-128"/>
                          <a:ea typeface="Meiryo UI" panose="020B0604030504040204" pitchFamily="50" charset="-128"/>
                          <a:cs typeface="+mn-cs"/>
                        </a:rPr>
                        <a:t>①</a:t>
                      </a:r>
                      <a:r>
                        <a:rPr kumimoji="1" lang="en-US" altLang="ja-JP" sz="1800" kern="1200">
                          <a:solidFill>
                            <a:schemeClr val="tx1"/>
                          </a:solidFill>
                          <a:latin typeface="Meiryo UI" panose="020B0604030504040204" pitchFamily="50" charset="-128"/>
                          <a:ea typeface="Meiryo UI" panose="020B0604030504040204" pitchFamily="50" charset="-128"/>
                          <a:cs typeface="+mn-cs"/>
                        </a:rPr>
                        <a:t>【</a:t>
                      </a:r>
                      <a:r>
                        <a:rPr kumimoji="1" lang="ja-JP" altLang="en-US" sz="1800" kern="1200">
                          <a:solidFill>
                            <a:schemeClr val="tx1"/>
                          </a:solidFill>
                          <a:latin typeface="Meiryo UI" panose="020B0604030504040204" pitchFamily="50" charset="-128"/>
                          <a:ea typeface="Meiryo UI" panose="020B0604030504040204" pitchFamily="50" charset="-128"/>
                          <a:cs typeface="+mn-cs"/>
                        </a:rPr>
                        <a:t>必須</a:t>
                      </a:r>
                      <a:r>
                        <a:rPr kumimoji="1" lang="en-US" altLang="ja-JP" sz="1800" kern="1200">
                          <a:solidFill>
                            <a:schemeClr val="tx1"/>
                          </a:solidFill>
                          <a:latin typeface="Meiryo UI" panose="020B0604030504040204" pitchFamily="50" charset="-128"/>
                          <a:ea typeface="Meiryo UI" panose="020B0604030504040204" pitchFamily="50" charset="-128"/>
                          <a:cs typeface="+mn-cs"/>
                        </a:rPr>
                        <a:t>】</a:t>
                      </a:r>
                    </a:p>
                    <a:p>
                      <a:pPr marR="44450" indent="0" algn="ctr">
                        <a:spcAft>
                          <a:spcPts val="0"/>
                        </a:spcAft>
                        <a:tabLst>
                          <a:tab pos="2700020" algn="ctr"/>
                          <a:tab pos="5400040" algn="r"/>
                        </a:tabLst>
                      </a:pPr>
                      <a:endParaRPr kumimoji="1" lang="ja-JP" sz="1800" kern="120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en-US" altLang="ja-JP" sz="1200" kern="1200">
                          <a:solidFill>
                            <a:schemeClr val="tx1"/>
                          </a:solidFill>
                          <a:latin typeface="Meiryo UI" panose="020B0604030504040204" pitchFamily="50" charset="-128"/>
                          <a:ea typeface="Meiryo UI" panose="020B0604030504040204" pitchFamily="50" charset="-128"/>
                          <a:cs typeface="+mn-cs"/>
                        </a:rPr>
                        <a:t>【</a:t>
                      </a:r>
                      <a:r>
                        <a:rPr kumimoji="1" lang="ja-JP" altLang="en-US" sz="1200" kern="1200">
                          <a:solidFill>
                            <a:schemeClr val="tx1"/>
                          </a:solidFill>
                          <a:latin typeface="Meiryo UI" panose="020B0604030504040204" pitchFamily="50" charset="-128"/>
                          <a:ea typeface="Meiryo UI" panose="020B0604030504040204" pitchFamily="50" charset="-128"/>
                          <a:cs typeface="+mn-cs"/>
                        </a:rPr>
                        <a:t>ロックインの排除</a:t>
                      </a:r>
                      <a:r>
                        <a:rPr kumimoji="1" lang="en-US" altLang="ja-JP" sz="1200" kern="1200">
                          <a:solidFill>
                            <a:schemeClr val="tx1"/>
                          </a:solidFill>
                          <a:latin typeface="Meiryo UI" panose="020B0604030504040204" pitchFamily="50" charset="-128"/>
                          <a:ea typeface="Meiryo UI" panose="020B0604030504040204" pitchFamily="50" charset="-128"/>
                          <a:cs typeface="+mn-cs"/>
                        </a:rPr>
                        <a:t>】</a:t>
                      </a:r>
                    </a:p>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200" kern="1200">
                          <a:solidFill>
                            <a:schemeClr val="tx1"/>
                          </a:solidFill>
                          <a:latin typeface="Meiryo UI" panose="020B0604030504040204" pitchFamily="50" charset="-128"/>
                          <a:ea typeface="Meiryo UI" panose="020B0604030504040204" pitchFamily="50" charset="-128"/>
                          <a:cs typeface="+mn-cs"/>
                        </a:rPr>
                        <a:t>構築したベンダー以外の企業もシステムを運用・改修することができるように技術・運用の両面から配慮されていること</a:t>
                      </a:r>
                      <a:endParaRPr kumimoji="1" lang="en-US" altLang="ja-JP" sz="1200" kern="1200">
                        <a:solidFill>
                          <a:schemeClr val="tx1"/>
                        </a:solidFill>
                        <a:latin typeface="Meiryo UI" panose="020B0604030504040204" pitchFamily="50" charset="-128"/>
                        <a:ea typeface="Meiryo UI" panose="020B0604030504040204" pitchFamily="50" charset="-128"/>
                        <a:cs typeface="+mn-cs"/>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442069">
                <a:tc vMerge="1">
                  <a:txBody>
                    <a:bodyPr/>
                    <a:lstStyle/>
                    <a:p>
                      <a:pPr marR="44450" indent="127000">
                        <a:spcAft>
                          <a:spcPts val="0"/>
                        </a:spcAft>
                        <a:tabLst>
                          <a:tab pos="2700020" algn="ctr"/>
                          <a:tab pos="5400040" algn="r"/>
                        </a:tabLst>
                      </a:pPr>
                      <a:endParaRPr lang="ja-JP" sz="12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4450" indent="0" algn="l" defTabSz="914400" rtl="0" eaLnBrk="1" latinLnBrk="0" hangingPunct="1">
                        <a:spcAft>
                          <a:spcPts val="0"/>
                        </a:spcAft>
                        <a:tabLst>
                          <a:tab pos="2700020" algn="ctr"/>
                          <a:tab pos="5400040" algn="r"/>
                        </a:tabLst>
                      </a:pP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＜記載例＞</a:t>
                      </a:r>
                    </a:p>
                    <a:p>
                      <a:pPr marL="0" marR="44450" indent="0" algn="l" defTabSz="914400" rtl="0" eaLnBrk="1" latinLnBrk="0" hangingPunct="1">
                        <a:spcAft>
                          <a:spcPts val="0"/>
                        </a:spcAft>
                        <a:tabLst>
                          <a:tab pos="2700020" algn="ctr"/>
                          <a:tab pos="5400040" algn="r"/>
                        </a:tabLst>
                      </a:pP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・主要箇所はすべて</a:t>
                      </a:r>
                      <a:r>
                        <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OSS</a:t>
                      </a: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である～を用いて都市</a:t>
                      </a:r>
                      <a:r>
                        <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OS</a:t>
                      </a: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を構築する予定であり・・・</a:t>
                      </a:r>
                      <a:endPar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l" defTabSz="914400" rtl="0" eaLnBrk="1" latinLnBrk="0" hangingPunct="1">
                        <a:spcAft>
                          <a:spcPts val="0"/>
                        </a:spcAft>
                        <a:tabLst>
                          <a:tab pos="2700020" algn="ctr"/>
                          <a:tab pos="5400040" algn="r"/>
                        </a:tabLst>
                      </a:pP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・また、構築したベンダー以外の企業も都市</a:t>
                      </a:r>
                      <a:r>
                        <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OS</a:t>
                      </a: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を運用・改修ができるよう、○○をする予定であり・・・</a:t>
                      </a:r>
                      <a:endPar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・次年度以降の調達においては、構築ベンダーが過度に優位とならないよう、必要な情報を提供し、かつ、十分な準備期間をもって調達を行う予定であり</a:t>
                      </a: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endPar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l" defTabSz="914400" rtl="0" eaLnBrk="1" latinLnBrk="0" hangingPunct="1">
                        <a:spcAft>
                          <a:spcPts val="0"/>
                        </a:spcAft>
                        <a:tabLst>
                          <a:tab pos="2700020" algn="ctr"/>
                          <a:tab pos="5400040" algn="r"/>
                        </a:tabLst>
                      </a:pPr>
                      <a:endPar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507147">
                <a:tc rowSpan="2">
                  <a:txBody>
                    <a:bodyPr/>
                    <a:lstStyle/>
                    <a:p>
                      <a:pPr marL="0" marR="44450" lvl="0" indent="0" algn="ctr"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800" kern="1200">
                          <a:solidFill>
                            <a:schemeClr val="tx1"/>
                          </a:solidFill>
                          <a:latin typeface="Meiryo UI" panose="020B0604030504040204" pitchFamily="50" charset="-128"/>
                          <a:ea typeface="Meiryo UI" panose="020B0604030504040204" pitchFamily="50" charset="-128"/>
                          <a:cs typeface="+mn-cs"/>
                        </a:rPr>
                        <a:t>②</a:t>
                      </a:r>
                      <a:r>
                        <a:rPr kumimoji="1" lang="en-US" altLang="ja-JP" sz="1800" kern="1200">
                          <a:solidFill>
                            <a:schemeClr val="tx1"/>
                          </a:solidFill>
                          <a:latin typeface="Meiryo UI" panose="020B0604030504040204" pitchFamily="50" charset="-128"/>
                          <a:ea typeface="Meiryo UI" panose="020B0604030504040204" pitchFamily="50" charset="-128"/>
                          <a:cs typeface="+mn-cs"/>
                        </a:rPr>
                        <a:t>【</a:t>
                      </a:r>
                      <a:r>
                        <a:rPr kumimoji="1" lang="ja-JP" altLang="en-US" sz="1800" kern="1200">
                          <a:solidFill>
                            <a:schemeClr val="tx1"/>
                          </a:solidFill>
                          <a:latin typeface="Meiryo UI" panose="020B0604030504040204" pitchFamily="50" charset="-128"/>
                          <a:ea typeface="Meiryo UI" panose="020B0604030504040204" pitchFamily="50" charset="-128"/>
                          <a:cs typeface="+mn-cs"/>
                        </a:rPr>
                        <a:t>必須</a:t>
                      </a:r>
                      <a:r>
                        <a:rPr kumimoji="1" lang="en-US" altLang="ja-JP" sz="1800" kern="1200">
                          <a:solidFill>
                            <a:schemeClr val="tx1"/>
                          </a:solidFill>
                          <a:latin typeface="Meiryo UI" panose="020B0604030504040204" pitchFamily="50" charset="-128"/>
                          <a:ea typeface="Meiryo UI" panose="020B0604030504040204" pitchFamily="50" charset="-128"/>
                          <a:cs typeface="+mn-cs"/>
                        </a:rPr>
                        <a:t>】</a:t>
                      </a:r>
                    </a:p>
                  </a:txBody>
                  <a:tcPr marL="36195" marR="36195" marT="107950" marB="10795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en-US" altLang="ja-JP" sz="1200" kern="1200">
                          <a:solidFill>
                            <a:schemeClr val="tx1"/>
                          </a:solidFill>
                          <a:latin typeface="Meiryo UI" panose="020B0604030504040204" pitchFamily="50" charset="-128"/>
                          <a:ea typeface="Meiryo UI" panose="020B0604030504040204" pitchFamily="50" charset="-128"/>
                          <a:cs typeface="+mn-cs"/>
                        </a:rPr>
                        <a:t>【</a:t>
                      </a:r>
                      <a:r>
                        <a:rPr kumimoji="1" lang="ja-JP" altLang="en-US" sz="1200" kern="1200">
                          <a:solidFill>
                            <a:schemeClr val="tx1"/>
                          </a:solidFill>
                          <a:latin typeface="Meiryo UI" panose="020B0604030504040204" pitchFamily="50" charset="-128"/>
                          <a:ea typeface="Meiryo UI" panose="020B0604030504040204" pitchFamily="50" charset="-128"/>
                          <a:cs typeface="+mn-cs"/>
                        </a:rPr>
                        <a:t>相互運用性・データ流通</a:t>
                      </a:r>
                      <a:r>
                        <a:rPr kumimoji="1" lang="en-US" altLang="ja-JP" sz="1200" kern="1200">
                          <a:solidFill>
                            <a:schemeClr val="tx1"/>
                          </a:solidFill>
                          <a:latin typeface="Meiryo UI" panose="020B0604030504040204" pitchFamily="50" charset="-128"/>
                          <a:ea typeface="Meiryo UI" panose="020B0604030504040204" pitchFamily="50" charset="-128"/>
                          <a:cs typeface="+mn-cs"/>
                        </a:rPr>
                        <a:t>】</a:t>
                      </a:r>
                    </a:p>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200" kern="1200">
                          <a:solidFill>
                            <a:schemeClr val="tx1"/>
                          </a:solidFill>
                          <a:latin typeface="Meiryo UI" panose="020B0604030504040204" pitchFamily="50" charset="-128"/>
                          <a:ea typeface="Meiryo UI" panose="020B0604030504040204" pitchFamily="50" charset="-128"/>
                          <a:cs typeface="+mn-cs"/>
                        </a:rPr>
                        <a:t>実装する都市</a:t>
                      </a:r>
                      <a:r>
                        <a:rPr kumimoji="1" lang="en-US" altLang="ja-JP" sz="1200" kern="1200">
                          <a:solidFill>
                            <a:schemeClr val="tx1"/>
                          </a:solidFill>
                          <a:latin typeface="Meiryo UI" panose="020B0604030504040204" pitchFamily="50" charset="-128"/>
                          <a:ea typeface="Meiryo UI" panose="020B0604030504040204" pitchFamily="50" charset="-128"/>
                          <a:cs typeface="+mn-cs"/>
                        </a:rPr>
                        <a:t>OS</a:t>
                      </a:r>
                      <a:r>
                        <a:rPr kumimoji="1" lang="ja-JP" altLang="en-US" sz="1200" kern="1200">
                          <a:solidFill>
                            <a:schemeClr val="tx1"/>
                          </a:solidFill>
                          <a:latin typeface="Meiryo UI" panose="020B0604030504040204" pitchFamily="50" charset="-128"/>
                          <a:ea typeface="Meiryo UI" panose="020B0604030504040204" pitchFamily="50" charset="-128"/>
                          <a:cs typeface="+mn-cs"/>
                        </a:rPr>
                        <a:t>は、分野間・地域間におけるデータ・サービスの接続及びデータの相互流通を可能とするものであること</a:t>
                      </a:r>
                    </a:p>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200" kern="1200">
                          <a:solidFill>
                            <a:schemeClr val="tx1"/>
                          </a:solidFill>
                          <a:latin typeface="Meiryo UI" panose="020B0604030504040204" pitchFamily="50" charset="-128"/>
                          <a:ea typeface="Meiryo UI" panose="020B0604030504040204" pitchFamily="50" charset="-128"/>
                          <a:cs typeface="+mn-cs"/>
                        </a:rPr>
                        <a:t>あわせて、各サービス等が相互運用性やデータ流通に配慮して構築されていること</a:t>
                      </a:r>
                      <a:endParaRPr kumimoji="1" lang="en-US" altLang="ja-JP" sz="1200" kern="1200">
                        <a:solidFill>
                          <a:schemeClr val="tx1"/>
                        </a:solidFill>
                        <a:highlight>
                          <a:srgbClr val="FFFF00"/>
                        </a:highlight>
                        <a:latin typeface="Meiryo UI" panose="020B0604030504040204" pitchFamily="50" charset="-128"/>
                        <a:ea typeface="Meiryo UI" panose="020B0604030504040204" pitchFamily="50" charset="-128"/>
                        <a:cs typeface="+mn-cs"/>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290587">
                <a:tc vMerge="1">
                  <a:txBody>
                    <a:bodyPr/>
                    <a:lstStyle/>
                    <a:p>
                      <a:pPr marR="44450" indent="127000">
                        <a:spcAft>
                          <a:spcPts val="0"/>
                        </a:spcAft>
                        <a:tabLst>
                          <a:tab pos="2700020" algn="ctr"/>
                          <a:tab pos="5400040" algn="r"/>
                        </a:tabLst>
                      </a:pPr>
                      <a:endParaRPr lang="ja-JP" sz="12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4450" indent="0" algn="l" defTabSz="914400" rtl="0" eaLnBrk="1" latinLnBrk="0" hangingPunct="1">
                        <a:spcAft>
                          <a:spcPts val="0"/>
                        </a:spcAft>
                        <a:tabLst>
                          <a:tab pos="2700020" algn="ctr"/>
                          <a:tab pos="5400040" algn="r"/>
                        </a:tabLst>
                      </a:pP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＜記載例＞</a:t>
                      </a:r>
                    </a:p>
                    <a:p>
                      <a:pPr marL="0" marR="44450" indent="0" algn="l" defTabSz="914400" rtl="0" eaLnBrk="1" latinLnBrk="0" hangingPunct="1">
                        <a:spcAft>
                          <a:spcPts val="0"/>
                        </a:spcAft>
                        <a:tabLst>
                          <a:tab pos="2700020" algn="ctr"/>
                          <a:tab pos="5400040" algn="r"/>
                        </a:tabLst>
                      </a:pP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・データ仲介機能（</a:t>
                      </a:r>
                      <a:r>
                        <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Broker</a:t>
                      </a: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）として～を用い、データ蓄積方式及びデータ分散方式に対応する・・・</a:t>
                      </a:r>
                      <a:endPar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l" defTabSz="914400" rtl="0" eaLnBrk="1" latinLnBrk="0" hangingPunct="1">
                        <a:spcAft>
                          <a:spcPts val="0"/>
                        </a:spcAft>
                        <a:tabLst>
                          <a:tab pos="2700020" algn="ctr"/>
                          <a:tab pos="5400040" algn="r"/>
                        </a:tabLst>
                      </a:pP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・他都市</a:t>
                      </a:r>
                      <a:r>
                        <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OS</a:t>
                      </a: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間、サービス間、アセット間の連携を実現するため、</a:t>
                      </a:r>
                      <a:r>
                        <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API</a:t>
                      </a: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は～を用い・・・</a:t>
                      </a:r>
                      <a:endPar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l" defTabSz="914400" rtl="0" eaLnBrk="1" latinLnBrk="0" hangingPunct="1">
                        <a:spcAft>
                          <a:spcPts val="0"/>
                        </a:spcAft>
                        <a:tabLst>
                          <a:tab pos="2700020" algn="ctr"/>
                          <a:tab pos="5400040" algn="r"/>
                        </a:tabLst>
                      </a:pP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・都市</a:t>
                      </a:r>
                      <a:r>
                        <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OS</a:t>
                      </a: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間連携及び分野間データ連携を実現するため、～のコネクタを用い・・・</a:t>
                      </a:r>
                      <a:endPar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・各サービスは将来のデータ連携を視野に入れ、〇〇とする予定であり</a:t>
                      </a: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endPar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l" defTabSz="914400" rtl="0" eaLnBrk="1" latinLnBrk="0" hangingPunct="1">
                        <a:spcAft>
                          <a:spcPts val="0"/>
                        </a:spcAft>
                        <a:tabLst>
                          <a:tab pos="2700020" algn="ctr"/>
                          <a:tab pos="5400040" algn="r"/>
                        </a:tabLst>
                      </a:pPr>
                      <a:endParaRPr kumimoji="1" lang="en-US" altLang="ja-JP" sz="1200" i="1" kern="100">
                        <a:solidFill>
                          <a:srgbClr val="0070C0"/>
                        </a:solidFill>
                        <a:highlight>
                          <a:srgbClr val="FFFF00"/>
                        </a:highlight>
                        <a:latin typeface="Meiryo UI" panose="020B0604030504040204" pitchFamily="50" charset="-128"/>
                        <a:ea typeface="ＭＳ ゴシック" panose="020B0609070205080204" pitchFamily="49"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32048">
                <a:tc rowSpan="2">
                  <a:txBody>
                    <a:bodyPr/>
                    <a:lstStyle/>
                    <a:p>
                      <a:pPr marL="0" marR="44450" lvl="0" indent="0" algn="ctr"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800" kern="1200">
                          <a:solidFill>
                            <a:schemeClr val="tx1"/>
                          </a:solidFill>
                          <a:latin typeface="Meiryo UI" panose="020B0604030504040204" pitchFamily="50" charset="-128"/>
                          <a:ea typeface="Meiryo UI" panose="020B0604030504040204" pitchFamily="50" charset="-128"/>
                          <a:cs typeface="+mn-cs"/>
                        </a:rPr>
                        <a:t>③</a:t>
                      </a:r>
                      <a:r>
                        <a:rPr kumimoji="1" lang="en-US" altLang="ja-JP" sz="1800" kern="1200">
                          <a:solidFill>
                            <a:schemeClr val="tx1"/>
                          </a:solidFill>
                          <a:latin typeface="Meiryo UI" panose="020B0604030504040204" pitchFamily="50" charset="-128"/>
                          <a:ea typeface="Meiryo UI" panose="020B0604030504040204" pitchFamily="50" charset="-128"/>
                          <a:cs typeface="+mn-cs"/>
                        </a:rPr>
                        <a:t>【</a:t>
                      </a:r>
                      <a:r>
                        <a:rPr kumimoji="1" lang="ja-JP" altLang="en-US" sz="1800" kern="1200">
                          <a:solidFill>
                            <a:schemeClr val="tx1"/>
                          </a:solidFill>
                          <a:latin typeface="Meiryo UI" panose="020B0604030504040204" pitchFamily="50" charset="-128"/>
                          <a:ea typeface="Meiryo UI" panose="020B0604030504040204" pitchFamily="50" charset="-128"/>
                          <a:cs typeface="+mn-cs"/>
                        </a:rPr>
                        <a:t>必須</a:t>
                      </a:r>
                      <a:r>
                        <a:rPr kumimoji="1" lang="en-US" altLang="ja-JP" sz="1800" kern="1200">
                          <a:solidFill>
                            <a:schemeClr val="tx1"/>
                          </a:solidFill>
                          <a:latin typeface="Meiryo UI" panose="020B0604030504040204" pitchFamily="50" charset="-128"/>
                          <a:ea typeface="Meiryo UI" panose="020B0604030504040204" pitchFamily="50" charset="-128"/>
                          <a:cs typeface="+mn-cs"/>
                        </a:rPr>
                        <a:t>】</a:t>
                      </a:r>
                    </a:p>
                  </a:txBody>
                  <a:tcPr marL="36195" marR="36195" marT="107950" marB="10795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marR="44450" indent="0" algn="l" defTabSz="914400" rtl="0" eaLnBrk="1" latinLnBrk="0" hangingPunct="1">
                        <a:spcAft>
                          <a:spcPts val="0"/>
                        </a:spcAft>
                        <a:tabLst>
                          <a:tab pos="2700020" algn="ctr"/>
                          <a:tab pos="5400040" algn="r"/>
                        </a:tabLst>
                      </a:pPr>
                      <a:r>
                        <a:rPr kumimoji="1" lang="en-US" altLang="ja-JP" sz="1200" kern="1200">
                          <a:solidFill>
                            <a:schemeClr val="tx1"/>
                          </a:solidFill>
                          <a:latin typeface="Meiryo UI" panose="020B0604030504040204" pitchFamily="50" charset="-128"/>
                          <a:ea typeface="Meiryo UI" panose="020B0604030504040204" pitchFamily="50" charset="-128"/>
                          <a:cs typeface="+mn-cs"/>
                        </a:rPr>
                        <a:t>【</a:t>
                      </a:r>
                      <a:r>
                        <a:rPr kumimoji="1" lang="ja-JP" altLang="en-US" sz="1200" kern="1200">
                          <a:solidFill>
                            <a:schemeClr val="tx1"/>
                          </a:solidFill>
                          <a:latin typeface="Meiryo UI" panose="020B0604030504040204" pitchFamily="50" charset="-128"/>
                          <a:ea typeface="Meiryo UI" panose="020B0604030504040204" pitchFamily="50" charset="-128"/>
                          <a:cs typeface="+mn-cs"/>
                        </a:rPr>
                        <a:t>拡張容易性</a:t>
                      </a:r>
                      <a:r>
                        <a:rPr kumimoji="1" lang="en-US" altLang="ja-JP" sz="1200" kern="1200">
                          <a:solidFill>
                            <a:schemeClr val="tx1"/>
                          </a:solidFill>
                          <a:latin typeface="Meiryo UI" panose="020B0604030504040204" pitchFamily="50" charset="-128"/>
                          <a:ea typeface="Meiryo UI" panose="020B0604030504040204" pitchFamily="50" charset="-128"/>
                          <a:cs typeface="+mn-cs"/>
                        </a:rPr>
                        <a:t>】</a:t>
                      </a:r>
                    </a:p>
                    <a:p>
                      <a:pPr marL="0" marR="44450" indent="0" algn="l" defTabSz="914400" rtl="0" eaLnBrk="1" latinLnBrk="0" hangingPunct="1">
                        <a:spcAft>
                          <a:spcPts val="0"/>
                        </a:spcAft>
                        <a:tabLst>
                          <a:tab pos="2700020" algn="ctr"/>
                          <a:tab pos="5400040" algn="r"/>
                        </a:tabLst>
                      </a:pPr>
                      <a:r>
                        <a:rPr kumimoji="1" lang="ja-JP" altLang="en-US" sz="1200" kern="1200">
                          <a:solidFill>
                            <a:schemeClr val="tx1"/>
                          </a:solidFill>
                          <a:latin typeface="Meiryo UI" panose="020B0604030504040204" pitchFamily="50" charset="-128"/>
                          <a:ea typeface="Meiryo UI" panose="020B0604030504040204" pitchFamily="50" charset="-128"/>
                          <a:cs typeface="+mn-cs"/>
                        </a:rPr>
                        <a:t>実装する都市</a:t>
                      </a:r>
                      <a:r>
                        <a:rPr kumimoji="1" lang="en-US" altLang="ja-JP" sz="1200" kern="1200">
                          <a:solidFill>
                            <a:schemeClr val="tx1"/>
                          </a:solidFill>
                          <a:latin typeface="Meiryo UI" panose="020B0604030504040204" pitchFamily="50" charset="-128"/>
                          <a:ea typeface="Meiryo UI" panose="020B0604030504040204" pitchFamily="50" charset="-128"/>
                          <a:cs typeface="+mn-cs"/>
                        </a:rPr>
                        <a:t>OS</a:t>
                      </a:r>
                      <a:r>
                        <a:rPr kumimoji="1" lang="ja-JP" altLang="en-US" sz="1200" kern="1200">
                          <a:solidFill>
                            <a:schemeClr val="tx1"/>
                          </a:solidFill>
                          <a:latin typeface="Meiryo UI" panose="020B0604030504040204" pitchFamily="50" charset="-128"/>
                          <a:ea typeface="Meiryo UI" panose="020B0604030504040204" pitchFamily="50" charset="-128"/>
                          <a:cs typeface="+mn-cs"/>
                        </a:rPr>
                        <a:t>は、ビルディングブロック方式で構築するなど、地域が解決する課題や目指すべき将来像に応じた将来の機能追加や更新を少ない負担で行えるようにするものであること</a:t>
                      </a:r>
                    </a:p>
                    <a:p>
                      <a:pPr marL="0" marR="44450" indent="0" algn="l" defTabSz="914400" rtl="0" eaLnBrk="1" latinLnBrk="0" hangingPunct="1">
                        <a:spcAft>
                          <a:spcPts val="0"/>
                        </a:spcAft>
                        <a:tabLst>
                          <a:tab pos="2700020" algn="ctr"/>
                          <a:tab pos="5400040" algn="r"/>
                        </a:tabLst>
                      </a:pPr>
                      <a:r>
                        <a:rPr kumimoji="1" lang="ja-JP" altLang="en-US" sz="1200" kern="1200">
                          <a:solidFill>
                            <a:schemeClr val="tx1"/>
                          </a:solidFill>
                          <a:latin typeface="Meiryo UI" panose="020B0604030504040204" pitchFamily="50" charset="-128"/>
                          <a:ea typeface="Meiryo UI" panose="020B0604030504040204" pitchFamily="50" charset="-128"/>
                          <a:cs typeface="+mn-cs"/>
                        </a:rPr>
                        <a:t>あわせて、各サービス等が拡張容易性に配慮して構築されていること</a:t>
                      </a:r>
                      <a:endParaRPr kumimoji="1" lang="en-US" altLang="ja-JP" sz="1200" kern="1200">
                        <a:solidFill>
                          <a:schemeClr val="tx1"/>
                        </a:solidFill>
                        <a:latin typeface="Meiryo UI" panose="020B0604030504040204" pitchFamily="50" charset="-128"/>
                        <a:ea typeface="Meiryo UI" panose="020B0604030504040204" pitchFamily="50" charset="-128"/>
                        <a:cs typeface="+mn-cs"/>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296000">
                <a:tc vMerge="1">
                  <a:txBody>
                    <a:bodyPr/>
                    <a:lstStyle/>
                    <a:p>
                      <a:pPr marL="0" marR="44450" lvl="0" indent="0" algn="ctr" defTabSz="914400" rtl="0" eaLnBrk="1" fontAlgn="auto" latinLnBrk="0" hangingPunct="1">
                        <a:lnSpc>
                          <a:spcPct val="100000"/>
                        </a:lnSpc>
                        <a:spcBef>
                          <a:spcPts val="0"/>
                        </a:spcBef>
                        <a:spcAft>
                          <a:spcPts val="0"/>
                        </a:spcAft>
                        <a:buClrTx/>
                        <a:buSzTx/>
                        <a:buFontTx/>
                        <a:buNone/>
                        <a:tabLst>
                          <a:tab pos="2700020" algn="ctr"/>
                          <a:tab pos="5400040" algn="r"/>
                        </a:tabLst>
                        <a:defRPr/>
                      </a:pPr>
                      <a:endParaRPr kumimoji="1" lang="en-US" altLang="ja-JP" sz="1800" kern="120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marR="44450" indent="0" algn="l" defTabSz="914400" rtl="0" eaLnBrk="1" latinLnBrk="0" hangingPunct="1">
                        <a:spcAft>
                          <a:spcPts val="0"/>
                        </a:spcAft>
                        <a:tabLst>
                          <a:tab pos="2700020" algn="ctr"/>
                          <a:tab pos="5400040" algn="r"/>
                        </a:tabLst>
                      </a:pP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＜記載例＞</a:t>
                      </a:r>
                      <a:endPar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l" defTabSz="914400" rtl="0" eaLnBrk="1" latinLnBrk="0" hangingPunct="1">
                        <a:spcAft>
                          <a:spcPts val="0"/>
                        </a:spcAft>
                        <a:tabLst>
                          <a:tab pos="2700020" algn="ctr"/>
                          <a:tab pos="5400040" algn="r"/>
                        </a:tabLst>
                      </a:pP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・都市</a:t>
                      </a:r>
                      <a:r>
                        <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OS</a:t>
                      </a: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の～機能、～機能等の各機能はモジュール化されており拡張容易性を有する。具体的には、今年度はスモールスタートで～機能のみを導入するものの、来年度にはビルディングブロック方式で～機能を追加する予定としており・・・</a:t>
                      </a:r>
                      <a:endPar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・各サービスは将来の機能拡張を視野に入れ、〇〇とする予定であり</a:t>
                      </a: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endPar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l" defTabSz="914400" rtl="0" eaLnBrk="1" latinLnBrk="0" hangingPunct="1">
                        <a:spcAft>
                          <a:spcPts val="0"/>
                        </a:spcAft>
                        <a:tabLst>
                          <a:tab pos="2700020" algn="ctr"/>
                          <a:tab pos="5400040" algn="r"/>
                        </a:tabLst>
                      </a:pPr>
                      <a:endPar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1944" name="正方形/長方形 10"/>
          <p:cNvSpPr/>
          <p:nvPr/>
        </p:nvSpPr>
        <p:spPr>
          <a:xfrm>
            <a:off x="6711820" y="6177352"/>
            <a:ext cx="2004956" cy="564016"/>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図表（任意）</a:t>
            </a:r>
            <a:endParaRPr kumimoji="1" lang="en-US" altLang="ja-JP" sz="1800" b="0" i="0" u="none" strike="noStrike" kern="1200" cap="none" spc="0" normalizeH="0" baseline="0" noProof="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en-US" altLang="ja-JP" sz="1050" b="0" i="0" u="none" strike="noStrike" kern="1200" cap="none" spc="0" normalizeH="0" baseline="0" noProof="0">
                <a:ln>
                  <a:noFill/>
                </a:ln>
                <a:solidFill>
                  <a:srgbClr val="000000"/>
                </a:solidFill>
                <a:effectLst/>
                <a:uLnTx/>
                <a:uFillTx/>
                <a:latin typeface="Arial"/>
                <a:ea typeface="ＭＳ Ｐゴシック"/>
                <a:cs typeface="+mn-cs"/>
              </a:rPr>
              <a:t>※</a:t>
            </a:r>
            <a:r>
              <a:rPr kumimoji="1" lang="ja-JP" altLang="en-US" sz="1050" b="0" i="0" u="none" strike="noStrike" kern="1200" cap="none" spc="0" normalizeH="0" baseline="0" noProof="0">
                <a:ln>
                  <a:noFill/>
                </a:ln>
                <a:solidFill>
                  <a:srgbClr val="000000"/>
                </a:solidFill>
                <a:effectLst/>
                <a:uLnTx/>
                <a:uFillTx/>
                <a:latin typeface="Arial"/>
                <a:ea typeface="ＭＳ Ｐゴシック"/>
                <a:cs typeface="+mn-cs"/>
              </a:rPr>
              <a:t>②と合わせて１つの</a:t>
            </a:r>
            <a:endParaRPr kumimoji="1" lang="en-US" altLang="ja-JP" sz="1050" b="0" i="0" u="none" strike="noStrike" kern="1200" cap="none" spc="0" normalizeH="0" baseline="0" noProof="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050" b="0" i="0" u="none" strike="noStrike" kern="1200" cap="none" spc="0" normalizeH="0" baseline="0" noProof="0">
                <a:ln>
                  <a:noFill/>
                </a:ln>
                <a:solidFill>
                  <a:srgbClr val="000000"/>
                </a:solidFill>
                <a:effectLst/>
                <a:uLnTx/>
                <a:uFillTx/>
                <a:latin typeface="Arial"/>
                <a:ea typeface="ＭＳ Ｐゴシック"/>
                <a:cs typeface="+mn-cs"/>
              </a:rPr>
              <a:t>図表としても良い</a:t>
            </a:r>
            <a:endParaRPr kumimoji="1" lang="en-US" altLang="ja-JP" sz="105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1945" name="正方形/長方形 12"/>
          <p:cNvSpPr/>
          <p:nvPr/>
        </p:nvSpPr>
        <p:spPr>
          <a:xfrm>
            <a:off x="6640081" y="634866"/>
            <a:ext cx="2458920" cy="261610"/>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100" b="0" i="1" u="none" strike="noStrike" kern="1200" cap="none" spc="0" normalizeH="0" baseline="0" noProof="0">
                <a:ln>
                  <a:noFill/>
                </a:ln>
                <a:solidFill>
                  <a:srgbClr val="FF0000"/>
                </a:solidFill>
                <a:effectLst/>
                <a:uLnTx/>
                <a:uFillTx/>
                <a:latin typeface="ＭＳ Ｐゴシック"/>
                <a:ea typeface="ＭＳ Ｐゴシック"/>
                <a:cs typeface="+mn-cs"/>
              </a:rPr>
              <a:t>注）必要に応じ、図表を追加すること</a:t>
            </a:r>
            <a:endParaRPr kumimoji="1" lang="en-US" altLang="ja-JP" sz="1100" b="0" i="1" u="none" strike="noStrike" kern="1200" cap="none" spc="0" normalizeH="0" baseline="0" noProof="0">
              <a:ln>
                <a:noFill/>
              </a:ln>
              <a:solidFill>
                <a:srgbClr val="FF0000"/>
              </a:solidFill>
              <a:effectLst/>
              <a:uLnTx/>
              <a:uFillTx/>
              <a:latin typeface="ＭＳ Ｐゴシック"/>
              <a:ea typeface="ＭＳ Ｐゴシック"/>
              <a:cs typeface="+mn-cs"/>
            </a:endParaRPr>
          </a:p>
        </p:txBody>
      </p:sp>
      <p:sp>
        <p:nvSpPr>
          <p:cNvPr id="1946" name="正方形/長方形 9"/>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DA6B9734-E06D-47EF-B8AB-F9BA31986B24}"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49</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1947" name="正方形/長方形 10"/>
          <p:cNvSpPr/>
          <p:nvPr/>
        </p:nvSpPr>
        <p:spPr>
          <a:xfrm>
            <a:off x="6711820" y="4149080"/>
            <a:ext cx="2004956" cy="564016"/>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図表（任意）</a:t>
            </a:r>
            <a:endParaRPr kumimoji="1" lang="en-US" altLang="ja-JP" sz="1800" b="0" i="0" u="none" strike="noStrike" kern="1200" cap="none" spc="0" normalizeH="0" baseline="0" noProof="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en-US" altLang="ja-JP" sz="1100" b="0" i="0" u="none" strike="noStrike" kern="1200" cap="none" spc="0" normalizeH="0" baseline="0" noProof="0">
                <a:ln>
                  <a:noFill/>
                </a:ln>
                <a:solidFill>
                  <a:srgbClr val="000000"/>
                </a:solidFill>
                <a:effectLst/>
                <a:uLnTx/>
                <a:uFillTx/>
                <a:latin typeface="Arial"/>
                <a:ea typeface="ＭＳ Ｐゴシック"/>
                <a:cs typeface="+mn-cs"/>
              </a:rPr>
              <a:t>※</a:t>
            </a:r>
            <a:r>
              <a:rPr kumimoji="1" lang="ja-JP" altLang="en-US" sz="1100" b="0" i="0" u="none" strike="noStrike" kern="1200" cap="none" spc="0" normalizeH="0" baseline="0" noProof="0">
                <a:ln>
                  <a:noFill/>
                </a:ln>
                <a:solidFill>
                  <a:srgbClr val="000000"/>
                </a:solidFill>
                <a:effectLst/>
                <a:uLnTx/>
                <a:uFillTx/>
                <a:latin typeface="Arial"/>
                <a:ea typeface="ＭＳ Ｐゴシック"/>
                <a:cs typeface="+mn-cs"/>
              </a:rPr>
              <a:t>③と合わせて１つの</a:t>
            </a:r>
            <a:endParaRPr kumimoji="1" lang="en-US" altLang="ja-JP" sz="1100" b="0" i="0" u="none" strike="noStrike" kern="1200" cap="none" spc="0" normalizeH="0" baseline="0" noProof="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100" b="0" i="0" u="none" strike="noStrike" kern="1200" cap="none" spc="0" normalizeH="0" baseline="0" noProof="0">
                <a:ln>
                  <a:noFill/>
                </a:ln>
                <a:solidFill>
                  <a:srgbClr val="000000"/>
                </a:solidFill>
                <a:effectLst/>
                <a:uLnTx/>
                <a:uFillTx/>
                <a:latin typeface="Arial"/>
                <a:ea typeface="ＭＳ Ｐゴシック"/>
                <a:cs typeface="+mn-cs"/>
              </a:rPr>
              <a:t>図表としても良い</a:t>
            </a:r>
            <a:endParaRPr kumimoji="1" lang="en-US" altLang="ja-JP" sz="110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13891098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 name="Rectangle 67"/>
          <p:cNvSpPr>
            <a:spLocks noChangeArrowheads="1"/>
          </p:cNvSpPr>
          <p:nvPr/>
        </p:nvSpPr>
        <p:spPr>
          <a:xfrm>
            <a:off x="0" y="0"/>
            <a:ext cx="9144000" cy="573088"/>
          </a:xfrm>
          <a:prstGeom prst="rect">
            <a:avLst/>
          </a:prstGeom>
          <a:solidFill>
            <a:schemeClr val="tx1"/>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400" b="1" i="0" u="none" strike="noStrike" kern="1200" cap="none" spc="0" normalizeH="0" baseline="0" noProof="0">
                <a:ln>
                  <a:noFill/>
                </a:ln>
                <a:solidFill>
                  <a:srgbClr val="FFFFFF"/>
                </a:solidFill>
                <a:effectLst/>
                <a:uLnTx/>
                <a:uFillTx/>
                <a:latin typeface="ＭＳ Ｐゴシック"/>
                <a:ea typeface="ＭＳ Ｐゴシック"/>
                <a:cs typeface="+mn-cs"/>
              </a:rPr>
              <a:t>４．合同審査評価ポイントへの該当性　</a:t>
            </a:r>
            <a:r>
              <a:rPr kumimoji="1" lang="en-US" altLang="ja-JP" sz="2400" b="1" i="0" u="none" strike="noStrike" kern="1200" cap="none" spc="0" normalizeH="0" baseline="0" noProof="0">
                <a:ln>
                  <a:noFill/>
                </a:ln>
                <a:solidFill>
                  <a:srgbClr val="FFFFFF"/>
                </a:solidFill>
                <a:effectLst/>
                <a:uLnTx/>
                <a:uFillTx/>
                <a:latin typeface="ＭＳ Ｐゴシック"/>
                <a:ea typeface="ＭＳ Ｐゴシック"/>
                <a:cs typeface="+mn-cs"/>
              </a:rPr>
              <a:t>【</a:t>
            </a:r>
            <a:r>
              <a:rPr kumimoji="1" lang="ja-JP" altLang="en-US" sz="2400" b="1" i="0" u="none" strike="noStrike" kern="1200" cap="none" spc="0" normalizeH="0" baseline="0" noProof="0">
                <a:ln>
                  <a:noFill/>
                </a:ln>
                <a:solidFill>
                  <a:srgbClr val="FFFFFF"/>
                </a:solidFill>
                <a:effectLst/>
                <a:uLnTx/>
                <a:uFillTx/>
                <a:latin typeface="ＭＳ Ｐゴシック"/>
                <a:ea typeface="ＭＳ Ｐゴシック"/>
                <a:cs typeface="+mn-cs"/>
              </a:rPr>
              <a:t>申請者名</a:t>
            </a:r>
            <a:r>
              <a:rPr kumimoji="1" lang="en-US" altLang="ja-JP" sz="2400" b="1" i="0" u="none" strike="noStrike" kern="1200" cap="none" spc="0" normalizeH="0" baseline="0" noProof="0">
                <a:ln>
                  <a:noFill/>
                </a:ln>
                <a:solidFill>
                  <a:srgbClr val="FFFFFF"/>
                </a:solidFill>
                <a:effectLst/>
                <a:uLnTx/>
                <a:uFillTx/>
                <a:latin typeface="ＭＳ Ｐゴシック"/>
                <a:ea typeface="ＭＳ Ｐゴシック"/>
                <a:cs typeface="+mn-cs"/>
              </a:rPr>
              <a:t>】</a:t>
            </a:r>
            <a:endParaRPr kumimoji="1" lang="ja-JP" altLang="en-US" sz="2400" b="1" i="0" u="none" strike="noStrike" kern="1200" cap="none" spc="0" normalizeH="0" baseline="0" noProof="0">
              <a:ln>
                <a:noFill/>
              </a:ln>
              <a:solidFill>
                <a:srgbClr val="FFFFFF"/>
              </a:solidFill>
              <a:effectLst/>
              <a:uLnTx/>
              <a:uFillTx/>
              <a:latin typeface="ＭＳ Ｐゴシック"/>
              <a:ea typeface="ＭＳ Ｐゴシック"/>
              <a:cs typeface="+mn-cs"/>
            </a:endParaRPr>
          </a:p>
        </p:txBody>
      </p:sp>
      <p:sp>
        <p:nvSpPr>
          <p:cNvPr id="1230" name="正方形/長方形 3"/>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共通</a:t>
            </a:r>
          </a:p>
        </p:txBody>
      </p:sp>
      <p:sp>
        <p:nvSpPr>
          <p:cNvPr id="10" name="正方形/長方形 9"/>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A1264516-8899-442B-8DBF-9D5455FF797E}"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5</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13" name="テキスト ボックス 1"/>
          <p:cNvSpPr txBox="1"/>
          <p:nvPr/>
        </p:nvSpPr>
        <p:spPr>
          <a:xfrm>
            <a:off x="-180528" y="608682"/>
            <a:ext cx="8496944" cy="307777"/>
          </a:xfrm>
          <a:prstGeom prst="rect">
            <a:avLst/>
          </a:prstGeom>
          <a:noFill/>
        </p:spPr>
        <p:txBody>
          <a:bodyPr wrap="square" rtlCol="0">
            <a:spAutoFit/>
          </a:bodyPr>
          <a:lstStyle/>
          <a:p>
            <a:pPr marL="176213" marR="0" lvl="0" indent="0" algn="l" defTabSz="457200" rtl="0" eaLnBrk="1" fontAlgn="auto" latinLnBrk="0" hangingPunct="1">
              <a:lnSpc>
                <a:spcPct val="100000"/>
              </a:lnSpc>
              <a:spcBef>
                <a:spcPts val="0"/>
              </a:spcBef>
              <a:spcAft>
                <a:spcPts val="600"/>
              </a:spcAft>
              <a:buClrTx/>
              <a:buSzTx/>
              <a:buFontTx/>
              <a:buNone/>
              <a:tabLst/>
              <a:defRPr/>
            </a:pPr>
            <a:r>
              <a:rPr kumimoji="1" lang="ja-JP" altLang="en-US" sz="1400" b="1" i="0" u="none" strike="noStrike" kern="1200" cap="none" spc="0" normalizeH="0" baseline="0" noProof="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（３）合同審査評価ポイントを満たしている理由</a:t>
            </a:r>
            <a:endParaRPr kumimoji="1" lang="en-US" altLang="ja-JP" sz="1400" b="1" i="0" u="none" strike="noStrike" kern="1200" cap="none" spc="0" normalizeH="0" baseline="0" noProof="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5" name="Rectangle 66"/>
          <p:cNvSpPr>
            <a:spLocks noChangeArrowheads="1"/>
          </p:cNvSpPr>
          <p:nvPr/>
        </p:nvSpPr>
        <p:spPr>
          <a:xfrm>
            <a:off x="102102" y="977551"/>
            <a:ext cx="8939796" cy="5520442"/>
          </a:xfrm>
          <a:prstGeom prst="rect">
            <a:avLst/>
          </a:prstGeom>
          <a:noFill/>
          <a:ln w="28575">
            <a:solidFill>
              <a:schemeClr val="tx1"/>
            </a:solidFill>
            <a:miter lim="800000"/>
            <a:headEnd/>
            <a:tailEnd/>
          </a:ln>
        </p:spPr>
        <p:txBody>
          <a:bodyPr wrap="square" anchor="t"/>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　合同審査評価ポイントを満たしている理由を簡潔に記載</a:t>
            </a:r>
            <a:endPar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ja-JP" altLang="en-US"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　　 記載欄が不足する場合はスライドを複写して最大２頁まで記載可、①～⑤の項目に対応して記載し、該当のない項目については記載不要</a:t>
            </a:r>
            <a:endPar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ja-JP" altLang="en-US"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①どのような点に新規性、先進性があり、また、横展開や本格普及にふさわしい事業であると考える理由を記載</a:t>
            </a:r>
            <a:endPar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ja-JP" altLang="en-US"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②連携する施策（分野）とともに、連携した取組により、例えば早期の目的の達成、コスト削減、職員の効率的な配置が可能となるなどの効果を記載</a:t>
            </a:r>
            <a:endPar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ja-JP" altLang="en-US"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③ 市町村を超えた地域間において連携している場合にその内容を記載（受益対象地域が複数市町村にまたがる場合や、他市町村のデータを活用する場合等を想定）</a:t>
            </a:r>
            <a:endPar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ja-JP" altLang="en-US"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④都市</a:t>
            </a:r>
            <a:r>
              <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OS</a:t>
            </a:r>
            <a:r>
              <a:rPr kumimoji="1" lang="ja-JP" altLang="en-US"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に該当する場合は、３特徴（相互運用性、データ流通、拡張容易性（ビルディングブロック））を満たしていることを示すこと。また、</a:t>
            </a:r>
            <a:r>
              <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p</a:t>
            </a:r>
            <a:r>
              <a:rPr kumimoji="1" lang="ja-JP" altLang="en-US"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９の「都市</a:t>
            </a:r>
            <a:r>
              <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OS</a:t>
            </a:r>
            <a:r>
              <a:rPr kumimoji="1" lang="ja-JP" altLang="en-US"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」の様式を必ず埋めること。</a:t>
            </a:r>
            <a:endPar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ja-JP" altLang="en-US"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⑤既にＡＰＩを公開している場合は、</a:t>
            </a:r>
            <a:r>
              <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API</a:t>
            </a:r>
            <a:r>
              <a:rPr kumimoji="1" lang="ja-JP" altLang="en-US"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を公開していることが確認できるウェブページの</a:t>
            </a:r>
            <a:r>
              <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URL</a:t>
            </a:r>
            <a:r>
              <a:rPr kumimoji="1" lang="ja-JP" altLang="en-US"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を記載、今後予定している場合は、公開時期を併せて記載</a:t>
            </a:r>
            <a:endPar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endPar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endPar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4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324249127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9" name="正方形/長方形 4"/>
          <p:cNvSpPr/>
          <p:nvPr/>
        </p:nvSpPr>
        <p:spPr>
          <a:xfrm>
            <a:off x="0" y="0"/>
            <a:ext cx="9144000" cy="576000"/>
          </a:xfrm>
          <a:prstGeom prst="rect">
            <a:avLst/>
          </a:prstGeom>
          <a:solidFill>
            <a:srgbClr val="F79646"/>
          </a:solidFill>
          <a:ln w="25400" cap="flat" cmpd="sng" algn="ctr">
            <a:noFill/>
            <a:prstDash val="solid"/>
          </a:ln>
          <a:effectLst/>
        </p:spPr>
        <p:txBody>
          <a:bodyPr rtlCol="0"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要件適合性</a:t>
            </a:r>
          </a:p>
        </p:txBody>
      </p:sp>
      <p:sp>
        <p:nvSpPr>
          <p:cNvPr id="1950" name="正方形/長方形 5"/>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総務省</a:t>
            </a:r>
          </a:p>
        </p:txBody>
      </p:sp>
      <p:sp>
        <p:nvSpPr>
          <p:cNvPr id="1951" name="Text Box 4"/>
          <p:cNvSpPr txBox="1">
            <a:spLocks noChangeArrowheads="1"/>
          </p:cNvSpPr>
          <p:nvPr/>
        </p:nvSpPr>
        <p:spPr>
          <a:xfrm>
            <a:off x="107504" y="608117"/>
            <a:ext cx="11161240" cy="400110"/>
          </a:xfrm>
          <a:prstGeom prst="rect">
            <a:avLst/>
          </a:prstGeom>
          <a:noFill/>
          <a:ln w="9525">
            <a:noFill/>
            <a:miter lim="800000"/>
            <a:headEnd/>
            <a:tailEnd/>
          </a:ln>
          <a:effectLst/>
        </p:spPr>
        <p:txBody>
          <a:bodyPr wrap="square">
            <a:spAutoFit/>
          </a:bodyPr>
          <a:lstStyle/>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r>
              <a:rPr kumimoji="1" lang="ja-JP" altLang="en-US" sz="2000" b="1"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rPr>
              <a:t>（４）「汎用性・発展性」</a:t>
            </a:r>
            <a:endParaRPr kumimoji="1" lang="ja-JP" altLang="en-US" sz="1600" b="0"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endParaRPr>
          </a:p>
        </p:txBody>
      </p:sp>
      <p:sp>
        <p:nvSpPr>
          <p:cNvPr id="1952" name="Rectangle 66"/>
          <p:cNvSpPr>
            <a:spLocks noChangeArrowheads="1"/>
          </p:cNvSpPr>
          <p:nvPr/>
        </p:nvSpPr>
        <p:spPr>
          <a:xfrm>
            <a:off x="179513" y="980728"/>
            <a:ext cx="8784976" cy="5760640"/>
          </a:xfrm>
          <a:prstGeom prst="rect">
            <a:avLst/>
          </a:prstGeom>
          <a:noFill/>
          <a:ln w="28575">
            <a:solidFill>
              <a:srgbClr val="FFC000"/>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graphicFrame>
        <p:nvGraphicFramePr>
          <p:cNvPr id="1953" name="表 8"/>
          <p:cNvGraphicFramePr>
            <a:graphicFrameLocks noGrp="1"/>
          </p:cNvGraphicFramePr>
          <p:nvPr/>
        </p:nvGraphicFramePr>
        <p:xfrm>
          <a:off x="334796" y="1137050"/>
          <a:ext cx="8474408" cy="5507274"/>
        </p:xfrm>
        <a:graphic>
          <a:graphicData uri="http://schemas.openxmlformats.org/drawingml/2006/table">
            <a:tbl>
              <a:tblPr/>
              <a:tblGrid>
                <a:gridCol w="348772">
                  <a:extLst>
                    <a:ext uri="{9D8B030D-6E8A-4147-A177-3AD203B41FA5}">
                      <a16:colId xmlns:a16="http://schemas.microsoft.com/office/drawing/2014/main" val="20000"/>
                    </a:ext>
                  </a:extLst>
                </a:gridCol>
                <a:gridCol w="8125636">
                  <a:extLst>
                    <a:ext uri="{9D8B030D-6E8A-4147-A177-3AD203B41FA5}">
                      <a16:colId xmlns:a16="http://schemas.microsoft.com/office/drawing/2014/main" val="20001"/>
                    </a:ext>
                  </a:extLst>
                </a:gridCol>
              </a:tblGrid>
              <a:tr h="419742">
                <a:tc rowSpan="2">
                  <a:txBody>
                    <a:bodyPr/>
                    <a:lstStyle/>
                    <a:p>
                      <a:pPr marL="0" marR="44450" lvl="0" indent="0" algn="ctr"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800" kern="1200">
                          <a:solidFill>
                            <a:schemeClr val="tx1"/>
                          </a:solidFill>
                          <a:latin typeface="Meiryo UI" panose="020B0604030504040204" pitchFamily="50" charset="-128"/>
                          <a:ea typeface="Meiryo UI" panose="020B0604030504040204" pitchFamily="50" charset="-128"/>
                          <a:cs typeface="+mn-cs"/>
                        </a:rPr>
                        <a:t>④</a:t>
                      </a:r>
                      <a:r>
                        <a:rPr kumimoji="1" lang="en-US" altLang="ja-JP" sz="1800" kern="1200">
                          <a:solidFill>
                            <a:schemeClr val="tx1"/>
                          </a:solidFill>
                          <a:latin typeface="Meiryo UI" panose="020B0604030504040204" pitchFamily="50" charset="-128"/>
                          <a:ea typeface="Meiryo UI" panose="020B0604030504040204" pitchFamily="50" charset="-128"/>
                          <a:cs typeface="+mn-cs"/>
                        </a:rPr>
                        <a:t>【</a:t>
                      </a:r>
                      <a:r>
                        <a:rPr kumimoji="1" lang="ja-JP" altLang="en-US" sz="1800" kern="1200">
                          <a:solidFill>
                            <a:schemeClr val="tx1"/>
                          </a:solidFill>
                          <a:latin typeface="Meiryo UI" panose="020B0604030504040204" pitchFamily="50" charset="-128"/>
                          <a:ea typeface="Meiryo UI" panose="020B0604030504040204" pitchFamily="50" charset="-128"/>
                          <a:cs typeface="+mn-cs"/>
                        </a:rPr>
                        <a:t>必須</a:t>
                      </a:r>
                      <a:r>
                        <a:rPr kumimoji="1" lang="en-US" altLang="ja-JP" sz="1800" kern="1200">
                          <a:solidFill>
                            <a:schemeClr val="tx1"/>
                          </a:solidFill>
                          <a:latin typeface="Meiryo UI" panose="020B0604030504040204" pitchFamily="50" charset="-128"/>
                          <a:ea typeface="Meiryo UI" panose="020B0604030504040204" pitchFamily="50" charset="-128"/>
                          <a:cs typeface="+mn-cs"/>
                        </a:rPr>
                        <a:t>】</a:t>
                      </a:r>
                    </a:p>
                    <a:p>
                      <a:pPr marR="44450" indent="0" algn="ctr">
                        <a:spcAft>
                          <a:spcPts val="0"/>
                        </a:spcAft>
                        <a:tabLst>
                          <a:tab pos="2700020" algn="ctr"/>
                          <a:tab pos="5400040" algn="r"/>
                        </a:tabLst>
                      </a:pPr>
                      <a:endParaRPr kumimoji="1" lang="ja-JP" sz="1800" kern="120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en-US" altLang="ja-JP" sz="1200" kern="1200">
                          <a:solidFill>
                            <a:schemeClr val="tx1"/>
                          </a:solidFill>
                          <a:latin typeface="Meiryo UI" panose="020B0604030504040204" pitchFamily="50" charset="-128"/>
                          <a:ea typeface="Meiryo UI" panose="020B0604030504040204" pitchFamily="50" charset="-128"/>
                          <a:cs typeface="+mn-cs"/>
                        </a:rPr>
                        <a:t>【</a:t>
                      </a:r>
                      <a:r>
                        <a:rPr kumimoji="1" lang="ja-JP" altLang="en-US" sz="1200" kern="1200">
                          <a:solidFill>
                            <a:schemeClr val="tx1"/>
                          </a:solidFill>
                          <a:latin typeface="Meiryo UI" panose="020B0604030504040204" pitchFamily="50" charset="-128"/>
                          <a:ea typeface="Meiryo UI" panose="020B0604030504040204" pitchFamily="50" charset="-128"/>
                          <a:cs typeface="+mn-cs"/>
                        </a:rPr>
                        <a:t>オープン</a:t>
                      </a:r>
                      <a:r>
                        <a:rPr kumimoji="1" lang="en-US" altLang="ja-JP" sz="1200" kern="1200">
                          <a:solidFill>
                            <a:schemeClr val="tx1"/>
                          </a:solidFill>
                          <a:latin typeface="Meiryo UI" panose="020B0604030504040204" pitchFamily="50" charset="-128"/>
                          <a:ea typeface="Meiryo UI" panose="020B0604030504040204" pitchFamily="50" charset="-128"/>
                          <a:cs typeface="+mn-cs"/>
                        </a:rPr>
                        <a:t>API】</a:t>
                      </a:r>
                    </a:p>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en-US" altLang="ja-JP" sz="1200" kern="1200">
                          <a:solidFill>
                            <a:schemeClr val="tx1"/>
                          </a:solidFill>
                          <a:latin typeface="Meiryo UI" panose="020B0604030504040204" pitchFamily="50" charset="-128"/>
                          <a:ea typeface="Meiryo UI" panose="020B0604030504040204" pitchFamily="50" charset="-128"/>
                          <a:cs typeface="+mn-cs"/>
                        </a:rPr>
                        <a:t>HP</a:t>
                      </a:r>
                      <a:r>
                        <a:rPr kumimoji="1" lang="ja-JP" altLang="en-US" sz="1200" kern="1200">
                          <a:solidFill>
                            <a:schemeClr val="tx1"/>
                          </a:solidFill>
                          <a:latin typeface="Meiryo UI" panose="020B0604030504040204" pitchFamily="50" charset="-128"/>
                          <a:ea typeface="Meiryo UI" panose="020B0604030504040204" pitchFamily="50" charset="-128"/>
                          <a:cs typeface="+mn-cs"/>
                        </a:rPr>
                        <a:t>に</a:t>
                      </a:r>
                      <a:r>
                        <a:rPr kumimoji="1" lang="en-US" altLang="ja-JP" sz="1200" kern="1200">
                          <a:solidFill>
                            <a:schemeClr val="tx1"/>
                          </a:solidFill>
                          <a:latin typeface="Meiryo UI" panose="020B0604030504040204" pitchFamily="50" charset="-128"/>
                          <a:ea typeface="Meiryo UI" panose="020B0604030504040204" pitchFamily="50" charset="-128"/>
                          <a:cs typeface="+mn-cs"/>
                        </a:rPr>
                        <a:t>API</a:t>
                      </a:r>
                      <a:r>
                        <a:rPr kumimoji="1" lang="ja-JP" altLang="en-US" sz="1200" kern="1200">
                          <a:solidFill>
                            <a:schemeClr val="tx1"/>
                          </a:solidFill>
                          <a:latin typeface="Meiryo UI" panose="020B0604030504040204" pitchFamily="50" charset="-128"/>
                          <a:ea typeface="Meiryo UI" panose="020B0604030504040204" pitchFamily="50" charset="-128"/>
                          <a:cs typeface="+mn-cs"/>
                        </a:rPr>
                        <a:t>公開するとともに、スマートシティ官民連携</a:t>
                      </a:r>
                      <a:r>
                        <a:rPr kumimoji="1" lang="en-US" altLang="ja-JP" sz="1200" kern="1200">
                          <a:solidFill>
                            <a:schemeClr val="tx1"/>
                          </a:solidFill>
                          <a:latin typeface="Meiryo UI" panose="020B0604030504040204" pitchFamily="50" charset="-128"/>
                          <a:ea typeface="Meiryo UI" panose="020B0604030504040204" pitchFamily="50" charset="-128"/>
                          <a:cs typeface="+mn-cs"/>
                        </a:rPr>
                        <a:t>PF</a:t>
                      </a:r>
                      <a:r>
                        <a:rPr kumimoji="1" lang="ja-JP" altLang="en-US" sz="1200" kern="1200">
                          <a:solidFill>
                            <a:schemeClr val="tx1"/>
                          </a:solidFill>
                          <a:latin typeface="Meiryo UI" panose="020B0604030504040204" pitchFamily="50" charset="-128"/>
                          <a:ea typeface="Meiryo UI" panose="020B0604030504040204" pitchFamily="50" charset="-128"/>
                          <a:cs typeface="+mn-cs"/>
                        </a:rPr>
                        <a:t>サイト上にその</a:t>
                      </a:r>
                      <a:r>
                        <a:rPr kumimoji="1" lang="en-US" altLang="ja-JP" sz="1200" kern="1200">
                          <a:solidFill>
                            <a:schemeClr val="tx1"/>
                          </a:solidFill>
                          <a:latin typeface="Meiryo UI" panose="020B0604030504040204" pitchFamily="50" charset="-128"/>
                          <a:ea typeface="Meiryo UI" panose="020B0604030504040204" pitchFamily="50" charset="-128"/>
                          <a:cs typeface="+mn-cs"/>
                        </a:rPr>
                        <a:t>URL</a:t>
                      </a:r>
                      <a:r>
                        <a:rPr kumimoji="1" lang="ja-JP" altLang="en-US" sz="1200" kern="1200">
                          <a:solidFill>
                            <a:schemeClr val="tx1"/>
                          </a:solidFill>
                          <a:latin typeface="Meiryo UI" panose="020B0604030504040204" pitchFamily="50" charset="-128"/>
                          <a:ea typeface="Meiryo UI" panose="020B0604030504040204" pitchFamily="50" charset="-128"/>
                          <a:cs typeface="+mn-cs"/>
                        </a:rPr>
                        <a:t>を公開すること</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155835">
                <a:tc vMerge="1">
                  <a:txBody>
                    <a:bodyPr/>
                    <a:lstStyle/>
                    <a:p>
                      <a:pPr marR="44450" indent="127000">
                        <a:spcAft>
                          <a:spcPts val="0"/>
                        </a:spcAft>
                        <a:tabLst>
                          <a:tab pos="2700020" algn="ctr"/>
                          <a:tab pos="5400040" algn="r"/>
                        </a:tabLst>
                      </a:pPr>
                      <a:endParaRPr lang="ja-JP" sz="12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4450" indent="0" algn="l" defTabSz="914400" rtl="0" eaLnBrk="1" latinLnBrk="0" hangingPunct="1">
                        <a:spcAft>
                          <a:spcPts val="0"/>
                        </a:spcAft>
                        <a:tabLst>
                          <a:tab pos="2700020" algn="ctr"/>
                          <a:tab pos="5400040" algn="r"/>
                        </a:tabLst>
                      </a:pP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＜記載例＞</a:t>
                      </a:r>
                    </a:p>
                    <a:p>
                      <a:pPr marL="0" marR="44450" indent="0" algn="l" defTabSz="914400" rtl="0" eaLnBrk="1" latinLnBrk="0" hangingPunct="1">
                        <a:spcAft>
                          <a:spcPts val="0"/>
                        </a:spcAft>
                        <a:tabLst>
                          <a:tab pos="2700020" algn="ctr"/>
                          <a:tab pos="5400040" algn="r"/>
                        </a:tabLst>
                      </a:pP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開発者サイトを</a:t>
                      </a:r>
                      <a:r>
                        <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HP</a:t>
                      </a: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掲載し</a:t>
                      </a:r>
                      <a:r>
                        <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API</a:t>
                      </a: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の取得方法などを公開するとともに、スマートシティ官民連携</a:t>
                      </a:r>
                      <a:r>
                        <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PF</a:t>
                      </a: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サイト</a:t>
                      </a: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に</a:t>
                      </a: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開発者サイトの</a:t>
                      </a:r>
                      <a:r>
                        <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URL</a:t>
                      </a: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を公開する。</a:t>
                      </a:r>
                      <a:endPar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559154">
                <a:tc rowSpan="2">
                  <a:txBody>
                    <a:bodyPr/>
                    <a:lstStyle/>
                    <a:p>
                      <a:pPr marL="0" marR="44450" lvl="0" indent="0" algn="ctr"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800" kern="1200">
                          <a:solidFill>
                            <a:schemeClr val="tx1"/>
                          </a:solidFill>
                          <a:latin typeface="Meiryo UI" panose="020B0604030504040204" pitchFamily="50" charset="-128"/>
                          <a:ea typeface="Meiryo UI" panose="020B0604030504040204" pitchFamily="50" charset="-128"/>
                          <a:cs typeface="+mn-cs"/>
                        </a:rPr>
                        <a:t>⑤</a:t>
                      </a:r>
                      <a:r>
                        <a:rPr kumimoji="1" lang="en-US" altLang="ja-JP" sz="1800" kern="1200">
                          <a:solidFill>
                            <a:schemeClr val="tx1"/>
                          </a:solidFill>
                          <a:latin typeface="Meiryo UI" panose="020B0604030504040204" pitchFamily="50" charset="-128"/>
                          <a:ea typeface="Meiryo UI" panose="020B0604030504040204" pitchFamily="50" charset="-128"/>
                          <a:cs typeface="+mn-cs"/>
                        </a:rPr>
                        <a:t>【</a:t>
                      </a:r>
                      <a:r>
                        <a:rPr kumimoji="1" lang="ja-JP" altLang="en-US" sz="1800" kern="1200">
                          <a:solidFill>
                            <a:schemeClr val="tx1"/>
                          </a:solidFill>
                          <a:latin typeface="Meiryo UI" panose="020B0604030504040204" pitchFamily="50" charset="-128"/>
                          <a:ea typeface="Meiryo UI" panose="020B0604030504040204" pitchFamily="50" charset="-128"/>
                          <a:cs typeface="+mn-cs"/>
                        </a:rPr>
                        <a:t>必須</a:t>
                      </a:r>
                      <a:r>
                        <a:rPr kumimoji="1" lang="en-US" altLang="ja-JP" sz="1800" kern="1200">
                          <a:solidFill>
                            <a:schemeClr val="tx1"/>
                          </a:solidFill>
                          <a:latin typeface="Meiryo UI" panose="020B0604030504040204" pitchFamily="50" charset="-128"/>
                          <a:ea typeface="Meiryo UI" panose="020B0604030504040204" pitchFamily="50" charset="-128"/>
                          <a:cs typeface="+mn-cs"/>
                        </a:rPr>
                        <a:t>】</a:t>
                      </a:r>
                    </a:p>
                    <a:p>
                      <a:pPr marL="0" marR="44450" indent="0" algn="ctr" defTabSz="914400" rtl="0" eaLnBrk="1" latinLnBrk="0" hangingPunct="1">
                        <a:spcAft>
                          <a:spcPts val="0"/>
                        </a:spcAft>
                        <a:tabLst>
                          <a:tab pos="2700020" algn="ctr"/>
                          <a:tab pos="5400040" algn="r"/>
                        </a:tabLst>
                      </a:pPr>
                      <a:endParaRPr kumimoji="1" lang="ja-JP" altLang="ja-JP" sz="1800" kern="120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en-US" altLang="ja-JP" sz="1200" kern="1200">
                          <a:solidFill>
                            <a:schemeClr val="tx1"/>
                          </a:solidFill>
                          <a:latin typeface="Meiryo UI" panose="020B0604030504040204" pitchFamily="50" charset="-128"/>
                          <a:ea typeface="Meiryo UI" panose="020B0604030504040204" pitchFamily="50" charset="-128"/>
                          <a:cs typeface="+mn-cs"/>
                        </a:rPr>
                        <a:t>【</a:t>
                      </a:r>
                      <a:r>
                        <a:rPr kumimoji="1" lang="ja-JP" altLang="en-US" sz="1200" kern="1200">
                          <a:solidFill>
                            <a:schemeClr val="tx1"/>
                          </a:solidFill>
                          <a:latin typeface="Meiryo UI" panose="020B0604030504040204" pitchFamily="50" charset="-128"/>
                          <a:ea typeface="Meiryo UI" panose="020B0604030504040204" pitchFamily="50" charset="-128"/>
                          <a:cs typeface="+mn-cs"/>
                        </a:rPr>
                        <a:t>クラウド・バイ・デフォルト原則</a:t>
                      </a:r>
                      <a:r>
                        <a:rPr kumimoji="1" lang="en-US" altLang="ja-JP" sz="1200" kern="1200">
                          <a:solidFill>
                            <a:schemeClr val="tx1"/>
                          </a:solidFill>
                          <a:latin typeface="Meiryo UI" panose="020B0604030504040204" pitchFamily="50" charset="-128"/>
                          <a:ea typeface="Meiryo UI" panose="020B0604030504040204" pitchFamily="50" charset="-128"/>
                          <a:cs typeface="+mn-cs"/>
                        </a:rPr>
                        <a:t>】</a:t>
                      </a:r>
                    </a:p>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200" kern="1200">
                          <a:solidFill>
                            <a:schemeClr val="tx1"/>
                          </a:solidFill>
                          <a:latin typeface="Meiryo UI" panose="020B0604030504040204" pitchFamily="50" charset="-128"/>
                          <a:ea typeface="Meiryo UI" panose="020B0604030504040204" pitchFamily="50" charset="-128"/>
                          <a:cs typeface="+mn-cs"/>
                        </a:rPr>
                        <a:t>都市</a:t>
                      </a:r>
                      <a:r>
                        <a:rPr kumimoji="1" lang="en-US" altLang="ja-JP" sz="1200" kern="1200">
                          <a:solidFill>
                            <a:schemeClr val="tx1"/>
                          </a:solidFill>
                          <a:latin typeface="Meiryo UI" panose="020B0604030504040204" pitchFamily="50" charset="-128"/>
                          <a:ea typeface="Meiryo UI" panose="020B0604030504040204" pitchFamily="50" charset="-128"/>
                          <a:cs typeface="+mn-cs"/>
                        </a:rPr>
                        <a:t>OS</a:t>
                      </a:r>
                      <a:r>
                        <a:rPr kumimoji="1" lang="ja-JP" altLang="en-US" sz="1200" kern="1200">
                          <a:solidFill>
                            <a:schemeClr val="tx1"/>
                          </a:solidFill>
                          <a:latin typeface="Meiryo UI" panose="020B0604030504040204" pitchFamily="50" charset="-128"/>
                          <a:ea typeface="Meiryo UI" panose="020B0604030504040204" pitchFamily="50" charset="-128"/>
                          <a:cs typeface="+mn-cs"/>
                        </a:rPr>
                        <a:t>及びアプリケーションをクラウド上で構築すること</a:t>
                      </a:r>
                      <a:endParaRPr kumimoji="1" lang="en-US" altLang="ja-JP" sz="1200" kern="1200">
                        <a:solidFill>
                          <a:schemeClr val="tx1"/>
                        </a:solidFill>
                        <a:latin typeface="Meiryo UI" panose="020B0604030504040204" pitchFamily="50" charset="-128"/>
                        <a:ea typeface="Meiryo UI" panose="020B0604030504040204" pitchFamily="50" charset="-128"/>
                        <a:cs typeface="+mn-cs"/>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128769">
                <a:tc vMerge="1">
                  <a:txBody>
                    <a:bodyPr/>
                    <a:lstStyle/>
                    <a:p>
                      <a:pPr marR="44450" indent="127000">
                        <a:spcAft>
                          <a:spcPts val="0"/>
                        </a:spcAft>
                        <a:tabLst>
                          <a:tab pos="2700020" algn="ctr"/>
                          <a:tab pos="5400040" algn="r"/>
                        </a:tabLst>
                      </a:pPr>
                      <a:endParaRPr lang="ja-JP" sz="12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4450" indent="0" algn="l" defTabSz="914400" rtl="0" eaLnBrk="1" latinLnBrk="0" hangingPunct="1">
                        <a:spcAft>
                          <a:spcPts val="0"/>
                        </a:spcAft>
                        <a:tabLst>
                          <a:tab pos="2700020" algn="ctr"/>
                          <a:tab pos="5400040" algn="r"/>
                        </a:tabLst>
                      </a:pP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＜記載例＞</a:t>
                      </a:r>
                    </a:p>
                    <a:p>
                      <a:pPr marL="0" marR="44450" indent="0" algn="l" defTabSz="914400" rtl="0" eaLnBrk="1" latinLnBrk="0" hangingPunct="1">
                        <a:spcAft>
                          <a:spcPts val="0"/>
                        </a:spcAft>
                        <a:tabLst>
                          <a:tab pos="2700020" algn="ctr"/>
                          <a:tab pos="5400040" algn="r"/>
                        </a:tabLst>
                      </a:pP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拡張可能性を考慮した</a:t>
                      </a: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システム設計をするとともに、クラウド上で構築するようベンダへ発注予定であ</a:t>
                      </a: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る</a:t>
                      </a:r>
                      <a:r>
                        <a:rPr kumimoji="1" lang="ja-JP" altLang="en-US" sz="1200" i="1" kern="100">
                          <a:solidFill>
                            <a:srgbClr val="FFAA01"/>
                          </a:solidFill>
                          <a:latin typeface="Meiryo UI" panose="020B0604030504040204" pitchFamily="50" charset="-128"/>
                          <a:ea typeface="ＭＳ ゴシック" panose="020B0609070205080204" pitchFamily="49" charset="-128"/>
                          <a:cs typeface="Meiryo UI" panose="020B0604030504040204" pitchFamily="50" charset="-128"/>
                        </a:rPr>
                        <a:t>。</a:t>
                      </a:r>
                      <a:endParaRPr kumimoji="1" lang="en-US" altLang="ja-JP" sz="1200" i="1" kern="100">
                        <a:solidFill>
                          <a:srgbClr val="FFAA01"/>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l" defTabSz="914400" rtl="0" eaLnBrk="1" latinLnBrk="0" hangingPunct="1">
                        <a:spcAft>
                          <a:spcPts val="0"/>
                        </a:spcAft>
                        <a:tabLst>
                          <a:tab pos="2700020" algn="ctr"/>
                          <a:tab pos="5400040" algn="r"/>
                        </a:tabLst>
                      </a:pPr>
                      <a:endPar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l" defTabSz="914400" rtl="0" eaLnBrk="1" latinLnBrk="0" hangingPunct="1">
                        <a:spcAft>
                          <a:spcPts val="0"/>
                        </a:spcAft>
                        <a:tabLst>
                          <a:tab pos="2700020" algn="ctr"/>
                          <a:tab pos="5400040" algn="r"/>
                        </a:tabLst>
                      </a:pPr>
                      <a:endPar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519518">
                <a:tc rowSpan="2">
                  <a:txBody>
                    <a:bodyPr/>
                    <a:lstStyle/>
                    <a:p>
                      <a:pPr marL="0" marR="44450" indent="0" algn="l" defTabSz="914400" rtl="0" eaLnBrk="1" latinLnBrk="0" hangingPunct="1">
                        <a:spcAft>
                          <a:spcPts val="0"/>
                        </a:spcAft>
                        <a:tabLst>
                          <a:tab pos="2700020" algn="ctr"/>
                          <a:tab pos="5400040" algn="r"/>
                        </a:tabLst>
                      </a:pPr>
                      <a:r>
                        <a:rPr kumimoji="1" lang="ja-JP" altLang="en-US" sz="1800" kern="1200">
                          <a:solidFill>
                            <a:schemeClr val="tx1"/>
                          </a:solidFill>
                          <a:latin typeface="Meiryo UI" panose="020B0604030504040204" pitchFamily="50" charset="-128"/>
                          <a:ea typeface="Meiryo UI" panose="020B0604030504040204" pitchFamily="50" charset="-128"/>
                          <a:cs typeface="+mn-cs"/>
                        </a:rPr>
                        <a:t>⑥</a:t>
                      </a:r>
                      <a:endParaRPr kumimoji="1" lang="ja-JP" altLang="ja-JP" sz="1800" kern="120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88900" marR="44450" indent="0" algn="l" defTabSz="914400" rtl="0" eaLnBrk="1" latinLnBrk="0" hangingPunct="1">
                        <a:spcAft>
                          <a:spcPts val="0"/>
                        </a:spcAft>
                        <a:tabLst>
                          <a:tab pos="2700020" algn="ctr"/>
                          <a:tab pos="5400040" algn="r"/>
                        </a:tabLst>
                      </a:pPr>
                      <a:r>
                        <a:rPr kumimoji="1" lang="en-US" altLang="ja-JP" sz="1200" kern="1200">
                          <a:solidFill>
                            <a:schemeClr val="tx1"/>
                          </a:solidFill>
                          <a:latin typeface="Meiryo UI" panose="020B0604030504040204" pitchFamily="50" charset="-128"/>
                          <a:ea typeface="Meiryo UI" panose="020B0604030504040204" pitchFamily="50" charset="-128"/>
                          <a:cs typeface="+mn-cs"/>
                        </a:rPr>
                        <a:t>【</a:t>
                      </a:r>
                      <a:r>
                        <a:rPr kumimoji="1" lang="ja-JP" altLang="en-US" sz="1200" kern="1200">
                          <a:solidFill>
                            <a:schemeClr val="tx1"/>
                          </a:solidFill>
                          <a:latin typeface="Meiryo UI" panose="020B0604030504040204" pitchFamily="50" charset="-128"/>
                          <a:ea typeface="Meiryo UI" panose="020B0604030504040204" pitchFamily="50" charset="-128"/>
                          <a:cs typeface="+mn-cs"/>
                        </a:rPr>
                        <a:t>データモデル</a:t>
                      </a:r>
                      <a:r>
                        <a:rPr kumimoji="1" lang="en-US" altLang="ja-JP" sz="1200" kern="1200">
                          <a:solidFill>
                            <a:schemeClr val="tx1"/>
                          </a:solidFill>
                          <a:latin typeface="Meiryo UI" panose="020B0604030504040204" pitchFamily="50" charset="-128"/>
                          <a:ea typeface="Meiryo UI" panose="020B0604030504040204" pitchFamily="50" charset="-128"/>
                          <a:cs typeface="+mn-cs"/>
                        </a:rPr>
                        <a:t>】</a:t>
                      </a:r>
                    </a:p>
                    <a:p>
                      <a:pPr marL="88900" marR="44450" indent="0" algn="l" defTabSz="914400" rtl="0" eaLnBrk="1" latinLnBrk="0" hangingPunct="1">
                        <a:spcAft>
                          <a:spcPts val="0"/>
                        </a:spcAft>
                        <a:tabLst>
                          <a:tab pos="2700020" algn="ctr"/>
                          <a:tab pos="5400040" algn="r"/>
                        </a:tabLst>
                      </a:pPr>
                      <a:r>
                        <a:rPr kumimoji="1" lang="ja-JP" altLang="en-US" sz="1200" kern="1200">
                          <a:solidFill>
                            <a:schemeClr val="tx1"/>
                          </a:solidFill>
                          <a:latin typeface="Meiryo UI" panose="020B0604030504040204" pitchFamily="50" charset="-128"/>
                          <a:ea typeface="Meiryo UI" panose="020B0604030504040204" pitchFamily="50" charset="-128"/>
                          <a:cs typeface="+mn-cs"/>
                        </a:rPr>
                        <a:t>データフォーマットについて、標準化されたフォーマットがある場合はそのフォーマットを使用すること</a:t>
                      </a:r>
                      <a:endParaRPr kumimoji="1" lang="en-US" altLang="ja-JP" sz="1200" kern="1200">
                        <a:solidFill>
                          <a:schemeClr val="tx1"/>
                        </a:solidFill>
                        <a:latin typeface="Meiryo UI" panose="020B0604030504040204" pitchFamily="50" charset="-128"/>
                        <a:ea typeface="Meiryo UI" panose="020B0604030504040204" pitchFamily="50" charset="-128"/>
                        <a:cs typeface="+mn-cs"/>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724256">
                <a:tc vMerge="1">
                  <a:txBody>
                    <a:bodyPr/>
                    <a:lstStyle/>
                    <a:p>
                      <a:pPr marL="0" marR="44450" indent="0" algn="ctr" defTabSz="914400" rtl="0" eaLnBrk="1" latinLnBrk="0" hangingPunct="1">
                        <a:spcAft>
                          <a:spcPts val="0"/>
                        </a:spcAft>
                        <a:tabLst>
                          <a:tab pos="2700020" algn="ctr"/>
                          <a:tab pos="5400040" algn="r"/>
                        </a:tabLst>
                      </a:pPr>
                      <a:endParaRPr kumimoji="1" lang="ja-JP" altLang="ja-JP" sz="1800" kern="120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marR="44450" lvl="0" indent="0" algn="just"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＜記載例＞</a:t>
                      </a:r>
                      <a:endPar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just" defTabSz="914400" rtl="0" eaLnBrk="1" latinLnBrk="0" hangingPunct="1">
                        <a:spcAft>
                          <a:spcPts val="0"/>
                        </a:spcAft>
                        <a:tabLst>
                          <a:tab pos="2700020" algn="ctr"/>
                          <a:tab pos="5400040" algn="r"/>
                        </a:tabLst>
                      </a:pP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データ</a:t>
                      </a: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と</a:t>
                      </a:r>
                      <a:r>
                        <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データ</a:t>
                      </a: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については</a:t>
                      </a: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（独）情報処理推進機構が策定した「共通語彙基盤」</a:t>
                      </a: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を、</a:t>
                      </a:r>
                      <a:r>
                        <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データ</a:t>
                      </a: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と</a:t>
                      </a:r>
                      <a:r>
                        <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データ</a:t>
                      </a: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については内閣府「</a:t>
                      </a:r>
                      <a:r>
                        <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2020</a:t>
                      </a: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年度 スーパーシティのデータ連携基盤に関する調査業務 データ連携基盤技術報告書」（</a:t>
                      </a:r>
                      <a:r>
                        <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2021</a:t>
                      </a: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年</a:t>
                      </a:r>
                      <a:r>
                        <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3</a:t>
                      </a: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月）</a:t>
                      </a: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に基づくデータ</a:t>
                      </a: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モデル</a:t>
                      </a: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を使用する予定であ</a:t>
                      </a: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る。</a:t>
                      </a:r>
                      <a:endPar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1954" name="正方形/長方形 12"/>
          <p:cNvSpPr/>
          <p:nvPr/>
        </p:nvSpPr>
        <p:spPr>
          <a:xfrm>
            <a:off x="6640081" y="634866"/>
            <a:ext cx="2458920" cy="261610"/>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100" b="0" i="1" u="none" strike="noStrike" kern="1200" cap="none" spc="0" normalizeH="0" baseline="0" noProof="0">
                <a:ln>
                  <a:noFill/>
                </a:ln>
                <a:solidFill>
                  <a:srgbClr val="FF0000"/>
                </a:solidFill>
                <a:effectLst/>
                <a:uLnTx/>
                <a:uFillTx/>
                <a:latin typeface="ＭＳ Ｐゴシック"/>
                <a:ea typeface="ＭＳ Ｐゴシック"/>
                <a:cs typeface="+mn-cs"/>
              </a:rPr>
              <a:t>注）必要に応じ、図表を追加すること</a:t>
            </a:r>
            <a:endParaRPr kumimoji="1" lang="en-US" altLang="ja-JP" sz="1100" b="0" i="1" u="none" strike="noStrike" kern="1200" cap="none" spc="0" normalizeH="0" baseline="0" noProof="0">
              <a:ln>
                <a:noFill/>
              </a:ln>
              <a:solidFill>
                <a:srgbClr val="FF0000"/>
              </a:solidFill>
              <a:effectLst/>
              <a:uLnTx/>
              <a:uFillTx/>
              <a:latin typeface="ＭＳ Ｐゴシック"/>
              <a:ea typeface="ＭＳ Ｐゴシック"/>
              <a:cs typeface="+mn-cs"/>
            </a:endParaRPr>
          </a:p>
        </p:txBody>
      </p:sp>
      <p:sp>
        <p:nvSpPr>
          <p:cNvPr id="1955" name="正方形/長方形 8"/>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AFAC8300-1680-4329-9ADC-E5080EBF74C4}"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50</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185297730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7" name="正方形/長方形 4"/>
          <p:cNvSpPr/>
          <p:nvPr/>
        </p:nvSpPr>
        <p:spPr>
          <a:xfrm>
            <a:off x="0" y="0"/>
            <a:ext cx="9144000" cy="576000"/>
          </a:xfrm>
          <a:prstGeom prst="rect">
            <a:avLst/>
          </a:prstGeom>
          <a:solidFill>
            <a:srgbClr val="F79646"/>
          </a:solidFill>
          <a:ln w="25400" cap="flat" cmpd="sng" algn="ctr">
            <a:noFill/>
            <a:prstDash val="solid"/>
          </a:ln>
          <a:effectLst/>
        </p:spPr>
        <p:txBody>
          <a:bodyPr rtlCol="0"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要件適合性</a:t>
            </a:r>
          </a:p>
        </p:txBody>
      </p:sp>
      <p:sp>
        <p:nvSpPr>
          <p:cNvPr id="1958" name="正方形/長方形 5"/>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総務省</a:t>
            </a:r>
          </a:p>
        </p:txBody>
      </p:sp>
      <p:sp>
        <p:nvSpPr>
          <p:cNvPr id="1959" name="Text Box 4"/>
          <p:cNvSpPr txBox="1">
            <a:spLocks noChangeArrowheads="1"/>
          </p:cNvSpPr>
          <p:nvPr/>
        </p:nvSpPr>
        <p:spPr>
          <a:xfrm>
            <a:off x="107504" y="608117"/>
            <a:ext cx="11161240" cy="400110"/>
          </a:xfrm>
          <a:prstGeom prst="rect">
            <a:avLst/>
          </a:prstGeom>
          <a:noFill/>
          <a:ln w="9525">
            <a:noFill/>
            <a:miter lim="800000"/>
            <a:headEnd/>
            <a:tailEnd/>
          </a:ln>
          <a:effectLst/>
        </p:spPr>
        <p:txBody>
          <a:bodyPr wrap="square">
            <a:spAutoFit/>
          </a:bodyPr>
          <a:lstStyle/>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r>
              <a:rPr kumimoji="1" lang="ja-JP" altLang="en-US" sz="2000" b="1"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rPr>
              <a:t>（４）「汎用性・発展性」</a:t>
            </a:r>
            <a:endParaRPr kumimoji="1" lang="ja-JP" altLang="en-US" sz="1600" b="0"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endParaRPr>
          </a:p>
        </p:txBody>
      </p:sp>
      <p:sp>
        <p:nvSpPr>
          <p:cNvPr id="1960" name="Rectangle 66"/>
          <p:cNvSpPr>
            <a:spLocks noChangeArrowheads="1"/>
          </p:cNvSpPr>
          <p:nvPr/>
        </p:nvSpPr>
        <p:spPr>
          <a:xfrm>
            <a:off x="179513" y="980728"/>
            <a:ext cx="8784976" cy="5760640"/>
          </a:xfrm>
          <a:prstGeom prst="rect">
            <a:avLst/>
          </a:prstGeom>
          <a:noFill/>
          <a:ln w="28575">
            <a:solidFill>
              <a:srgbClr val="FFC000"/>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graphicFrame>
        <p:nvGraphicFramePr>
          <p:cNvPr id="1961" name="表 8"/>
          <p:cNvGraphicFramePr>
            <a:graphicFrameLocks noGrp="1"/>
          </p:cNvGraphicFramePr>
          <p:nvPr/>
        </p:nvGraphicFramePr>
        <p:xfrm>
          <a:off x="334796" y="1137050"/>
          <a:ext cx="8474408" cy="2272896"/>
        </p:xfrm>
        <a:graphic>
          <a:graphicData uri="http://schemas.openxmlformats.org/drawingml/2006/table">
            <a:tbl>
              <a:tblPr/>
              <a:tblGrid>
                <a:gridCol w="348772">
                  <a:extLst>
                    <a:ext uri="{9D8B030D-6E8A-4147-A177-3AD203B41FA5}">
                      <a16:colId xmlns:a16="http://schemas.microsoft.com/office/drawing/2014/main" val="20000"/>
                    </a:ext>
                  </a:extLst>
                </a:gridCol>
                <a:gridCol w="8125636">
                  <a:extLst>
                    <a:ext uri="{9D8B030D-6E8A-4147-A177-3AD203B41FA5}">
                      <a16:colId xmlns:a16="http://schemas.microsoft.com/office/drawing/2014/main" val="20001"/>
                    </a:ext>
                  </a:extLst>
                </a:gridCol>
              </a:tblGrid>
              <a:tr h="519518">
                <a:tc rowSpan="2">
                  <a:txBody>
                    <a:bodyPr/>
                    <a:lstStyle/>
                    <a:p>
                      <a:pPr marL="0" marR="44450" indent="0" algn="l" defTabSz="914400" rtl="0" eaLnBrk="1" latinLnBrk="0" hangingPunct="1">
                        <a:spcAft>
                          <a:spcPts val="0"/>
                        </a:spcAft>
                        <a:tabLst>
                          <a:tab pos="2700020" algn="ctr"/>
                          <a:tab pos="5400040" algn="r"/>
                        </a:tabLst>
                      </a:pPr>
                      <a:r>
                        <a:rPr kumimoji="1" lang="ja-JP" altLang="en-US" sz="1800" kern="1200">
                          <a:solidFill>
                            <a:schemeClr val="tx1"/>
                          </a:solidFill>
                          <a:latin typeface="Meiryo UI" panose="020B0604030504040204" pitchFamily="50" charset="-128"/>
                          <a:ea typeface="Meiryo UI" panose="020B0604030504040204" pitchFamily="50" charset="-128"/>
                          <a:cs typeface="+mn-cs"/>
                        </a:rPr>
                        <a:t>⑦</a:t>
                      </a:r>
                      <a:endParaRPr kumimoji="1" lang="ja-JP" altLang="ja-JP" sz="1800" kern="120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88900" marR="44450" indent="0" algn="l" defTabSz="914400" rtl="0" eaLnBrk="1" latinLnBrk="0" hangingPunct="1">
                        <a:spcAft>
                          <a:spcPts val="0"/>
                        </a:spcAft>
                        <a:tabLst>
                          <a:tab pos="2700020" algn="ctr"/>
                          <a:tab pos="5400040" algn="r"/>
                        </a:tabLst>
                      </a:pPr>
                      <a:r>
                        <a:rPr kumimoji="1" lang="en-US" altLang="ja-JP" sz="1200" kern="1200">
                          <a:solidFill>
                            <a:schemeClr val="tx1"/>
                          </a:solidFill>
                          <a:latin typeface="Meiryo UI" panose="020B0604030504040204" pitchFamily="50" charset="-128"/>
                          <a:ea typeface="Meiryo UI" panose="020B0604030504040204" pitchFamily="50" charset="-128"/>
                          <a:cs typeface="+mn-cs"/>
                        </a:rPr>
                        <a:t>【</a:t>
                      </a:r>
                      <a:r>
                        <a:rPr kumimoji="1" lang="ja-JP" altLang="en-US" sz="1200" kern="1200">
                          <a:solidFill>
                            <a:schemeClr val="tx1"/>
                          </a:solidFill>
                          <a:latin typeface="Meiryo UI" panose="020B0604030504040204" pitchFamily="50" charset="-128"/>
                          <a:ea typeface="Meiryo UI" panose="020B0604030504040204" pitchFamily="50" charset="-128"/>
                          <a:cs typeface="+mn-cs"/>
                        </a:rPr>
                        <a:t>相互利用</a:t>
                      </a:r>
                      <a:r>
                        <a:rPr kumimoji="1" lang="en-US" altLang="ja-JP" sz="1200" kern="1200">
                          <a:solidFill>
                            <a:schemeClr val="tx1"/>
                          </a:solidFill>
                          <a:latin typeface="Meiryo UI" panose="020B0604030504040204" pitchFamily="50" charset="-128"/>
                          <a:ea typeface="Meiryo UI" panose="020B0604030504040204" pitchFamily="50" charset="-128"/>
                          <a:cs typeface="+mn-cs"/>
                        </a:rPr>
                        <a:t>】</a:t>
                      </a:r>
                    </a:p>
                    <a:p>
                      <a:pPr marL="88900" marR="44450" indent="0" algn="l" defTabSz="914400" rtl="0" eaLnBrk="1" latinLnBrk="0" hangingPunct="1">
                        <a:spcAft>
                          <a:spcPts val="0"/>
                        </a:spcAft>
                        <a:tabLst>
                          <a:tab pos="2700020" algn="ctr"/>
                          <a:tab pos="5400040" algn="r"/>
                        </a:tabLst>
                      </a:pPr>
                      <a:r>
                        <a:rPr kumimoji="1" lang="ja-JP" altLang="en-US" sz="1200" kern="1200">
                          <a:solidFill>
                            <a:schemeClr val="tx1"/>
                          </a:solidFill>
                          <a:latin typeface="Meiryo UI" panose="020B0604030504040204" pitchFamily="50" charset="-128"/>
                          <a:ea typeface="Meiryo UI" panose="020B0604030504040204" pitchFamily="50" charset="-128"/>
                          <a:cs typeface="+mn-cs"/>
                        </a:rPr>
                        <a:t>都市</a:t>
                      </a:r>
                      <a:r>
                        <a:rPr kumimoji="1" lang="en-US" altLang="ja-JP" sz="1200" kern="1200">
                          <a:solidFill>
                            <a:schemeClr val="tx1"/>
                          </a:solidFill>
                          <a:latin typeface="Meiryo UI" panose="020B0604030504040204" pitchFamily="50" charset="-128"/>
                          <a:ea typeface="Meiryo UI" panose="020B0604030504040204" pitchFamily="50" charset="-128"/>
                          <a:cs typeface="+mn-cs"/>
                        </a:rPr>
                        <a:t>OS</a:t>
                      </a:r>
                      <a:r>
                        <a:rPr kumimoji="1" lang="ja-JP" altLang="en-US" sz="1200" kern="1200">
                          <a:solidFill>
                            <a:schemeClr val="tx1"/>
                          </a:solidFill>
                          <a:latin typeface="Meiryo UI" panose="020B0604030504040204" pitchFamily="50" charset="-128"/>
                          <a:ea typeface="Meiryo UI" panose="020B0604030504040204" pitchFamily="50" charset="-128"/>
                          <a:cs typeface="+mn-cs"/>
                        </a:rPr>
                        <a:t>について、デジタル庁の推奨モジュールをベースとすることなどにより、他の都市</a:t>
                      </a:r>
                      <a:r>
                        <a:rPr kumimoji="1" lang="en-US" altLang="ja-JP" sz="1200" kern="1200">
                          <a:solidFill>
                            <a:schemeClr val="tx1"/>
                          </a:solidFill>
                          <a:latin typeface="Meiryo UI" panose="020B0604030504040204" pitchFamily="50" charset="-128"/>
                          <a:ea typeface="Meiryo UI" panose="020B0604030504040204" pitchFamily="50" charset="-128"/>
                          <a:cs typeface="+mn-cs"/>
                        </a:rPr>
                        <a:t>OS</a:t>
                      </a:r>
                      <a:r>
                        <a:rPr kumimoji="1" lang="ja-JP" altLang="en-US" sz="1200" kern="1200">
                          <a:solidFill>
                            <a:schemeClr val="tx1"/>
                          </a:solidFill>
                          <a:latin typeface="Meiryo UI" panose="020B0604030504040204" pitchFamily="50" charset="-128"/>
                          <a:ea typeface="Meiryo UI" panose="020B0604030504040204" pitchFamily="50" charset="-128"/>
                          <a:cs typeface="+mn-cs"/>
                        </a:rPr>
                        <a:t>との間でアプリケーションやデータの相互利用・連携を促進することとしているか。</a:t>
                      </a:r>
                      <a:endParaRPr kumimoji="1" lang="en-US" altLang="ja-JP" sz="1200" kern="1200">
                        <a:solidFill>
                          <a:schemeClr val="tx1"/>
                        </a:solidFill>
                        <a:latin typeface="Meiryo UI" panose="020B0604030504040204" pitchFamily="50" charset="-128"/>
                        <a:ea typeface="Meiryo UI" panose="020B0604030504040204" pitchFamily="50" charset="-128"/>
                        <a:cs typeface="+mn-cs"/>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724256">
                <a:tc vMerge="1">
                  <a:txBody>
                    <a:bodyPr/>
                    <a:lstStyle/>
                    <a:p>
                      <a:pPr marL="0" marR="44450" indent="0" algn="ctr" defTabSz="914400" rtl="0" eaLnBrk="1" latinLnBrk="0" hangingPunct="1">
                        <a:spcAft>
                          <a:spcPts val="0"/>
                        </a:spcAft>
                        <a:tabLst>
                          <a:tab pos="2700020" algn="ctr"/>
                          <a:tab pos="5400040" algn="r"/>
                        </a:tabLst>
                      </a:pPr>
                      <a:endParaRPr kumimoji="1" lang="ja-JP" altLang="ja-JP" sz="1800" kern="120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marR="44450" lvl="0" indent="0" algn="just"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＜記載例＞</a:t>
                      </a:r>
                      <a:endPar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just" defTabSz="914400" rtl="0" eaLnBrk="1" latinLnBrk="0" hangingPunct="1">
                        <a:spcAft>
                          <a:spcPts val="0"/>
                        </a:spcAft>
                        <a:tabLst>
                          <a:tab pos="2700020" algn="ctr"/>
                          <a:tab pos="5400040" algn="r"/>
                        </a:tabLst>
                      </a:pP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都市</a:t>
                      </a:r>
                      <a:r>
                        <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OS</a:t>
                      </a: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については、デジタル庁が推奨している○○を使用する。</a:t>
                      </a:r>
                      <a:endPar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1962" name="正方形/長方形 12"/>
          <p:cNvSpPr/>
          <p:nvPr/>
        </p:nvSpPr>
        <p:spPr>
          <a:xfrm>
            <a:off x="6640081" y="634866"/>
            <a:ext cx="2458920" cy="261610"/>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100" b="0" i="1" u="none" strike="noStrike" kern="1200" cap="none" spc="0" normalizeH="0" baseline="0" noProof="0">
                <a:ln>
                  <a:noFill/>
                </a:ln>
                <a:solidFill>
                  <a:srgbClr val="FF0000"/>
                </a:solidFill>
                <a:effectLst/>
                <a:uLnTx/>
                <a:uFillTx/>
                <a:latin typeface="ＭＳ Ｐゴシック"/>
                <a:ea typeface="ＭＳ Ｐゴシック"/>
                <a:cs typeface="+mn-cs"/>
              </a:rPr>
              <a:t>注）必要に応じ、図表を追加すること</a:t>
            </a:r>
            <a:endParaRPr kumimoji="1" lang="en-US" altLang="ja-JP" sz="1100" b="0" i="1" u="none" strike="noStrike" kern="1200" cap="none" spc="0" normalizeH="0" baseline="0" noProof="0">
              <a:ln>
                <a:noFill/>
              </a:ln>
              <a:solidFill>
                <a:srgbClr val="FF0000"/>
              </a:solidFill>
              <a:effectLst/>
              <a:uLnTx/>
              <a:uFillTx/>
              <a:latin typeface="ＭＳ Ｐゴシック"/>
              <a:ea typeface="ＭＳ Ｐゴシック"/>
              <a:cs typeface="+mn-cs"/>
            </a:endParaRPr>
          </a:p>
        </p:txBody>
      </p:sp>
      <p:sp>
        <p:nvSpPr>
          <p:cNvPr id="1963" name="正方形/長方形 8"/>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36E819F3-B866-43EB-A30F-83BDD1476CDC}"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51</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268638836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5" name="正方形/長方形 4"/>
          <p:cNvSpPr/>
          <p:nvPr/>
        </p:nvSpPr>
        <p:spPr>
          <a:xfrm>
            <a:off x="0" y="0"/>
            <a:ext cx="9144000" cy="576000"/>
          </a:xfrm>
          <a:prstGeom prst="rect">
            <a:avLst/>
          </a:prstGeom>
          <a:solidFill>
            <a:srgbClr val="F79646"/>
          </a:solidFill>
          <a:ln w="25400" cap="flat" cmpd="sng" algn="ctr">
            <a:noFill/>
            <a:prstDash val="solid"/>
          </a:ln>
          <a:effectLst/>
        </p:spPr>
        <p:txBody>
          <a:bodyPr rtlCol="0"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要件適合性</a:t>
            </a:r>
          </a:p>
        </p:txBody>
      </p:sp>
      <p:sp>
        <p:nvSpPr>
          <p:cNvPr id="1966" name="正方形/長方形 5"/>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総務省</a:t>
            </a:r>
          </a:p>
        </p:txBody>
      </p:sp>
      <p:sp>
        <p:nvSpPr>
          <p:cNvPr id="1967" name="Text Box 4"/>
          <p:cNvSpPr txBox="1">
            <a:spLocks noChangeArrowheads="1"/>
          </p:cNvSpPr>
          <p:nvPr/>
        </p:nvSpPr>
        <p:spPr>
          <a:xfrm>
            <a:off x="0" y="576000"/>
            <a:ext cx="11161240" cy="400110"/>
          </a:xfrm>
          <a:prstGeom prst="rect">
            <a:avLst/>
          </a:prstGeom>
          <a:noFill/>
          <a:ln w="9525">
            <a:noFill/>
            <a:miter lim="800000"/>
            <a:headEnd/>
            <a:tailEnd/>
          </a:ln>
          <a:effectLst/>
        </p:spPr>
        <p:txBody>
          <a:bodyPr wrap="square">
            <a:spAutoFit/>
          </a:bodyPr>
          <a:lstStyle/>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r>
              <a:rPr kumimoji="1" lang="ja-JP" altLang="en-US" sz="2000" b="1"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rPr>
              <a:t>（５）「有効性・効率性」</a:t>
            </a:r>
          </a:p>
        </p:txBody>
      </p:sp>
      <p:sp>
        <p:nvSpPr>
          <p:cNvPr id="1968" name="Rectangle 66"/>
          <p:cNvSpPr>
            <a:spLocks noChangeArrowheads="1"/>
          </p:cNvSpPr>
          <p:nvPr/>
        </p:nvSpPr>
        <p:spPr>
          <a:xfrm>
            <a:off x="179513" y="980728"/>
            <a:ext cx="8784976" cy="5760640"/>
          </a:xfrm>
          <a:prstGeom prst="rect">
            <a:avLst/>
          </a:prstGeom>
          <a:noFill/>
          <a:ln w="28575">
            <a:solidFill>
              <a:srgbClr val="FFC000"/>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sp>
        <p:nvSpPr>
          <p:cNvPr id="1969" name="正方形/長方形 9"/>
          <p:cNvSpPr/>
          <p:nvPr/>
        </p:nvSpPr>
        <p:spPr>
          <a:xfrm>
            <a:off x="179513" y="1044278"/>
            <a:ext cx="8640960" cy="461665"/>
          </a:xfrm>
          <a:prstGeom prst="rect">
            <a:avLst/>
          </a:prstGeom>
        </p:spPr>
        <p:txBody>
          <a:bodyPr wrap="square">
            <a:spAutoFit/>
          </a:bodyPr>
          <a:lstStyle/>
          <a:p>
            <a:pPr marL="254000" marR="44450" lvl="0" indent="0" algn="l" defTabSz="914400" rtl="0" eaLnBrk="0" fontAlgn="base" latinLnBrk="0" hangingPunct="0">
              <a:lnSpc>
                <a:spcPct val="100000"/>
              </a:lnSpc>
              <a:spcBef>
                <a:spcPct val="0"/>
              </a:spcBef>
              <a:spcAft>
                <a:spcPts val="0"/>
              </a:spcAft>
              <a:buClrTx/>
              <a:buSzTx/>
              <a:buFontTx/>
              <a:buNone/>
              <a:tabLst>
                <a:tab pos="2700020" algn="ctr"/>
                <a:tab pos="5400040" algn="r"/>
              </a:tabLst>
              <a:defRPr/>
            </a:pPr>
            <a:endParaRPr kumimoji="1" lang="en-US" altLang="ja-JP" sz="1200" b="0" i="0" u="none" strike="noStrike" kern="100" cap="none" spc="0" normalizeH="0" baseline="0" noProof="0">
              <a:ln>
                <a:noFill/>
              </a:ln>
              <a:solidFill>
                <a:srgbClr val="000000"/>
              </a:solidFill>
              <a:effectLst/>
              <a:uLnTx/>
              <a:uFillTx/>
              <a:latin typeface="Meiryo UI" panose="020B0604030504040204" pitchFamily="50" charset="-128"/>
              <a:ea typeface="ＭＳ ゴシック" panose="020B0609070205080204" pitchFamily="49" charset="-128"/>
              <a:cs typeface="Meiryo UI" panose="020B0604030504040204" pitchFamily="50" charset="-128"/>
            </a:endParaRPr>
          </a:p>
          <a:p>
            <a:pPr marL="254000" marR="44450" lvl="0" indent="0" algn="l" defTabSz="914400" rtl="0" eaLnBrk="0" fontAlgn="base" latinLnBrk="0" hangingPunct="0">
              <a:lnSpc>
                <a:spcPct val="100000"/>
              </a:lnSpc>
              <a:spcBef>
                <a:spcPct val="0"/>
              </a:spcBef>
              <a:spcAft>
                <a:spcPts val="0"/>
              </a:spcAft>
              <a:buClrTx/>
              <a:buSzTx/>
              <a:buFontTx/>
              <a:buNone/>
              <a:tabLst>
                <a:tab pos="2700020" algn="ctr"/>
                <a:tab pos="5400040" algn="r"/>
              </a:tabLst>
              <a:defRPr/>
            </a:pPr>
            <a:endParaRPr kumimoji="1" lang="ja-JP" altLang="ja-JP" sz="1200" b="0" i="0" u="none" strike="noStrike" kern="100" cap="none" spc="0" normalizeH="0" baseline="0" noProof="0">
              <a:ln>
                <a:noFill/>
              </a:ln>
              <a:solidFill>
                <a:srgbClr val="000000"/>
              </a:solidFill>
              <a:effectLst/>
              <a:uLnTx/>
              <a:uFillTx/>
              <a:latin typeface="Meiryo UI" panose="020B0604030504040204" pitchFamily="50" charset="-128"/>
              <a:ea typeface="ＭＳ ゴシック" panose="020B0609070205080204" pitchFamily="49" charset="-128"/>
              <a:cs typeface="Meiryo UI" panose="020B0604030504040204" pitchFamily="50" charset="-128"/>
            </a:endParaRPr>
          </a:p>
        </p:txBody>
      </p:sp>
      <p:graphicFrame>
        <p:nvGraphicFramePr>
          <p:cNvPr id="1970" name="表 8"/>
          <p:cNvGraphicFramePr>
            <a:graphicFrameLocks noGrp="1"/>
          </p:cNvGraphicFramePr>
          <p:nvPr/>
        </p:nvGraphicFramePr>
        <p:xfrm>
          <a:off x="334796" y="1087201"/>
          <a:ext cx="8474408" cy="5168424"/>
        </p:xfrm>
        <a:graphic>
          <a:graphicData uri="http://schemas.openxmlformats.org/drawingml/2006/table">
            <a:tbl>
              <a:tblPr/>
              <a:tblGrid>
                <a:gridCol w="381934">
                  <a:extLst>
                    <a:ext uri="{9D8B030D-6E8A-4147-A177-3AD203B41FA5}">
                      <a16:colId xmlns:a16="http://schemas.microsoft.com/office/drawing/2014/main" val="20000"/>
                    </a:ext>
                  </a:extLst>
                </a:gridCol>
                <a:gridCol w="8092474">
                  <a:extLst>
                    <a:ext uri="{9D8B030D-6E8A-4147-A177-3AD203B41FA5}">
                      <a16:colId xmlns:a16="http://schemas.microsoft.com/office/drawing/2014/main" val="20001"/>
                    </a:ext>
                  </a:extLst>
                </a:gridCol>
              </a:tblGrid>
              <a:tr h="397583">
                <a:tc rowSpan="2">
                  <a:txBody>
                    <a:bodyPr/>
                    <a:lstStyle/>
                    <a:p>
                      <a:pPr marL="0" marR="44450" indent="0" algn="ctr" defTabSz="914400" rtl="0" eaLnBrk="1" latinLnBrk="0" hangingPunct="1">
                        <a:spcAft>
                          <a:spcPts val="0"/>
                        </a:spcAft>
                        <a:tabLst>
                          <a:tab pos="2700020" algn="ctr"/>
                          <a:tab pos="5400040" algn="r"/>
                        </a:tabLst>
                      </a:pPr>
                      <a:r>
                        <a:rPr kumimoji="1" lang="ja-JP" altLang="en-US" sz="1800" kern="1200">
                          <a:solidFill>
                            <a:schemeClr val="tx1"/>
                          </a:solidFill>
                          <a:latin typeface="Meiryo UI" panose="020B0604030504040204" pitchFamily="50" charset="-128"/>
                          <a:ea typeface="Meiryo UI" panose="020B0604030504040204" pitchFamily="50" charset="-128"/>
                          <a:cs typeface="+mn-cs"/>
                        </a:rPr>
                        <a:t>①</a:t>
                      </a:r>
                      <a:endParaRPr kumimoji="1" lang="ja-JP" altLang="ja-JP" sz="1800" kern="120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en-US" altLang="ja-JP" sz="1200" kern="1200">
                          <a:solidFill>
                            <a:schemeClr val="tx1"/>
                          </a:solidFill>
                          <a:latin typeface="Meiryo UI" panose="020B0604030504040204" pitchFamily="50" charset="-128"/>
                          <a:ea typeface="Meiryo UI" panose="020B0604030504040204" pitchFamily="50" charset="-128"/>
                          <a:cs typeface="+mn-cs"/>
                        </a:rPr>
                        <a:t>【</a:t>
                      </a:r>
                      <a:r>
                        <a:rPr kumimoji="1" lang="ja-JP" altLang="en-US" sz="1200" kern="1200">
                          <a:solidFill>
                            <a:schemeClr val="tx1"/>
                          </a:solidFill>
                          <a:latin typeface="Meiryo UI" panose="020B0604030504040204" pitchFamily="50" charset="-128"/>
                          <a:ea typeface="Meiryo UI" panose="020B0604030504040204" pitchFamily="50" charset="-128"/>
                          <a:cs typeface="+mn-cs"/>
                        </a:rPr>
                        <a:t>都道府県データ連携共同利用ビジョン</a:t>
                      </a:r>
                      <a:r>
                        <a:rPr kumimoji="1" lang="en-US" altLang="ja-JP" sz="1200" kern="1200">
                          <a:solidFill>
                            <a:schemeClr val="tx1"/>
                          </a:solidFill>
                          <a:latin typeface="Meiryo UI" panose="020B0604030504040204" pitchFamily="50" charset="-128"/>
                          <a:ea typeface="Meiryo UI" panose="020B0604030504040204" pitchFamily="50" charset="-128"/>
                          <a:cs typeface="+mn-cs"/>
                        </a:rPr>
                        <a:t>】</a:t>
                      </a:r>
                    </a:p>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200" kern="1200">
                          <a:solidFill>
                            <a:schemeClr val="tx1"/>
                          </a:solidFill>
                          <a:latin typeface="Meiryo UI" panose="020B0604030504040204" pitchFamily="50" charset="-128"/>
                          <a:ea typeface="Meiryo UI" panose="020B0604030504040204" pitchFamily="50" charset="-128"/>
                          <a:cs typeface="+mn-cs"/>
                        </a:rPr>
                        <a:t>都道府県において、各自県内の自治体等へ共同利用ビジョンについて協議をしていること。</a:t>
                      </a:r>
                    </a:p>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en-US" altLang="ja-JP" sz="1200" kern="1200">
                          <a:solidFill>
                            <a:schemeClr val="tx1"/>
                          </a:solidFill>
                          <a:latin typeface="Meiryo UI" panose="020B0604030504040204" pitchFamily="50" charset="-128"/>
                          <a:ea typeface="Meiryo UI" panose="020B0604030504040204" pitchFamily="50" charset="-128"/>
                          <a:cs typeface="+mn-cs"/>
                        </a:rPr>
                        <a:t>※</a:t>
                      </a:r>
                      <a:r>
                        <a:rPr kumimoji="1" lang="ja-JP" altLang="en-US" sz="1200" kern="1200">
                          <a:solidFill>
                            <a:schemeClr val="tx1"/>
                          </a:solidFill>
                          <a:latin typeface="Meiryo UI" panose="020B0604030504040204" pitchFamily="50" charset="-128"/>
                          <a:ea typeface="Meiryo UI" panose="020B0604030504040204" pitchFamily="50" charset="-128"/>
                          <a:cs typeface="+mn-cs"/>
                        </a:rPr>
                        <a:t>市区町村においては、都道府県と協議していること。</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900000">
                <a:tc vMerge="1">
                  <a:txBody>
                    <a:bodyPr/>
                    <a:lstStyle/>
                    <a:p>
                      <a:pPr marL="0" marR="44450" indent="0" algn="ctr" defTabSz="914400" rtl="0" eaLnBrk="1" latinLnBrk="0" hangingPunct="1">
                        <a:spcAft>
                          <a:spcPts val="0"/>
                        </a:spcAft>
                        <a:tabLst>
                          <a:tab pos="2700020" algn="ctr"/>
                          <a:tab pos="5400040" algn="r"/>
                        </a:tabLst>
                      </a:pPr>
                      <a:endParaRPr kumimoji="1" lang="ja-JP" altLang="ja-JP" sz="1800" kern="120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4450" indent="0">
                        <a:spcAft>
                          <a:spcPts val="0"/>
                        </a:spcAft>
                        <a:tabLst>
                          <a:tab pos="2700020" algn="ctr"/>
                          <a:tab pos="5400040" algn="r"/>
                        </a:tabLst>
                      </a:pPr>
                      <a:r>
                        <a:rPr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＜記載例＞</a:t>
                      </a:r>
                      <a:endParaRPr lang="ja-JP" altLang="ja-JP" sz="1200" kern="100">
                        <a:latin typeface="Meiryo UI" panose="020B0604030504040204" pitchFamily="50" charset="-128"/>
                        <a:ea typeface="Meiryo UI" panose="020B0604030504040204" pitchFamily="50" charset="-128"/>
                        <a:cs typeface="Meiryo UI" panose="020B0604030504040204" pitchFamily="50" charset="-128"/>
                      </a:endParaRPr>
                    </a:p>
                    <a:p>
                      <a:pPr marL="0" marR="44450" indent="0" algn="just">
                        <a:spcAft>
                          <a:spcPts val="0"/>
                        </a:spcAft>
                        <a:tabLst>
                          <a:tab pos="2700020" algn="ctr"/>
                          <a:tab pos="5400040" algn="r"/>
                        </a:tabLst>
                      </a:pPr>
                      <a:r>
                        <a:rPr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総務省</a:t>
                      </a:r>
                      <a:r>
                        <a:rPr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-26</a:t>
                      </a:r>
                      <a:r>
                        <a:rPr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のとおり、都道府県と各自県内の自治体等へ共同利用ビジョンについて協議している。</a:t>
                      </a:r>
                      <a:endParaRPr lang="en-US" altLang="ja-JP" sz="1200" kern="100">
                        <a:latin typeface="Meiryo UI" panose="020B0604030504040204" pitchFamily="50" charset="-128"/>
                        <a:ea typeface="ＭＳ ゴシック" panose="020B0609070205080204" pitchFamily="49"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21325">
                <a:tc rowSpan="2">
                  <a:txBody>
                    <a:bodyPr/>
                    <a:lstStyle/>
                    <a:p>
                      <a:pPr marL="0" marR="44450" indent="0" algn="ctr" defTabSz="914400" rtl="0" eaLnBrk="1" latinLnBrk="0" hangingPunct="1">
                        <a:spcAft>
                          <a:spcPts val="0"/>
                        </a:spcAft>
                        <a:tabLst>
                          <a:tab pos="2700020" algn="ctr"/>
                          <a:tab pos="5400040" algn="r"/>
                        </a:tabLst>
                      </a:pPr>
                      <a:r>
                        <a:rPr kumimoji="1" lang="ja-JP" altLang="en-US" sz="1800" kern="1200">
                          <a:solidFill>
                            <a:schemeClr val="tx1"/>
                          </a:solidFill>
                          <a:latin typeface="Meiryo UI" panose="020B0604030504040204" pitchFamily="50" charset="-128"/>
                          <a:ea typeface="Meiryo UI" panose="020B0604030504040204" pitchFamily="50" charset="-128"/>
                          <a:cs typeface="+mn-cs"/>
                        </a:rPr>
                        <a:t>②</a:t>
                      </a:r>
                      <a:endParaRPr kumimoji="1" lang="ja-JP" altLang="ja-JP" sz="1800" kern="120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en-US" altLang="ja-JP" sz="1200" kern="1200">
                          <a:solidFill>
                            <a:schemeClr val="tx1"/>
                          </a:solidFill>
                          <a:latin typeface="Meiryo UI" panose="020B0604030504040204" pitchFamily="50" charset="-128"/>
                          <a:ea typeface="Meiryo UI" panose="020B0604030504040204" pitchFamily="50" charset="-128"/>
                          <a:cs typeface="+mn-cs"/>
                        </a:rPr>
                        <a:t>【</a:t>
                      </a:r>
                      <a:r>
                        <a:rPr kumimoji="1" lang="ja-JP" altLang="en-US" sz="1200" kern="1200">
                          <a:solidFill>
                            <a:schemeClr val="tx1"/>
                          </a:solidFill>
                          <a:latin typeface="Meiryo UI" panose="020B0604030504040204" pitchFamily="50" charset="-128"/>
                          <a:ea typeface="Meiryo UI" panose="020B0604030504040204" pitchFamily="50" charset="-128"/>
                          <a:cs typeface="+mn-cs"/>
                        </a:rPr>
                        <a:t>３つの基本理念：分野間連携①</a:t>
                      </a:r>
                      <a:r>
                        <a:rPr kumimoji="1" lang="en-US" altLang="ja-JP" sz="1200" kern="1200">
                          <a:solidFill>
                            <a:schemeClr val="tx1"/>
                          </a:solidFill>
                          <a:latin typeface="Meiryo UI" panose="020B0604030504040204" pitchFamily="50" charset="-128"/>
                          <a:ea typeface="Meiryo UI" panose="020B0604030504040204" pitchFamily="50" charset="-128"/>
                          <a:cs typeface="+mn-cs"/>
                        </a:rPr>
                        <a:t>】</a:t>
                      </a:r>
                    </a:p>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200" kern="1200">
                          <a:solidFill>
                            <a:schemeClr val="tx1"/>
                          </a:solidFill>
                          <a:latin typeface="Meiryo UI" panose="020B0604030504040204" pitchFamily="50" charset="-128"/>
                          <a:ea typeface="Meiryo UI" panose="020B0604030504040204" pitchFamily="50" charset="-128"/>
                          <a:cs typeface="+mn-cs"/>
                        </a:rPr>
                        <a:t>複数分野のデータ及びサービスを都市</a:t>
                      </a:r>
                      <a:r>
                        <a:rPr kumimoji="1" lang="en-US" altLang="ja-JP" sz="1200" kern="1200">
                          <a:solidFill>
                            <a:schemeClr val="tx1"/>
                          </a:solidFill>
                          <a:latin typeface="Meiryo UI" panose="020B0604030504040204" pitchFamily="50" charset="-128"/>
                          <a:ea typeface="Meiryo UI" panose="020B0604030504040204" pitchFamily="50" charset="-128"/>
                          <a:cs typeface="+mn-cs"/>
                        </a:rPr>
                        <a:t>OS</a:t>
                      </a:r>
                      <a:r>
                        <a:rPr kumimoji="1" lang="ja-JP" altLang="en-US" sz="1200" kern="1200">
                          <a:solidFill>
                            <a:schemeClr val="tx1"/>
                          </a:solidFill>
                          <a:latin typeface="Meiryo UI" panose="020B0604030504040204" pitchFamily="50" charset="-128"/>
                          <a:ea typeface="Meiryo UI" panose="020B0604030504040204" pitchFamily="50" charset="-128"/>
                          <a:cs typeface="+mn-cs"/>
                        </a:rPr>
                        <a:t>に接続するものであること。</a:t>
                      </a:r>
                      <a:endParaRPr kumimoji="1" lang="en-US" altLang="ja-JP" sz="1200" kern="1200">
                        <a:solidFill>
                          <a:schemeClr val="tx1"/>
                        </a:solidFill>
                        <a:latin typeface="Meiryo UI" panose="020B0604030504040204" pitchFamily="50" charset="-128"/>
                        <a:ea typeface="Meiryo UI" panose="020B0604030504040204" pitchFamily="50" charset="-128"/>
                        <a:cs typeface="+mn-cs"/>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110504">
                <a:tc vMerge="1">
                  <a:txBody>
                    <a:bodyPr/>
                    <a:lstStyle/>
                    <a:p>
                      <a:pPr marL="0" marR="44450" indent="0" algn="ctr" defTabSz="914400" rtl="0" eaLnBrk="1" latinLnBrk="0" hangingPunct="1">
                        <a:spcAft>
                          <a:spcPts val="0"/>
                        </a:spcAft>
                        <a:tabLst>
                          <a:tab pos="2700020" algn="ctr"/>
                          <a:tab pos="5400040" algn="r"/>
                        </a:tabLst>
                      </a:pPr>
                      <a:endParaRPr kumimoji="1" lang="ja-JP" altLang="ja-JP" sz="1800" kern="120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4450" indent="0">
                        <a:spcAft>
                          <a:spcPts val="0"/>
                        </a:spcAft>
                        <a:tabLst>
                          <a:tab pos="2700020" algn="ctr"/>
                          <a:tab pos="5400040" algn="r"/>
                        </a:tabLst>
                      </a:pPr>
                      <a:r>
                        <a:rPr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＜記載例＞</a:t>
                      </a:r>
                      <a:endParaRPr lang="ja-JP" altLang="ja-JP" sz="1200" kern="100">
                        <a:latin typeface="Meiryo UI" panose="020B0604030504040204" pitchFamily="50" charset="-128"/>
                        <a:ea typeface="Meiryo UI" panose="020B0604030504040204" pitchFamily="50" charset="-128"/>
                        <a:cs typeface="Meiryo UI" panose="020B0604030504040204" pitchFamily="50" charset="-128"/>
                      </a:endParaRPr>
                    </a:p>
                    <a:p>
                      <a:pPr marL="0" marR="44450" indent="0" algn="just">
                        <a:spcAft>
                          <a:spcPts val="0"/>
                        </a:spcAft>
                        <a:tabLst>
                          <a:tab pos="2700020" algn="ctr"/>
                          <a:tab pos="5400040" algn="r"/>
                        </a:tabLst>
                      </a:pPr>
                      <a:r>
                        <a:rPr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本事業では、構築する都市</a:t>
                      </a:r>
                      <a:r>
                        <a:rPr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OS</a:t>
                      </a:r>
                      <a:r>
                        <a:rPr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に、○○、○○のデータ及び○○、○○のサービスを接続する。</a:t>
                      </a:r>
                      <a:endParaRPr lang="en-US" altLang="ja-JP" sz="1200" kern="100">
                        <a:latin typeface="Meiryo UI" panose="020B0604030504040204" pitchFamily="50" charset="-128"/>
                        <a:ea typeface="ＭＳ ゴシック" panose="020B0609070205080204" pitchFamily="49"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508485">
                <a:tc rowSpan="2">
                  <a:txBody>
                    <a:bodyPr/>
                    <a:lstStyle/>
                    <a:p>
                      <a:pPr marL="0" marR="44450" indent="0" algn="ctr" defTabSz="914400" rtl="0" eaLnBrk="1" latinLnBrk="0" hangingPunct="1">
                        <a:spcAft>
                          <a:spcPts val="0"/>
                        </a:spcAft>
                        <a:tabLst>
                          <a:tab pos="2700020" algn="ctr"/>
                          <a:tab pos="5400040" algn="r"/>
                        </a:tabLst>
                      </a:pPr>
                      <a:r>
                        <a:rPr kumimoji="1" lang="ja-JP" altLang="en-US" sz="1800" kern="1200">
                          <a:solidFill>
                            <a:schemeClr val="tx1"/>
                          </a:solidFill>
                          <a:latin typeface="Meiryo UI" panose="020B0604030504040204" pitchFamily="50" charset="-128"/>
                          <a:ea typeface="Meiryo UI" panose="020B0604030504040204" pitchFamily="50" charset="-128"/>
                          <a:cs typeface="+mn-cs"/>
                        </a:rPr>
                        <a:t>③</a:t>
                      </a:r>
                      <a:endParaRPr kumimoji="1" lang="ja-JP" altLang="ja-JP" sz="1800" kern="120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marR="44450" lvl="0" indent="0" algn="l" defTabSz="914400" rtl="0" eaLnBrk="1" fontAlgn="auto" latinLnBrk="0" hangingPunct="1">
                        <a:lnSpc>
                          <a:spcPct val="100000"/>
                        </a:lnSpc>
                        <a:spcBef>
                          <a:spcPts val="0"/>
                        </a:spcBef>
                        <a:spcAft>
                          <a:spcPts val="0"/>
                        </a:spcAft>
                        <a:buClrTx/>
                        <a:buSzTx/>
                        <a:tabLst>
                          <a:tab pos="2700020" algn="ctr"/>
                          <a:tab pos="5400040" algn="r"/>
                        </a:tabLst>
                        <a:defRPr/>
                      </a:pPr>
                      <a:r>
                        <a:rPr kumimoji="1" lang="en-US" altLang="ja-JP" sz="1200" kern="1200">
                          <a:solidFill>
                            <a:schemeClr val="tx1"/>
                          </a:solidFill>
                          <a:latin typeface="Meiryo UI" panose="020B0604030504040204" pitchFamily="50" charset="-128"/>
                          <a:ea typeface="Meiryo UI" panose="020B0604030504040204" pitchFamily="50" charset="-128"/>
                          <a:cs typeface="+mn-cs"/>
                        </a:rPr>
                        <a:t>【</a:t>
                      </a:r>
                      <a:r>
                        <a:rPr kumimoji="1" lang="ja-JP" altLang="en-US" sz="1200" kern="1200">
                          <a:solidFill>
                            <a:schemeClr val="tx1"/>
                          </a:solidFill>
                          <a:latin typeface="Meiryo UI" panose="020B0604030504040204" pitchFamily="50" charset="-128"/>
                          <a:ea typeface="Meiryo UI" panose="020B0604030504040204" pitchFamily="50" charset="-128"/>
                          <a:cs typeface="+mn-cs"/>
                        </a:rPr>
                        <a:t>３つの基本理念：分野間連携②</a:t>
                      </a:r>
                      <a:r>
                        <a:rPr kumimoji="1" lang="en-US" altLang="ja-JP" sz="1200" kern="1200">
                          <a:solidFill>
                            <a:schemeClr val="tx1"/>
                          </a:solidFill>
                          <a:latin typeface="Meiryo UI" panose="020B0604030504040204" pitchFamily="50" charset="-128"/>
                          <a:ea typeface="Meiryo UI" panose="020B0604030504040204" pitchFamily="50" charset="-128"/>
                          <a:cs typeface="+mn-cs"/>
                        </a:rPr>
                        <a:t>】</a:t>
                      </a:r>
                    </a:p>
                    <a:p>
                      <a:pPr marL="72000" marR="44450" lvl="0" indent="0" algn="l" defTabSz="914400" rtl="0" eaLnBrk="1" fontAlgn="auto" latinLnBrk="0" hangingPunct="1">
                        <a:lnSpc>
                          <a:spcPct val="100000"/>
                        </a:lnSpc>
                        <a:spcBef>
                          <a:spcPts val="0"/>
                        </a:spcBef>
                        <a:spcAft>
                          <a:spcPts val="0"/>
                        </a:spcAft>
                        <a:buClrTx/>
                        <a:buSzTx/>
                        <a:tabLst>
                          <a:tab pos="2700020" algn="ctr"/>
                          <a:tab pos="5400040" algn="r"/>
                        </a:tabLst>
                        <a:defRPr/>
                      </a:pPr>
                      <a:r>
                        <a:rPr kumimoji="1" lang="ja-JP" altLang="en-US" sz="1200" kern="1200">
                          <a:solidFill>
                            <a:schemeClr val="tx1"/>
                          </a:solidFill>
                          <a:latin typeface="Meiryo UI" panose="020B0604030504040204" pitchFamily="50" charset="-128"/>
                          <a:ea typeface="Meiryo UI" panose="020B0604030504040204" pitchFamily="50" charset="-128"/>
                          <a:cs typeface="+mn-cs"/>
                        </a:rPr>
                        <a:t>都市</a:t>
                      </a:r>
                      <a:r>
                        <a:rPr kumimoji="1" lang="en-US" altLang="ja-JP" sz="1200" kern="1200">
                          <a:solidFill>
                            <a:schemeClr val="tx1"/>
                          </a:solidFill>
                          <a:latin typeface="Meiryo UI" panose="020B0604030504040204" pitchFamily="50" charset="-128"/>
                          <a:ea typeface="Meiryo UI" panose="020B0604030504040204" pitchFamily="50" charset="-128"/>
                          <a:cs typeface="+mn-cs"/>
                        </a:rPr>
                        <a:t>OS</a:t>
                      </a:r>
                      <a:r>
                        <a:rPr kumimoji="1" lang="ja-JP" altLang="en-US" sz="1200" kern="1200">
                          <a:solidFill>
                            <a:schemeClr val="tx1"/>
                          </a:solidFill>
                          <a:latin typeface="Meiryo UI" panose="020B0604030504040204" pitchFamily="50" charset="-128"/>
                          <a:ea typeface="Meiryo UI" panose="020B0604030504040204" pitchFamily="50" charset="-128"/>
                          <a:cs typeface="+mn-cs"/>
                        </a:rPr>
                        <a:t>を介してデータを分野間連携（</a:t>
                      </a:r>
                      <a:r>
                        <a:rPr kumimoji="1" lang="en-US" altLang="ja-JP" sz="1200" kern="1200">
                          <a:solidFill>
                            <a:schemeClr val="tx1"/>
                          </a:solidFill>
                          <a:latin typeface="Meiryo UI" panose="020B0604030504040204" pitchFamily="50" charset="-128"/>
                          <a:ea typeface="Meiryo UI" panose="020B0604030504040204" pitchFamily="50" charset="-128"/>
                          <a:cs typeface="+mn-cs"/>
                        </a:rPr>
                        <a:t>※</a:t>
                      </a:r>
                      <a:r>
                        <a:rPr kumimoji="1" lang="ja-JP" altLang="en-US" sz="1200" kern="1200">
                          <a:solidFill>
                            <a:schemeClr val="tx1"/>
                          </a:solidFill>
                          <a:latin typeface="Meiryo UI" panose="020B0604030504040204" pitchFamily="50" charset="-128"/>
                          <a:ea typeface="Meiryo UI" panose="020B0604030504040204" pitchFamily="50" charset="-128"/>
                          <a:cs typeface="+mn-cs"/>
                        </a:rPr>
                        <a:t>）することで、新たな価値を生み出すサービスを提供するものであること</a:t>
                      </a:r>
                    </a:p>
                    <a:p>
                      <a:pPr marL="72000" marR="44450" lvl="0" indent="0" algn="l" defTabSz="914400" rtl="0" eaLnBrk="1" fontAlgn="auto" latinLnBrk="0" hangingPunct="1">
                        <a:lnSpc>
                          <a:spcPct val="100000"/>
                        </a:lnSpc>
                        <a:spcBef>
                          <a:spcPts val="0"/>
                        </a:spcBef>
                        <a:spcAft>
                          <a:spcPts val="0"/>
                        </a:spcAft>
                        <a:buClrTx/>
                        <a:buSzTx/>
                        <a:tabLst>
                          <a:tab pos="2700020" algn="ctr"/>
                          <a:tab pos="5400040" algn="r"/>
                        </a:tabLst>
                        <a:defRPr/>
                      </a:pPr>
                      <a:r>
                        <a:rPr kumimoji="1" lang="en-US" altLang="ja-JP" sz="1200" kern="1200">
                          <a:solidFill>
                            <a:schemeClr val="tx1"/>
                          </a:solidFill>
                          <a:latin typeface="Meiryo UI" panose="020B0604030504040204" pitchFamily="50" charset="-128"/>
                          <a:ea typeface="Meiryo UI" panose="020B0604030504040204" pitchFamily="50" charset="-128"/>
                          <a:cs typeface="+mn-cs"/>
                        </a:rPr>
                        <a:t>※①one to many</a:t>
                      </a:r>
                      <a:r>
                        <a:rPr kumimoji="1" lang="ja-JP" altLang="en-US" sz="1200" kern="1200">
                          <a:solidFill>
                            <a:schemeClr val="tx1"/>
                          </a:solidFill>
                          <a:latin typeface="Meiryo UI" panose="020B0604030504040204" pitchFamily="50" charset="-128"/>
                          <a:ea typeface="Meiryo UI" panose="020B0604030504040204" pitchFamily="50" charset="-128"/>
                          <a:cs typeface="+mn-cs"/>
                        </a:rPr>
                        <a:t>（</a:t>
                      </a:r>
                      <a:r>
                        <a:rPr kumimoji="1" lang="en-US" altLang="ja-JP" sz="1200" kern="1200">
                          <a:solidFill>
                            <a:schemeClr val="tx1"/>
                          </a:solidFill>
                          <a:latin typeface="Meiryo UI" panose="020B0604030504040204" pitchFamily="50" charset="-128"/>
                          <a:ea typeface="Meiryo UI" panose="020B0604030504040204" pitchFamily="50" charset="-128"/>
                          <a:cs typeface="+mn-cs"/>
                        </a:rPr>
                        <a:t>1</a:t>
                      </a:r>
                      <a:r>
                        <a:rPr kumimoji="1" lang="ja-JP" altLang="en-US" sz="1200" kern="1200">
                          <a:solidFill>
                            <a:schemeClr val="tx1"/>
                          </a:solidFill>
                          <a:latin typeface="Meiryo UI" panose="020B0604030504040204" pitchFamily="50" charset="-128"/>
                          <a:ea typeface="Meiryo UI" panose="020B0604030504040204" pitchFamily="50" charset="-128"/>
                          <a:cs typeface="+mn-cs"/>
                        </a:rPr>
                        <a:t>分野のデータを複数分野で利用）パターン、②</a:t>
                      </a:r>
                      <a:r>
                        <a:rPr kumimoji="1" lang="en-US" altLang="ja-JP" sz="1200" kern="1200">
                          <a:solidFill>
                            <a:schemeClr val="tx1"/>
                          </a:solidFill>
                          <a:latin typeface="Meiryo UI" panose="020B0604030504040204" pitchFamily="50" charset="-128"/>
                          <a:ea typeface="Meiryo UI" panose="020B0604030504040204" pitchFamily="50" charset="-128"/>
                          <a:cs typeface="+mn-cs"/>
                        </a:rPr>
                        <a:t>many to one</a:t>
                      </a:r>
                      <a:r>
                        <a:rPr kumimoji="1" lang="ja-JP" altLang="en-US" sz="1200" kern="1200">
                          <a:solidFill>
                            <a:schemeClr val="tx1"/>
                          </a:solidFill>
                          <a:latin typeface="Meiryo UI" panose="020B0604030504040204" pitchFamily="50" charset="-128"/>
                          <a:ea typeface="Meiryo UI" panose="020B0604030504040204" pitchFamily="50" charset="-128"/>
                          <a:cs typeface="+mn-cs"/>
                        </a:rPr>
                        <a:t>（複数分野のデータを１分野で利用）パターン</a:t>
                      </a:r>
                      <a:endParaRPr kumimoji="1" lang="en-US" altLang="ja-JP" sz="1200" kern="1200">
                        <a:solidFill>
                          <a:schemeClr val="tx1"/>
                        </a:solidFill>
                        <a:latin typeface="Meiryo UI" panose="020B0604030504040204" pitchFamily="50" charset="-128"/>
                        <a:ea typeface="Meiryo UI" panose="020B0604030504040204" pitchFamily="50" charset="-128"/>
                        <a:cs typeface="+mn-cs"/>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512000">
                <a:tc vMerge="1">
                  <a:txBody>
                    <a:bodyPr/>
                    <a:lstStyle/>
                    <a:p>
                      <a:pPr marL="0" marR="44450" indent="0" algn="ctr" defTabSz="914400" rtl="0" eaLnBrk="1" latinLnBrk="0" hangingPunct="1">
                        <a:spcAft>
                          <a:spcPts val="0"/>
                        </a:spcAft>
                        <a:tabLst>
                          <a:tab pos="2700020" algn="ctr"/>
                          <a:tab pos="5400040" algn="r"/>
                        </a:tabLst>
                      </a:pPr>
                      <a:endParaRPr kumimoji="1" lang="ja-JP" altLang="ja-JP" sz="1800" kern="120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4450" indent="0" defTabSz="914400" rtl="0" eaLnBrk="1" latinLnBrk="0" hangingPunct="1">
                        <a:spcAft>
                          <a:spcPts val="0"/>
                        </a:spcAft>
                        <a:tabLst>
                          <a:tab pos="2700020" algn="ctr"/>
                          <a:tab pos="5400040" algn="r"/>
                        </a:tabLst>
                      </a:pP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＜記載例＞</a:t>
                      </a:r>
                    </a:p>
                    <a:p>
                      <a:pPr marL="0" marR="44450" lvl="0" indent="0" algn="just"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○○及び○○のデータを連携させることで、○○を</a:t>
                      </a:r>
                      <a:r>
                        <a:rPr kumimoji="1" lang="ja-JP" altLang="en-US" sz="1200" i="1" kern="100" err="1">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～する</a:t>
                      </a: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サービスを提供する。</a:t>
                      </a:r>
                      <a:endPar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・〇〇のデータを○○と○○のサービスで活用する。</a:t>
                      </a:r>
                      <a:endPar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1971" name="正方形/長方形 12"/>
          <p:cNvSpPr/>
          <p:nvPr/>
        </p:nvSpPr>
        <p:spPr>
          <a:xfrm>
            <a:off x="6640081" y="634866"/>
            <a:ext cx="2458920" cy="261610"/>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100" b="0" i="1" u="none" strike="noStrike" kern="1200" cap="none" spc="0" normalizeH="0" baseline="0" noProof="0">
                <a:ln>
                  <a:noFill/>
                </a:ln>
                <a:solidFill>
                  <a:srgbClr val="FF0000"/>
                </a:solidFill>
                <a:effectLst/>
                <a:uLnTx/>
                <a:uFillTx/>
                <a:latin typeface="ＭＳ Ｐゴシック"/>
                <a:ea typeface="ＭＳ Ｐゴシック"/>
                <a:cs typeface="+mn-cs"/>
              </a:rPr>
              <a:t>注）必要に応じ、図表を追加すること</a:t>
            </a:r>
            <a:endParaRPr kumimoji="1" lang="en-US" altLang="ja-JP" sz="1100" b="0" i="1" u="none" strike="noStrike" kern="1200" cap="none" spc="0" normalizeH="0" baseline="0" noProof="0">
              <a:ln>
                <a:noFill/>
              </a:ln>
              <a:solidFill>
                <a:srgbClr val="FF0000"/>
              </a:solidFill>
              <a:effectLst/>
              <a:uLnTx/>
              <a:uFillTx/>
              <a:latin typeface="ＭＳ Ｐゴシック"/>
              <a:ea typeface="ＭＳ Ｐゴシック"/>
              <a:cs typeface="+mn-cs"/>
            </a:endParaRPr>
          </a:p>
        </p:txBody>
      </p:sp>
      <p:sp>
        <p:nvSpPr>
          <p:cNvPr id="1972" name="正方形/長方形 10"/>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E1B767A3-7078-47AE-97DF-D75E26148F02}"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52</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1973" name="正方形/長方形 13"/>
          <p:cNvSpPr/>
          <p:nvPr/>
        </p:nvSpPr>
        <p:spPr>
          <a:xfrm>
            <a:off x="5858152" y="5252368"/>
            <a:ext cx="2939220" cy="970766"/>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図表（任意）</a:t>
            </a:r>
            <a:endParaRPr kumimoji="1" lang="en-US" altLang="ja-JP" sz="180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151138358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5" name="正方形/長方形 4"/>
          <p:cNvSpPr/>
          <p:nvPr/>
        </p:nvSpPr>
        <p:spPr>
          <a:xfrm>
            <a:off x="0" y="0"/>
            <a:ext cx="9144000" cy="576000"/>
          </a:xfrm>
          <a:prstGeom prst="rect">
            <a:avLst/>
          </a:prstGeom>
          <a:solidFill>
            <a:srgbClr val="F79646"/>
          </a:solidFill>
          <a:ln w="25400" cap="flat" cmpd="sng" algn="ctr">
            <a:noFill/>
            <a:prstDash val="solid"/>
          </a:ln>
          <a:effectLst/>
        </p:spPr>
        <p:txBody>
          <a:bodyPr rtlCol="0"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要件適合性</a:t>
            </a:r>
          </a:p>
        </p:txBody>
      </p:sp>
      <p:sp>
        <p:nvSpPr>
          <p:cNvPr id="1976" name="正方形/長方形 5"/>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総務省</a:t>
            </a:r>
          </a:p>
        </p:txBody>
      </p:sp>
      <p:sp>
        <p:nvSpPr>
          <p:cNvPr id="1977" name="Text Box 4"/>
          <p:cNvSpPr txBox="1">
            <a:spLocks noChangeArrowheads="1"/>
          </p:cNvSpPr>
          <p:nvPr/>
        </p:nvSpPr>
        <p:spPr>
          <a:xfrm>
            <a:off x="0" y="576000"/>
            <a:ext cx="11161240" cy="400110"/>
          </a:xfrm>
          <a:prstGeom prst="rect">
            <a:avLst/>
          </a:prstGeom>
          <a:noFill/>
          <a:ln w="9525">
            <a:noFill/>
            <a:miter lim="800000"/>
            <a:headEnd/>
            <a:tailEnd/>
          </a:ln>
          <a:effectLst/>
        </p:spPr>
        <p:txBody>
          <a:bodyPr wrap="square">
            <a:spAutoFit/>
          </a:bodyPr>
          <a:lstStyle/>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r>
              <a:rPr kumimoji="1" lang="ja-JP" altLang="en-US" sz="2000" b="1"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rPr>
              <a:t>（５）「有効性・効率性」</a:t>
            </a:r>
          </a:p>
        </p:txBody>
      </p:sp>
      <p:sp>
        <p:nvSpPr>
          <p:cNvPr id="1978" name="Rectangle 66"/>
          <p:cNvSpPr>
            <a:spLocks noChangeArrowheads="1"/>
          </p:cNvSpPr>
          <p:nvPr/>
        </p:nvSpPr>
        <p:spPr>
          <a:xfrm>
            <a:off x="179513" y="980728"/>
            <a:ext cx="8784976" cy="5760640"/>
          </a:xfrm>
          <a:prstGeom prst="rect">
            <a:avLst/>
          </a:prstGeom>
          <a:noFill/>
          <a:ln w="28575">
            <a:solidFill>
              <a:srgbClr val="FFC000"/>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sp>
        <p:nvSpPr>
          <p:cNvPr id="1979" name="正方形/長方形 9"/>
          <p:cNvSpPr/>
          <p:nvPr/>
        </p:nvSpPr>
        <p:spPr>
          <a:xfrm>
            <a:off x="179513" y="1044278"/>
            <a:ext cx="8640960" cy="461665"/>
          </a:xfrm>
          <a:prstGeom prst="rect">
            <a:avLst/>
          </a:prstGeom>
        </p:spPr>
        <p:txBody>
          <a:bodyPr wrap="square">
            <a:spAutoFit/>
          </a:bodyPr>
          <a:lstStyle/>
          <a:p>
            <a:pPr marL="254000" marR="44450" lvl="0" indent="0" algn="l" defTabSz="914400" rtl="0" eaLnBrk="0" fontAlgn="base" latinLnBrk="0" hangingPunct="0">
              <a:lnSpc>
                <a:spcPct val="100000"/>
              </a:lnSpc>
              <a:spcBef>
                <a:spcPct val="0"/>
              </a:spcBef>
              <a:spcAft>
                <a:spcPts val="0"/>
              </a:spcAft>
              <a:buClrTx/>
              <a:buSzTx/>
              <a:buFontTx/>
              <a:buNone/>
              <a:tabLst>
                <a:tab pos="2700020" algn="ctr"/>
                <a:tab pos="5400040" algn="r"/>
              </a:tabLst>
              <a:defRPr/>
            </a:pPr>
            <a:endParaRPr kumimoji="1" lang="en-US" altLang="ja-JP" sz="1200" b="0" i="0" u="none" strike="noStrike" kern="100" cap="none" spc="0" normalizeH="0" baseline="0" noProof="0">
              <a:ln>
                <a:noFill/>
              </a:ln>
              <a:solidFill>
                <a:srgbClr val="000000"/>
              </a:solidFill>
              <a:effectLst/>
              <a:uLnTx/>
              <a:uFillTx/>
              <a:latin typeface="Meiryo UI" panose="020B0604030504040204" pitchFamily="50" charset="-128"/>
              <a:ea typeface="ＭＳ ゴシック" panose="020B0609070205080204" pitchFamily="49" charset="-128"/>
              <a:cs typeface="Meiryo UI" panose="020B0604030504040204" pitchFamily="50" charset="-128"/>
            </a:endParaRPr>
          </a:p>
          <a:p>
            <a:pPr marL="254000" marR="44450" lvl="0" indent="0" algn="l" defTabSz="914400" rtl="0" eaLnBrk="0" fontAlgn="base" latinLnBrk="0" hangingPunct="0">
              <a:lnSpc>
                <a:spcPct val="100000"/>
              </a:lnSpc>
              <a:spcBef>
                <a:spcPct val="0"/>
              </a:spcBef>
              <a:spcAft>
                <a:spcPts val="0"/>
              </a:spcAft>
              <a:buClrTx/>
              <a:buSzTx/>
              <a:buFontTx/>
              <a:buNone/>
              <a:tabLst>
                <a:tab pos="2700020" algn="ctr"/>
                <a:tab pos="5400040" algn="r"/>
              </a:tabLst>
              <a:defRPr/>
            </a:pPr>
            <a:endParaRPr kumimoji="1" lang="ja-JP" altLang="ja-JP" sz="1200" b="0" i="0" u="none" strike="noStrike" kern="100" cap="none" spc="0" normalizeH="0" baseline="0" noProof="0">
              <a:ln>
                <a:noFill/>
              </a:ln>
              <a:solidFill>
                <a:srgbClr val="000000"/>
              </a:solidFill>
              <a:effectLst/>
              <a:uLnTx/>
              <a:uFillTx/>
              <a:latin typeface="Meiryo UI" panose="020B0604030504040204" pitchFamily="50" charset="-128"/>
              <a:ea typeface="ＭＳ ゴシック" panose="020B0609070205080204" pitchFamily="49" charset="-128"/>
              <a:cs typeface="Meiryo UI" panose="020B0604030504040204" pitchFamily="50" charset="-128"/>
            </a:endParaRPr>
          </a:p>
        </p:txBody>
      </p:sp>
      <p:graphicFrame>
        <p:nvGraphicFramePr>
          <p:cNvPr id="1980" name="表 8"/>
          <p:cNvGraphicFramePr>
            <a:graphicFrameLocks noGrp="1"/>
          </p:cNvGraphicFramePr>
          <p:nvPr/>
        </p:nvGraphicFramePr>
        <p:xfrm>
          <a:off x="334796" y="1087201"/>
          <a:ext cx="8474408" cy="5338596"/>
        </p:xfrm>
        <a:graphic>
          <a:graphicData uri="http://schemas.openxmlformats.org/drawingml/2006/table">
            <a:tbl>
              <a:tblPr/>
              <a:tblGrid>
                <a:gridCol w="381934">
                  <a:extLst>
                    <a:ext uri="{9D8B030D-6E8A-4147-A177-3AD203B41FA5}">
                      <a16:colId xmlns:a16="http://schemas.microsoft.com/office/drawing/2014/main" val="20000"/>
                    </a:ext>
                  </a:extLst>
                </a:gridCol>
                <a:gridCol w="8092474">
                  <a:extLst>
                    <a:ext uri="{9D8B030D-6E8A-4147-A177-3AD203B41FA5}">
                      <a16:colId xmlns:a16="http://schemas.microsoft.com/office/drawing/2014/main" val="20001"/>
                    </a:ext>
                  </a:extLst>
                </a:gridCol>
              </a:tblGrid>
              <a:tr h="397583">
                <a:tc rowSpan="2">
                  <a:txBody>
                    <a:bodyPr/>
                    <a:lstStyle/>
                    <a:p>
                      <a:pPr marL="0" marR="44450" indent="0" algn="ctr" defTabSz="914400" rtl="0" eaLnBrk="1" latinLnBrk="0" hangingPunct="1">
                        <a:spcAft>
                          <a:spcPts val="0"/>
                        </a:spcAft>
                        <a:tabLst>
                          <a:tab pos="2700020" algn="ctr"/>
                          <a:tab pos="5400040" algn="r"/>
                        </a:tabLst>
                      </a:pPr>
                      <a:r>
                        <a:rPr kumimoji="1" lang="ja-JP" altLang="en-US" sz="1800" kern="1200">
                          <a:solidFill>
                            <a:schemeClr val="tx1"/>
                          </a:solidFill>
                          <a:latin typeface="Meiryo UI" panose="020B0604030504040204" pitchFamily="50" charset="-128"/>
                          <a:ea typeface="Meiryo UI" panose="020B0604030504040204" pitchFamily="50" charset="-128"/>
                          <a:cs typeface="+mn-cs"/>
                        </a:rPr>
                        <a:t>④</a:t>
                      </a:r>
                      <a:endParaRPr kumimoji="1" lang="ja-JP" altLang="ja-JP" sz="1800" kern="120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marR="44450" lvl="0" indent="0" algn="l" defTabSz="914400" rtl="0" eaLnBrk="1" fontAlgn="auto" latinLnBrk="0" hangingPunct="1">
                        <a:lnSpc>
                          <a:spcPct val="100000"/>
                        </a:lnSpc>
                        <a:spcBef>
                          <a:spcPts val="0"/>
                        </a:spcBef>
                        <a:spcAft>
                          <a:spcPts val="0"/>
                        </a:spcAft>
                        <a:buClrTx/>
                        <a:buSzTx/>
                        <a:tabLst>
                          <a:tab pos="2700020" algn="ctr"/>
                          <a:tab pos="5400040" algn="r"/>
                        </a:tabLst>
                        <a:defRPr/>
                      </a:pPr>
                      <a:r>
                        <a:rPr kumimoji="1" lang="en-US" altLang="ja-JP" sz="1200" kern="1200">
                          <a:solidFill>
                            <a:schemeClr val="tx1"/>
                          </a:solidFill>
                          <a:latin typeface="Meiryo UI" panose="020B0604030504040204" pitchFamily="50" charset="-128"/>
                          <a:ea typeface="Meiryo UI" panose="020B0604030504040204" pitchFamily="50" charset="-128"/>
                          <a:cs typeface="+mn-cs"/>
                        </a:rPr>
                        <a:t>【</a:t>
                      </a:r>
                      <a:r>
                        <a:rPr kumimoji="1" lang="ja-JP" altLang="en-US" sz="1200" kern="1200">
                          <a:solidFill>
                            <a:schemeClr val="tx1"/>
                          </a:solidFill>
                          <a:latin typeface="Meiryo UI" panose="020B0604030504040204" pitchFamily="50" charset="-128"/>
                          <a:ea typeface="Meiryo UI" panose="020B0604030504040204" pitchFamily="50" charset="-128"/>
                          <a:cs typeface="+mn-cs"/>
                        </a:rPr>
                        <a:t>パーソナルデータの活用</a:t>
                      </a:r>
                      <a:r>
                        <a:rPr kumimoji="1" lang="en-US" altLang="ja-JP" sz="1200" kern="1200">
                          <a:solidFill>
                            <a:schemeClr val="tx1"/>
                          </a:solidFill>
                          <a:latin typeface="Meiryo UI" panose="020B0604030504040204" pitchFamily="50" charset="-128"/>
                          <a:ea typeface="Meiryo UI" panose="020B0604030504040204" pitchFamily="50" charset="-128"/>
                          <a:cs typeface="+mn-cs"/>
                        </a:rPr>
                        <a:t>】</a:t>
                      </a:r>
                    </a:p>
                    <a:p>
                      <a:pPr marL="72000" marR="44450" lvl="0" indent="0" algn="l" defTabSz="914400" rtl="0" eaLnBrk="1" fontAlgn="auto" latinLnBrk="0" hangingPunct="1">
                        <a:lnSpc>
                          <a:spcPct val="100000"/>
                        </a:lnSpc>
                        <a:spcBef>
                          <a:spcPts val="0"/>
                        </a:spcBef>
                        <a:spcAft>
                          <a:spcPts val="0"/>
                        </a:spcAft>
                        <a:buClrTx/>
                        <a:buSzTx/>
                        <a:tabLst>
                          <a:tab pos="2700020" algn="ctr"/>
                          <a:tab pos="5400040" algn="r"/>
                        </a:tabLst>
                        <a:defRPr/>
                      </a:pPr>
                      <a:r>
                        <a:rPr kumimoji="1" lang="ja-JP" altLang="en-US" sz="1200" kern="1200">
                          <a:solidFill>
                            <a:schemeClr val="tx1"/>
                          </a:solidFill>
                          <a:latin typeface="Meiryo UI" panose="020B0604030504040204" pitchFamily="50" charset="-128"/>
                          <a:ea typeface="Meiryo UI" panose="020B0604030504040204" pitchFamily="50" charset="-128"/>
                          <a:cs typeface="+mn-cs"/>
                        </a:rPr>
                        <a:t>パーソナルデータを活用することで、個人に最適化したサービスを提供するものであること</a:t>
                      </a:r>
                      <a:endParaRPr kumimoji="1" lang="en-US" altLang="ja-JP" sz="1200" kern="1200">
                        <a:solidFill>
                          <a:schemeClr val="tx1"/>
                        </a:solidFill>
                        <a:latin typeface="Meiryo UI" panose="020B0604030504040204" pitchFamily="50" charset="-128"/>
                        <a:ea typeface="Meiryo UI" panose="020B0604030504040204" pitchFamily="50" charset="-128"/>
                        <a:cs typeface="+mn-cs"/>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900000">
                <a:tc vMerge="1">
                  <a:txBody>
                    <a:bodyPr/>
                    <a:lstStyle/>
                    <a:p>
                      <a:pPr marL="0" marR="44450" indent="0" algn="ctr" defTabSz="914400" rtl="0" eaLnBrk="1" latinLnBrk="0" hangingPunct="1">
                        <a:spcAft>
                          <a:spcPts val="0"/>
                        </a:spcAft>
                        <a:tabLst>
                          <a:tab pos="2700020" algn="ctr"/>
                          <a:tab pos="5400040" algn="r"/>
                        </a:tabLst>
                      </a:pPr>
                      <a:endParaRPr kumimoji="1" lang="ja-JP" altLang="ja-JP" sz="1800" kern="120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4450" indent="0" defTabSz="914400" rtl="0" eaLnBrk="1" latinLnBrk="0" hangingPunct="1">
                        <a:spcAft>
                          <a:spcPts val="0"/>
                        </a:spcAft>
                        <a:tabLst>
                          <a:tab pos="2700020" algn="ctr"/>
                          <a:tab pos="5400040" algn="r"/>
                        </a:tabLst>
                      </a:pP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＜記載例＞</a:t>
                      </a:r>
                    </a:p>
                    <a:p>
                      <a:pPr marL="0" marR="44450" indent="0" algn="just" defTabSz="914400" rtl="0" eaLnBrk="1" latinLnBrk="0" hangingPunct="1">
                        <a:spcAft>
                          <a:spcPts val="0"/>
                        </a:spcAft>
                        <a:tabLst>
                          <a:tab pos="2700020" algn="ctr"/>
                          <a:tab pos="5400040" algn="r"/>
                        </a:tabLst>
                      </a:pP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○○サービスについては、○○のデータのほか、マイナンバーカードの個人認証機能を活用して○○のデータを取得し、利用者一人一人に適した○○を提供する。</a:t>
                      </a:r>
                      <a:endPar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just" defTabSz="914400" rtl="0" eaLnBrk="1" latinLnBrk="0" hangingPunct="1">
                        <a:spcAft>
                          <a:spcPts val="0"/>
                        </a:spcAft>
                        <a:tabLst>
                          <a:tab pos="2700020" algn="ctr"/>
                          <a:tab pos="5400040" algn="r"/>
                        </a:tabLst>
                      </a:pPr>
                      <a:endPar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just" defTabSz="914400" rtl="0" eaLnBrk="1" latinLnBrk="0" hangingPunct="1">
                        <a:spcAft>
                          <a:spcPts val="0"/>
                        </a:spcAft>
                        <a:tabLst>
                          <a:tab pos="2700020" algn="ctr"/>
                          <a:tab pos="5400040" algn="r"/>
                        </a:tabLst>
                      </a:pPr>
                      <a:endPar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21325">
                <a:tc rowSpan="2">
                  <a:txBody>
                    <a:bodyPr/>
                    <a:lstStyle/>
                    <a:p>
                      <a:pPr marL="0" marR="44450" indent="0" algn="ctr" defTabSz="914400" rtl="0" eaLnBrk="1" latinLnBrk="0" hangingPunct="1">
                        <a:spcAft>
                          <a:spcPts val="0"/>
                        </a:spcAft>
                        <a:tabLst>
                          <a:tab pos="2700020" algn="ctr"/>
                          <a:tab pos="5400040" algn="r"/>
                        </a:tabLst>
                      </a:pPr>
                      <a:r>
                        <a:rPr kumimoji="1" lang="ja-JP" altLang="en-US" sz="1800" kern="1200">
                          <a:solidFill>
                            <a:schemeClr val="tx1"/>
                          </a:solidFill>
                          <a:latin typeface="Meiryo UI" panose="020B0604030504040204" pitchFamily="50" charset="-128"/>
                          <a:ea typeface="Meiryo UI" panose="020B0604030504040204" pitchFamily="50" charset="-128"/>
                          <a:cs typeface="+mn-cs"/>
                        </a:rPr>
                        <a:t>⑤</a:t>
                      </a:r>
                      <a:endParaRPr kumimoji="1" lang="ja-JP" altLang="ja-JP" sz="1800" kern="120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marR="44450" lvl="0" indent="0" algn="l" defTabSz="914400" rtl="0" eaLnBrk="1" fontAlgn="auto" latinLnBrk="0" hangingPunct="1">
                        <a:lnSpc>
                          <a:spcPct val="100000"/>
                        </a:lnSpc>
                        <a:spcBef>
                          <a:spcPts val="0"/>
                        </a:spcBef>
                        <a:spcAft>
                          <a:spcPts val="0"/>
                        </a:spcAft>
                        <a:buClrTx/>
                        <a:buSzTx/>
                        <a:tabLst>
                          <a:tab pos="2700020" algn="ctr"/>
                          <a:tab pos="5400040" algn="r"/>
                        </a:tabLst>
                        <a:defRPr/>
                      </a:pPr>
                      <a:r>
                        <a:rPr kumimoji="1" lang="en-US" altLang="ja-JP" sz="1200" kern="1200">
                          <a:solidFill>
                            <a:schemeClr val="tx1"/>
                          </a:solidFill>
                          <a:latin typeface="Meiryo UI" panose="020B0604030504040204" pitchFamily="50" charset="-128"/>
                          <a:ea typeface="Meiryo UI" panose="020B0604030504040204" pitchFamily="50" charset="-128"/>
                          <a:cs typeface="+mn-cs"/>
                        </a:rPr>
                        <a:t>【</a:t>
                      </a:r>
                      <a:r>
                        <a:rPr kumimoji="1" lang="ja-JP" altLang="en-US" sz="1200" kern="1200">
                          <a:solidFill>
                            <a:schemeClr val="tx1"/>
                          </a:solidFill>
                          <a:latin typeface="Meiryo UI" panose="020B0604030504040204" pitchFamily="50" charset="-128"/>
                          <a:ea typeface="Meiryo UI" panose="020B0604030504040204" pitchFamily="50" charset="-128"/>
                          <a:cs typeface="+mn-cs"/>
                        </a:rPr>
                        <a:t>先端技術使用等</a:t>
                      </a:r>
                      <a:r>
                        <a:rPr kumimoji="1" lang="en-US" altLang="ja-JP" sz="1200" kern="1200">
                          <a:solidFill>
                            <a:schemeClr val="tx1"/>
                          </a:solidFill>
                          <a:latin typeface="Meiryo UI" panose="020B0604030504040204" pitchFamily="50" charset="-128"/>
                          <a:ea typeface="Meiryo UI" panose="020B0604030504040204" pitchFamily="50" charset="-128"/>
                          <a:cs typeface="+mn-cs"/>
                        </a:rPr>
                        <a:t>】</a:t>
                      </a:r>
                    </a:p>
                    <a:p>
                      <a:pPr marL="72000" marR="44450" lvl="0" indent="0" algn="l" defTabSz="914400" rtl="0" eaLnBrk="1" fontAlgn="auto" latinLnBrk="0" hangingPunct="1">
                        <a:lnSpc>
                          <a:spcPct val="100000"/>
                        </a:lnSpc>
                        <a:spcBef>
                          <a:spcPts val="0"/>
                        </a:spcBef>
                        <a:spcAft>
                          <a:spcPts val="0"/>
                        </a:spcAft>
                        <a:buClrTx/>
                        <a:buSzTx/>
                        <a:tabLst>
                          <a:tab pos="2700020" algn="ctr"/>
                          <a:tab pos="5400040" algn="r"/>
                        </a:tabLst>
                        <a:defRPr/>
                      </a:pPr>
                      <a:r>
                        <a:rPr kumimoji="1" lang="en-US" altLang="ja-JP" sz="1200" kern="1200">
                          <a:solidFill>
                            <a:schemeClr val="tx1"/>
                          </a:solidFill>
                          <a:latin typeface="Meiryo UI" panose="020B0604030504040204" pitchFamily="50" charset="-128"/>
                          <a:ea typeface="Meiryo UI" panose="020B0604030504040204" pitchFamily="50" charset="-128"/>
                          <a:cs typeface="+mn-cs"/>
                        </a:rPr>
                        <a:t>AI</a:t>
                      </a:r>
                      <a:r>
                        <a:rPr kumimoji="1" lang="ja-JP" altLang="en-US" sz="1200" kern="1200">
                          <a:solidFill>
                            <a:schemeClr val="tx1"/>
                          </a:solidFill>
                          <a:latin typeface="Meiryo UI" panose="020B0604030504040204" pitchFamily="50" charset="-128"/>
                          <a:ea typeface="Meiryo UI" panose="020B0604030504040204" pitchFamily="50" charset="-128"/>
                          <a:cs typeface="+mn-cs"/>
                        </a:rPr>
                        <a:t>など先端技術を用いて、データを高度に解析し、それを利活用したサービスの実装を都市</a:t>
                      </a:r>
                      <a:r>
                        <a:rPr kumimoji="1" lang="en-US" altLang="ja-JP" sz="1200" kern="1200">
                          <a:solidFill>
                            <a:schemeClr val="tx1"/>
                          </a:solidFill>
                          <a:latin typeface="Meiryo UI" panose="020B0604030504040204" pitchFamily="50" charset="-128"/>
                          <a:ea typeface="Meiryo UI" panose="020B0604030504040204" pitchFamily="50" charset="-128"/>
                          <a:cs typeface="+mn-cs"/>
                        </a:rPr>
                        <a:t>OS</a:t>
                      </a:r>
                      <a:r>
                        <a:rPr kumimoji="1" lang="ja-JP" altLang="en-US" sz="1200" kern="1200">
                          <a:solidFill>
                            <a:schemeClr val="tx1"/>
                          </a:solidFill>
                          <a:latin typeface="Meiryo UI" panose="020B0604030504040204" pitchFamily="50" charset="-128"/>
                          <a:ea typeface="Meiryo UI" panose="020B0604030504040204" pitchFamily="50" charset="-128"/>
                          <a:cs typeface="+mn-cs"/>
                        </a:rPr>
                        <a:t>上で予定していること</a:t>
                      </a:r>
                      <a:endParaRPr kumimoji="1" lang="en-US" altLang="ja-JP" sz="1200" kern="1200">
                        <a:solidFill>
                          <a:schemeClr val="tx1"/>
                        </a:solidFill>
                        <a:latin typeface="Meiryo UI" panose="020B0604030504040204" pitchFamily="50" charset="-128"/>
                        <a:ea typeface="Meiryo UI" panose="020B0604030504040204" pitchFamily="50" charset="-128"/>
                        <a:cs typeface="+mn-cs"/>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506448">
                <a:tc vMerge="1">
                  <a:txBody>
                    <a:bodyPr/>
                    <a:lstStyle/>
                    <a:p>
                      <a:pPr marL="0" marR="44450" indent="0" algn="ctr" defTabSz="914400" rtl="0" eaLnBrk="1" latinLnBrk="0" hangingPunct="1">
                        <a:spcAft>
                          <a:spcPts val="0"/>
                        </a:spcAft>
                        <a:tabLst>
                          <a:tab pos="2700020" algn="ctr"/>
                          <a:tab pos="5400040" algn="r"/>
                        </a:tabLst>
                      </a:pPr>
                      <a:endParaRPr kumimoji="1" lang="ja-JP" altLang="ja-JP" sz="1800" kern="120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4450" indent="0" defTabSz="914400" rtl="0" eaLnBrk="1" latinLnBrk="0" hangingPunct="1">
                        <a:spcAft>
                          <a:spcPts val="0"/>
                        </a:spcAft>
                        <a:tabLst>
                          <a:tab pos="2700020" algn="ctr"/>
                          <a:tab pos="5400040" algn="r"/>
                        </a:tabLst>
                      </a:pP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＜記載例＞</a:t>
                      </a:r>
                    </a:p>
                    <a:p>
                      <a:pPr marL="0" marR="44450" lvl="0" indent="0" algn="just"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AI</a:t>
                      </a: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カメラを使用して取得されたデータを活用している。</a:t>
                      </a:r>
                      <a:endPar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lvl="0" indent="0" algn="just"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AI</a:t>
                      </a: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により連携データを制御している。</a:t>
                      </a:r>
                      <a:endPar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508485">
                <a:tc rowSpan="2">
                  <a:txBody>
                    <a:bodyPr/>
                    <a:lstStyle/>
                    <a:p>
                      <a:pPr marL="0" marR="44450" indent="0" algn="ctr" defTabSz="914400" rtl="0" eaLnBrk="1" latinLnBrk="0" hangingPunct="1">
                        <a:spcAft>
                          <a:spcPts val="0"/>
                        </a:spcAft>
                        <a:tabLst>
                          <a:tab pos="2700020" algn="ctr"/>
                          <a:tab pos="5400040" algn="r"/>
                        </a:tabLst>
                      </a:pPr>
                      <a:r>
                        <a:rPr kumimoji="1" lang="ja-JP" altLang="en-US" sz="1800" kern="1200">
                          <a:solidFill>
                            <a:schemeClr val="tx1"/>
                          </a:solidFill>
                          <a:latin typeface="Meiryo UI" panose="020B0604030504040204" pitchFamily="50" charset="-128"/>
                          <a:ea typeface="Meiryo UI" panose="020B0604030504040204" pitchFamily="50" charset="-128"/>
                          <a:cs typeface="+mn-cs"/>
                        </a:rPr>
                        <a:t>⑥</a:t>
                      </a:r>
                      <a:endParaRPr kumimoji="1" lang="ja-JP" altLang="ja-JP" sz="1800" kern="120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en-US" altLang="ja-JP" sz="1200" kern="1200">
                          <a:solidFill>
                            <a:schemeClr val="tx1"/>
                          </a:solidFill>
                          <a:latin typeface="Meiryo UI" panose="020B0604030504040204" pitchFamily="50" charset="-128"/>
                          <a:ea typeface="Meiryo UI" panose="020B0604030504040204" pitchFamily="50" charset="-128"/>
                          <a:cs typeface="+mn-cs"/>
                        </a:rPr>
                        <a:t>【</a:t>
                      </a:r>
                      <a:r>
                        <a:rPr kumimoji="1" lang="ja-JP" altLang="en-US" sz="1200" kern="1200">
                          <a:solidFill>
                            <a:schemeClr val="tx1"/>
                          </a:solidFill>
                          <a:latin typeface="Meiryo UI" panose="020B0604030504040204" pitchFamily="50" charset="-128"/>
                          <a:ea typeface="Meiryo UI" panose="020B0604030504040204" pitchFamily="50" charset="-128"/>
                          <a:cs typeface="+mn-cs"/>
                        </a:rPr>
                        <a:t>３つの基本理念：都市間連携①</a:t>
                      </a:r>
                      <a:r>
                        <a:rPr kumimoji="1" lang="en-US" altLang="ja-JP" sz="1200" kern="1200">
                          <a:solidFill>
                            <a:schemeClr val="tx1"/>
                          </a:solidFill>
                          <a:latin typeface="Meiryo UI" panose="020B0604030504040204" pitchFamily="50" charset="-128"/>
                          <a:ea typeface="Meiryo UI" panose="020B0604030504040204" pitchFamily="50" charset="-128"/>
                          <a:cs typeface="+mn-cs"/>
                        </a:rPr>
                        <a:t>】</a:t>
                      </a:r>
                    </a:p>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200" kern="1200">
                          <a:solidFill>
                            <a:schemeClr val="tx1"/>
                          </a:solidFill>
                          <a:latin typeface="Meiryo UI" panose="020B0604030504040204" pitchFamily="50" charset="-128"/>
                          <a:ea typeface="Meiryo UI" panose="020B0604030504040204" pitchFamily="50" charset="-128"/>
                          <a:cs typeface="+mn-cs"/>
                        </a:rPr>
                        <a:t>複数の地域で都市</a:t>
                      </a:r>
                      <a:r>
                        <a:rPr kumimoji="1" lang="en-US" altLang="ja-JP" sz="1200" kern="1200">
                          <a:solidFill>
                            <a:schemeClr val="tx1"/>
                          </a:solidFill>
                          <a:latin typeface="Meiryo UI" panose="020B0604030504040204" pitchFamily="50" charset="-128"/>
                          <a:ea typeface="Meiryo UI" panose="020B0604030504040204" pitchFamily="50" charset="-128"/>
                          <a:cs typeface="+mn-cs"/>
                        </a:rPr>
                        <a:t>OS</a:t>
                      </a:r>
                      <a:r>
                        <a:rPr kumimoji="1" lang="ja-JP" altLang="en-US" sz="1200" kern="1200">
                          <a:solidFill>
                            <a:schemeClr val="tx1"/>
                          </a:solidFill>
                          <a:latin typeface="Meiryo UI" panose="020B0604030504040204" pitchFamily="50" charset="-128"/>
                          <a:ea typeface="Meiryo UI" panose="020B0604030504040204" pitchFamily="50" charset="-128"/>
                          <a:cs typeface="+mn-cs"/>
                        </a:rPr>
                        <a:t>を共同利用するなど、都市</a:t>
                      </a:r>
                      <a:r>
                        <a:rPr kumimoji="1" lang="en-US" altLang="ja-JP" sz="1200" kern="1200">
                          <a:solidFill>
                            <a:schemeClr val="tx1"/>
                          </a:solidFill>
                          <a:latin typeface="Meiryo UI" panose="020B0604030504040204" pitchFamily="50" charset="-128"/>
                          <a:ea typeface="Meiryo UI" panose="020B0604030504040204" pitchFamily="50" charset="-128"/>
                          <a:cs typeface="+mn-cs"/>
                        </a:rPr>
                        <a:t>OS</a:t>
                      </a:r>
                      <a:r>
                        <a:rPr kumimoji="1" lang="ja-JP" altLang="en-US" sz="1200" kern="1200">
                          <a:solidFill>
                            <a:schemeClr val="tx1"/>
                          </a:solidFill>
                          <a:latin typeface="Meiryo UI" panose="020B0604030504040204" pitchFamily="50" charset="-128"/>
                          <a:ea typeface="Meiryo UI" panose="020B0604030504040204" pitchFamily="50" charset="-128"/>
                          <a:cs typeface="+mn-cs"/>
                        </a:rPr>
                        <a:t>を効率的に活用するものであること</a:t>
                      </a:r>
                      <a:endParaRPr kumimoji="1" lang="en-US" altLang="ja-JP" sz="1200" kern="1200">
                        <a:solidFill>
                          <a:schemeClr val="tx1"/>
                        </a:solidFill>
                        <a:latin typeface="Meiryo UI" panose="020B0604030504040204" pitchFamily="50" charset="-128"/>
                        <a:ea typeface="Meiryo UI" panose="020B0604030504040204" pitchFamily="50" charset="-128"/>
                        <a:cs typeface="+mn-cs"/>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512000">
                <a:tc vMerge="1">
                  <a:txBody>
                    <a:bodyPr/>
                    <a:lstStyle/>
                    <a:p>
                      <a:pPr marL="0" marR="44450" indent="0" algn="ctr" defTabSz="914400" rtl="0" eaLnBrk="1" latinLnBrk="0" hangingPunct="1">
                        <a:spcAft>
                          <a:spcPts val="0"/>
                        </a:spcAft>
                        <a:tabLst>
                          <a:tab pos="2700020" algn="ctr"/>
                          <a:tab pos="5400040" algn="r"/>
                        </a:tabLst>
                      </a:pPr>
                      <a:endParaRPr kumimoji="1" lang="ja-JP" altLang="ja-JP" sz="1800" kern="120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4450" indent="0">
                        <a:spcAft>
                          <a:spcPts val="0"/>
                        </a:spcAft>
                        <a:tabLst>
                          <a:tab pos="2700020" algn="ctr"/>
                          <a:tab pos="5400040" algn="r"/>
                        </a:tabLst>
                      </a:pPr>
                      <a:r>
                        <a:rPr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＜記載例＞</a:t>
                      </a:r>
                      <a:endParaRPr lang="ja-JP" altLang="ja-JP" sz="1200" kern="100">
                        <a:latin typeface="Meiryo UI" panose="020B0604030504040204" pitchFamily="50" charset="-128"/>
                        <a:ea typeface="Meiryo UI" panose="020B0604030504040204" pitchFamily="50" charset="-128"/>
                        <a:cs typeface="Meiryo UI" panose="020B0604030504040204" pitchFamily="50" charset="-128"/>
                      </a:endParaRPr>
                    </a:p>
                    <a:p>
                      <a:pPr marL="0" marR="44450" indent="0" algn="just">
                        <a:spcAft>
                          <a:spcPts val="0"/>
                        </a:spcAft>
                        <a:tabLst>
                          <a:tab pos="2700020" algn="ctr"/>
                          <a:tab pos="5400040" algn="r"/>
                        </a:tabLst>
                      </a:pPr>
                      <a:r>
                        <a:rPr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本事業で構築する都市</a:t>
                      </a:r>
                      <a:r>
                        <a:rPr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OS</a:t>
                      </a:r>
                      <a:r>
                        <a:rPr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は、○○市及び○○町（</a:t>
                      </a:r>
                      <a:r>
                        <a:rPr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or</a:t>
                      </a:r>
                      <a:r>
                        <a:rPr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都道府県内の○つの市町）と共同利用する予定である。</a:t>
                      </a:r>
                      <a:endParaRPr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just">
                        <a:spcAft>
                          <a:spcPts val="0"/>
                        </a:spcAft>
                        <a:tabLst>
                          <a:tab pos="2700020" algn="ctr"/>
                          <a:tab pos="5400040" algn="r"/>
                        </a:tabLst>
                      </a:pPr>
                      <a:r>
                        <a:rPr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・本事業では、○○市が構築した（</a:t>
                      </a:r>
                      <a:r>
                        <a:rPr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or</a:t>
                      </a:r>
                      <a:r>
                        <a:rPr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○○社が○○市において構築・実装した）都市</a:t>
                      </a:r>
                      <a:r>
                        <a:rPr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OS</a:t>
                      </a:r>
                      <a:r>
                        <a:rPr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を共同利用し、当該都市</a:t>
                      </a:r>
                      <a:r>
                        <a:rPr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OS</a:t>
                      </a:r>
                      <a:r>
                        <a:rPr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に当市のサービスを接続するものである。</a:t>
                      </a:r>
                      <a:endParaRPr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just">
                        <a:spcAft>
                          <a:spcPts val="0"/>
                        </a:spcAft>
                        <a:tabLst>
                          <a:tab pos="2700020" algn="ctr"/>
                          <a:tab pos="5400040" algn="r"/>
                        </a:tabLst>
                      </a:pPr>
                      <a:r>
                        <a:rPr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・本事業は、○○市が構築した（</a:t>
                      </a:r>
                      <a:r>
                        <a:rPr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or</a:t>
                      </a:r>
                      <a:r>
                        <a:rPr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○○社が○○市において構築・実装した）ものと同種の都市</a:t>
                      </a:r>
                      <a:r>
                        <a:rPr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OS</a:t>
                      </a:r>
                      <a:r>
                        <a:rPr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を構築するものであり、イニシャルコストを削減するとともに、○○市の都市</a:t>
                      </a:r>
                      <a:r>
                        <a:rPr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OS</a:t>
                      </a:r>
                      <a:r>
                        <a:rPr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との接続を容易にするものである。</a:t>
                      </a:r>
                      <a:endParaRPr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just">
                        <a:spcAft>
                          <a:spcPts val="0"/>
                        </a:spcAft>
                        <a:tabLst>
                          <a:tab pos="2700020" algn="ctr"/>
                          <a:tab pos="5400040" algn="r"/>
                        </a:tabLst>
                      </a:pPr>
                      <a:r>
                        <a:rPr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令和７年度以降についても、該当する予定があれば、可能な範囲で具体的に記載すること。</a:t>
                      </a:r>
                      <a:endParaRPr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just">
                        <a:spcAft>
                          <a:spcPts val="0"/>
                        </a:spcAft>
                        <a:tabLst>
                          <a:tab pos="2700020" algn="ctr"/>
                          <a:tab pos="5400040" algn="r"/>
                        </a:tabLst>
                      </a:pPr>
                      <a:r>
                        <a:rPr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　また、共同利用の具体的な予定が立っていなくとも、近隣自治体との共同利用実現に向けて取り組む予定があれば、適宜記載すること。</a:t>
                      </a:r>
                      <a:endParaRPr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1981" name="正方形/長方形 12"/>
          <p:cNvSpPr/>
          <p:nvPr/>
        </p:nvSpPr>
        <p:spPr>
          <a:xfrm>
            <a:off x="6640081" y="634866"/>
            <a:ext cx="2458920" cy="261610"/>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100" b="0" i="1" u="none" strike="noStrike" kern="1200" cap="none" spc="0" normalizeH="0" baseline="0" noProof="0">
                <a:ln>
                  <a:noFill/>
                </a:ln>
                <a:solidFill>
                  <a:srgbClr val="FF0000"/>
                </a:solidFill>
                <a:effectLst/>
                <a:uLnTx/>
                <a:uFillTx/>
                <a:latin typeface="ＭＳ Ｐゴシック"/>
                <a:ea typeface="ＭＳ Ｐゴシック"/>
                <a:cs typeface="+mn-cs"/>
              </a:rPr>
              <a:t>注）必要に応じ、図表を追加すること</a:t>
            </a:r>
            <a:endParaRPr kumimoji="1" lang="en-US" altLang="ja-JP" sz="1100" b="0" i="1" u="none" strike="noStrike" kern="1200" cap="none" spc="0" normalizeH="0" baseline="0" noProof="0">
              <a:ln>
                <a:noFill/>
              </a:ln>
              <a:solidFill>
                <a:srgbClr val="FF0000"/>
              </a:solidFill>
              <a:effectLst/>
              <a:uLnTx/>
              <a:uFillTx/>
              <a:latin typeface="ＭＳ Ｐゴシック"/>
              <a:ea typeface="ＭＳ Ｐゴシック"/>
              <a:cs typeface="+mn-cs"/>
            </a:endParaRPr>
          </a:p>
        </p:txBody>
      </p:sp>
      <p:sp>
        <p:nvSpPr>
          <p:cNvPr id="1982" name="正方形/長方形 10"/>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29101C8C-7F49-469E-920A-955DC28A3548}"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53</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93959432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4" name="正方形/長方形 4"/>
          <p:cNvSpPr/>
          <p:nvPr/>
        </p:nvSpPr>
        <p:spPr>
          <a:xfrm>
            <a:off x="0" y="0"/>
            <a:ext cx="9144000" cy="576000"/>
          </a:xfrm>
          <a:prstGeom prst="rect">
            <a:avLst/>
          </a:prstGeom>
          <a:solidFill>
            <a:srgbClr val="F79646"/>
          </a:solidFill>
          <a:ln w="25400" cap="flat" cmpd="sng" algn="ctr">
            <a:noFill/>
            <a:prstDash val="solid"/>
          </a:ln>
          <a:effectLst/>
        </p:spPr>
        <p:txBody>
          <a:bodyPr rtlCol="0"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要件適合性</a:t>
            </a:r>
          </a:p>
        </p:txBody>
      </p:sp>
      <p:sp>
        <p:nvSpPr>
          <p:cNvPr id="1985" name="正方形/長方形 5"/>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総務省</a:t>
            </a:r>
          </a:p>
        </p:txBody>
      </p:sp>
      <p:sp>
        <p:nvSpPr>
          <p:cNvPr id="1986" name="Text Box 4"/>
          <p:cNvSpPr txBox="1">
            <a:spLocks noChangeArrowheads="1"/>
          </p:cNvSpPr>
          <p:nvPr/>
        </p:nvSpPr>
        <p:spPr>
          <a:xfrm>
            <a:off x="0" y="576000"/>
            <a:ext cx="11161240" cy="400110"/>
          </a:xfrm>
          <a:prstGeom prst="rect">
            <a:avLst/>
          </a:prstGeom>
          <a:noFill/>
          <a:ln w="9525">
            <a:noFill/>
            <a:miter lim="800000"/>
            <a:headEnd/>
            <a:tailEnd/>
          </a:ln>
          <a:effectLst/>
        </p:spPr>
        <p:txBody>
          <a:bodyPr wrap="square">
            <a:spAutoFit/>
          </a:bodyPr>
          <a:lstStyle/>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r>
              <a:rPr kumimoji="1" lang="ja-JP" altLang="en-US" sz="2000" b="1"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rPr>
              <a:t>（５）「有効性・効率性」</a:t>
            </a:r>
          </a:p>
        </p:txBody>
      </p:sp>
      <p:sp>
        <p:nvSpPr>
          <p:cNvPr id="1987" name="Rectangle 66"/>
          <p:cNvSpPr>
            <a:spLocks noChangeArrowheads="1"/>
          </p:cNvSpPr>
          <p:nvPr/>
        </p:nvSpPr>
        <p:spPr>
          <a:xfrm>
            <a:off x="179513" y="980728"/>
            <a:ext cx="8784976" cy="5760640"/>
          </a:xfrm>
          <a:prstGeom prst="rect">
            <a:avLst/>
          </a:prstGeom>
          <a:noFill/>
          <a:ln w="28575">
            <a:solidFill>
              <a:srgbClr val="FFC000"/>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sp>
        <p:nvSpPr>
          <p:cNvPr id="1988" name="正方形/長方形 9"/>
          <p:cNvSpPr/>
          <p:nvPr/>
        </p:nvSpPr>
        <p:spPr>
          <a:xfrm>
            <a:off x="179513" y="1044278"/>
            <a:ext cx="8640960" cy="461665"/>
          </a:xfrm>
          <a:prstGeom prst="rect">
            <a:avLst/>
          </a:prstGeom>
        </p:spPr>
        <p:txBody>
          <a:bodyPr wrap="square">
            <a:spAutoFit/>
          </a:bodyPr>
          <a:lstStyle/>
          <a:p>
            <a:pPr marL="254000" marR="44450" lvl="0" indent="0" algn="l" defTabSz="914400" rtl="0" eaLnBrk="0" fontAlgn="base" latinLnBrk="0" hangingPunct="0">
              <a:lnSpc>
                <a:spcPct val="100000"/>
              </a:lnSpc>
              <a:spcBef>
                <a:spcPct val="0"/>
              </a:spcBef>
              <a:spcAft>
                <a:spcPts val="0"/>
              </a:spcAft>
              <a:buClrTx/>
              <a:buSzTx/>
              <a:buFontTx/>
              <a:buNone/>
              <a:tabLst>
                <a:tab pos="2700020" algn="ctr"/>
                <a:tab pos="5400040" algn="r"/>
              </a:tabLst>
              <a:defRPr/>
            </a:pPr>
            <a:endParaRPr kumimoji="1" lang="en-US" altLang="ja-JP" sz="1200" b="0" i="0" u="none" strike="noStrike" kern="100" cap="none" spc="0" normalizeH="0" baseline="0" noProof="0">
              <a:ln>
                <a:noFill/>
              </a:ln>
              <a:solidFill>
                <a:srgbClr val="000000"/>
              </a:solidFill>
              <a:effectLst/>
              <a:uLnTx/>
              <a:uFillTx/>
              <a:latin typeface="Meiryo UI" panose="020B0604030504040204" pitchFamily="50" charset="-128"/>
              <a:ea typeface="ＭＳ ゴシック" panose="020B0609070205080204" pitchFamily="49" charset="-128"/>
              <a:cs typeface="Meiryo UI" panose="020B0604030504040204" pitchFamily="50" charset="-128"/>
            </a:endParaRPr>
          </a:p>
          <a:p>
            <a:pPr marL="254000" marR="44450" lvl="0" indent="0" algn="l" defTabSz="914400" rtl="0" eaLnBrk="0" fontAlgn="base" latinLnBrk="0" hangingPunct="0">
              <a:lnSpc>
                <a:spcPct val="100000"/>
              </a:lnSpc>
              <a:spcBef>
                <a:spcPct val="0"/>
              </a:spcBef>
              <a:spcAft>
                <a:spcPts val="0"/>
              </a:spcAft>
              <a:buClrTx/>
              <a:buSzTx/>
              <a:buFontTx/>
              <a:buNone/>
              <a:tabLst>
                <a:tab pos="2700020" algn="ctr"/>
                <a:tab pos="5400040" algn="r"/>
              </a:tabLst>
              <a:defRPr/>
            </a:pPr>
            <a:endParaRPr kumimoji="1" lang="ja-JP" altLang="ja-JP" sz="1200" b="0" i="0" u="none" strike="noStrike" kern="100" cap="none" spc="0" normalizeH="0" baseline="0" noProof="0">
              <a:ln>
                <a:noFill/>
              </a:ln>
              <a:solidFill>
                <a:srgbClr val="000000"/>
              </a:solidFill>
              <a:effectLst/>
              <a:uLnTx/>
              <a:uFillTx/>
              <a:latin typeface="Meiryo UI" panose="020B0604030504040204" pitchFamily="50" charset="-128"/>
              <a:ea typeface="ＭＳ ゴシック" panose="020B0609070205080204" pitchFamily="49" charset="-128"/>
              <a:cs typeface="Meiryo UI" panose="020B0604030504040204" pitchFamily="50" charset="-128"/>
            </a:endParaRPr>
          </a:p>
        </p:txBody>
      </p:sp>
      <p:graphicFrame>
        <p:nvGraphicFramePr>
          <p:cNvPr id="1989" name="表 8"/>
          <p:cNvGraphicFramePr>
            <a:graphicFrameLocks noGrp="1"/>
          </p:cNvGraphicFramePr>
          <p:nvPr/>
        </p:nvGraphicFramePr>
        <p:xfrm>
          <a:off x="334796" y="1087201"/>
          <a:ext cx="8474408" cy="3169791"/>
        </p:xfrm>
        <a:graphic>
          <a:graphicData uri="http://schemas.openxmlformats.org/drawingml/2006/table">
            <a:tbl>
              <a:tblPr/>
              <a:tblGrid>
                <a:gridCol w="381934">
                  <a:extLst>
                    <a:ext uri="{9D8B030D-6E8A-4147-A177-3AD203B41FA5}">
                      <a16:colId xmlns:a16="http://schemas.microsoft.com/office/drawing/2014/main" val="20000"/>
                    </a:ext>
                  </a:extLst>
                </a:gridCol>
                <a:gridCol w="8092474">
                  <a:extLst>
                    <a:ext uri="{9D8B030D-6E8A-4147-A177-3AD203B41FA5}">
                      <a16:colId xmlns:a16="http://schemas.microsoft.com/office/drawing/2014/main" val="20001"/>
                    </a:ext>
                  </a:extLst>
                </a:gridCol>
              </a:tblGrid>
              <a:tr h="397583">
                <a:tc rowSpan="2">
                  <a:txBody>
                    <a:bodyPr/>
                    <a:lstStyle/>
                    <a:p>
                      <a:pPr marL="0" marR="44450" indent="0" algn="ctr" defTabSz="914400" rtl="0" eaLnBrk="1" latinLnBrk="0" hangingPunct="1">
                        <a:spcAft>
                          <a:spcPts val="0"/>
                        </a:spcAft>
                        <a:tabLst>
                          <a:tab pos="2700020" algn="ctr"/>
                          <a:tab pos="5400040" algn="r"/>
                        </a:tabLst>
                      </a:pPr>
                      <a:r>
                        <a:rPr kumimoji="1" lang="ja-JP" altLang="en-US" sz="1800" kern="1200">
                          <a:solidFill>
                            <a:schemeClr val="tx1"/>
                          </a:solidFill>
                          <a:latin typeface="Meiryo UI" panose="020B0604030504040204" pitchFamily="50" charset="-128"/>
                          <a:ea typeface="Meiryo UI" panose="020B0604030504040204" pitchFamily="50" charset="-128"/>
                          <a:cs typeface="+mn-cs"/>
                        </a:rPr>
                        <a:t>⑦</a:t>
                      </a:r>
                      <a:endParaRPr kumimoji="1" lang="ja-JP" altLang="ja-JP" sz="1800" kern="120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marR="44450" lvl="0" indent="0" algn="l" defTabSz="914400" rtl="0" eaLnBrk="1" fontAlgn="auto" latinLnBrk="0" hangingPunct="1">
                        <a:lnSpc>
                          <a:spcPct val="100000"/>
                        </a:lnSpc>
                        <a:spcBef>
                          <a:spcPts val="0"/>
                        </a:spcBef>
                        <a:spcAft>
                          <a:spcPts val="0"/>
                        </a:spcAft>
                        <a:buClrTx/>
                        <a:buSzTx/>
                        <a:tabLst>
                          <a:tab pos="2700020" algn="ctr"/>
                          <a:tab pos="5400040" algn="r"/>
                        </a:tabLst>
                        <a:defRPr/>
                      </a:pPr>
                      <a:r>
                        <a:rPr kumimoji="1" lang="en-US" altLang="ja-JP" sz="1200" kern="1200">
                          <a:solidFill>
                            <a:schemeClr val="tx1"/>
                          </a:solidFill>
                          <a:latin typeface="Meiryo UI" panose="020B0604030504040204" pitchFamily="50" charset="-128"/>
                          <a:ea typeface="Meiryo UI" panose="020B0604030504040204" pitchFamily="50" charset="-128"/>
                          <a:cs typeface="+mn-cs"/>
                        </a:rPr>
                        <a:t>【</a:t>
                      </a:r>
                      <a:r>
                        <a:rPr kumimoji="1" lang="ja-JP" altLang="en-US" sz="1200" kern="1200">
                          <a:solidFill>
                            <a:schemeClr val="tx1"/>
                          </a:solidFill>
                          <a:latin typeface="Meiryo UI" panose="020B0604030504040204" pitchFamily="50" charset="-128"/>
                          <a:ea typeface="Meiryo UI" panose="020B0604030504040204" pitchFamily="50" charset="-128"/>
                          <a:cs typeface="+mn-cs"/>
                        </a:rPr>
                        <a:t>３つの基本理念：都市間連携②</a:t>
                      </a:r>
                      <a:r>
                        <a:rPr kumimoji="1" lang="en-US" altLang="ja-JP" sz="1200" kern="1200">
                          <a:solidFill>
                            <a:schemeClr val="tx1"/>
                          </a:solidFill>
                          <a:latin typeface="Meiryo UI" panose="020B0604030504040204" pitchFamily="50" charset="-128"/>
                          <a:ea typeface="Meiryo UI" panose="020B0604030504040204" pitchFamily="50" charset="-128"/>
                          <a:cs typeface="+mn-cs"/>
                        </a:rPr>
                        <a:t>】</a:t>
                      </a:r>
                    </a:p>
                    <a:p>
                      <a:pPr marL="72000" marR="44450" lvl="0" indent="0" algn="l" defTabSz="914400" rtl="0" eaLnBrk="1" fontAlgn="auto" latinLnBrk="0" hangingPunct="1">
                        <a:lnSpc>
                          <a:spcPct val="100000"/>
                        </a:lnSpc>
                        <a:spcBef>
                          <a:spcPts val="0"/>
                        </a:spcBef>
                        <a:spcAft>
                          <a:spcPts val="0"/>
                        </a:spcAft>
                        <a:buClrTx/>
                        <a:buSzTx/>
                        <a:tabLst>
                          <a:tab pos="2700020" algn="ctr"/>
                          <a:tab pos="5400040" algn="r"/>
                        </a:tabLst>
                        <a:defRPr/>
                      </a:pPr>
                      <a:r>
                        <a:rPr kumimoji="1" lang="ja-JP" altLang="en-US" sz="1200" kern="1200">
                          <a:solidFill>
                            <a:schemeClr val="tx1"/>
                          </a:solidFill>
                          <a:latin typeface="Meiryo UI" panose="020B0604030504040204" pitchFamily="50" charset="-128"/>
                          <a:ea typeface="Meiryo UI" panose="020B0604030504040204" pitchFamily="50" charset="-128"/>
                          <a:cs typeface="+mn-cs"/>
                        </a:rPr>
                        <a:t>都市</a:t>
                      </a:r>
                      <a:r>
                        <a:rPr kumimoji="1" lang="en-US" altLang="ja-JP" sz="1200" kern="1200">
                          <a:solidFill>
                            <a:schemeClr val="tx1"/>
                          </a:solidFill>
                          <a:latin typeface="Meiryo UI" panose="020B0604030504040204" pitchFamily="50" charset="-128"/>
                          <a:ea typeface="Meiryo UI" panose="020B0604030504040204" pitchFamily="50" charset="-128"/>
                          <a:cs typeface="+mn-cs"/>
                        </a:rPr>
                        <a:t>OS</a:t>
                      </a:r>
                      <a:r>
                        <a:rPr kumimoji="1" lang="ja-JP" altLang="en-US" sz="1200" kern="1200">
                          <a:solidFill>
                            <a:schemeClr val="tx1"/>
                          </a:solidFill>
                          <a:latin typeface="Meiryo UI" panose="020B0604030504040204" pitchFamily="50" charset="-128"/>
                          <a:ea typeface="Meiryo UI" panose="020B0604030504040204" pitchFamily="50" charset="-128"/>
                          <a:cs typeface="+mn-cs"/>
                        </a:rPr>
                        <a:t>を介してデータを都市間連携することで、新たな価値を生み出すサービスを提供するものであること</a:t>
                      </a:r>
                      <a:endParaRPr kumimoji="1" lang="en-US" altLang="ja-JP" sz="1200" kern="1200">
                        <a:solidFill>
                          <a:schemeClr val="tx1"/>
                        </a:solidFill>
                        <a:latin typeface="Meiryo UI" panose="020B0604030504040204" pitchFamily="50" charset="-128"/>
                        <a:ea typeface="Meiryo UI" panose="020B0604030504040204" pitchFamily="50" charset="-128"/>
                        <a:cs typeface="+mn-cs"/>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900000">
                <a:tc vMerge="1">
                  <a:txBody>
                    <a:bodyPr/>
                    <a:lstStyle/>
                    <a:p>
                      <a:pPr marL="0" marR="44450" indent="0" algn="ctr" defTabSz="914400" rtl="0" eaLnBrk="1" latinLnBrk="0" hangingPunct="1">
                        <a:spcAft>
                          <a:spcPts val="0"/>
                        </a:spcAft>
                        <a:tabLst>
                          <a:tab pos="2700020" algn="ctr"/>
                          <a:tab pos="5400040" algn="r"/>
                        </a:tabLst>
                      </a:pPr>
                      <a:endParaRPr kumimoji="1" lang="ja-JP" altLang="ja-JP" sz="1800" kern="120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4450" indent="0" defTabSz="914400" rtl="0" eaLnBrk="1" latinLnBrk="0" hangingPunct="1">
                        <a:spcAft>
                          <a:spcPts val="0"/>
                        </a:spcAft>
                        <a:tabLst>
                          <a:tab pos="2700020" algn="ctr"/>
                          <a:tab pos="5400040" algn="r"/>
                        </a:tabLst>
                      </a:pP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＜記載例＞</a:t>
                      </a:r>
                    </a:p>
                    <a:p>
                      <a:pPr marL="0" marR="44450" lvl="0" indent="0" algn="just"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○○サービスについて、当市のデータと○○市のデータを連携させることで、～の面においてより高度なサービスを提供する。</a:t>
                      </a:r>
                      <a:endPar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lvl="0" indent="0" algn="just" defTabSz="914400" rtl="0" eaLnBrk="1" fontAlgn="auto" latinLnBrk="0" hangingPunct="1">
                        <a:lnSpc>
                          <a:spcPct val="100000"/>
                        </a:lnSpc>
                        <a:spcBef>
                          <a:spcPts val="0"/>
                        </a:spcBef>
                        <a:spcAft>
                          <a:spcPts val="0"/>
                        </a:spcAft>
                        <a:buClrTx/>
                        <a:buSzTx/>
                        <a:buFontTx/>
                        <a:buNone/>
                        <a:tabLst>
                          <a:tab pos="2700020" algn="ctr"/>
                          <a:tab pos="5400040" algn="r"/>
                        </a:tabLst>
                        <a:defRPr/>
                      </a:pPr>
                      <a:r>
                        <a:rPr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令和７年度以降についても、該当する予定があれば、可能な範囲で具体的に記載すること。</a:t>
                      </a:r>
                      <a:endParaRPr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21325">
                <a:tc rowSpan="2">
                  <a:txBody>
                    <a:bodyPr/>
                    <a:lstStyle/>
                    <a:p>
                      <a:pPr marL="0" marR="44450" indent="0" algn="ctr" defTabSz="914400" rtl="0" eaLnBrk="1" latinLnBrk="0" hangingPunct="1">
                        <a:spcAft>
                          <a:spcPts val="0"/>
                        </a:spcAft>
                        <a:tabLst>
                          <a:tab pos="2700020" algn="ctr"/>
                          <a:tab pos="5400040" algn="r"/>
                        </a:tabLst>
                      </a:pPr>
                      <a:r>
                        <a:rPr kumimoji="1" lang="ja-JP" altLang="en-US" sz="1800" kern="1200">
                          <a:solidFill>
                            <a:schemeClr val="tx1"/>
                          </a:solidFill>
                          <a:latin typeface="Meiryo UI" panose="020B0604030504040204" pitchFamily="50" charset="-128"/>
                          <a:ea typeface="Meiryo UI" panose="020B0604030504040204" pitchFamily="50" charset="-128"/>
                          <a:cs typeface="+mn-cs"/>
                        </a:rPr>
                        <a:t>⑧</a:t>
                      </a:r>
                      <a:endParaRPr kumimoji="1" lang="ja-JP" altLang="ja-JP" sz="1800" kern="120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en-US" altLang="ja-JP"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横展開</a:t>
                      </a:r>
                      <a:r>
                        <a:rPr kumimoji="1" lang="en-US" altLang="ja-JP"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p>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構築したシステム等の情報や得られた知見を他の自治体に共有し、事例の横展開に貢献する取組であること</a:t>
                      </a:r>
                      <a:endPar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506448">
                <a:tc vMerge="1">
                  <a:txBody>
                    <a:bodyPr/>
                    <a:lstStyle/>
                    <a:p>
                      <a:pPr marL="0" marR="44450" indent="0" algn="ctr" defTabSz="914400" rtl="0" eaLnBrk="1" latinLnBrk="0" hangingPunct="1">
                        <a:spcAft>
                          <a:spcPts val="0"/>
                        </a:spcAft>
                        <a:tabLst>
                          <a:tab pos="2700020" algn="ctr"/>
                          <a:tab pos="5400040" algn="r"/>
                        </a:tabLst>
                      </a:pPr>
                      <a:endParaRPr kumimoji="1" lang="ja-JP" altLang="ja-JP" sz="1800" kern="120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ja-JP" sz="1200" b="0" i="1" u="none" strike="noStrike" kern="100" cap="none" spc="0" normalizeH="0" baseline="0" noProof="0">
                          <a:ln>
                            <a:noFill/>
                          </a:ln>
                          <a:solidFill>
                            <a:srgbClr val="FF0000"/>
                          </a:solidFill>
                          <a:effectLst/>
                          <a:uLnTx/>
                          <a:uFillTx/>
                          <a:latin typeface="Meiryo UI" panose="020B0604030504040204" pitchFamily="50" charset="-128"/>
                          <a:ea typeface="ＭＳ ゴシック" panose="020B0609070205080204" pitchFamily="49" charset="-128"/>
                          <a:cs typeface="Meiryo UI" panose="020B0604030504040204" pitchFamily="50" charset="-128"/>
                        </a:rPr>
                        <a:t>＜記載例＞</a:t>
                      </a:r>
                    </a:p>
                    <a:p>
                      <a:pPr marL="0" marR="44450" lvl="0" indent="0" algn="just"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200" i="1" u="none" kern="100" noProof="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・デジタル庁の公表する推奨モジュールをベースに都市</a:t>
                      </a:r>
                      <a:r>
                        <a:rPr kumimoji="1" lang="en-US" altLang="ja-JP" sz="1200" i="1" u="none" kern="100" noProof="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OS</a:t>
                      </a:r>
                      <a:r>
                        <a:rPr kumimoji="1" lang="ja-JP" altLang="en-US" sz="1200" i="1" u="none" kern="100" noProof="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を構築すること等によりデータやアプリケーションの横展開を図る。</a:t>
                      </a:r>
                      <a:endParaRPr kumimoji="1" lang="en-US" altLang="ja-JP" sz="1200" i="1" u="none" kern="100" noProof="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lvl="0" indent="0" algn="just"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200" i="1" kern="100" noProof="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・構築した都市</a:t>
                      </a:r>
                      <a:r>
                        <a:rPr kumimoji="1" lang="en-US" altLang="ja-JP" sz="1200" i="1" kern="100" noProof="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OS</a:t>
                      </a:r>
                      <a:r>
                        <a:rPr kumimoji="1" lang="ja-JP" altLang="en-US" sz="1200" i="1" kern="100" noProof="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の設計書等を、類似の地域課題を抱える○○市と共有又は開示することにより横展開を目指す。</a:t>
                      </a:r>
                      <a:endParaRPr kumimoji="1" lang="en-US" altLang="ja-JP" sz="1200" i="1" kern="100" noProof="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1990" name="正方形/長方形 12"/>
          <p:cNvSpPr/>
          <p:nvPr/>
        </p:nvSpPr>
        <p:spPr>
          <a:xfrm>
            <a:off x="6640081" y="634866"/>
            <a:ext cx="2458920" cy="261610"/>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100" b="0" i="1" u="none" strike="noStrike" kern="1200" cap="none" spc="0" normalizeH="0" baseline="0" noProof="0">
                <a:ln>
                  <a:noFill/>
                </a:ln>
                <a:solidFill>
                  <a:srgbClr val="FF0000"/>
                </a:solidFill>
                <a:effectLst/>
                <a:uLnTx/>
                <a:uFillTx/>
                <a:latin typeface="ＭＳ Ｐゴシック"/>
                <a:ea typeface="ＭＳ Ｐゴシック"/>
                <a:cs typeface="+mn-cs"/>
              </a:rPr>
              <a:t>注）必要に応じ、図表を追加すること</a:t>
            </a:r>
            <a:endParaRPr kumimoji="1" lang="en-US" altLang="ja-JP" sz="1100" b="0" i="1" u="none" strike="noStrike" kern="1200" cap="none" spc="0" normalizeH="0" baseline="0" noProof="0">
              <a:ln>
                <a:noFill/>
              </a:ln>
              <a:solidFill>
                <a:srgbClr val="FF0000"/>
              </a:solidFill>
              <a:effectLst/>
              <a:uLnTx/>
              <a:uFillTx/>
              <a:latin typeface="ＭＳ Ｐゴシック"/>
              <a:ea typeface="ＭＳ Ｐゴシック"/>
              <a:cs typeface="+mn-cs"/>
            </a:endParaRPr>
          </a:p>
        </p:txBody>
      </p:sp>
      <p:sp>
        <p:nvSpPr>
          <p:cNvPr id="2" name="正方形/長方形 10">
            <a:extLst>
              <a:ext uri="{FF2B5EF4-FFF2-40B4-BE49-F238E27FC236}">
                <a16:creationId xmlns:a16="http://schemas.microsoft.com/office/drawing/2014/main" id="{37B40A7D-6DE2-AD8E-721E-EEAAB7C543BB}"/>
              </a:ext>
            </a:extLst>
          </p:cNvPr>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29101C8C-7F49-469E-920A-955DC28A3548}"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54</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65562733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3" name="正方形/長方形 4"/>
          <p:cNvSpPr/>
          <p:nvPr/>
        </p:nvSpPr>
        <p:spPr>
          <a:xfrm>
            <a:off x="0" y="0"/>
            <a:ext cx="9144000" cy="576000"/>
          </a:xfrm>
          <a:prstGeom prst="rect">
            <a:avLst/>
          </a:prstGeom>
          <a:solidFill>
            <a:srgbClr val="F79646"/>
          </a:solidFill>
          <a:ln w="25400" cap="flat" cmpd="sng" algn="ctr">
            <a:noFill/>
            <a:prstDash val="solid"/>
          </a:ln>
          <a:effectLst/>
        </p:spPr>
        <p:txBody>
          <a:bodyPr rtlCol="0"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要件適合性</a:t>
            </a:r>
          </a:p>
        </p:txBody>
      </p:sp>
      <p:sp>
        <p:nvSpPr>
          <p:cNvPr id="1994" name="正方形/長方形 5"/>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総務省</a:t>
            </a:r>
          </a:p>
        </p:txBody>
      </p:sp>
      <p:sp>
        <p:nvSpPr>
          <p:cNvPr id="1995" name="Text Box 4"/>
          <p:cNvSpPr txBox="1">
            <a:spLocks noChangeArrowheads="1"/>
          </p:cNvSpPr>
          <p:nvPr/>
        </p:nvSpPr>
        <p:spPr>
          <a:xfrm>
            <a:off x="0" y="530320"/>
            <a:ext cx="11161240" cy="400110"/>
          </a:xfrm>
          <a:prstGeom prst="rect">
            <a:avLst/>
          </a:prstGeom>
          <a:noFill/>
          <a:ln w="9525">
            <a:noFill/>
            <a:miter lim="800000"/>
            <a:headEnd/>
            <a:tailEnd/>
          </a:ln>
          <a:effectLst/>
        </p:spPr>
        <p:txBody>
          <a:bodyPr wrap="square">
            <a:spAutoFit/>
          </a:bodyPr>
          <a:lstStyle/>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r>
              <a:rPr kumimoji="1" lang="ja-JP" altLang="en-US" sz="2000" b="1"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rPr>
              <a:t>（６）「その他」</a:t>
            </a:r>
            <a:endParaRPr kumimoji="1" lang="ja-JP" altLang="en-US" sz="1600" b="0"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endParaRPr>
          </a:p>
        </p:txBody>
      </p:sp>
      <p:sp>
        <p:nvSpPr>
          <p:cNvPr id="1996" name="Rectangle 66"/>
          <p:cNvSpPr>
            <a:spLocks noChangeArrowheads="1"/>
          </p:cNvSpPr>
          <p:nvPr/>
        </p:nvSpPr>
        <p:spPr>
          <a:xfrm>
            <a:off x="179513" y="980728"/>
            <a:ext cx="8784976" cy="5760640"/>
          </a:xfrm>
          <a:prstGeom prst="rect">
            <a:avLst/>
          </a:prstGeom>
          <a:noFill/>
          <a:ln w="28575">
            <a:solidFill>
              <a:srgbClr val="FFC000"/>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sp>
        <p:nvSpPr>
          <p:cNvPr id="1997" name="正方形/長方形 9"/>
          <p:cNvSpPr/>
          <p:nvPr/>
        </p:nvSpPr>
        <p:spPr>
          <a:xfrm>
            <a:off x="179513" y="1044278"/>
            <a:ext cx="8640960" cy="461665"/>
          </a:xfrm>
          <a:prstGeom prst="rect">
            <a:avLst/>
          </a:prstGeom>
        </p:spPr>
        <p:txBody>
          <a:bodyPr wrap="square">
            <a:spAutoFit/>
          </a:bodyPr>
          <a:lstStyle/>
          <a:p>
            <a:pPr marL="254000" marR="44450" lvl="0" indent="0" algn="l" defTabSz="914400" rtl="0" eaLnBrk="0" fontAlgn="base" latinLnBrk="0" hangingPunct="0">
              <a:lnSpc>
                <a:spcPct val="100000"/>
              </a:lnSpc>
              <a:spcBef>
                <a:spcPct val="0"/>
              </a:spcBef>
              <a:spcAft>
                <a:spcPts val="0"/>
              </a:spcAft>
              <a:buClrTx/>
              <a:buSzTx/>
              <a:buFontTx/>
              <a:buNone/>
              <a:tabLst>
                <a:tab pos="2700020" algn="ctr"/>
                <a:tab pos="5400040" algn="r"/>
              </a:tabLst>
              <a:defRPr/>
            </a:pPr>
            <a:endParaRPr kumimoji="1" lang="en-US" altLang="ja-JP" sz="1200" b="0" i="0" u="none" strike="noStrike" kern="100" cap="none" spc="0" normalizeH="0" baseline="0" noProof="0">
              <a:ln>
                <a:noFill/>
              </a:ln>
              <a:solidFill>
                <a:srgbClr val="000000"/>
              </a:solidFill>
              <a:effectLst/>
              <a:uLnTx/>
              <a:uFillTx/>
              <a:latin typeface="Meiryo UI" panose="020B0604030504040204" pitchFamily="50" charset="-128"/>
              <a:ea typeface="ＭＳ ゴシック" panose="020B0609070205080204" pitchFamily="49" charset="-128"/>
              <a:cs typeface="Meiryo UI" panose="020B0604030504040204" pitchFamily="50" charset="-128"/>
            </a:endParaRPr>
          </a:p>
          <a:p>
            <a:pPr marL="254000" marR="44450" lvl="0" indent="0" algn="l" defTabSz="914400" rtl="0" eaLnBrk="0" fontAlgn="base" latinLnBrk="0" hangingPunct="0">
              <a:lnSpc>
                <a:spcPct val="100000"/>
              </a:lnSpc>
              <a:spcBef>
                <a:spcPct val="0"/>
              </a:spcBef>
              <a:spcAft>
                <a:spcPts val="0"/>
              </a:spcAft>
              <a:buClrTx/>
              <a:buSzTx/>
              <a:buFontTx/>
              <a:buNone/>
              <a:tabLst>
                <a:tab pos="2700020" algn="ctr"/>
                <a:tab pos="5400040" algn="r"/>
              </a:tabLst>
              <a:defRPr/>
            </a:pPr>
            <a:endParaRPr kumimoji="1" lang="ja-JP" altLang="ja-JP" sz="1200" b="0" i="0" u="none" strike="noStrike" kern="100" cap="none" spc="0" normalizeH="0" baseline="0" noProof="0">
              <a:ln>
                <a:noFill/>
              </a:ln>
              <a:solidFill>
                <a:srgbClr val="000000"/>
              </a:solidFill>
              <a:effectLst/>
              <a:uLnTx/>
              <a:uFillTx/>
              <a:latin typeface="Meiryo UI" panose="020B0604030504040204" pitchFamily="50" charset="-128"/>
              <a:ea typeface="ＭＳ ゴシック" panose="020B0609070205080204" pitchFamily="49" charset="-128"/>
              <a:cs typeface="Meiryo UI" panose="020B0604030504040204" pitchFamily="50" charset="-128"/>
            </a:endParaRPr>
          </a:p>
        </p:txBody>
      </p:sp>
      <p:graphicFrame>
        <p:nvGraphicFramePr>
          <p:cNvPr id="1998" name="表 8"/>
          <p:cNvGraphicFramePr>
            <a:graphicFrameLocks noGrp="1"/>
          </p:cNvGraphicFramePr>
          <p:nvPr/>
        </p:nvGraphicFramePr>
        <p:xfrm>
          <a:off x="334796" y="1109561"/>
          <a:ext cx="8474408" cy="5547604"/>
        </p:xfrm>
        <a:graphic>
          <a:graphicData uri="http://schemas.openxmlformats.org/drawingml/2006/table">
            <a:tbl>
              <a:tblPr/>
              <a:tblGrid>
                <a:gridCol w="381934">
                  <a:extLst>
                    <a:ext uri="{9D8B030D-6E8A-4147-A177-3AD203B41FA5}">
                      <a16:colId xmlns:a16="http://schemas.microsoft.com/office/drawing/2014/main" val="20000"/>
                    </a:ext>
                  </a:extLst>
                </a:gridCol>
                <a:gridCol w="8092474">
                  <a:extLst>
                    <a:ext uri="{9D8B030D-6E8A-4147-A177-3AD203B41FA5}">
                      <a16:colId xmlns:a16="http://schemas.microsoft.com/office/drawing/2014/main" val="20001"/>
                    </a:ext>
                  </a:extLst>
                </a:gridCol>
              </a:tblGrid>
              <a:tr h="447231">
                <a:tc rowSpan="2">
                  <a:txBody>
                    <a:bodyPr/>
                    <a:lstStyle/>
                    <a:p>
                      <a:pPr marL="0" marR="44450" lvl="0" indent="0" algn="ctr"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800" kern="1200">
                          <a:solidFill>
                            <a:schemeClr val="tx1"/>
                          </a:solidFill>
                          <a:latin typeface="Meiryo UI" panose="020B0604030504040204" pitchFamily="50" charset="-128"/>
                          <a:ea typeface="Meiryo UI" panose="020B0604030504040204" pitchFamily="50" charset="-128"/>
                          <a:cs typeface="+mn-cs"/>
                        </a:rPr>
                        <a:t>①</a:t>
                      </a:r>
                      <a:r>
                        <a:rPr kumimoji="1" lang="en-US" altLang="ja-JP" sz="1200" kern="1200">
                          <a:solidFill>
                            <a:schemeClr val="tx1"/>
                          </a:solidFill>
                          <a:latin typeface="Meiryo UI" panose="020B0604030504040204" pitchFamily="50" charset="-128"/>
                          <a:ea typeface="Meiryo UI" panose="020B0604030504040204" pitchFamily="50" charset="-128"/>
                          <a:cs typeface="+mn-cs"/>
                        </a:rPr>
                        <a:t>【</a:t>
                      </a:r>
                      <a:r>
                        <a:rPr kumimoji="1" lang="ja-JP" altLang="en-US" sz="1200" kern="1200">
                          <a:solidFill>
                            <a:schemeClr val="tx1"/>
                          </a:solidFill>
                          <a:latin typeface="Meiryo UI" panose="020B0604030504040204" pitchFamily="50" charset="-128"/>
                          <a:ea typeface="Meiryo UI" panose="020B0604030504040204" pitchFamily="50" charset="-128"/>
                          <a:cs typeface="+mn-cs"/>
                        </a:rPr>
                        <a:t>必須</a:t>
                      </a:r>
                      <a:r>
                        <a:rPr kumimoji="1" lang="en-US" altLang="ja-JP" sz="1200" kern="1200">
                          <a:solidFill>
                            <a:schemeClr val="tx1"/>
                          </a:solidFill>
                          <a:latin typeface="Meiryo UI" panose="020B0604030504040204" pitchFamily="50" charset="-128"/>
                          <a:ea typeface="Meiryo UI" panose="020B0604030504040204" pitchFamily="50" charset="-128"/>
                          <a:cs typeface="+mn-cs"/>
                        </a:rPr>
                        <a:t>】</a:t>
                      </a:r>
                    </a:p>
                    <a:p>
                      <a:pPr marR="44450" indent="0" algn="ctr">
                        <a:spcAft>
                          <a:spcPts val="0"/>
                        </a:spcAft>
                        <a:tabLst>
                          <a:tab pos="2700020" algn="ctr"/>
                          <a:tab pos="5400040" algn="r"/>
                        </a:tabLst>
                      </a:pPr>
                      <a:endParaRPr kumimoji="1" lang="ja-JP" sz="1800" kern="120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en-US" altLang="ja-JP" sz="1200" kern="1200">
                          <a:solidFill>
                            <a:schemeClr val="tx1"/>
                          </a:solidFill>
                          <a:latin typeface="Meiryo UI" panose="020B0604030504040204" pitchFamily="50" charset="-128"/>
                          <a:ea typeface="Meiryo UI" panose="020B0604030504040204" pitchFamily="50" charset="-128"/>
                          <a:cs typeface="+mn-cs"/>
                        </a:rPr>
                        <a:t>【</a:t>
                      </a:r>
                      <a:r>
                        <a:rPr kumimoji="1" lang="ja-JP" altLang="en-US" sz="1200" kern="1200">
                          <a:solidFill>
                            <a:schemeClr val="tx1"/>
                          </a:solidFill>
                          <a:latin typeface="Meiryo UI" panose="020B0604030504040204" pitchFamily="50" charset="-128"/>
                          <a:ea typeface="Meiryo UI" panose="020B0604030504040204" pitchFamily="50" charset="-128"/>
                          <a:cs typeface="+mn-cs"/>
                        </a:rPr>
                        <a:t>５つの基本原則：セキュリティの確保</a:t>
                      </a:r>
                      <a:r>
                        <a:rPr kumimoji="1" lang="en-US" altLang="ja-JP" sz="1200" kern="1200">
                          <a:solidFill>
                            <a:schemeClr val="tx1"/>
                          </a:solidFill>
                          <a:latin typeface="Meiryo UI" panose="020B0604030504040204" pitchFamily="50" charset="-128"/>
                          <a:ea typeface="Meiryo UI" panose="020B0604030504040204" pitchFamily="50" charset="-128"/>
                          <a:cs typeface="+mn-cs"/>
                        </a:rPr>
                        <a:t>】</a:t>
                      </a:r>
                    </a:p>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200" kern="1200">
                          <a:solidFill>
                            <a:schemeClr val="tx1"/>
                          </a:solidFill>
                          <a:latin typeface="Meiryo UI" panose="020B0604030504040204" pitchFamily="50" charset="-128"/>
                          <a:ea typeface="Meiryo UI" panose="020B0604030504040204" pitchFamily="50" charset="-128"/>
                          <a:cs typeface="+mn-cs"/>
                        </a:rPr>
                        <a:t>スマートシティセキュリティガイドライン（第</a:t>
                      </a:r>
                      <a:r>
                        <a:rPr kumimoji="1" lang="en-US" altLang="ja-JP" sz="1200" kern="1200">
                          <a:solidFill>
                            <a:schemeClr val="tx1"/>
                          </a:solidFill>
                          <a:latin typeface="Meiryo UI" panose="020B0604030504040204" pitchFamily="50" charset="-128"/>
                          <a:ea typeface="Meiryo UI" panose="020B0604030504040204" pitchFamily="50" charset="-128"/>
                          <a:cs typeface="+mn-cs"/>
                        </a:rPr>
                        <a:t>2.0</a:t>
                      </a:r>
                      <a:r>
                        <a:rPr kumimoji="1" lang="ja-JP" altLang="en-US" sz="1200" kern="1200">
                          <a:solidFill>
                            <a:schemeClr val="tx1"/>
                          </a:solidFill>
                          <a:latin typeface="Meiryo UI" panose="020B0604030504040204" pitchFamily="50" charset="-128"/>
                          <a:ea typeface="Meiryo UI" panose="020B0604030504040204" pitchFamily="50" charset="-128"/>
                          <a:cs typeface="+mn-cs"/>
                        </a:rPr>
                        <a:t>版）を参考としながら適切なセキュリティ対策を実施すること</a:t>
                      </a:r>
                      <a:endParaRPr kumimoji="1" lang="en-US" altLang="ja-JP" sz="1200" kern="1200">
                        <a:solidFill>
                          <a:schemeClr val="tx1"/>
                        </a:solidFill>
                        <a:latin typeface="Meiryo UI" panose="020B0604030504040204" pitchFamily="50" charset="-128"/>
                        <a:ea typeface="Meiryo UI" panose="020B0604030504040204" pitchFamily="50" charset="-128"/>
                        <a:cs typeface="+mn-cs"/>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720080">
                <a:tc vMerge="1">
                  <a:txBody>
                    <a:bodyPr/>
                    <a:lstStyle/>
                    <a:p>
                      <a:pPr marR="44450" indent="127000">
                        <a:spcAft>
                          <a:spcPts val="0"/>
                        </a:spcAft>
                        <a:tabLst>
                          <a:tab pos="2700020" algn="ctr"/>
                          <a:tab pos="5400040" algn="r"/>
                        </a:tabLst>
                      </a:pPr>
                      <a:endParaRPr lang="ja-JP" sz="12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4450" indent="0" algn="just" defTabSz="914400" rtl="0" eaLnBrk="1" latinLnBrk="0" hangingPunct="1">
                        <a:spcAft>
                          <a:spcPts val="0"/>
                        </a:spcAft>
                        <a:tabLst>
                          <a:tab pos="2700020" algn="ctr"/>
                          <a:tab pos="5400040" algn="r"/>
                        </a:tabLst>
                      </a:pP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＜記載例＞</a:t>
                      </a:r>
                    </a:p>
                    <a:p>
                      <a:pPr marL="0" marR="44450" indent="0" algn="just" defTabSz="914400" rtl="0" eaLnBrk="1" latinLnBrk="0" hangingPunct="1">
                        <a:spcAft>
                          <a:spcPts val="0"/>
                        </a:spcAft>
                        <a:tabLst>
                          <a:tab pos="2700020" algn="ctr"/>
                          <a:tab pos="5400040" algn="r"/>
                        </a:tabLst>
                      </a:pP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スマートシティセキュリティガイドライン（第</a:t>
                      </a:r>
                      <a:r>
                        <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2.0</a:t>
                      </a: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版）</a:t>
                      </a:r>
                      <a:r>
                        <a:rPr kumimoji="1" lang="en-US" altLang="ja-JP" sz="1200" i="1" kern="100" baseline="300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を参考に適切なセキュリティ対策を実施する。詳細は応募様式共通部分後のスマートシティセキュリティガイドライン導入チェックシートに記載。</a:t>
                      </a:r>
                      <a:endPar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463261">
                <a:tc rowSpan="2">
                  <a:txBody>
                    <a:bodyPr/>
                    <a:lstStyle/>
                    <a:p>
                      <a:pPr marL="0" marR="44450" lvl="0" indent="0" algn="ctr"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800" kern="1200">
                          <a:solidFill>
                            <a:schemeClr val="tx1"/>
                          </a:solidFill>
                          <a:latin typeface="Meiryo UI" panose="020B0604030504040204" pitchFamily="50" charset="-128"/>
                          <a:ea typeface="Meiryo UI" panose="020B0604030504040204" pitchFamily="50" charset="-128"/>
                          <a:cs typeface="+mn-cs"/>
                        </a:rPr>
                        <a:t>②</a:t>
                      </a:r>
                      <a:r>
                        <a:rPr kumimoji="1" lang="en-US" altLang="ja-JP" sz="1800" kern="1200">
                          <a:solidFill>
                            <a:schemeClr val="tx1"/>
                          </a:solidFill>
                          <a:latin typeface="Meiryo UI" panose="020B0604030504040204" pitchFamily="50" charset="-128"/>
                          <a:ea typeface="Meiryo UI" panose="020B0604030504040204" pitchFamily="50" charset="-128"/>
                          <a:cs typeface="+mn-cs"/>
                        </a:rPr>
                        <a:t>【</a:t>
                      </a:r>
                      <a:r>
                        <a:rPr kumimoji="1" lang="ja-JP" altLang="en-US" sz="1800" kern="1200">
                          <a:solidFill>
                            <a:schemeClr val="tx1"/>
                          </a:solidFill>
                          <a:latin typeface="Meiryo UI" panose="020B0604030504040204" pitchFamily="50" charset="-128"/>
                          <a:ea typeface="Meiryo UI" panose="020B0604030504040204" pitchFamily="50" charset="-128"/>
                          <a:cs typeface="+mn-cs"/>
                        </a:rPr>
                        <a:t>必須</a:t>
                      </a:r>
                      <a:r>
                        <a:rPr kumimoji="1" lang="en-US" altLang="ja-JP" sz="1800" kern="1200">
                          <a:solidFill>
                            <a:schemeClr val="tx1"/>
                          </a:solidFill>
                          <a:latin typeface="Meiryo UI" panose="020B0604030504040204" pitchFamily="50" charset="-128"/>
                          <a:ea typeface="Meiryo UI" panose="020B0604030504040204" pitchFamily="50" charset="-128"/>
                          <a:cs typeface="+mn-cs"/>
                        </a:rPr>
                        <a:t>】</a:t>
                      </a:r>
                    </a:p>
                    <a:p>
                      <a:pPr marL="0" marR="44450" indent="0" algn="ctr" defTabSz="914400" rtl="0" eaLnBrk="1" latinLnBrk="0" hangingPunct="1">
                        <a:spcAft>
                          <a:spcPts val="0"/>
                        </a:spcAft>
                        <a:tabLst>
                          <a:tab pos="2700020" algn="ctr"/>
                          <a:tab pos="5400040" algn="r"/>
                        </a:tabLst>
                      </a:pPr>
                      <a:endParaRPr kumimoji="1" lang="ja-JP" altLang="ja-JP" sz="1800" kern="120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en-US" altLang="ja-JP" sz="1200" kern="1200">
                          <a:solidFill>
                            <a:schemeClr val="tx1"/>
                          </a:solidFill>
                          <a:latin typeface="Meiryo UI" panose="020B0604030504040204" pitchFamily="50" charset="-128"/>
                          <a:ea typeface="Meiryo UI" panose="020B0604030504040204" pitchFamily="50" charset="-128"/>
                          <a:cs typeface="+mn-cs"/>
                        </a:rPr>
                        <a:t>【</a:t>
                      </a:r>
                      <a:r>
                        <a:rPr kumimoji="1" lang="ja-JP" altLang="en-US" sz="1200" kern="1200">
                          <a:solidFill>
                            <a:schemeClr val="tx1"/>
                          </a:solidFill>
                          <a:latin typeface="Meiryo UI" panose="020B0604030504040204" pitchFamily="50" charset="-128"/>
                          <a:ea typeface="Meiryo UI" panose="020B0604030504040204" pitchFamily="50" charset="-128"/>
                          <a:cs typeface="+mn-cs"/>
                        </a:rPr>
                        <a:t>サプライチェーンリスク</a:t>
                      </a:r>
                      <a:r>
                        <a:rPr kumimoji="1" lang="en-US" altLang="ja-JP" sz="1200" kern="1200">
                          <a:solidFill>
                            <a:schemeClr val="tx1"/>
                          </a:solidFill>
                          <a:latin typeface="Meiryo UI" panose="020B0604030504040204" pitchFamily="50" charset="-128"/>
                          <a:ea typeface="Meiryo UI" panose="020B0604030504040204" pitchFamily="50" charset="-128"/>
                          <a:cs typeface="+mn-cs"/>
                        </a:rPr>
                        <a:t>】</a:t>
                      </a:r>
                    </a:p>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200" kern="1200">
                          <a:solidFill>
                            <a:schemeClr val="tx1"/>
                          </a:solidFill>
                          <a:latin typeface="Meiryo UI" panose="020B0604030504040204" pitchFamily="50" charset="-128"/>
                          <a:ea typeface="Meiryo UI" panose="020B0604030504040204" pitchFamily="50" charset="-128"/>
                          <a:cs typeface="+mn-cs"/>
                        </a:rPr>
                        <a:t>都市</a:t>
                      </a:r>
                      <a:r>
                        <a:rPr kumimoji="1" lang="en-US" altLang="ja-JP" sz="1200" kern="1200">
                          <a:solidFill>
                            <a:schemeClr val="tx1"/>
                          </a:solidFill>
                          <a:latin typeface="Meiryo UI" panose="020B0604030504040204" pitchFamily="50" charset="-128"/>
                          <a:ea typeface="Meiryo UI" panose="020B0604030504040204" pitchFamily="50" charset="-128"/>
                          <a:cs typeface="+mn-cs"/>
                        </a:rPr>
                        <a:t>OS</a:t>
                      </a:r>
                      <a:r>
                        <a:rPr kumimoji="1" lang="ja-JP" altLang="en-US" sz="1200" kern="1200" err="1">
                          <a:solidFill>
                            <a:schemeClr val="tx1"/>
                          </a:solidFill>
                          <a:latin typeface="Meiryo UI" panose="020B0604030504040204" pitchFamily="50" charset="-128"/>
                          <a:ea typeface="Meiryo UI" panose="020B0604030504040204" pitchFamily="50" charset="-128"/>
                          <a:cs typeface="+mn-cs"/>
                        </a:rPr>
                        <a:t>、</a:t>
                      </a:r>
                      <a:r>
                        <a:rPr kumimoji="1" lang="ja-JP" altLang="en-US" sz="1200" kern="1200">
                          <a:solidFill>
                            <a:schemeClr val="tx1"/>
                          </a:solidFill>
                          <a:latin typeface="Meiryo UI" panose="020B0604030504040204" pitchFamily="50" charset="-128"/>
                          <a:ea typeface="Meiryo UI" panose="020B0604030504040204" pitchFamily="50" charset="-128"/>
                          <a:cs typeface="+mn-cs"/>
                        </a:rPr>
                        <a:t>機材、端末などがサプライチェーンリスクを考慮したものであること</a:t>
                      </a:r>
                      <a:endParaRPr kumimoji="1" lang="en-US" altLang="ja-JP" sz="1200" kern="1200">
                        <a:solidFill>
                          <a:schemeClr val="tx1"/>
                        </a:solidFill>
                        <a:latin typeface="Meiryo UI" panose="020B0604030504040204" pitchFamily="50" charset="-128"/>
                        <a:ea typeface="Meiryo UI" panose="020B0604030504040204" pitchFamily="50" charset="-128"/>
                        <a:cs typeface="+mn-cs"/>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624971">
                <a:tc vMerge="1">
                  <a:txBody>
                    <a:bodyPr/>
                    <a:lstStyle/>
                    <a:p>
                      <a:pPr marR="44450" indent="127000">
                        <a:spcAft>
                          <a:spcPts val="0"/>
                        </a:spcAft>
                        <a:tabLst>
                          <a:tab pos="2700020" algn="ctr"/>
                          <a:tab pos="5400040" algn="r"/>
                        </a:tabLst>
                      </a:pPr>
                      <a:endParaRPr lang="ja-JP" sz="12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4450" indent="0" algn="just" defTabSz="914400" rtl="0" eaLnBrk="1" latinLnBrk="0" hangingPunct="1">
                        <a:spcAft>
                          <a:spcPts val="0"/>
                        </a:spcAft>
                        <a:tabLst>
                          <a:tab pos="2700020" algn="ctr"/>
                          <a:tab pos="5400040" algn="r"/>
                        </a:tabLst>
                      </a:pP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＜記載例＞</a:t>
                      </a:r>
                    </a:p>
                    <a:p>
                      <a:pPr marL="0" marR="44450" indent="0" algn="just" defTabSz="914400" rtl="0" eaLnBrk="1" latinLnBrk="0" hangingPunct="1">
                        <a:spcAft>
                          <a:spcPts val="0"/>
                        </a:spcAft>
                        <a:tabLst>
                          <a:tab pos="2700020" algn="ctr"/>
                          <a:tab pos="5400040" algn="r"/>
                        </a:tabLst>
                      </a:pP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都市</a:t>
                      </a:r>
                      <a:r>
                        <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OS</a:t>
                      </a:r>
                      <a:r>
                        <a:rPr kumimoji="1" lang="ja-JP" altLang="en-US" sz="1200" i="1" kern="100" err="1">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機材、端末などはサプライチェーンリスクが考慮されたものを調達することとしており・・・</a:t>
                      </a:r>
                      <a:endPar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63261">
                <a:tc rowSpan="2">
                  <a:txBody>
                    <a:bodyPr/>
                    <a:lstStyle/>
                    <a:p>
                      <a:pPr marL="0" marR="44450" lvl="0" indent="0" algn="ctr"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800" kern="1200">
                          <a:solidFill>
                            <a:schemeClr val="tx1"/>
                          </a:solidFill>
                          <a:latin typeface="Meiryo UI" panose="020B0604030504040204" pitchFamily="50" charset="-128"/>
                          <a:ea typeface="Meiryo UI" panose="020B0604030504040204" pitchFamily="50" charset="-128"/>
                          <a:cs typeface="+mn-cs"/>
                        </a:rPr>
                        <a:t>③</a:t>
                      </a:r>
                      <a:r>
                        <a:rPr kumimoji="1" lang="en-US" altLang="ja-JP" sz="1800" kern="1200">
                          <a:solidFill>
                            <a:schemeClr val="tx1"/>
                          </a:solidFill>
                          <a:latin typeface="Meiryo UI" panose="020B0604030504040204" pitchFamily="50" charset="-128"/>
                          <a:ea typeface="Meiryo UI" panose="020B0604030504040204" pitchFamily="50" charset="-128"/>
                          <a:cs typeface="+mn-cs"/>
                        </a:rPr>
                        <a:t>【</a:t>
                      </a:r>
                      <a:r>
                        <a:rPr kumimoji="1" lang="ja-JP" altLang="en-US" sz="1800" kern="1200">
                          <a:solidFill>
                            <a:schemeClr val="tx1"/>
                          </a:solidFill>
                          <a:latin typeface="Meiryo UI" panose="020B0604030504040204" pitchFamily="50" charset="-128"/>
                          <a:ea typeface="Meiryo UI" panose="020B0604030504040204" pitchFamily="50" charset="-128"/>
                          <a:cs typeface="+mn-cs"/>
                        </a:rPr>
                        <a:t>必須</a:t>
                      </a:r>
                      <a:r>
                        <a:rPr kumimoji="1" lang="en-US" altLang="ja-JP" sz="1800" kern="1200">
                          <a:solidFill>
                            <a:schemeClr val="tx1"/>
                          </a:solidFill>
                          <a:latin typeface="Meiryo UI" panose="020B0604030504040204" pitchFamily="50" charset="-128"/>
                          <a:ea typeface="Meiryo UI" panose="020B0604030504040204" pitchFamily="50" charset="-128"/>
                          <a:cs typeface="+mn-cs"/>
                        </a:rPr>
                        <a:t>】</a:t>
                      </a:r>
                    </a:p>
                    <a:p>
                      <a:pPr marL="0" marR="44450" indent="0" algn="ctr" defTabSz="914400" rtl="0" eaLnBrk="1" latinLnBrk="0" hangingPunct="1">
                        <a:spcAft>
                          <a:spcPts val="0"/>
                        </a:spcAft>
                        <a:tabLst>
                          <a:tab pos="2700020" algn="ctr"/>
                          <a:tab pos="5400040" algn="r"/>
                        </a:tabLst>
                      </a:pPr>
                      <a:endParaRPr kumimoji="1" lang="ja-JP" altLang="ja-JP" sz="1800" kern="120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en-US" altLang="ja-JP" sz="1200" kern="1200">
                          <a:solidFill>
                            <a:schemeClr val="tx1"/>
                          </a:solidFill>
                          <a:latin typeface="Meiryo UI" panose="020B0604030504040204" pitchFamily="50" charset="-128"/>
                          <a:ea typeface="Meiryo UI" panose="020B0604030504040204" pitchFamily="50" charset="-128"/>
                          <a:cs typeface="+mn-cs"/>
                        </a:rPr>
                        <a:t>【</a:t>
                      </a:r>
                      <a:r>
                        <a:rPr kumimoji="1" lang="ja-JP" altLang="en-US" sz="1200" kern="1200">
                          <a:solidFill>
                            <a:schemeClr val="tx1"/>
                          </a:solidFill>
                          <a:latin typeface="Meiryo UI" panose="020B0604030504040204" pitchFamily="50" charset="-128"/>
                          <a:ea typeface="Meiryo UI" panose="020B0604030504040204" pitchFamily="50" charset="-128"/>
                          <a:cs typeface="+mn-cs"/>
                        </a:rPr>
                        <a:t>５つの基本原則：プライバシーの確保</a:t>
                      </a:r>
                      <a:r>
                        <a:rPr kumimoji="1" lang="en-US" altLang="ja-JP" sz="1200" kern="1200">
                          <a:solidFill>
                            <a:schemeClr val="tx1"/>
                          </a:solidFill>
                          <a:latin typeface="Meiryo UI" panose="020B0604030504040204" pitchFamily="50" charset="-128"/>
                          <a:ea typeface="Meiryo UI" panose="020B0604030504040204" pitchFamily="50" charset="-128"/>
                          <a:cs typeface="+mn-cs"/>
                        </a:rPr>
                        <a:t>】</a:t>
                      </a:r>
                    </a:p>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200" kern="1200">
                          <a:solidFill>
                            <a:schemeClr val="tx1"/>
                          </a:solidFill>
                          <a:latin typeface="Meiryo UI" panose="020B0604030504040204" pitchFamily="50" charset="-128"/>
                          <a:ea typeface="Meiryo UI" panose="020B0604030504040204" pitchFamily="50" charset="-128"/>
                          <a:cs typeface="+mn-cs"/>
                        </a:rPr>
                        <a:t>プライバシー影響評価（</a:t>
                      </a:r>
                      <a:r>
                        <a:rPr kumimoji="1" lang="en-US" altLang="ja-JP" sz="1200" kern="1200">
                          <a:solidFill>
                            <a:schemeClr val="tx1"/>
                          </a:solidFill>
                          <a:latin typeface="Meiryo UI" panose="020B0604030504040204" pitchFamily="50" charset="-128"/>
                          <a:ea typeface="Meiryo UI" panose="020B0604030504040204" pitchFamily="50" charset="-128"/>
                          <a:cs typeface="+mn-cs"/>
                        </a:rPr>
                        <a:t>PIA</a:t>
                      </a:r>
                      <a:r>
                        <a:rPr kumimoji="1" lang="ja-JP" altLang="en-US" sz="1200" kern="1200">
                          <a:solidFill>
                            <a:schemeClr val="tx1"/>
                          </a:solidFill>
                          <a:latin typeface="Meiryo UI" panose="020B0604030504040204" pitchFamily="50" charset="-128"/>
                          <a:ea typeface="Meiryo UI" panose="020B0604030504040204" pitchFamily="50" charset="-128"/>
                          <a:cs typeface="+mn-cs"/>
                        </a:rPr>
                        <a:t>）を実施するなど、プライバシーを確保したものであること</a:t>
                      </a:r>
                      <a:endParaRPr kumimoji="1" lang="en-US" altLang="ja-JP" sz="1200" kern="1200">
                        <a:solidFill>
                          <a:schemeClr val="tx1"/>
                        </a:solidFill>
                        <a:latin typeface="Meiryo UI" panose="020B0604030504040204" pitchFamily="50" charset="-128"/>
                        <a:ea typeface="Meiryo UI" panose="020B0604030504040204" pitchFamily="50" charset="-128"/>
                        <a:cs typeface="+mn-cs"/>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564106">
                <a:tc vMerge="1">
                  <a:txBody>
                    <a:bodyPr/>
                    <a:lstStyle/>
                    <a:p>
                      <a:pPr marL="0" marR="44450" indent="0" algn="ctr" defTabSz="914400" rtl="0" eaLnBrk="1" latinLnBrk="0" hangingPunct="1">
                        <a:spcAft>
                          <a:spcPts val="0"/>
                        </a:spcAft>
                        <a:tabLst>
                          <a:tab pos="2700020" algn="ctr"/>
                          <a:tab pos="5400040" algn="r"/>
                        </a:tabLst>
                      </a:pPr>
                      <a:endParaRPr kumimoji="1" lang="ja-JP" altLang="ja-JP" sz="1800" kern="120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4450" indent="0">
                        <a:spcAft>
                          <a:spcPts val="0"/>
                        </a:spcAft>
                        <a:tabLst>
                          <a:tab pos="2700020" algn="ctr"/>
                          <a:tab pos="5400040" algn="r"/>
                        </a:tabLst>
                      </a:pP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＜記載例＞</a:t>
                      </a:r>
                    </a:p>
                    <a:p>
                      <a:pPr marL="0" marR="44450" indent="0" algn="just">
                        <a:spcAft>
                          <a:spcPts val="0"/>
                        </a:spcAft>
                        <a:tabLst>
                          <a:tab pos="2700020" algn="ctr"/>
                          <a:tab pos="5400040" algn="r"/>
                        </a:tabLst>
                      </a:pPr>
                      <a:r>
                        <a:rPr kumimoji="1" lang="ja-JP"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本事業実施前にプライバシー影響評価（</a:t>
                      </a:r>
                      <a:r>
                        <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PIA</a:t>
                      </a:r>
                      <a:r>
                        <a:rPr kumimoji="1" lang="ja-JP" altLang="en-US"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）を実施することとしており･･･</a:t>
                      </a:r>
                      <a:endPar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just">
                        <a:spcAft>
                          <a:spcPts val="0"/>
                        </a:spcAft>
                        <a:tabLst>
                          <a:tab pos="2700020" algn="ctr"/>
                          <a:tab pos="5400040" algn="r"/>
                        </a:tabLst>
                      </a:pPr>
                      <a:endPar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just">
                        <a:spcAft>
                          <a:spcPts val="0"/>
                        </a:spcAft>
                        <a:tabLst>
                          <a:tab pos="2700020" algn="ctr"/>
                          <a:tab pos="5400040" algn="r"/>
                        </a:tabLst>
                      </a:pPr>
                      <a:endPar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just">
                        <a:spcAft>
                          <a:spcPts val="0"/>
                        </a:spcAft>
                        <a:tabLst>
                          <a:tab pos="2700020" algn="ctr"/>
                          <a:tab pos="5400040" algn="r"/>
                        </a:tabLst>
                      </a:pPr>
                      <a:endPar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just">
                        <a:spcAft>
                          <a:spcPts val="0"/>
                        </a:spcAft>
                        <a:tabLst>
                          <a:tab pos="2700020" algn="ctr"/>
                          <a:tab pos="5400040" algn="r"/>
                        </a:tabLst>
                      </a:pPr>
                      <a:endPar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just">
                        <a:spcAft>
                          <a:spcPts val="0"/>
                        </a:spcAft>
                        <a:tabLst>
                          <a:tab pos="2700020" algn="ctr"/>
                          <a:tab pos="5400040" algn="r"/>
                        </a:tabLst>
                      </a:pPr>
                      <a:endPar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just">
                        <a:spcAft>
                          <a:spcPts val="0"/>
                        </a:spcAft>
                        <a:tabLst>
                          <a:tab pos="2700020" algn="ctr"/>
                          <a:tab pos="5400040" algn="r"/>
                        </a:tabLst>
                      </a:pPr>
                      <a:endPar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just">
                        <a:spcAft>
                          <a:spcPts val="0"/>
                        </a:spcAft>
                        <a:tabLst>
                          <a:tab pos="2700020" algn="ctr"/>
                          <a:tab pos="5400040" algn="r"/>
                        </a:tabLst>
                      </a:pPr>
                      <a:endPar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just">
                        <a:spcAft>
                          <a:spcPts val="0"/>
                        </a:spcAft>
                        <a:tabLst>
                          <a:tab pos="2700020" algn="ctr"/>
                          <a:tab pos="5400040" algn="r"/>
                        </a:tabLst>
                      </a:pPr>
                      <a:endParaRPr kumimoji="1" lang="en-US" altLang="ja-JP" sz="1200" i="1" kern="10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1999" name="正方形/長方形 12"/>
          <p:cNvSpPr/>
          <p:nvPr/>
        </p:nvSpPr>
        <p:spPr>
          <a:xfrm>
            <a:off x="6640081" y="634866"/>
            <a:ext cx="2458920" cy="261610"/>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100" b="0" i="1" u="none" strike="noStrike" kern="1200" cap="none" spc="0" normalizeH="0" baseline="0" noProof="0">
                <a:ln>
                  <a:noFill/>
                </a:ln>
                <a:solidFill>
                  <a:srgbClr val="FF0000"/>
                </a:solidFill>
                <a:effectLst/>
                <a:uLnTx/>
                <a:uFillTx/>
                <a:latin typeface="ＭＳ Ｐゴシック"/>
                <a:ea typeface="ＭＳ Ｐゴシック"/>
                <a:cs typeface="+mn-cs"/>
              </a:rPr>
              <a:t>注）必要に応じ、図表を追加すること</a:t>
            </a:r>
            <a:endParaRPr kumimoji="1" lang="en-US" altLang="ja-JP" sz="1100" b="0" i="1" u="none" strike="noStrike" kern="1200" cap="none" spc="0" normalizeH="0" baseline="0" noProof="0">
              <a:ln>
                <a:noFill/>
              </a:ln>
              <a:solidFill>
                <a:srgbClr val="FF0000"/>
              </a:solidFill>
              <a:effectLst/>
              <a:uLnTx/>
              <a:uFillTx/>
              <a:latin typeface="ＭＳ Ｐゴシック"/>
              <a:ea typeface="ＭＳ Ｐゴシック"/>
              <a:cs typeface="+mn-cs"/>
            </a:endParaRPr>
          </a:p>
        </p:txBody>
      </p:sp>
      <p:sp>
        <p:nvSpPr>
          <p:cNvPr id="2000" name="正方形/長方形 13"/>
          <p:cNvSpPr/>
          <p:nvPr/>
        </p:nvSpPr>
        <p:spPr>
          <a:xfrm>
            <a:off x="6468411" y="4941168"/>
            <a:ext cx="2065317" cy="1584176"/>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図表</a:t>
            </a:r>
            <a:endParaRPr kumimoji="1" lang="en-US" altLang="ja-JP" sz="1800" b="0" i="0" u="none" strike="noStrike" kern="1200" cap="none" spc="0" normalizeH="0" baseline="0" noProof="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（任意）</a:t>
            </a:r>
          </a:p>
        </p:txBody>
      </p:sp>
      <p:sp>
        <p:nvSpPr>
          <p:cNvPr id="2001" name="正方形/長方形 11"/>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254AE4FC-4867-4F83-A8D5-3B90D26F7548}"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55</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240558470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3" name="正方形/長方形 4"/>
          <p:cNvSpPr/>
          <p:nvPr/>
        </p:nvSpPr>
        <p:spPr>
          <a:xfrm>
            <a:off x="0" y="0"/>
            <a:ext cx="9144000" cy="576000"/>
          </a:xfrm>
          <a:prstGeom prst="rect">
            <a:avLst/>
          </a:prstGeom>
          <a:solidFill>
            <a:srgbClr val="F79646"/>
          </a:solidFill>
          <a:ln w="25400" cap="flat" cmpd="sng" algn="ctr">
            <a:noFill/>
            <a:prstDash val="solid"/>
          </a:ln>
          <a:effectLst/>
        </p:spPr>
        <p:txBody>
          <a:bodyPr rtlCol="0"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事業スケジュール</a:t>
            </a:r>
          </a:p>
        </p:txBody>
      </p:sp>
      <p:sp>
        <p:nvSpPr>
          <p:cNvPr id="2004" name="正方形/長方形 5"/>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総務省</a:t>
            </a:r>
          </a:p>
        </p:txBody>
      </p:sp>
      <p:sp>
        <p:nvSpPr>
          <p:cNvPr id="2005" name="Rectangle 66"/>
          <p:cNvSpPr>
            <a:spLocks noChangeArrowheads="1"/>
          </p:cNvSpPr>
          <p:nvPr/>
        </p:nvSpPr>
        <p:spPr>
          <a:xfrm>
            <a:off x="108536" y="980728"/>
            <a:ext cx="8855951" cy="5760640"/>
          </a:xfrm>
          <a:prstGeom prst="rect">
            <a:avLst/>
          </a:prstGeom>
          <a:noFill/>
          <a:ln w="28575">
            <a:solidFill>
              <a:srgbClr val="FFC000"/>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sp>
        <p:nvSpPr>
          <p:cNvPr id="2006" name="Text Box 4"/>
          <p:cNvSpPr txBox="1">
            <a:spLocks noChangeArrowheads="1"/>
          </p:cNvSpPr>
          <p:nvPr/>
        </p:nvSpPr>
        <p:spPr>
          <a:xfrm>
            <a:off x="0" y="592835"/>
            <a:ext cx="7452320" cy="400110"/>
          </a:xfrm>
          <a:prstGeom prst="rect">
            <a:avLst/>
          </a:prstGeom>
          <a:noFill/>
          <a:ln w="9525">
            <a:noFill/>
            <a:miter lim="800000"/>
            <a:headEnd/>
            <a:tailEnd/>
          </a:ln>
          <a:effectLst/>
        </p:spPr>
        <p:txBody>
          <a:bodyPr wrap="square">
            <a:spAutoFit/>
          </a:bodyPr>
          <a:lstStyle/>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r>
              <a:rPr kumimoji="1" lang="ja-JP" altLang="en-US" sz="2000" b="1"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事業スケジュール</a:t>
            </a:r>
          </a:p>
        </p:txBody>
      </p:sp>
      <p:sp>
        <p:nvSpPr>
          <p:cNvPr id="2007" name="正方形/長方形 12"/>
          <p:cNvSpPr/>
          <p:nvPr/>
        </p:nvSpPr>
        <p:spPr>
          <a:xfrm>
            <a:off x="108536" y="1084321"/>
            <a:ext cx="8712285" cy="523220"/>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　事業ごとに各実施項目の手順が分かるように整理し記入してください。</a:t>
            </a: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（例）</a:t>
            </a:r>
          </a:p>
        </p:txBody>
      </p:sp>
      <p:graphicFrame>
        <p:nvGraphicFramePr>
          <p:cNvPr id="2008" name="表 13"/>
          <p:cNvGraphicFramePr>
            <a:graphicFrameLocks noGrp="1"/>
          </p:cNvGraphicFramePr>
          <p:nvPr/>
        </p:nvGraphicFramePr>
        <p:xfrm>
          <a:off x="270766" y="1617042"/>
          <a:ext cx="8591662" cy="4584248"/>
        </p:xfrm>
        <a:graphic>
          <a:graphicData uri="http://schemas.openxmlformats.org/drawingml/2006/table">
            <a:tbl>
              <a:tblPr firstRow="1" bandRow="1"/>
              <a:tblGrid>
                <a:gridCol w="1564930">
                  <a:extLst>
                    <a:ext uri="{9D8B030D-6E8A-4147-A177-3AD203B41FA5}">
                      <a16:colId xmlns:a16="http://schemas.microsoft.com/office/drawing/2014/main" val="20000"/>
                    </a:ext>
                  </a:extLst>
                </a:gridCol>
                <a:gridCol w="585561">
                  <a:extLst>
                    <a:ext uri="{9D8B030D-6E8A-4147-A177-3AD203B41FA5}">
                      <a16:colId xmlns:a16="http://schemas.microsoft.com/office/drawing/2014/main" val="20001"/>
                    </a:ext>
                  </a:extLst>
                </a:gridCol>
                <a:gridCol w="585561">
                  <a:extLst>
                    <a:ext uri="{9D8B030D-6E8A-4147-A177-3AD203B41FA5}">
                      <a16:colId xmlns:a16="http://schemas.microsoft.com/office/drawing/2014/main" val="20002"/>
                    </a:ext>
                  </a:extLst>
                </a:gridCol>
                <a:gridCol w="585561">
                  <a:extLst>
                    <a:ext uri="{9D8B030D-6E8A-4147-A177-3AD203B41FA5}">
                      <a16:colId xmlns:a16="http://schemas.microsoft.com/office/drawing/2014/main" val="20003"/>
                    </a:ext>
                  </a:extLst>
                </a:gridCol>
                <a:gridCol w="585561">
                  <a:extLst>
                    <a:ext uri="{9D8B030D-6E8A-4147-A177-3AD203B41FA5}">
                      <a16:colId xmlns:a16="http://schemas.microsoft.com/office/drawing/2014/main" val="20004"/>
                    </a:ext>
                  </a:extLst>
                </a:gridCol>
                <a:gridCol w="585561">
                  <a:extLst>
                    <a:ext uri="{9D8B030D-6E8A-4147-A177-3AD203B41FA5}">
                      <a16:colId xmlns:a16="http://schemas.microsoft.com/office/drawing/2014/main" val="20005"/>
                    </a:ext>
                  </a:extLst>
                </a:gridCol>
                <a:gridCol w="585561">
                  <a:extLst>
                    <a:ext uri="{9D8B030D-6E8A-4147-A177-3AD203B41FA5}">
                      <a16:colId xmlns:a16="http://schemas.microsoft.com/office/drawing/2014/main" val="20006"/>
                    </a:ext>
                  </a:extLst>
                </a:gridCol>
                <a:gridCol w="585561">
                  <a:extLst>
                    <a:ext uri="{9D8B030D-6E8A-4147-A177-3AD203B41FA5}">
                      <a16:colId xmlns:a16="http://schemas.microsoft.com/office/drawing/2014/main" val="20007"/>
                    </a:ext>
                  </a:extLst>
                </a:gridCol>
                <a:gridCol w="585561">
                  <a:extLst>
                    <a:ext uri="{9D8B030D-6E8A-4147-A177-3AD203B41FA5}">
                      <a16:colId xmlns:a16="http://schemas.microsoft.com/office/drawing/2014/main" val="20008"/>
                    </a:ext>
                  </a:extLst>
                </a:gridCol>
                <a:gridCol w="585561">
                  <a:extLst>
                    <a:ext uri="{9D8B030D-6E8A-4147-A177-3AD203B41FA5}">
                      <a16:colId xmlns:a16="http://schemas.microsoft.com/office/drawing/2014/main" val="20009"/>
                    </a:ext>
                  </a:extLst>
                </a:gridCol>
                <a:gridCol w="585561">
                  <a:extLst>
                    <a:ext uri="{9D8B030D-6E8A-4147-A177-3AD203B41FA5}">
                      <a16:colId xmlns:a16="http://schemas.microsoft.com/office/drawing/2014/main" val="20010"/>
                    </a:ext>
                  </a:extLst>
                </a:gridCol>
                <a:gridCol w="585561">
                  <a:extLst>
                    <a:ext uri="{9D8B030D-6E8A-4147-A177-3AD203B41FA5}">
                      <a16:colId xmlns:a16="http://schemas.microsoft.com/office/drawing/2014/main" val="20011"/>
                    </a:ext>
                  </a:extLst>
                </a:gridCol>
                <a:gridCol w="585561">
                  <a:extLst>
                    <a:ext uri="{9D8B030D-6E8A-4147-A177-3AD203B41FA5}">
                      <a16:colId xmlns:a16="http://schemas.microsoft.com/office/drawing/2014/main" val="20012"/>
                    </a:ext>
                  </a:extLst>
                </a:gridCol>
              </a:tblGrid>
              <a:tr h="369913">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800">
                          <a:latin typeface="Meiryo UI" panose="020B0604030504040204" pitchFamily="50" charset="-128"/>
                          <a:ea typeface="Meiryo UI" panose="020B0604030504040204" pitchFamily="50" charset="-128"/>
                        </a:rPr>
                        <a:t>2024</a:t>
                      </a:r>
                      <a:r>
                        <a:rPr kumimoji="1" lang="ja-JP" altLang="en-US" sz="800">
                          <a:latin typeface="Meiryo UI" panose="020B0604030504040204" pitchFamily="50" charset="-128"/>
                          <a:ea typeface="Meiryo UI" panose="020B0604030504040204" pitchFamily="50" charset="-128"/>
                        </a:rPr>
                        <a:t>年</a:t>
                      </a:r>
                      <a:endParaRPr kumimoji="1" lang="en-US" altLang="ja-JP" sz="800">
                        <a:latin typeface="Meiryo UI" panose="020B0604030504040204" pitchFamily="50" charset="-128"/>
                        <a:ea typeface="Meiryo UI" panose="020B0604030504040204" pitchFamily="50" charset="-128"/>
                      </a:endParaRPr>
                    </a:p>
                    <a:p>
                      <a:pPr algn="ctr"/>
                      <a:r>
                        <a:rPr kumimoji="1" lang="en-US" altLang="ja-JP" sz="1100">
                          <a:latin typeface="Meiryo UI" panose="020B0604030504040204" pitchFamily="50" charset="-128"/>
                          <a:ea typeface="Meiryo UI" panose="020B0604030504040204" pitchFamily="50" charset="-128"/>
                        </a:rPr>
                        <a:t>4</a:t>
                      </a:r>
                      <a:r>
                        <a:rPr kumimoji="1" lang="ja-JP" altLang="en-US" sz="1100">
                          <a:latin typeface="Meiryo UI" panose="020B0604030504040204" pitchFamily="50" charset="-128"/>
                          <a:ea typeface="Meiryo UI" panose="020B0604030504040204" pitchFamily="50" charset="-128"/>
                        </a:rPr>
                        <a:t>月</a:t>
                      </a: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100">
                          <a:latin typeface="Meiryo UI" panose="020B0604030504040204" pitchFamily="50" charset="-128"/>
                          <a:ea typeface="Meiryo UI" panose="020B0604030504040204" pitchFamily="50" charset="-128"/>
                        </a:rPr>
                        <a:t>5</a:t>
                      </a:r>
                      <a:r>
                        <a:rPr kumimoji="1" lang="ja-JP" altLang="en-US" sz="1100">
                          <a:latin typeface="Meiryo UI" panose="020B0604030504040204" pitchFamily="50" charset="-128"/>
                          <a:ea typeface="Meiryo UI" panose="020B0604030504040204" pitchFamily="50" charset="-128"/>
                        </a:rPr>
                        <a:t>月</a:t>
                      </a:r>
                    </a:p>
                  </a:txBody>
                  <a:tcPr marL="84406" marR="84406" marT="42203" marB="42203" anchor="ct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100">
                          <a:latin typeface="Meiryo UI" panose="020B0604030504040204" pitchFamily="50" charset="-128"/>
                          <a:ea typeface="Meiryo UI" panose="020B0604030504040204" pitchFamily="50" charset="-128"/>
                        </a:rPr>
                        <a:t>6</a:t>
                      </a:r>
                      <a:r>
                        <a:rPr kumimoji="1" lang="ja-JP" altLang="en-US" sz="1100">
                          <a:latin typeface="Meiryo UI" panose="020B0604030504040204" pitchFamily="50" charset="-128"/>
                          <a:ea typeface="Meiryo UI" panose="020B0604030504040204" pitchFamily="50" charset="-128"/>
                        </a:rPr>
                        <a:t>月</a:t>
                      </a:r>
                    </a:p>
                  </a:txBody>
                  <a:tcPr marL="84406" marR="84406" marT="42203" marB="42203" anchor="ct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100">
                          <a:latin typeface="Meiryo UI" panose="020B0604030504040204" pitchFamily="50" charset="-128"/>
                          <a:ea typeface="Meiryo UI" panose="020B0604030504040204" pitchFamily="50" charset="-128"/>
                        </a:rPr>
                        <a:t>7</a:t>
                      </a:r>
                      <a:r>
                        <a:rPr kumimoji="1" lang="ja-JP" altLang="en-US" sz="1100">
                          <a:latin typeface="Meiryo UI" panose="020B0604030504040204" pitchFamily="50" charset="-128"/>
                          <a:ea typeface="Meiryo UI" panose="020B0604030504040204" pitchFamily="50" charset="-128"/>
                        </a:rPr>
                        <a:t>月</a:t>
                      </a:r>
                    </a:p>
                  </a:txBody>
                  <a:tcPr marL="84406" marR="84406" marT="42203" marB="42203" anchor="ct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100">
                          <a:latin typeface="Meiryo UI" panose="020B0604030504040204" pitchFamily="50" charset="-128"/>
                          <a:ea typeface="Meiryo UI" panose="020B0604030504040204" pitchFamily="50" charset="-128"/>
                        </a:rPr>
                        <a:t>8</a:t>
                      </a:r>
                      <a:r>
                        <a:rPr kumimoji="1" lang="ja-JP" altLang="en-US" sz="1100">
                          <a:latin typeface="Meiryo UI" panose="020B0604030504040204" pitchFamily="50" charset="-128"/>
                          <a:ea typeface="Meiryo UI" panose="020B0604030504040204" pitchFamily="50" charset="-128"/>
                        </a:rPr>
                        <a:t>月</a:t>
                      </a:r>
                    </a:p>
                  </a:txBody>
                  <a:tcPr marL="84406" marR="84406" marT="42203" marB="42203" anchor="ct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100">
                          <a:latin typeface="Meiryo UI" panose="020B0604030504040204" pitchFamily="50" charset="-128"/>
                          <a:ea typeface="Meiryo UI" panose="020B0604030504040204" pitchFamily="50" charset="-128"/>
                        </a:rPr>
                        <a:t>9</a:t>
                      </a:r>
                      <a:r>
                        <a:rPr kumimoji="1" lang="ja-JP" altLang="en-US" sz="1100">
                          <a:latin typeface="Meiryo UI" panose="020B0604030504040204" pitchFamily="50" charset="-128"/>
                          <a:ea typeface="Meiryo UI" panose="020B0604030504040204" pitchFamily="50" charset="-128"/>
                        </a:rPr>
                        <a:t>月</a:t>
                      </a:r>
                    </a:p>
                  </a:txBody>
                  <a:tcPr marL="84406" marR="84406" marT="42203" marB="42203" anchor="ct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100">
                          <a:latin typeface="Meiryo UI" panose="020B0604030504040204" pitchFamily="50" charset="-128"/>
                          <a:ea typeface="Meiryo UI" panose="020B0604030504040204" pitchFamily="50" charset="-128"/>
                        </a:rPr>
                        <a:t>10</a:t>
                      </a:r>
                      <a:r>
                        <a:rPr kumimoji="1" lang="ja-JP" altLang="en-US" sz="1100">
                          <a:latin typeface="Meiryo UI" panose="020B0604030504040204" pitchFamily="50" charset="-128"/>
                          <a:ea typeface="Meiryo UI" panose="020B0604030504040204" pitchFamily="50" charset="-128"/>
                        </a:rPr>
                        <a:t>月</a:t>
                      </a:r>
                    </a:p>
                  </a:txBody>
                  <a:tcPr marL="84406" marR="84406" marT="42203" marB="42203" anchor="ct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100">
                          <a:latin typeface="Meiryo UI" panose="020B0604030504040204" pitchFamily="50" charset="-128"/>
                          <a:ea typeface="Meiryo UI" panose="020B0604030504040204" pitchFamily="50" charset="-128"/>
                        </a:rPr>
                        <a:t>11</a:t>
                      </a:r>
                      <a:r>
                        <a:rPr kumimoji="1" lang="ja-JP" altLang="en-US" sz="1100">
                          <a:latin typeface="Meiryo UI" panose="020B0604030504040204" pitchFamily="50" charset="-128"/>
                          <a:ea typeface="Meiryo UI" panose="020B0604030504040204" pitchFamily="50" charset="-128"/>
                        </a:rPr>
                        <a:t>月</a:t>
                      </a:r>
                    </a:p>
                  </a:txBody>
                  <a:tcPr marL="84406" marR="84406" marT="42203" marB="42203" anchor="ct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100">
                          <a:latin typeface="Meiryo UI" panose="020B0604030504040204" pitchFamily="50" charset="-128"/>
                          <a:ea typeface="Meiryo UI" panose="020B0604030504040204" pitchFamily="50" charset="-128"/>
                        </a:rPr>
                        <a:t>12</a:t>
                      </a:r>
                      <a:r>
                        <a:rPr kumimoji="1" lang="ja-JP" altLang="en-US" sz="1100">
                          <a:latin typeface="Meiryo UI" panose="020B0604030504040204" pitchFamily="50" charset="-128"/>
                          <a:ea typeface="Meiryo UI" panose="020B0604030504040204" pitchFamily="50" charset="-128"/>
                        </a:rPr>
                        <a:t>月</a:t>
                      </a:r>
                    </a:p>
                  </a:txBody>
                  <a:tcPr marL="84406" marR="84406" marT="42203" marB="42203" anchor="ct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800">
                          <a:latin typeface="Meiryo UI" panose="020B0604030504040204" pitchFamily="50" charset="-128"/>
                          <a:ea typeface="Meiryo UI" panose="020B0604030504040204" pitchFamily="50" charset="-128"/>
                        </a:rPr>
                        <a:t>2025</a:t>
                      </a:r>
                      <a:r>
                        <a:rPr kumimoji="1" lang="ja-JP" altLang="en-US" sz="800">
                          <a:latin typeface="Meiryo UI" panose="020B0604030504040204" pitchFamily="50" charset="-128"/>
                          <a:ea typeface="Meiryo UI" panose="020B0604030504040204" pitchFamily="50" charset="-128"/>
                        </a:rPr>
                        <a:t>年</a:t>
                      </a:r>
                      <a:endParaRPr kumimoji="1" lang="en-US" altLang="ja-JP" sz="800">
                        <a:latin typeface="Meiryo UI" panose="020B0604030504040204" pitchFamily="50" charset="-128"/>
                        <a:ea typeface="Meiryo UI" panose="020B0604030504040204" pitchFamily="50" charset="-128"/>
                      </a:endParaRPr>
                    </a:p>
                    <a:p>
                      <a:pPr algn="ctr"/>
                      <a:r>
                        <a:rPr kumimoji="1" lang="en-US" altLang="ja-JP" sz="1100">
                          <a:latin typeface="Meiryo UI" panose="020B0604030504040204" pitchFamily="50" charset="-128"/>
                          <a:ea typeface="Meiryo UI" panose="020B0604030504040204" pitchFamily="50" charset="-128"/>
                        </a:rPr>
                        <a:t>1</a:t>
                      </a:r>
                      <a:r>
                        <a:rPr kumimoji="1" lang="ja-JP" altLang="en-US" sz="1100">
                          <a:latin typeface="Meiryo UI" panose="020B0604030504040204" pitchFamily="50" charset="-128"/>
                          <a:ea typeface="Meiryo UI" panose="020B0604030504040204" pitchFamily="50" charset="-128"/>
                        </a:rPr>
                        <a:t>月</a:t>
                      </a: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100">
                          <a:solidFill>
                            <a:schemeClr val="bg1"/>
                          </a:solidFill>
                          <a:latin typeface="Meiryo UI" panose="020B0604030504040204" pitchFamily="50" charset="-128"/>
                          <a:ea typeface="Meiryo UI" panose="020B0604030504040204" pitchFamily="50" charset="-128"/>
                        </a:rPr>
                        <a:t>2</a:t>
                      </a:r>
                      <a:r>
                        <a:rPr kumimoji="1" lang="ja-JP" altLang="en-US" sz="1100">
                          <a:solidFill>
                            <a:schemeClr val="bg1"/>
                          </a:solidFill>
                          <a:latin typeface="Meiryo UI" panose="020B0604030504040204" pitchFamily="50" charset="-128"/>
                          <a:ea typeface="Meiryo UI" panose="020B0604030504040204" pitchFamily="50" charset="-128"/>
                        </a:rPr>
                        <a:t>月</a:t>
                      </a:r>
                    </a:p>
                  </a:txBody>
                  <a:tcPr marL="84406" marR="84406" marT="42203" marB="42203" anchor="ct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1" i="0" u="none"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cs typeface="+mn-cs"/>
                        </a:rPr>
                        <a:t>3</a:t>
                      </a:r>
                      <a:r>
                        <a:rPr kumimoji="1" lang="ja-JP" altLang="en-US" sz="1100" b="1" i="0" u="none"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cs typeface="+mn-cs"/>
                        </a:rPr>
                        <a:t>月</a:t>
                      </a:r>
                    </a:p>
                  </a:txBody>
                  <a:tcPr marL="84406" marR="84406" marT="42203" marB="42203" anchor="ct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extLst>
                  <a:ext uri="{0D108BD9-81ED-4DB2-BD59-A6C34878D82A}">
                    <a16:rowId xmlns:a16="http://schemas.microsoft.com/office/drawing/2014/main" val="10000"/>
                  </a:ext>
                </a:extLst>
              </a:tr>
              <a:tr h="166251">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100">
                        <a:latin typeface="Meiryo UI" panose="020B0604030504040204" pitchFamily="50" charset="-128"/>
                        <a:ea typeface="Meiryo UI" panose="020B0604030504040204" pitchFamily="50" charset="-128"/>
                      </a:endParaRPr>
                    </a:p>
                  </a:txBody>
                  <a:tcPr marL="84406" marR="84406" marT="42203" marB="42203" anchor="ctr">
                    <a:lnL w="3175" cap="flat" cmpd="sng" algn="ctr">
                      <a:solidFill>
                        <a:sysClr val="window" lastClr="FFFFFF">
                          <a:lumMod val="75000"/>
                        </a:sys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0001"/>
                  </a:ext>
                </a:extLst>
              </a:tr>
              <a:tr h="706293">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a:solidFill>
                            <a:schemeClr val="tx1"/>
                          </a:solidFill>
                          <a:latin typeface="Meiryo UI" panose="020B0604030504040204" pitchFamily="50" charset="-128"/>
                          <a:ea typeface="Meiryo UI" panose="020B0604030504040204" pitchFamily="50" charset="-128"/>
                        </a:rPr>
                        <a:t>A</a:t>
                      </a:r>
                      <a:r>
                        <a:rPr kumimoji="1" lang="ja-JP" altLang="en-US" sz="1100">
                          <a:solidFill>
                            <a:schemeClr val="tx1"/>
                          </a:solidFill>
                          <a:latin typeface="Meiryo UI" panose="020B0604030504040204" pitchFamily="50" charset="-128"/>
                          <a:ea typeface="Meiryo UI" panose="020B0604030504040204" pitchFamily="50" charset="-128"/>
                        </a:rPr>
                        <a:t>）○○サービス開発</a:t>
                      </a:r>
                      <a:endParaRPr kumimoji="1" lang="en-US" altLang="ja-JP" sz="110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a:solidFill>
                            <a:schemeClr val="tx1"/>
                          </a:solidFill>
                          <a:latin typeface="Meiryo UI" panose="020B0604030504040204" pitchFamily="50" charset="-128"/>
                          <a:ea typeface="Meiryo UI" panose="020B0604030504040204" pitchFamily="50" charset="-128"/>
                        </a:rPr>
                        <a:t>（事業費：○○万円）</a:t>
                      </a:r>
                    </a:p>
                  </a:txBody>
                  <a:tcPr marL="84406" marR="84406" marT="42203" marB="42203" anchor="ctr">
                    <a:lnL w="3175" cap="flat" cmpd="sng" algn="ctr">
                      <a:solidFill>
                        <a:sysClr val="window" lastClr="FFFFFF">
                          <a:lumMod val="75000"/>
                        </a:sys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extLst>
                  <a:ext uri="{0D108BD9-81ED-4DB2-BD59-A6C34878D82A}">
                    <a16:rowId xmlns:a16="http://schemas.microsoft.com/office/drawing/2014/main" val="10002"/>
                  </a:ext>
                </a:extLst>
              </a:tr>
              <a:tr h="720080">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a:solidFill>
                            <a:schemeClr val="tx1"/>
                          </a:solidFill>
                          <a:latin typeface="Meiryo UI" panose="020B0604030504040204" pitchFamily="50" charset="-128"/>
                          <a:ea typeface="Meiryo UI" panose="020B0604030504040204" pitchFamily="50" charset="-128"/>
                        </a:rPr>
                        <a:t>B</a:t>
                      </a:r>
                      <a:r>
                        <a:rPr kumimoji="1" lang="ja-JP" altLang="en-US" sz="1100">
                          <a:solidFill>
                            <a:schemeClr val="tx1"/>
                          </a:solidFill>
                          <a:latin typeface="Meiryo UI" panose="020B0604030504040204" pitchFamily="50" charset="-128"/>
                          <a:ea typeface="Meiryo UI" panose="020B0604030504040204" pitchFamily="50" charset="-128"/>
                        </a:rPr>
                        <a:t>）○○アプリ開発</a:t>
                      </a:r>
                      <a:endParaRPr kumimoji="1" lang="en-US" altLang="ja-JP" sz="110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（事業費：○○万円）</a:t>
                      </a:r>
                    </a:p>
                  </a:txBody>
                  <a:tcPr marL="84406" marR="84406" marT="42203" marB="42203" anchor="ctr">
                    <a:lnL w="3175" cap="flat" cmpd="sng" algn="ctr">
                      <a:solidFill>
                        <a:sysClr val="window" lastClr="FFFFFF">
                          <a:lumMod val="75000"/>
                        </a:sys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0003"/>
                  </a:ext>
                </a:extLst>
              </a:tr>
              <a:tr h="695677">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a:solidFill>
                            <a:schemeClr val="tx1"/>
                          </a:solidFill>
                          <a:latin typeface="Meiryo UI" panose="020B0604030504040204" pitchFamily="50" charset="-128"/>
                          <a:ea typeface="Meiryo UI" panose="020B0604030504040204" pitchFamily="50" charset="-128"/>
                        </a:rPr>
                        <a:t>C</a:t>
                      </a:r>
                      <a:r>
                        <a:rPr kumimoji="1" lang="ja-JP" altLang="en-US" sz="1100">
                          <a:solidFill>
                            <a:schemeClr val="tx1"/>
                          </a:solidFill>
                          <a:latin typeface="Meiryo UI" panose="020B0604030504040204" pitchFamily="50" charset="-128"/>
                          <a:ea typeface="Meiryo UI" panose="020B0604030504040204" pitchFamily="50" charset="-128"/>
                        </a:rPr>
                        <a:t>）都市</a:t>
                      </a:r>
                      <a:r>
                        <a:rPr kumimoji="1" lang="en-US" altLang="ja-JP" sz="1100">
                          <a:solidFill>
                            <a:schemeClr val="tx1"/>
                          </a:solidFill>
                          <a:latin typeface="Meiryo UI" panose="020B0604030504040204" pitchFamily="50" charset="-128"/>
                          <a:ea typeface="Meiryo UI" panose="020B0604030504040204" pitchFamily="50" charset="-128"/>
                        </a:rPr>
                        <a:t>OS</a:t>
                      </a:r>
                      <a:r>
                        <a:rPr kumimoji="1" lang="ja-JP" altLang="en-US" sz="1100">
                          <a:solidFill>
                            <a:schemeClr val="tx1"/>
                          </a:solidFill>
                          <a:latin typeface="Meiryo UI" panose="020B0604030504040204" pitchFamily="50" charset="-128"/>
                          <a:ea typeface="Meiryo UI" panose="020B0604030504040204" pitchFamily="50" charset="-128"/>
                        </a:rPr>
                        <a:t>整備</a:t>
                      </a:r>
                      <a:endParaRPr kumimoji="1" lang="en-US" altLang="ja-JP" sz="110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（事業費：○○万円）</a:t>
                      </a:r>
                    </a:p>
                  </a:txBody>
                  <a:tcPr marL="84406" marR="84406" marT="42203" marB="42203" anchor="ctr">
                    <a:lnL w="3175" cap="flat" cmpd="sng" algn="ctr">
                      <a:solidFill>
                        <a:sysClr val="window" lastClr="FFFFFF">
                          <a:lumMod val="75000"/>
                        </a:sys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extLst>
                  <a:ext uri="{0D108BD9-81ED-4DB2-BD59-A6C34878D82A}">
                    <a16:rowId xmlns:a16="http://schemas.microsoft.com/office/drawing/2014/main" val="10004"/>
                  </a:ext>
                </a:extLst>
              </a:tr>
              <a:tr h="746744">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84406" marR="84406" marT="42203" marB="42203" anchor="ctr">
                    <a:lnL w="3175" cap="flat" cmpd="sng" algn="ctr">
                      <a:solidFill>
                        <a:sysClr val="window" lastClr="FFFFFF">
                          <a:lumMod val="75000"/>
                        </a:sys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0005"/>
                  </a:ext>
                </a:extLst>
              </a:tr>
              <a:tr h="513378">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10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a:txBody>
                  <a:tcPr marL="84406" marR="84406" marT="42203" marB="42203" anchor="ctr">
                    <a:lnL w="3175" cap="flat" cmpd="sng" algn="ctr">
                      <a:solidFill>
                        <a:sysClr val="window" lastClr="FFFFFF">
                          <a:lumMod val="75000"/>
                        </a:sys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extLst>
                  <a:ext uri="{0D108BD9-81ED-4DB2-BD59-A6C34878D82A}">
                    <a16:rowId xmlns:a16="http://schemas.microsoft.com/office/drawing/2014/main" val="10006"/>
                  </a:ext>
                </a:extLst>
              </a:tr>
              <a:tr h="576064">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lang="ja-JP" altLang="en-US" sz="1100">
                        <a:latin typeface="Meiryo UI" panose="020B0604030504040204" pitchFamily="50" charset="-128"/>
                        <a:ea typeface="Meiryo UI" panose="020B0604030504040204" pitchFamily="50" charset="-128"/>
                      </a:endParaRPr>
                    </a:p>
                  </a:txBody>
                  <a:tcPr marL="84406" marR="84406" marT="42203" marB="42203" anchor="ctr">
                    <a:lnL w="3175" cap="flat" cmpd="sng" algn="ctr">
                      <a:solidFill>
                        <a:sysClr val="window" lastClr="FFFFFF">
                          <a:lumMod val="75000"/>
                        </a:sys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0007"/>
                  </a:ext>
                </a:extLst>
              </a:tr>
            </a:tbl>
          </a:graphicData>
        </a:graphic>
      </p:graphicFrame>
      <p:sp>
        <p:nvSpPr>
          <p:cNvPr id="2009" name="ホームベース 15"/>
          <p:cNvSpPr/>
          <p:nvPr/>
        </p:nvSpPr>
        <p:spPr>
          <a:xfrm>
            <a:off x="4686748" y="2535753"/>
            <a:ext cx="900000" cy="129709"/>
          </a:xfrm>
          <a:prstGeom prst="homePlate">
            <a:avLst/>
          </a:prstGeom>
          <a:ln/>
        </p:spPr>
        <p:style>
          <a:lnRef idx="2">
            <a:schemeClr val="accent5"/>
          </a:lnRef>
          <a:fillRef idx="1">
            <a:schemeClr val="lt1"/>
          </a:fillRef>
          <a:effectRef idx="0">
            <a:schemeClr val="accent5"/>
          </a:effectRef>
          <a:fontRef idx="minor">
            <a:schemeClr val="dk1"/>
          </a:fontRef>
        </p:style>
        <p:txBody>
          <a:bodyPr wrap="none" tIns="16615" bIns="16615" rtlCol="0" anchor="ctr"/>
          <a:lstStyle/>
          <a:p>
            <a:pPr marL="0" marR="0" lvl="0" indent="0" algn="l" defTabSz="844083"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２．システム設計</a:t>
            </a:r>
          </a:p>
        </p:txBody>
      </p:sp>
      <p:sp>
        <p:nvSpPr>
          <p:cNvPr id="2010" name="ホームベース 16"/>
          <p:cNvSpPr/>
          <p:nvPr/>
        </p:nvSpPr>
        <p:spPr>
          <a:xfrm>
            <a:off x="5583436" y="2656127"/>
            <a:ext cx="2340000" cy="129709"/>
          </a:xfrm>
          <a:prstGeom prst="homePlate">
            <a:avLst/>
          </a:prstGeom>
          <a:ln/>
        </p:spPr>
        <p:style>
          <a:lnRef idx="2">
            <a:schemeClr val="accent5"/>
          </a:lnRef>
          <a:fillRef idx="1">
            <a:schemeClr val="lt1"/>
          </a:fillRef>
          <a:effectRef idx="0">
            <a:schemeClr val="accent5"/>
          </a:effectRef>
          <a:fontRef idx="minor">
            <a:schemeClr val="dk1"/>
          </a:fontRef>
        </p:style>
        <p:txBody>
          <a:bodyPr wrap="none" tIns="16615" bIns="16615" rtlCol="0" anchor="ctr"/>
          <a:lstStyle/>
          <a:p>
            <a:pPr marL="0" marR="0" lvl="0" indent="0" algn="l" defTabSz="844083"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３．構築</a:t>
            </a:r>
          </a:p>
        </p:txBody>
      </p:sp>
      <p:sp>
        <p:nvSpPr>
          <p:cNvPr id="2011" name="ホームベース 17"/>
          <p:cNvSpPr/>
          <p:nvPr/>
        </p:nvSpPr>
        <p:spPr>
          <a:xfrm>
            <a:off x="7883187" y="2790602"/>
            <a:ext cx="972000" cy="129709"/>
          </a:xfrm>
          <a:prstGeom prst="homePlate">
            <a:avLst/>
          </a:prstGeom>
          <a:ln/>
        </p:spPr>
        <p:style>
          <a:lnRef idx="2">
            <a:schemeClr val="accent5"/>
          </a:lnRef>
          <a:fillRef idx="1">
            <a:schemeClr val="lt1"/>
          </a:fillRef>
          <a:effectRef idx="0">
            <a:schemeClr val="accent5"/>
          </a:effectRef>
          <a:fontRef idx="minor">
            <a:schemeClr val="dk1"/>
          </a:fontRef>
        </p:style>
        <p:txBody>
          <a:bodyPr wrap="none" tIns="16615" bIns="16615" rtlCol="0" anchor="ctr"/>
          <a:lstStyle/>
          <a:p>
            <a:pPr marL="0" marR="0" lvl="0" indent="0" algn="l" defTabSz="844083"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４．稼働（実装）</a:t>
            </a:r>
          </a:p>
        </p:txBody>
      </p:sp>
      <p:sp>
        <p:nvSpPr>
          <p:cNvPr id="2012" name="正方形/長方形 26"/>
          <p:cNvSpPr/>
          <p:nvPr/>
        </p:nvSpPr>
        <p:spPr>
          <a:xfrm>
            <a:off x="5586748" y="6509431"/>
            <a:ext cx="3430800" cy="261610"/>
          </a:xfrm>
          <a:prstGeom prst="rect">
            <a:avLst/>
          </a:prstGeom>
        </p:spPr>
        <p:txBody>
          <a:bodyPr wrap="square">
            <a:spAutoFit/>
          </a:body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1" lang="ja-JP" altLang="en-US" sz="1100" b="0" i="1" u="none" strike="noStrike" kern="1200" cap="none" spc="0" normalizeH="0" baseline="0" noProof="0">
                <a:ln>
                  <a:noFill/>
                </a:ln>
                <a:solidFill>
                  <a:srgbClr val="FF0000"/>
                </a:solidFill>
                <a:effectLst/>
                <a:uLnTx/>
                <a:uFillTx/>
                <a:latin typeface="ＭＳ Ｐゴシック"/>
                <a:ea typeface="ＭＳ Ｐゴシック"/>
                <a:cs typeface="+mn-cs"/>
              </a:rPr>
              <a:t>注）１枚に収めること</a:t>
            </a:r>
            <a:endParaRPr kumimoji="1" lang="en-US" altLang="ja-JP" sz="1100" b="0" i="1" u="none" strike="noStrike" kern="1200" cap="none" spc="0" normalizeH="0" baseline="0" noProof="0">
              <a:ln>
                <a:noFill/>
              </a:ln>
              <a:solidFill>
                <a:srgbClr val="FF0000"/>
              </a:solidFill>
              <a:effectLst/>
              <a:uLnTx/>
              <a:uFillTx/>
              <a:latin typeface="ＭＳ Ｐゴシック"/>
              <a:ea typeface="ＭＳ Ｐゴシック"/>
              <a:cs typeface="+mn-cs"/>
            </a:endParaRPr>
          </a:p>
        </p:txBody>
      </p:sp>
      <p:sp>
        <p:nvSpPr>
          <p:cNvPr id="2013" name="正方形/長方形 2"/>
          <p:cNvSpPr/>
          <p:nvPr/>
        </p:nvSpPr>
        <p:spPr>
          <a:xfrm>
            <a:off x="629952" y="4653136"/>
            <a:ext cx="8118648" cy="1569660"/>
          </a:xfrm>
          <a:prstGeom prst="rect">
            <a:avLst/>
          </a:prstGeom>
          <a:solidFill>
            <a:schemeClr val="bg1"/>
          </a:solidFill>
        </p:spPr>
        <p:txBody>
          <a:bodyPr wrap="square">
            <a:spAutoFit/>
          </a:bodyPr>
          <a:lstStyle/>
          <a:p>
            <a:pPr marL="381000" marR="44450" lvl="0" indent="-254000" algn="l" defTabSz="914400" rtl="0" eaLnBrk="0" fontAlgn="base" latinLnBrk="0" hangingPunct="0">
              <a:lnSpc>
                <a:spcPct val="100000"/>
              </a:lnSpc>
              <a:spcBef>
                <a:spcPct val="0"/>
              </a:spcBef>
              <a:spcAft>
                <a:spcPts val="0"/>
              </a:spcAft>
              <a:buClrTx/>
              <a:buSzTx/>
              <a:buFontTx/>
              <a:buNone/>
              <a:tabLst/>
              <a:defRPr/>
            </a:pPr>
            <a:r>
              <a:rPr kumimoji="1" lang="ja-JP" altLang="en-US" sz="1200" b="0" i="1" u="none" strike="noStrike" kern="100" cap="none" spc="0" normalizeH="0" baseline="0" noProof="0">
                <a:ln>
                  <a:noFill/>
                </a:ln>
                <a:solidFill>
                  <a:srgbClr val="F73131"/>
                </a:solidFill>
                <a:effectLst/>
                <a:uLnTx/>
                <a:uFillTx/>
                <a:latin typeface="Meiryo UI" panose="020B0604030504040204" pitchFamily="50" charset="-128"/>
                <a:ea typeface="ＭＳ ゴシック" panose="020B0609070205080204" pitchFamily="49" charset="-128"/>
                <a:cs typeface="Meiryo UI" panose="020B0604030504040204" pitchFamily="50" charset="-128"/>
              </a:rPr>
              <a:t>！注意点！</a:t>
            </a:r>
            <a:endParaRPr kumimoji="1" lang="en-US" altLang="ja-JP" sz="1200" b="0" i="1" u="none" strike="noStrike" kern="100" cap="none" spc="0" normalizeH="0" baseline="0" noProof="0">
              <a:ln>
                <a:noFill/>
              </a:ln>
              <a:solidFill>
                <a:srgbClr val="F73131"/>
              </a:solidFill>
              <a:effectLst/>
              <a:uLnTx/>
              <a:uFillTx/>
              <a:latin typeface="Meiryo UI" panose="020B0604030504040204" pitchFamily="50" charset="-128"/>
              <a:ea typeface="ＭＳ ゴシック" panose="020B0609070205080204" pitchFamily="49" charset="-128"/>
              <a:cs typeface="Meiryo UI" panose="020B0604030504040204" pitchFamily="50" charset="-128"/>
            </a:endParaRPr>
          </a:p>
          <a:p>
            <a:pPr marL="88900" marR="44450" lvl="0" indent="38100" algn="l" defTabSz="914400" rtl="0" eaLnBrk="0" fontAlgn="base" latinLnBrk="0" hangingPunct="0">
              <a:lnSpc>
                <a:spcPct val="100000"/>
              </a:lnSpc>
              <a:spcBef>
                <a:spcPct val="0"/>
              </a:spcBef>
              <a:spcAft>
                <a:spcPts val="0"/>
              </a:spcAft>
              <a:buClrTx/>
              <a:buSzTx/>
              <a:buFontTx/>
              <a:buNone/>
              <a:tabLst/>
              <a:defRPr/>
            </a:pPr>
            <a:r>
              <a:rPr kumimoji="1" lang="ja-JP" altLang="en-US" sz="1200" b="0" i="1" u="none" strike="noStrike" kern="100" cap="none" spc="0" normalizeH="0" baseline="0" noProof="0">
                <a:ln>
                  <a:noFill/>
                </a:ln>
                <a:solidFill>
                  <a:srgbClr val="F73131"/>
                </a:solidFill>
                <a:effectLst/>
                <a:uLnTx/>
                <a:uFillTx/>
                <a:latin typeface="Meiryo UI" panose="020B0604030504040204" pitchFamily="50" charset="-128"/>
                <a:ea typeface="ＭＳ ゴシック" panose="020B0609070205080204" pitchFamily="49" charset="-128"/>
                <a:cs typeface="Meiryo UI" panose="020B0604030504040204" pitchFamily="50" charset="-128"/>
              </a:rPr>
              <a:t>①</a:t>
            </a:r>
            <a:r>
              <a:rPr kumimoji="1" lang="ja-JP" altLang="en-US" sz="1200" b="0" i="1" u="none" strike="noStrike" kern="100" cap="none" spc="0" normalizeH="0" baseline="0" noProof="0">
                <a:ln>
                  <a:noFill/>
                </a:ln>
                <a:solidFill>
                  <a:srgbClr val="F73131"/>
                </a:solidFill>
                <a:effectLst/>
                <a:uLnTx/>
                <a:uFillTx/>
                <a:latin typeface="ＭＳ Ｐゴシック"/>
                <a:ea typeface="ＭＳ Ｐゴシック" panose="020B0600070205080204" pitchFamily="50" charset="-128"/>
                <a:cs typeface="Meiryo UI" panose="020B0604030504040204" pitchFamily="50" charset="-128"/>
              </a:rPr>
              <a:t>総務省 「地域課題解決のためのスマートシティ推進事業」は</a:t>
            </a:r>
            <a:r>
              <a:rPr kumimoji="1" lang="ja-JP" altLang="en-US" sz="1200" b="0" i="1" u="none" strike="noStrike" kern="100" cap="none" spc="0" normalizeH="0" baseline="0" noProof="0">
                <a:ln>
                  <a:noFill/>
                </a:ln>
                <a:solidFill>
                  <a:srgbClr val="FF0000"/>
                </a:solidFill>
                <a:effectLst/>
                <a:uLnTx/>
                <a:uFillTx/>
                <a:latin typeface="ＭＳ Ｐゴシック"/>
                <a:ea typeface="ＭＳ Ｐゴシック" panose="020B0600070205080204" pitchFamily="50" charset="-128"/>
                <a:cs typeface="Meiryo UI" panose="020B0604030504040204" pitchFamily="50" charset="-128"/>
              </a:rPr>
              <a:t>、</a:t>
            </a:r>
            <a:r>
              <a:rPr kumimoji="1" lang="ja-JP" altLang="en-US" sz="1200" b="0" i="1" u="sng" strike="noStrike" kern="100" cap="none" spc="0" normalizeH="0" baseline="0" noProof="0">
                <a:ln>
                  <a:noFill/>
                </a:ln>
                <a:solidFill>
                  <a:srgbClr val="FF0000"/>
                </a:solidFill>
                <a:effectLst/>
                <a:uLnTx/>
                <a:uFillTx/>
                <a:latin typeface="ＭＳ Ｐゴシック"/>
                <a:ea typeface="ＭＳ Ｐゴシック" panose="020B0600070205080204" pitchFamily="50" charset="-128"/>
                <a:cs typeface="Meiryo UI" panose="020B0604030504040204" pitchFamily="50" charset="-128"/>
              </a:rPr>
              <a:t>都市</a:t>
            </a:r>
            <a:r>
              <a:rPr kumimoji="1" lang="en-US" altLang="ja-JP" sz="1200" b="0" i="1" u="sng" strike="noStrike" kern="100" cap="none" spc="0" normalizeH="0" baseline="0" noProof="0">
                <a:ln>
                  <a:noFill/>
                </a:ln>
                <a:solidFill>
                  <a:srgbClr val="FF0000"/>
                </a:solidFill>
                <a:effectLst/>
                <a:uLnTx/>
                <a:uFillTx/>
                <a:latin typeface="ＭＳ Ｐゴシック"/>
                <a:ea typeface="ＭＳ Ｐゴシック" panose="020B0600070205080204" pitchFamily="50" charset="-128"/>
                <a:cs typeface="Meiryo UI" panose="020B0604030504040204" pitchFamily="50" charset="-128"/>
              </a:rPr>
              <a:t>OS</a:t>
            </a:r>
            <a:r>
              <a:rPr kumimoji="1" lang="ja-JP" altLang="en-US" sz="1200" b="0" i="1" u="sng" strike="noStrike" kern="100" cap="none" spc="0" normalizeH="0" baseline="0" noProof="0">
                <a:ln>
                  <a:noFill/>
                </a:ln>
                <a:solidFill>
                  <a:srgbClr val="FF0000"/>
                </a:solidFill>
                <a:effectLst/>
                <a:uLnTx/>
                <a:uFillTx/>
                <a:latin typeface="ＭＳ Ｐゴシック"/>
                <a:ea typeface="ＭＳ Ｐゴシック" panose="020B0600070205080204" pitchFamily="50" charset="-128"/>
                <a:cs typeface="Meiryo UI" panose="020B0604030504040204" pitchFamily="50" charset="-128"/>
              </a:rPr>
              <a:t>（データ連携基盤等）及びそれに接続するサービス等の実装</a:t>
            </a:r>
            <a:r>
              <a:rPr kumimoji="1" lang="ja-JP" altLang="en-US" sz="1200" b="0" i="1" u="none" strike="noStrike" kern="100" cap="none" spc="0" normalizeH="0" baseline="0" noProof="0">
                <a:ln>
                  <a:noFill/>
                </a:ln>
                <a:solidFill>
                  <a:srgbClr val="FF0000"/>
                </a:solidFill>
                <a:effectLst/>
                <a:uLnTx/>
                <a:uFillTx/>
                <a:latin typeface="ＭＳ Ｐゴシック"/>
                <a:ea typeface="ＭＳ Ｐゴシック" panose="020B0600070205080204" pitchFamily="50" charset="-128"/>
                <a:cs typeface="Meiryo UI" panose="020B0604030504040204" pitchFamily="50" charset="-128"/>
              </a:rPr>
              <a:t>に対する補助を行うものであることに留意すること。</a:t>
            </a:r>
            <a:r>
              <a:rPr kumimoji="1" lang="ja-JP" altLang="en-US" sz="1200" b="0" i="1" u="none" strike="noStrike" kern="100" cap="none" spc="0" normalizeH="0" baseline="0" noProof="0">
                <a:ln>
                  <a:noFill/>
                </a:ln>
                <a:solidFill>
                  <a:srgbClr val="F73131"/>
                </a:solidFill>
                <a:effectLst/>
                <a:uLnTx/>
                <a:uFillTx/>
                <a:latin typeface="ＭＳ Ｐゴシック"/>
                <a:ea typeface="ＭＳ Ｐゴシック" panose="020B0600070205080204" pitchFamily="50" charset="-128"/>
                <a:cs typeface="Meiryo UI" panose="020B0604030504040204" pitchFamily="50" charset="-128"/>
              </a:rPr>
              <a:t>また、本事業で構築したデータ連携基盤及びソリューションは最低５年間は運営し続ける必要がある。</a:t>
            </a:r>
            <a:endParaRPr kumimoji="1" lang="en-US" altLang="ja-JP" sz="1200" b="0" i="1" u="none" strike="noStrike" kern="100" cap="none" spc="0" normalizeH="0" baseline="0" noProof="0">
              <a:ln>
                <a:noFill/>
              </a:ln>
              <a:solidFill>
                <a:srgbClr val="F73131"/>
              </a:solidFill>
              <a:effectLst/>
              <a:uLnTx/>
              <a:uFillTx/>
              <a:latin typeface="Meiryo UI" panose="020B0604030504040204" pitchFamily="50" charset="-128"/>
              <a:ea typeface="ＭＳ ゴシック" panose="020B0609070205080204" pitchFamily="49" charset="-128"/>
              <a:cs typeface="Meiryo UI" panose="020B0604030504040204" pitchFamily="50" charset="-128"/>
            </a:endParaRPr>
          </a:p>
          <a:p>
            <a:pPr marL="88900" marR="44450" lvl="0" indent="38100" algn="l" defTabSz="914400" rtl="0" eaLnBrk="0" fontAlgn="base" latinLnBrk="0" hangingPunct="0">
              <a:lnSpc>
                <a:spcPct val="100000"/>
              </a:lnSpc>
              <a:spcBef>
                <a:spcPct val="0"/>
              </a:spcBef>
              <a:spcAft>
                <a:spcPts val="0"/>
              </a:spcAft>
              <a:buClrTx/>
              <a:buSzTx/>
              <a:buFontTx/>
              <a:buNone/>
              <a:tabLst/>
              <a:defRPr/>
            </a:pPr>
            <a:r>
              <a:rPr kumimoji="1" lang="ja-JP" altLang="en-US" sz="1200" b="0" i="1" u="none" strike="noStrike" kern="100" cap="none" spc="0" normalizeH="0" baseline="0" noProof="0">
                <a:ln>
                  <a:noFill/>
                </a:ln>
                <a:solidFill>
                  <a:srgbClr val="F73131"/>
                </a:solidFill>
                <a:effectLst/>
                <a:uLnTx/>
                <a:uFillTx/>
                <a:latin typeface="ＭＳ Ｐゴシック"/>
                <a:ea typeface="ＭＳ ゴシック" panose="020B0609070205080204" pitchFamily="49" charset="-128"/>
                <a:cs typeface="Meiryo UI" panose="020B0604030504040204" pitchFamily="50" charset="-128"/>
              </a:rPr>
              <a:t>　継続して運用しない場合、補助金の返還を求める可能性があることに留意すること。</a:t>
            </a:r>
            <a:endParaRPr kumimoji="1" lang="en-US" altLang="ja-JP" sz="1200" b="0" i="1" u="none" strike="noStrike" kern="100" cap="none" spc="0" normalizeH="0" baseline="0" noProof="0">
              <a:ln>
                <a:noFill/>
              </a:ln>
              <a:solidFill>
                <a:srgbClr val="F73131"/>
              </a:solidFill>
              <a:effectLst/>
              <a:uLnTx/>
              <a:uFillTx/>
              <a:latin typeface="ＭＳ Ｐゴシック"/>
              <a:ea typeface="ＭＳ ゴシック" panose="020B0609070205080204" pitchFamily="49" charset="-128"/>
              <a:cs typeface="Meiryo UI" panose="020B0604030504040204" pitchFamily="50" charset="-128"/>
            </a:endParaRPr>
          </a:p>
          <a:p>
            <a:pPr marL="268288" marR="44450" lvl="0" indent="-141288" algn="l" defTabSz="914400" rtl="0" eaLnBrk="0" fontAlgn="base" latinLnBrk="0" hangingPunct="0">
              <a:lnSpc>
                <a:spcPct val="100000"/>
              </a:lnSpc>
              <a:spcBef>
                <a:spcPct val="0"/>
              </a:spcBef>
              <a:spcAft>
                <a:spcPts val="0"/>
              </a:spcAft>
              <a:buClrTx/>
              <a:buSzTx/>
              <a:buFontTx/>
              <a:buNone/>
              <a:tabLst/>
              <a:defRPr/>
            </a:pPr>
            <a:r>
              <a:rPr kumimoji="1" lang="ja-JP" altLang="en-US" sz="1200" b="0" i="1" u="none" strike="noStrike" kern="100" cap="none" spc="0" normalizeH="0" baseline="0" noProof="0">
                <a:ln>
                  <a:noFill/>
                </a:ln>
                <a:solidFill>
                  <a:srgbClr val="F73131"/>
                </a:solidFill>
                <a:effectLst/>
                <a:uLnTx/>
                <a:uFillTx/>
                <a:latin typeface="ＭＳ Ｐゴシック"/>
                <a:ea typeface="ＭＳ ゴシック" panose="020B0609070205080204" pitchFamily="49" charset="-128"/>
                <a:cs typeface="Meiryo UI" panose="020B0604030504040204" pitchFamily="50" charset="-128"/>
              </a:rPr>
              <a:t>②交付決定日より前に支出負担行為にあたる契約の締結などを行った場合、補助金の対象外となります。（ただし、例えば、契約に先立つ事業者募集や選定作業、見積の取得など支出を伴わない準備行為については事前着手可能です。）</a:t>
            </a:r>
            <a:endParaRPr kumimoji="1" lang="en-US" altLang="ja-JP" sz="1200" b="0" i="1" u="none" strike="sngStrike" kern="100" cap="none" spc="0" normalizeH="0" baseline="0" noProof="0">
              <a:ln>
                <a:noFill/>
              </a:ln>
              <a:solidFill>
                <a:srgbClr val="0070C0"/>
              </a:solidFill>
              <a:effectLst/>
              <a:highlight>
                <a:srgbClr val="FFFF00"/>
              </a:highlight>
              <a:uLnTx/>
              <a:uFillTx/>
              <a:latin typeface="ＭＳ Ｐゴシック"/>
              <a:ea typeface="ＭＳ Ｐゴシック" panose="020B0600070205080204" pitchFamily="50" charset="-128"/>
              <a:cs typeface="+mn-cs"/>
            </a:endParaRPr>
          </a:p>
        </p:txBody>
      </p:sp>
      <p:sp>
        <p:nvSpPr>
          <p:cNvPr id="2014" name="正方形/長方形 22"/>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D4653F7B-82F8-4DC6-9BD9-720387948024}"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56</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2015" name="ホームベース 18"/>
          <p:cNvSpPr/>
          <p:nvPr/>
        </p:nvSpPr>
        <p:spPr>
          <a:xfrm>
            <a:off x="4192786" y="2406044"/>
            <a:ext cx="2052000" cy="129709"/>
          </a:xfrm>
          <a:prstGeom prst="homePlate">
            <a:avLst/>
          </a:prstGeom>
          <a:ln/>
        </p:spPr>
        <p:style>
          <a:lnRef idx="2">
            <a:schemeClr val="accent5"/>
          </a:lnRef>
          <a:fillRef idx="1">
            <a:schemeClr val="lt1"/>
          </a:fillRef>
          <a:effectRef idx="0">
            <a:schemeClr val="accent5"/>
          </a:effectRef>
          <a:fontRef idx="minor">
            <a:schemeClr val="dk1"/>
          </a:fontRef>
        </p:style>
        <p:txBody>
          <a:bodyPr wrap="none" tIns="16615" bIns="16615" rtlCol="0" anchor="ctr"/>
          <a:lstStyle/>
          <a:p>
            <a:pPr marL="0" marR="0" lvl="0" indent="0" algn="l" defTabSz="844083"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１．詳細計画作成・調査</a:t>
            </a:r>
          </a:p>
        </p:txBody>
      </p:sp>
      <p:sp>
        <p:nvSpPr>
          <p:cNvPr id="2016" name="ホームベース 18"/>
          <p:cNvSpPr/>
          <p:nvPr/>
        </p:nvSpPr>
        <p:spPr>
          <a:xfrm>
            <a:off x="1836600" y="2276335"/>
            <a:ext cx="2340000" cy="129709"/>
          </a:xfrm>
          <a:prstGeom prst="homePlate">
            <a:avLst/>
          </a:prstGeom>
          <a:ln/>
        </p:spPr>
        <p:style>
          <a:lnRef idx="2">
            <a:schemeClr val="accent5"/>
          </a:lnRef>
          <a:fillRef idx="1">
            <a:schemeClr val="lt1"/>
          </a:fillRef>
          <a:effectRef idx="0">
            <a:schemeClr val="accent5"/>
          </a:effectRef>
          <a:fontRef idx="minor">
            <a:schemeClr val="dk1"/>
          </a:fontRef>
        </p:style>
        <p:txBody>
          <a:bodyPr wrap="none" tIns="16615" bIns="16615" rtlCol="0" anchor="ctr"/>
          <a:lstStyle/>
          <a:p>
            <a:pPr marL="0" marR="0" lvl="0" indent="0" algn="l" defTabSz="844083"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０</a:t>
            </a:r>
            <a:r>
              <a:rPr kumimoji="1" lang="ja-JP" altLang="en-US" sz="800" b="0" i="0" u="none" strike="noStrike" kern="1200" cap="none" spc="0" normalizeH="0" baseline="0" noProof="0" err="1">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8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全体計画作成・調査</a:t>
            </a:r>
          </a:p>
        </p:txBody>
      </p:sp>
      <p:sp>
        <p:nvSpPr>
          <p:cNvPr id="2017" name="ホームベース 15"/>
          <p:cNvSpPr/>
          <p:nvPr/>
        </p:nvSpPr>
        <p:spPr>
          <a:xfrm>
            <a:off x="4686748" y="3956602"/>
            <a:ext cx="900000" cy="129709"/>
          </a:xfrm>
          <a:prstGeom prst="homePlate">
            <a:avLst/>
          </a:prstGeom>
          <a:ln/>
        </p:spPr>
        <p:style>
          <a:lnRef idx="2">
            <a:schemeClr val="accent5"/>
          </a:lnRef>
          <a:fillRef idx="1">
            <a:schemeClr val="lt1"/>
          </a:fillRef>
          <a:effectRef idx="0">
            <a:schemeClr val="accent5"/>
          </a:effectRef>
          <a:fontRef idx="minor">
            <a:schemeClr val="dk1"/>
          </a:fontRef>
        </p:style>
        <p:txBody>
          <a:bodyPr wrap="none" tIns="16615" bIns="16615" rtlCol="0" anchor="ctr"/>
          <a:lstStyle/>
          <a:p>
            <a:pPr marL="0" marR="0" lvl="0" indent="0" algn="l" defTabSz="844083"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２．システム設計</a:t>
            </a:r>
          </a:p>
        </p:txBody>
      </p:sp>
      <p:sp>
        <p:nvSpPr>
          <p:cNvPr id="2018" name="ホームベース 16"/>
          <p:cNvSpPr/>
          <p:nvPr/>
        </p:nvSpPr>
        <p:spPr>
          <a:xfrm>
            <a:off x="5583436" y="4076976"/>
            <a:ext cx="2340000" cy="129709"/>
          </a:xfrm>
          <a:prstGeom prst="homePlate">
            <a:avLst/>
          </a:prstGeom>
          <a:ln/>
        </p:spPr>
        <p:style>
          <a:lnRef idx="2">
            <a:schemeClr val="accent5"/>
          </a:lnRef>
          <a:fillRef idx="1">
            <a:schemeClr val="lt1"/>
          </a:fillRef>
          <a:effectRef idx="0">
            <a:schemeClr val="accent5"/>
          </a:effectRef>
          <a:fontRef idx="minor">
            <a:schemeClr val="dk1"/>
          </a:fontRef>
        </p:style>
        <p:txBody>
          <a:bodyPr wrap="none" tIns="16615" bIns="16615" rtlCol="0" anchor="ctr"/>
          <a:lstStyle/>
          <a:p>
            <a:pPr marL="0" marR="0" lvl="0" indent="0" algn="l" defTabSz="844083"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３．構築</a:t>
            </a:r>
          </a:p>
        </p:txBody>
      </p:sp>
      <p:sp>
        <p:nvSpPr>
          <p:cNvPr id="2019" name="ホームベース 17"/>
          <p:cNvSpPr/>
          <p:nvPr/>
        </p:nvSpPr>
        <p:spPr>
          <a:xfrm>
            <a:off x="7883187" y="4211451"/>
            <a:ext cx="972000" cy="129709"/>
          </a:xfrm>
          <a:prstGeom prst="homePlate">
            <a:avLst/>
          </a:prstGeom>
          <a:ln/>
        </p:spPr>
        <p:style>
          <a:lnRef idx="2">
            <a:schemeClr val="accent5"/>
          </a:lnRef>
          <a:fillRef idx="1">
            <a:schemeClr val="lt1"/>
          </a:fillRef>
          <a:effectRef idx="0">
            <a:schemeClr val="accent5"/>
          </a:effectRef>
          <a:fontRef idx="minor">
            <a:schemeClr val="dk1"/>
          </a:fontRef>
        </p:style>
        <p:txBody>
          <a:bodyPr wrap="none" tIns="16615" bIns="16615" rtlCol="0" anchor="ctr"/>
          <a:lstStyle/>
          <a:p>
            <a:pPr marL="0" marR="0" lvl="0" indent="0" algn="l" defTabSz="844083"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４．稼働（実装）</a:t>
            </a:r>
          </a:p>
        </p:txBody>
      </p:sp>
      <p:sp>
        <p:nvSpPr>
          <p:cNvPr id="2020" name="ホームベース 18"/>
          <p:cNvSpPr/>
          <p:nvPr/>
        </p:nvSpPr>
        <p:spPr>
          <a:xfrm>
            <a:off x="4192786" y="3826893"/>
            <a:ext cx="2052000" cy="129709"/>
          </a:xfrm>
          <a:prstGeom prst="homePlate">
            <a:avLst/>
          </a:prstGeom>
          <a:ln/>
        </p:spPr>
        <p:style>
          <a:lnRef idx="2">
            <a:schemeClr val="accent5"/>
          </a:lnRef>
          <a:fillRef idx="1">
            <a:schemeClr val="lt1"/>
          </a:fillRef>
          <a:effectRef idx="0">
            <a:schemeClr val="accent5"/>
          </a:effectRef>
          <a:fontRef idx="minor">
            <a:schemeClr val="dk1"/>
          </a:fontRef>
        </p:style>
        <p:txBody>
          <a:bodyPr wrap="none" tIns="16615" bIns="16615" rtlCol="0" anchor="ctr"/>
          <a:lstStyle/>
          <a:p>
            <a:pPr marL="0" marR="0" lvl="0" indent="0" algn="l" defTabSz="844083"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１．詳細計画作成・調査</a:t>
            </a:r>
          </a:p>
        </p:txBody>
      </p:sp>
      <p:sp>
        <p:nvSpPr>
          <p:cNvPr id="2021" name="ホームベース 18"/>
          <p:cNvSpPr/>
          <p:nvPr/>
        </p:nvSpPr>
        <p:spPr>
          <a:xfrm>
            <a:off x="1836600" y="3697184"/>
            <a:ext cx="2340000" cy="129709"/>
          </a:xfrm>
          <a:prstGeom prst="homePlate">
            <a:avLst/>
          </a:prstGeom>
          <a:ln/>
        </p:spPr>
        <p:style>
          <a:lnRef idx="2">
            <a:schemeClr val="accent5"/>
          </a:lnRef>
          <a:fillRef idx="1">
            <a:schemeClr val="lt1"/>
          </a:fillRef>
          <a:effectRef idx="0">
            <a:schemeClr val="accent5"/>
          </a:effectRef>
          <a:fontRef idx="minor">
            <a:schemeClr val="dk1"/>
          </a:fontRef>
        </p:style>
        <p:txBody>
          <a:bodyPr wrap="none" tIns="16615" bIns="16615" rtlCol="0" anchor="ctr"/>
          <a:lstStyle/>
          <a:p>
            <a:pPr marL="0" marR="0" lvl="0" indent="0" algn="l" defTabSz="844083"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０</a:t>
            </a:r>
            <a:r>
              <a:rPr kumimoji="1" lang="ja-JP" altLang="en-US" sz="800" b="0" i="0" u="none" strike="noStrike" kern="1200" cap="none" spc="0" normalizeH="0" baseline="0" noProof="0" err="1">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8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全体計画作成・調査</a:t>
            </a:r>
          </a:p>
        </p:txBody>
      </p:sp>
      <p:sp>
        <p:nvSpPr>
          <p:cNvPr id="2022" name="ホームベース 15"/>
          <p:cNvSpPr/>
          <p:nvPr/>
        </p:nvSpPr>
        <p:spPr>
          <a:xfrm>
            <a:off x="4686748" y="3263202"/>
            <a:ext cx="900000" cy="129709"/>
          </a:xfrm>
          <a:prstGeom prst="homePlate">
            <a:avLst/>
          </a:prstGeom>
          <a:ln/>
        </p:spPr>
        <p:style>
          <a:lnRef idx="2">
            <a:schemeClr val="accent5"/>
          </a:lnRef>
          <a:fillRef idx="1">
            <a:schemeClr val="lt1"/>
          </a:fillRef>
          <a:effectRef idx="0">
            <a:schemeClr val="accent5"/>
          </a:effectRef>
          <a:fontRef idx="minor">
            <a:schemeClr val="dk1"/>
          </a:fontRef>
        </p:style>
        <p:txBody>
          <a:bodyPr wrap="none" tIns="16615" bIns="16615" rtlCol="0" anchor="ctr"/>
          <a:lstStyle/>
          <a:p>
            <a:pPr marL="0" marR="0" lvl="0" indent="0" algn="l" defTabSz="844083"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２．システム設計</a:t>
            </a:r>
          </a:p>
        </p:txBody>
      </p:sp>
      <p:sp>
        <p:nvSpPr>
          <p:cNvPr id="2023" name="ホームベース 16"/>
          <p:cNvSpPr/>
          <p:nvPr/>
        </p:nvSpPr>
        <p:spPr>
          <a:xfrm>
            <a:off x="5583436" y="3383576"/>
            <a:ext cx="2340000" cy="129709"/>
          </a:xfrm>
          <a:prstGeom prst="homePlate">
            <a:avLst/>
          </a:prstGeom>
          <a:ln/>
        </p:spPr>
        <p:style>
          <a:lnRef idx="2">
            <a:schemeClr val="accent5"/>
          </a:lnRef>
          <a:fillRef idx="1">
            <a:schemeClr val="lt1"/>
          </a:fillRef>
          <a:effectRef idx="0">
            <a:schemeClr val="accent5"/>
          </a:effectRef>
          <a:fontRef idx="minor">
            <a:schemeClr val="dk1"/>
          </a:fontRef>
        </p:style>
        <p:txBody>
          <a:bodyPr wrap="none" tIns="16615" bIns="16615" rtlCol="0" anchor="ctr"/>
          <a:lstStyle/>
          <a:p>
            <a:pPr marL="0" marR="0" lvl="0" indent="0" algn="l" defTabSz="844083"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３．構築</a:t>
            </a:r>
          </a:p>
        </p:txBody>
      </p:sp>
      <p:sp>
        <p:nvSpPr>
          <p:cNvPr id="2024" name="ホームベース 17"/>
          <p:cNvSpPr/>
          <p:nvPr/>
        </p:nvSpPr>
        <p:spPr>
          <a:xfrm>
            <a:off x="7883187" y="3518051"/>
            <a:ext cx="972000" cy="129709"/>
          </a:xfrm>
          <a:prstGeom prst="homePlate">
            <a:avLst/>
          </a:prstGeom>
          <a:ln/>
        </p:spPr>
        <p:style>
          <a:lnRef idx="2">
            <a:schemeClr val="accent5"/>
          </a:lnRef>
          <a:fillRef idx="1">
            <a:schemeClr val="lt1"/>
          </a:fillRef>
          <a:effectRef idx="0">
            <a:schemeClr val="accent5"/>
          </a:effectRef>
          <a:fontRef idx="minor">
            <a:schemeClr val="dk1"/>
          </a:fontRef>
        </p:style>
        <p:txBody>
          <a:bodyPr wrap="none" tIns="16615" bIns="16615" rtlCol="0" anchor="ctr"/>
          <a:lstStyle/>
          <a:p>
            <a:pPr marL="0" marR="0" lvl="0" indent="0" algn="l" defTabSz="844083"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４．稼働（実装）</a:t>
            </a:r>
          </a:p>
        </p:txBody>
      </p:sp>
      <p:sp>
        <p:nvSpPr>
          <p:cNvPr id="2025" name="ホームベース 18"/>
          <p:cNvSpPr/>
          <p:nvPr/>
        </p:nvSpPr>
        <p:spPr>
          <a:xfrm>
            <a:off x="4192786" y="3133493"/>
            <a:ext cx="2052000" cy="129709"/>
          </a:xfrm>
          <a:prstGeom prst="homePlate">
            <a:avLst/>
          </a:prstGeom>
          <a:ln/>
        </p:spPr>
        <p:style>
          <a:lnRef idx="2">
            <a:schemeClr val="accent5"/>
          </a:lnRef>
          <a:fillRef idx="1">
            <a:schemeClr val="lt1"/>
          </a:fillRef>
          <a:effectRef idx="0">
            <a:schemeClr val="accent5"/>
          </a:effectRef>
          <a:fontRef idx="minor">
            <a:schemeClr val="dk1"/>
          </a:fontRef>
        </p:style>
        <p:txBody>
          <a:bodyPr wrap="none" tIns="16615" bIns="16615" rtlCol="0" anchor="ctr"/>
          <a:lstStyle/>
          <a:p>
            <a:pPr marL="0" marR="0" lvl="0" indent="0" algn="l" defTabSz="844083"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１．詳細計画作成・調査</a:t>
            </a:r>
          </a:p>
        </p:txBody>
      </p:sp>
      <p:sp>
        <p:nvSpPr>
          <p:cNvPr id="2026" name="ホームベース 18"/>
          <p:cNvSpPr/>
          <p:nvPr/>
        </p:nvSpPr>
        <p:spPr>
          <a:xfrm>
            <a:off x="1836600" y="3003784"/>
            <a:ext cx="2340000" cy="129709"/>
          </a:xfrm>
          <a:prstGeom prst="homePlate">
            <a:avLst/>
          </a:prstGeom>
          <a:ln/>
        </p:spPr>
        <p:style>
          <a:lnRef idx="2">
            <a:schemeClr val="accent5"/>
          </a:lnRef>
          <a:fillRef idx="1">
            <a:schemeClr val="lt1"/>
          </a:fillRef>
          <a:effectRef idx="0">
            <a:schemeClr val="accent5"/>
          </a:effectRef>
          <a:fontRef idx="minor">
            <a:schemeClr val="dk1"/>
          </a:fontRef>
        </p:style>
        <p:txBody>
          <a:bodyPr wrap="none" tIns="16615" bIns="16615" rtlCol="0" anchor="ctr"/>
          <a:lstStyle/>
          <a:p>
            <a:pPr marL="0" marR="0" lvl="0" indent="0" algn="l" defTabSz="844083"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０</a:t>
            </a:r>
            <a:r>
              <a:rPr kumimoji="1" lang="ja-JP" altLang="en-US" sz="800" b="0" i="0" u="none" strike="noStrike" kern="1200" cap="none" spc="0" normalizeH="0" baseline="0" noProof="0" err="1">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8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全体計画作成・調査</a:t>
            </a:r>
          </a:p>
        </p:txBody>
      </p:sp>
    </p:spTree>
    <p:extLst>
      <p:ext uri="{BB962C8B-B14F-4D97-AF65-F5344CB8AC3E}">
        <p14:creationId xmlns:p14="http://schemas.microsoft.com/office/powerpoint/2010/main" val="321119500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正方形/長方形 4">
            <a:extLst>
              <a:ext uri="{FF2B5EF4-FFF2-40B4-BE49-F238E27FC236}">
                <a16:creationId xmlns:a16="http://schemas.microsoft.com/office/drawing/2014/main" id="{E19C8867-8454-5F5C-2E52-B658A6B34259}"/>
              </a:ext>
            </a:extLst>
          </p:cNvPr>
          <p:cNvSpPr/>
          <p:nvPr/>
        </p:nvSpPr>
        <p:spPr>
          <a:xfrm>
            <a:off x="89345" y="659714"/>
            <a:ext cx="8920701" cy="1239987"/>
          </a:xfrm>
          <a:prstGeom prst="rect">
            <a:avLst/>
          </a:prstGeom>
          <a:solidFill>
            <a:schemeClr val="bg1"/>
          </a:solidFill>
          <a:ln w="9525">
            <a:solidFill>
              <a:srgbClr val="6699FF"/>
            </a:solidFill>
          </a:ln>
        </p:spPr>
        <p:style>
          <a:lnRef idx="2">
            <a:schemeClr val="dk1"/>
          </a:lnRef>
          <a:fillRef idx="1">
            <a:schemeClr val="lt1"/>
          </a:fillRef>
          <a:effectRef idx="0">
            <a:schemeClr val="dk1"/>
          </a:effectRef>
          <a:fontRef idx="minor">
            <a:schemeClr val="dk1"/>
          </a:fontRef>
        </p:style>
        <p:txBody>
          <a:bodyPr rtlCol="0" anchor="ctr" anchorCtr="0"/>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1600" b="0" i="0" u="none" strike="noStrike" kern="1200" cap="none" spc="-2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3534" name="Rectangle 67"/>
          <p:cNvSpPr>
            <a:spLocks noChangeArrowheads="1"/>
          </p:cNvSpPr>
          <p:nvPr/>
        </p:nvSpPr>
        <p:spPr>
          <a:xfrm>
            <a:off x="0" y="0"/>
            <a:ext cx="9144000" cy="573088"/>
          </a:xfrm>
          <a:prstGeom prst="rect">
            <a:avLst/>
          </a:prstGeom>
          <a:solidFill>
            <a:srgbClr val="0070C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rPr>
              <a:t>１－１．スマートシティ実行計画概要</a:t>
            </a:r>
            <a:endParaRPr kumimoji="1" lang="en-US" altLang="ja-JP" sz="18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endParaRPr>
          </a:p>
        </p:txBody>
      </p:sp>
      <p:sp>
        <p:nvSpPr>
          <p:cNvPr id="6" name="正方形/長方形 4">
            <a:extLst>
              <a:ext uri="{FF2B5EF4-FFF2-40B4-BE49-F238E27FC236}">
                <a16:creationId xmlns:a16="http://schemas.microsoft.com/office/drawing/2014/main" id="{3370B144-68EA-883B-8C0C-FAFEA513EBAC}"/>
              </a:ext>
            </a:extLst>
          </p:cNvPr>
          <p:cNvSpPr/>
          <p:nvPr/>
        </p:nvSpPr>
        <p:spPr>
          <a:xfrm>
            <a:off x="81192" y="2145697"/>
            <a:ext cx="8932180" cy="1420801"/>
          </a:xfrm>
          <a:prstGeom prst="rect">
            <a:avLst/>
          </a:prstGeom>
          <a:solidFill>
            <a:schemeClr val="bg1"/>
          </a:solidFill>
          <a:ln w="9525">
            <a:solidFill>
              <a:srgbClr val="6699FF"/>
            </a:solidFill>
          </a:ln>
        </p:spPr>
        <p:style>
          <a:lnRef idx="2">
            <a:schemeClr val="dk1"/>
          </a:lnRef>
          <a:fillRef idx="1">
            <a:schemeClr val="lt1"/>
          </a:fillRef>
          <a:effectRef idx="0">
            <a:schemeClr val="dk1"/>
          </a:effectRef>
          <a:fontRef idx="minor">
            <a:schemeClr val="dk1"/>
          </a:fontRef>
        </p:style>
        <p:txBody>
          <a:bodyPr rtlCol="0" anchor="ctr" anchorCtr="0"/>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1600" b="0" i="0" u="none" strike="noStrike" kern="1200" cap="none" spc="-2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7" name="正方形/長方形 14">
            <a:extLst>
              <a:ext uri="{FF2B5EF4-FFF2-40B4-BE49-F238E27FC236}">
                <a16:creationId xmlns:a16="http://schemas.microsoft.com/office/drawing/2014/main" id="{068BF4AC-62FA-24DC-653C-AC80965527C7}"/>
              </a:ext>
            </a:extLst>
          </p:cNvPr>
          <p:cNvSpPr/>
          <p:nvPr/>
        </p:nvSpPr>
        <p:spPr>
          <a:xfrm>
            <a:off x="88285" y="2153127"/>
            <a:ext cx="2746759" cy="414140"/>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40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rPr>
              <a:t>都市の課題とスマートシティ導入による解決方法</a:t>
            </a:r>
            <a:endParaRPr kumimoji="1" lang="en-US" altLang="ja-JP" sz="140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endParaRPr>
          </a:p>
        </p:txBody>
      </p:sp>
      <p:sp>
        <p:nvSpPr>
          <p:cNvPr id="9" name="正方形/長方形 14">
            <a:extLst>
              <a:ext uri="{FF2B5EF4-FFF2-40B4-BE49-F238E27FC236}">
                <a16:creationId xmlns:a16="http://schemas.microsoft.com/office/drawing/2014/main" id="{8AC9F7A2-16F4-E453-6835-E5E22446F734}"/>
              </a:ext>
            </a:extLst>
          </p:cNvPr>
          <p:cNvSpPr/>
          <p:nvPr/>
        </p:nvSpPr>
        <p:spPr>
          <a:xfrm>
            <a:off x="88284" y="3807281"/>
            <a:ext cx="2683515" cy="265569"/>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40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rPr>
              <a:t>具体的な計画・取組</a:t>
            </a:r>
          </a:p>
        </p:txBody>
      </p:sp>
      <p:sp>
        <p:nvSpPr>
          <p:cNvPr id="21" name="正方形/長方形 14">
            <a:extLst>
              <a:ext uri="{FF2B5EF4-FFF2-40B4-BE49-F238E27FC236}">
                <a16:creationId xmlns:a16="http://schemas.microsoft.com/office/drawing/2014/main" id="{D34CD21D-E71D-E044-27B5-D4F72557AE85}"/>
              </a:ext>
            </a:extLst>
          </p:cNvPr>
          <p:cNvSpPr/>
          <p:nvPr/>
        </p:nvSpPr>
        <p:spPr>
          <a:xfrm>
            <a:off x="95996" y="664920"/>
            <a:ext cx="2672956" cy="265569"/>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40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rPr>
              <a:t>都市・まちづくり全体のビジョン</a:t>
            </a:r>
          </a:p>
        </p:txBody>
      </p:sp>
      <p:sp>
        <p:nvSpPr>
          <p:cNvPr id="23" name="テキスト ボックス 22">
            <a:extLst>
              <a:ext uri="{FF2B5EF4-FFF2-40B4-BE49-F238E27FC236}">
                <a16:creationId xmlns:a16="http://schemas.microsoft.com/office/drawing/2014/main" id="{095C8903-C833-8DBB-4490-99BAFC4FF4EA}"/>
              </a:ext>
            </a:extLst>
          </p:cNvPr>
          <p:cNvSpPr txBox="1"/>
          <p:nvPr/>
        </p:nvSpPr>
        <p:spPr>
          <a:xfrm>
            <a:off x="831403" y="1061076"/>
            <a:ext cx="8307257" cy="246221"/>
          </a:xfrm>
          <a:prstGeom prst="rect">
            <a:avLst/>
          </a:prstGeom>
          <a:noFill/>
        </p:spPr>
        <p:txBody>
          <a:bodyPr wrap="square" rtlCol="0">
            <a:spAutoFit/>
          </a:bodyPr>
          <a:lstStyle/>
          <a:p>
            <a:pPr marL="88900" marR="0" lvl="0" indent="-8890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○＊＊市では、県内最大の人口規模を持つ＊＊圏域有数の産業都市としてさらなる</a:t>
            </a:r>
            <a:r>
              <a:rPr kumimoji="1" lang="ja-JP" altLang="en-US" sz="1000" b="1" i="0" u="sng"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中核的役割を果たし、圏域の活力を牽引し続けていく都市</a:t>
            </a: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を目指している。</a:t>
            </a:r>
            <a:endPar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24" name="テキスト ボックス 23">
            <a:extLst>
              <a:ext uri="{FF2B5EF4-FFF2-40B4-BE49-F238E27FC236}">
                <a16:creationId xmlns:a16="http://schemas.microsoft.com/office/drawing/2014/main" id="{1A175809-BA94-9783-CBE0-A7C77E8E726C}"/>
              </a:ext>
            </a:extLst>
          </p:cNvPr>
          <p:cNvSpPr txBox="1"/>
          <p:nvPr/>
        </p:nvSpPr>
        <p:spPr>
          <a:xfrm>
            <a:off x="831403" y="1423473"/>
            <a:ext cx="8112556" cy="400110"/>
          </a:xfrm>
          <a:prstGeom prst="rect">
            <a:avLst/>
          </a:prstGeom>
          <a:noFill/>
        </p:spPr>
        <p:txBody>
          <a:bodyPr wrap="square" rtlCol="0">
            <a:spAutoFit/>
          </a:bodyPr>
          <a:lstStyle/>
          <a:p>
            <a:pPr marL="88900" marR="0" lvl="0" indent="-8890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○これらの再開発を契機に、駅前空間などの</a:t>
            </a:r>
            <a:r>
              <a:rPr kumimoji="1" lang="ja-JP" altLang="en-US" sz="1000" b="1" i="0" u="sng"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中心市街地に人が集まり、賑わいを創出</a:t>
            </a: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することで、都市の魅力・暮らしの質の向上、交流人口の増加、防災機能の向上等とともに、</a:t>
            </a:r>
            <a:r>
              <a:rPr kumimoji="1" lang="ja-JP" altLang="en-US" sz="1000" b="1" i="0" u="sng"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企業の集積等</a:t>
            </a: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を進めることで、圏域の活力を牽引し続ける都市を実現する。</a:t>
            </a:r>
            <a:endPar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26" name="テキスト ボックス 25">
            <a:extLst>
              <a:ext uri="{FF2B5EF4-FFF2-40B4-BE49-F238E27FC236}">
                <a16:creationId xmlns:a16="http://schemas.microsoft.com/office/drawing/2014/main" id="{4F725C65-E487-095C-6D8F-1AD00E364594}"/>
              </a:ext>
            </a:extLst>
          </p:cNvPr>
          <p:cNvSpPr txBox="1"/>
          <p:nvPr/>
        </p:nvSpPr>
        <p:spPr>
          <a:xfrm>
            <a:off x="844784" y="2535570"/>
            <a:ext cx="8102501" cy="400110"/>
          </a:xfrm>
          <a:prstGeom prst="rect">
            <a:avLst/>
          </a:prstGeom>
          <a:noFill/>
        </p:spPr>
        <p:txBody>
          <a:bodyPr wrap="square" rtlCol="0">
            <a:spAutoFit/>
          </a:bodyPr>
          <a:lstStyle/>
          <a:p>
            <a:pPr marL="126000" marR="0" lvl="0" indent="-12600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①</a:t>
            </a:r>
            <a:r>
              <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課題</a:t>
            </a:r>
            <a:r>
              <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　　　 移動手段を自動車に頼りがちな状態から、人口減少・高齢化を踏まえた多様な移動手段が必要。</a:t>
            </a:r>
            <a:br>
              <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br>
            <a:r>
              <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解決方法</a:t>
            </a:r>
            <a:r>
              <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 </a:t>
            </a:r>
            <a:r>
              <a:rPr kumimoji="1" lang="ja-JP" altLang="en-US" sz="1000" b="1" i="0" u="sng"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スマート技術を活用した手軽なモビリティの導入等</a:t>
            </a: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により、</a:t>
            </a:r>
            <a:r>
              <a:rPr kumimoji="1" lang="ja-JP" altLang="en-US" sz="1000" b="1" i="0" u="sng"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多様な移動ニーズに応じたサービスを提供</a:t>
            </a: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する。</a:t>
            </a:r>
            <a:endParaRPr kumimoji="1" lang="en-US" altLang="ja-JP" sz="10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2" name="テキスト ボックス 1">
            <a:extLst>
              <a:ext uri="{FF2B5EF4-FFF2-40B4-BE49-F238E27FC236}">
                <a16:creationId xmlns:a16="http://schemas.microsoft.com/office/drawing/2014/main" id="{BDFA0DE8-DA1B-AC33-74EF-AEF6BA3EA09B}"/>
              </a:ext>
            </a:extLst>
          </p:cNvPr>
          <p:cNvSpPr txBox="1"/>
          <p:nvPr/>
        </p:nvSpPr>
        <p:spPr>
          <a:xfrm>
            <a:off x="833417" y="1247519"/>
            <a:ext cx="8214587" cy="246221"/>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○これに相応しい駅前空間の実現に向けて、現在、「＊＊駅・＊＊駅周辺整備事業」や「国道＊号 ＊＊＊＊交通ターミナル整備事業」を推進する。</a:t>
            </a:r>
            <a:endPar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3" name="テキスト ボックス 2">
            <a:extLst>
              <a:ext uri="{FF2B5EF4-FFF2-40B4-BE49-F238E27FC236}">
                <a16:creationId xmlns:a16="http://schemas.microsoft.com/office/drawing/2014/main" id="{74B940BB-97D0-EC1D-9299-F4DF940C840B}"/>
              </a:ext>
            </a:extLst>
          </p:cNvPr>
          <p:cNvSpPr txBox="1"/>
          <p:nvPr/>
        </p:nvSpPr>
        <p:spPr>
          <a:xfrm>
            <a:off x="820419" y="2861809"/>
            <a:ext cx="8119705" cy="400110"/>
          </a:xfrm>
          <a:prstGeom prst="rect">
            <a:avLst/>
          </a:prstGeom>
          <a:noFill/>
        </p:spPr>
        <p:txBody>
          <a:bodyPr wrap="square" rtlCol="0">
            <a:spAutoFit/>
          </a:bodyPr>
          <a:lstStyle/>
          <a:p>
            <a:pPr marL="126000" marR="0" lvl="0" indent="-12600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②</a:t>
            </a:r>
            <a:r>
              <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 【</a:t>
            </a: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課題</a:t>
            </a:r>
            <a:r>
              <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　　　 郊外大規模商業施設等の増加により市外からの来街者が減少しているため、中心市街地への来街者増加が必要。</a:t>
            </a:r>
            <a:br>
              <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b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 </a:t>
            </a:r>
            <a:r>
              <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解決方法</a:t>
            </a:r>
            <a:r>
              <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 </a:t>
            </a:r>
            <a:r>
              <a:rPr kumimoji="1" lang="ja-JP" altLang="en-US" sz="1000" b="1" i="0" u="sng"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様々なデータの取得とその分析・活用により、来街者誘致に向けた効果的な働きかけを実現</a:t>
            </a: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する。</a:t>
            </a:r>
            <a:endParaRPr kumimoji="1" lang="en-US" altLang="ja-JP" sz="10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1" name="テキスト ボックス 10">
            <a:extLst>
              <a:ext uri="{FF2B5EF4-FFF2-40B4-BE49-F238E27FC236}">
                <a16:creationId xmlns:a16="http://schemas.microsoft.com/office/drawing/2014/main" id="{9CB5E547-E78D-9FE4-F706-669C54F7A66B}"/>
              </a:ext>
            </a:extLst>
          </p:cNvPr>
          <p:cNvSpPr txBox="1"/>
          <p:nvPr/>
        </p:nvSpPr>
        <p:spPr>
          <a:xfrm>
            <a:off x="2711913" y="3789040"/>
            <a:ext cx="6228211" cy="461665"/>
          </a:xfrm>
          <a:prstGeom prst="rect">
            <a:avLst/>
          </a:prstGeom>
          <a:noFill/>
        </p:spPr>
        <p:txBody>
          <a:bodyPr wrap="square" rtlCol="0">
            <a:spAutoFit/>
          </a:bodyPr>
          <a:lstStyle/>
          <a:p>
            <a:pPr marL="144000" marR="0" lvl="0" indent="-144000" algn="l" defTabSz="914400" rtl="0" eaLnBrk="0" fontAlgn="base" latinLnBrk="0" hangingPunct="0">
              <a:lnSpc>
                <a:spcPct val="100000"/>
              </a:lnSpc>
              <a:spcBef>
                <a:spcPct val="0"/>
              </a:spcBef>
              <a:spcAft>
                <a:spcPct val="0"/>
              </a:spcAft>
              <a:buClrTx/>
              <a:buSzTx/>
              <a:buFontTx/>
              <a:buNone/>
              <a:tabLst/>
              <a:defRPr/>
            </a:pPr>
            <a:r>
              <a:rPr kumimoji="1" lang="ja-JP" altLang="en-US" sz="1200" b="1"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→課題解決に向けてどのような計画・取組を進めるのか、課題解決にどうつながるのか、等について具体的に記載する。</a:t>
            </a:r>
            <a:endParaRPr kumimoji="1" lang="en-US" altLang="ja-JP" sz="1200" b="1" i="0"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
        <p:nvSpPr>
          <p:cNvPr id="14" name="テキスト ボックス 13">
            <a:extLst>
              <a:ext uri="{FF2B5EF4-FFF2-40B4-BE49-F238E27FC236}">
                <a16:creationId xmlns:a16="http://schemas.microsoft.com/office/drawing/2014/main" id="{DDF44E8C-6F1D-E8EF-5E4A-9100C3722534}"/>
              </a:ext>
            </a:extLst>
          </p:cNvPr>
          <p:cNvSpPr txBox="1"/>
          <p:nvPr/>
        </p:nvSpPr>
        <p:spPr>
          <a:xfrm>
            <a:off x="2781919" y="2118895"/>
            <a:ext cx="6432087" cy="461665"/>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200" b="1"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→都市・まちづくりのビジョン実現に向けてどのような課題があり、スマートシティ導入によって</a:t>
            </a:r>
            <a:endParaRPr kumimoji="1" lang="en-US" altLang="ja-JP" sz="1200" b="1"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200" b="1"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　どのように解決するかを具体的に記載する。</a:t>
            </a:r>
            <a:endParaRPr kumimoji="1" lang="en-US" altLang="ja-JP" sz="1200" b="1" i="0"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
        <p:nvSpPr>
          <p:cNvPr id="15" name="テキスト ボックス 14">
            <a:extLst>
              <a:ext uri="{FF2B5EF4-FFF2-40B4-BE49-F238E27FC236}">
                <a16:creationId xmlns:a16="http://schemas.microsoft.com/office/drawing/2014/main" id="{A4680564-A636-786C-CC35-91901152EE59}"/>
              </a:ext>
            </a:extLst>
          </p:cNvPr>
          <p:cNvSpPr txBox="1"/>
          <p:nvPr/>
        </p:nvSpPr>
        <p:spPr>
          <a:xfrm>
            <a:off x="2711912" y="675565"/>
            <a:ext cx="4533180" cy="276999"/>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200" b="1"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→どのような都市、まちづくりを目指しているのかを具体的に記載する。</a:t>
            </a:r>
            <a:endParaRPr kumimoji="1" lang="en-US" altLang="ja-JP" sz="1200" b="1" i="0"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
        <p:nvSpPr>
          <p:cNvPr id="18" name="テキスト ボックス 17">
            <a:extLst>
              <a:ext uri="{FF2B5EF4-FFF2-40B4-BE49-F238E27FC236}">
                <a16:creationId xmlns:a16="http://schemas.microsoft.com/office/drawing/2014/main" id="{A77BFC0E-1BCF-6859-63AC-645D8560B94D}"/>
              </a:ext>
            </a:extLst>
          </p:cNvPr>
          <p:cNvSpPr txBox="1"/>
          <p:nvPr/>
        </p:nvSpPr>
        <p:spPr>
          <a:xfrm>
            <a:off x="166004" y="2535570"/>
            <a:ext cx="926491" cy="246221"/>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（記載例）</a:t>
            </a:r>
            <a:endParaRPr kumimoji="1" lang="en-US" altLang="ja-JP" sz="10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9" name="テキスト ボックス 18">
            <a:extLst>
              <a:ext uri="{FF2B5EF4-FFF2-40B4-BE49-F238E27FC236}">
                <a16:creationId xmlns:a16="http://schemas.microsoft.com/office/drawing/2014/main" id="{79077842-54A3-9D80-1C63-91E3ACDBB227}"/>
              </a:ext>
            </a:extLst>
          </p:cNvPr>
          <p:cNvSpPr txBox="1"/>
          <p:nvPr/>
        </p:nvSpPr>
        <p:spPr>
          <a:xfrm>
            <a:off x="162678" y="1061076"/>
            <a:ext cx="912979" cy="253916"/>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（記載例）</a:t>
            </a:r>
            <a:endParaRPr kumimoji="1" lang="en-US" altLang="ja-JP" sz="10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32" name="テキスト ボックス 31">
            <a:extLst>
              <a:ext uri="{FF2B5EF4-FFF2-40B4-BE49-F238E27FC236}">
                <a16:creationId xmlns:a16="http://schemas.microsoft.com/office/drawing/2014/main" id="{F7451A72-941C-B514-6CBC-EEDC424DF45D}"/>
              </a:ext>
            </a:extLst>
          </p:cNvPr>
          <p:cNvSpPr txBox="1"/>
          <p:nvPr/>
        </p:nvSpPr>
        <p:spPr>
          <a:xfrm>
            <a:off x="166002" y="4221088"/>
            <a:ext cx="926491" cy="253916"/>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5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（記載例）</a:t>
            </a:r>
            <a:endParaRPr kumimoji="1" lang="en-US" altLang="ja-JP" sz="105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27" name="正方形/長方形 26">
            <a:extLst>
              <a:ext uri="{FF2B5EF4-FFF2-40B4-BE49-F238E27FC236}">
                <a16:creationId xmlns:a16="http://schemas.microsoft.com/office/drawing/2014/main" id="{0CC55BC0-CCBE-C36B-E69E-675839FF85D6}"/>
              </a:ext>
            </a:extLst>
          </p:cNvPr>
          <p:cNvSpPr/>
          <p:nvPr/>
        </p:nvSpPr>
        <p:spPr>
          <a:xfrm>
            <a:off x="1043608" y="4685782"/>
            <a:ext cx="1598319" cy="2125651"/>
          </a:xfrm>
          <a:prstGeom prst="rect">
            <a:avLst/>
          </a:prstGeom>
          <a:solidFill>
            <a:srgbClr val="DDE5F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29" name="正方形/長方形 28">
            <a:extLst>
              <a:ext uri="{FF2B5EF4-FFF2-40B4-BE49-F238E27FC236}">
                <a16:creationId xmlns:a16="http://schemas.microsoft.com/office/drawing/2014/main" id="{F9FA08E9-C235-C85F-80F1-C5D0BE3FFAD0}"/>
              </a:ext>
            </a:extLst>
          </p:cNvPr>
          <p:cNvSpPr/>
          <p:nvPr/>
        </p:nvSpPr>
        <p:spPr>
          <a:xfrm>
            <a:off x="2800952" y="4676223"/>
            <a:ext cx="1701409" cy="2149766"/>
          </a:xfrm>
          <a:prstGeom prst="rect">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30" name="正方形/長方形 29">
            <a:extLst>
              <a:ext uri="{FF2B5EF4-FFF2-40B4-BE49-F238E27FC236}">
                <a16:creationId xmlns:a16="http://schemas.microsoft.com/office/drawing/2014/main" id="{02D22164-5743-F931-7011-7DAAC8873D32}"/>
              </a:ext>
            </a:extLst>
          </p:cNvPr>
          <p:cNvSpPr/>
          <p:nvPr/>
        </p:nvSpPr>
        <p:spPr>
          <a:xfrm>
            <a:off x="4629150" y="4685782"/>
            <a:ext cx="1724836" cy="2139986"/>
          </a:xfrm>
          <a:prstGeom prst="rect">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33" name="正方形/長方形 32">
            <a:extLst>
              <a:ext uri="{FF2B5EF4-FFF2-40B4-BE49-F238E27FC236}">
                <a16:creationId xmlns:a16="http://schemas.microsoft.com/office/drawing/2014/main" id="{C0316D43-9967-F845-5CDD-65BB04938E89}"/>
              </a:ext>
            </a:extLst>
          </p:cNvPr>
          <p:cNvSpPr/>
          <p:nvPr/>
        </p:nvSpPr>
        <p:spPr>
          <a:xfrm>
            <a:off x="6479902" y="4695244"/>
            <a:ext cx="2070638" cy="2128889"/>
          </a:xfrm>
          <a:prstGeom prst="rect">
            <a:avLst/>
          </a:prstGeom>
          <a:solidFill>
            <a:srgbClr val="93AC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44" name="正方形/長方形 43">
            <a:extLst>
              <a:ext uri="{FF2B5EF4-FFF2-40B4-BE49-F238E27FC236}">
                <a16:creationId xmlns:a16="http://schemas.microsoft.com/office/drawing/2014/main" id="{C3C034AD-DC19-B2E6-58D6-2D4FE144C9BC}"/>
              </a:ext>
            </a:extLst>
          </p:cNvPr>
          <p:cNvSpPr/>
          <p:nvPr/>
        </p:nvSpPr>
        <p:spPr>
          <a:xfrm>
            <a:off x="6490816" y="5207000"/>
            <a:ext cx="2034324" cy="1316955"/>
          </a:xfrm>
          <a:prstGeom prst="rect">
            <a:avLst/>
          </a:prstGeom>
          <a:solidFill>
            <a:schemeClr val="bg1"/>
          </a:solidFill>
          <a:ln w="63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8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中核的役割を果たし、圏域の活力を牽引し続けていく都市の実現</a:t>
            </a:r>
            <a:endParaRPr kumimoji="1" lang="en-US" altLang="ja-JP" sz="8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endParaRPr kumimoji="1" lang="en-US" altLang="ja-JP" sz="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8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市民の幸福感の向上</a:t>
            </a:r>
            <a:endParaRPr kumimoji="1" lang="en-US" altLang="ja-JP" sz="8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52" name="正方形/長方形 51">
            <a:extLst>
              <a:ext uri="{FF2B5EF4-FFF2-40B4-BE49-F238E27FC236}">
                <a16:creationId xmlns:a16="http://schemas.microsoft.com/office/drawing/2014/main" id="{40E59F90-E12A-9987-486D-3A21546DA4BA}"/>
              </a:ext>
            </a:extLst>
          </p:cNvPr>
          <p:cNvSpPr/>
          <p:nvPr/>
        </p:nvSpPr>
        <p:spPr>
          <a:xfrm>
            <a:off x="1045443" y="4837930"/>
            <a:ext cx="1572374" cy="445499"/>
          </a:xfrm>
          <a:prstGeom prst="rect">
            <a:avLst/>
          </a:prstGeom>
          <a:solidFill>
            <a:schemeClr val="bg1"/>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8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①市街地における</a:t>
            </a:r>
            <a:r>
              <a:rPr kumimoji="1" lang="en-US" altLang="ja-JP" sz="8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MaaS</a:t>
            </a:r>
            <a:r>
              <a:rPr kumimoji="1" lang="ja-JP" altLang="en-US" sz="8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の整備</a:t>
            </a:r>
            <a:endParaRPr kumimoji="1" lang="en-US" altLang="ja-JP" sz="8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77800" marR="0" lvl="0" indent="-88900" algn="l" defTabSz="914400" rtl="0" eaLnBrk="0" fontAlgn="base" latinLnBrk="0" hangingPunct="0">
              <a:lnSpc>
                <a:spcPct val="100000"/>
              </a:lnSpc>
              <a:spcBef>
                <a:spcPct val="0"/>
              </a:spcBef>
              <a:spcAft>
                <a:spcPct val="0"/>
              </a:spcAft>
              <a:buClrTx/>
              <a:buSzTx/>
              <a:buFontTx/>
              <a:buNone/>
              <a:tabLst/>
              <a:defRPr/>
            </a:pPr>
            <a:r>
              <a:rPr kumimoji="1" lang="ja-JP" altLang="en-US" sz="6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⇒自動運転バスや２輪型など誰もが手軽に利用できる新モビリティの導入と利用データの取得</a:t>
            </a:r>
            <a:endParaRPr kumimoji="1" lang="ja-JP" altLang="en-US" sz="6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54" name="正方形/長方形 53">
            <a:extLst>
              <a:ext uri="{FF2B5EF4-FFF2-40B4-BE49-F238E27FC236}">
                <a16:creationId xmlns:a16="http://schemas.microsoft.com/office/drawing/2014/main" id="{3929FF4B-D79C-2300-AAB7-0D2322C72D58}"/>
              </a:ext>
            </a:extLst>
          </p:cNvPr>
          <p:cNvSpPr/>
          <p:nvPr/>
        </p:nvSpPr>
        <p:spPr>
          <a:xfrm>
            <a:off x="2830296" y="4725144"/>
            <a:ext cx="1631134" cy="455639"/>
          </a:xfrm>
          <a:prstGeom prst="rect">
            <a:avLst/>
          </a:prstGeom>
          <a:solidFill>
            <a:schemeClr val="bg1"/>
          </a:solidFill>
          <a:ln w="63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当該エリアにおいて市民・来街者のスムーズな移動を実現する</a:t>
            </a:r>
            <a:endParaRPr kumimoji="1" lang="en-US" altLang="ja-JP" sz="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3540" name="正方形/長方形 3539">
            <a:extLst>
              <a:ext uri="{FF2B5EF4-FFF2-40B4-BE49-F238E27FC236}">
                <a16:creationId xmlns:a16="http://schemas.microsoft.com/office/drawing/2014/main" id="{7300584E-FC9B-E654-113B-10BCFA782D09}"/>
              </a:ext>
            </a:extLst>
          </p:cNvPr>
          <p:cNvSpPr/>
          <p:nvPr/>
        </p:nvSpPr>
        <p:spPr>
          <a:xfrm>
            <a:off x="1052629" y="6350098"/>
            <a:ext cx="1565188" cy="429648"/>
          </a:xfrm>
          <a:prstGeom prst="rect">
            <a:avLst/>
          </a:prstGeom>
          <a:solidFill>
            <a:schemeClr val="bg1"/>
          </a:solidFill>
          <a:ln w="190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8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③地下インフラのデジタル管理</a:t>
            </a:r>
            <a:endParaRPr kumimoji="1" lang="en-US" altLang="ja-JP" sz="8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77800" marR="0" lvl="0" indent="-88900" algn="l" defTabSz="914400" rtl="0" eaLnBrk="0" fontAlgn="base" latinLnBrk="0" hangingPunct="0">
              <a:lnSpc>
                <a:spcPct val="100000"/>
              </a:lnSpc>
              <a:spcBef>
                <a:spcPct val="0"/>
              </a:spcBef>
              <a:spcAft>
                <a:spcPct val="0"/>
              </a:spcAft>
              <a:buClrTx/>
              <a:buSzTx/>
              <a:buFontTx/>
              <a:buNone/>
              <a:tabLst/>
              <a:defRPr/>
            </a:pPr>
            <a:r>
              <a:rPr kumimoji="1" lang="ja-JP" altLang="en-US" sz="6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⇒電気や上下水など、地下埋設されたインフラをデータ化・可視化し管理するシステムを構築</a:t>
            </a:r>
            <a:endParaRPr kumimoji="1" lang="ja-JP" altLang="en-US" sz="6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3543" name="正方形/長方形 3542">
            <a:extLst>
              <a:ext uri="{FF2B5EF4-FFF2-40B4-BE49-F238E27FC236}">
                <a16:creationId xmlns:a16="http://schemas.microsoft.com/office/drawing/2014/main" id="{23105209-7A7A-5FE1-4519-B399AE289C66}"/>
              </a:ext>
            </a:extLst>
          </p:cNvPr>
          <p:cNvSpPr/>
          <p:nvPr/>
        </p:nvSpPr>
        <p:spPr>
          <a:xfrm>
            <a:off x="2837098" y="6237312"/>
            <a:ext cx="1624396" cy="305967"/>
          </a:xfrm>
          <a:prstGeom prst="rect">
            <a:avLst/>
          </a:prstGeom>
          <a:solidFill>
            <a:schemeClr val="bg1"/>
          </a:solidFill>
          <a:ln w="63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被災後の迅速な状況確認と機能回復が可能となる</a:t>
            </a:r>
            <a:endParaRPr kumimoji="1" lang="ja-JP" altLang="en-US" sz="16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61" name="正方形/長方形 60">
            <a:extLst>
              <a:ext uri="{FF2B5EF4-FFF2-40B4-BE49-F238E27FC236}">
                <a16:creationId xmlns:a16="http://schemas.microsoft.com/office/drawing/2014/main" id="{9F72D68B-4F0C-51BD-68FE-63DCDF049EF2}"/>
              </a:ext>
            </a:extLst>
          </p:cNvPr>
          <p:cNvSpPr/>
          <p:nvPr/>
        </p:nvSpPr>
        <p:spPr>
          <a:xfrm>
            <a:off x="4663440" y="4736557"/>
            <a:ext cx="1638623" cy="429648"/>
          </a:xfrm>
          <a:prstGeom prst="rect">
            <a:avLst/>
          </a:prstGeom>
          <a:solidFill>
            <a:schemeClr val="bg1"/>
          </a:solidFill>
          <a:ln w="63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8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誰もが移動に困らないエリアとしての魅力を創出</a:t>
            </a:r>
            <a:endParaRPr kumimoji="1" lang="ja-JP" altLang="en-US" sz="1600" b="1"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63" name="正方形/長方形 62">
            <a:extLst>
              <a:ext uri="{FF2B5EF4-FFF2-40B4-BE49-F238E27FC236}">
                <a16:creationId xmlns:a16="http://schemas.microsoft.com/office/drawing/2014/main" id="{AB62A3FE-541B-193D-B1DA-0DD1E81D1A96}"/>
              </a:ext>
            </a:extLst>
          </p:cNvPr>
          <p:cNvSpPr/>
          <p:nvPr/>
        </p:nvSpPr>
        <p:spPr>
          <a:xfrm>
            <a:off x="4663402" y="6315481"/>
            <a:ext cx="1640707" cy="429648"/>
          </a:xfrm>
          <a:prstGeom prst="rect">
            <a:avLst/>
          </a:prstGeom>
          <a:solidFill>
            <a:schemeClr val="bg1"/>
          </a:solidFill>
          <a:ln w="63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8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周辺の被災地支援の結節点として圏域を支える</a:t>
            </a:r>
            <a:endParaRPr kumimoji="1" lang="ja-JP" altLang="en-US" sz="1600" b="1" i="0" u="none" strike="noStrike" kern="1200" cap="none" spc="0" normalizeH="0" baseline="0" noProof="0">
              <a:ln>
                <a:noFill/>
              </a:ln>
              <a:solidFill>
                <a:srgbClr val="FFFFFF"/>
              </a:solidFill>
              <a:effectLst/>
              <a:uLnTx/>
              <a:uFillTx/>
              <a:latin typeface="Arial"/>
              <a:ea typeface="ＭＳ Ｐゴシック"/>
              <a:cs typeface="+mn-cs"/>
            </a:endParaRPr>
          </a:p>
        </p:txBody>
      </p:sp>
      <p:cxnSp>
        <p:nvCxnSpPr>
          <p:cNvPr id="3533" name="直線矢印コネクタ 3532">
            <a:extLst>
              <a:ext uri="{FF2B5EF4-FFF2-40B4-BE49-F238E27FC236}">
                <a16:creationId xmlns:a16="http://schemas.microsoft.com/office/drawing/2014/main" id="{36DC556C-5E42-0400-7F7A-62E21C2E09E1}"/>
              </a:ext>
            </a:extLst>
          </p:cNvPr>
          <p:cNvCxnSpPr>
            <a:cxnSpLocks/>
          </p:cNvCxnSpPr>
          <p:nvPr/>
        </p:nvCxnSpPr>
        <p:spPr>
          <a:xfrm>
            <a:off x="2617627" y="4956692"/>
            <a:ext cx="210458"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567" name="直線矢印コネクタ 3566">
            <a:extLst>
              <a:ext uri="{FF2B5EF4-FFF2-40B4-BE49-F238E27FC236}">
                <a16:creationId xmlns:a16="http://schemas.microsoft.com/office/drawing/2014/main" id="{3650E7DB-1EC7-EF8F-DCEF-E4BBCC334615}"/>
              </a:ext>
            </a:extLst>
          </p:cNvPr>
          <p:cNvCxnSpPr>
            <a:cxnSpLocks/>
            <a:endCxn id="63" idx="1"/>
          </p:cNvCxnSpPr>
          <p:nvPr/>
        </p:nvCxnSpPr>
        <p:spPr>
          <a:xfrm>
            <a:off x="4461430" y="6391867"/>
            <a:ext cx="201972" cy="138438"/>
          </a:xfrm>
          <a:prstGeom prst="straightConnector1">
            <a:avLst/>
          </a:prstGeom>
          <a:ln>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3" name="正方形/長方形 42">
            <a:extLst>
              <a:ext uri="{FF2B5EF4-FFF2-40B4-BE49-F238E27FC236}">
                <a16:creationId xmlns:a16="http://schemas.microsoft.com/office/drawing/2014/main" id="{9E23214A-3426-02EF-C77D-EA55409A241E}"/>
              </a:ext>
            </a:extLst>
          </p:cNvPr>
          <p:cNvSpPr/>
          <p:nvPr/>
        </p:nvSpPr>
        <p:spPr>
          <a:xfrm>
            <a:off x="2837098" y="6597352"/>
            <a:ext cx="1624396" cy="183296"/>
          </a:xfrm>
          <a:prstGeom prst="rect">
            <a:avLst/>
          </a:prstGeom>
          <a:solidFill>
            <a:schemeClr val="bg1"/>
          </a:solidFill>
          <a:ln w="63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街区・街路整備等の工期短縮</a:t>
            </a:r>
            <a:endParaRPr kumimoji="1" lang="ja-JP" altLang="en-US" sz="1600" b="0" i="0" u="none" strike="noStrike" kern="1200" cap="none" spc="0" normalizeH="0" baseline="0" noProof="0">
              <a:ln>
                <a:noFill/>
              </a:ln>
              <a:solidFill>
                <a:srgbClr val="FFFFFF"/>
              </a:solidFill>
              <a:effectLst/>
              <a:uLnTx/>
              <a:uFillTx/>
              <a:latin typeface="Arial"/>
              <a:ea typeface="ＭＳ Ｐゴシック"/>
              <a:cs typeface="+mn-cs"/>
            </a:endParaRPr>
          </a:p>
        </p:txBody>
      </p:sp>
      <p:cxnSp>
        <p:nvCxnSpPr>
          <p:cNvPr id="55" name="直線矢印コネクタ 54">
            <a:extLst>
              <a:ext uri="{FF2B5EF4-FFF2-40B4-BE49-F238E27FC236}">
                <a16:creationId xmlns:a16="http://schemas.microsoft.com/office/drawing/2014/main" id="{1A53E61F-BEE4-765C-EC90-DB8B4B0F3487}"/>
              </a:ext>
            </a:extLst>
          </p:cNvPr>
          <p:cNvCxnSpPr>
            <a:cxnSpLocks/>
          </p:cNvCxnSpPr>
          <p:nvPr/>
        </p:nvCxnSpPr>
        <p:spPr>
          <a:xfrm>
            <a:off x="2624776" y="6520188"/>
            <a:ext cx="210268" cy="180931"/>
          </a:xfrm>
          <a:prstGeom prst="straightConnector1">
            <a:avLst/>
          </a:prstGeom>
          <a:ln>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523" name="直線矢印コネクタ 3522">
            <a:extLst>
              <a:ext uri="{FF2B5EF4-FFF2-40B4-BE49-F238E27FC236}">
                <a16:creationId xmlns:a16="http://schemas.microsoft.com/office/drawing/2014/main" id="{7F50AD14-BBBE-C709-5AE1-EBD7C2FB2770}"/>
              </a:ext>
            </a:extLst>
          </p:cNvPr>
          <p:cNvCxnSpPr>
            <a:cxnSpLocks/>
          </p:cNvCxnSpPr>
          <p:nvPr/>
        </p:nvCxnSpPr>
        <p:spPr>
          <a:xfrm flipV="1">
            <a:off x="4476664" y="4988173"/>
            <a:ext cx="172252" cy="1679073"/>
          </a:xfrm>
          <a:prstGeom prst="straightConnector1">
            <a:avLst/>
          </a:prstGeom>
          <a:ln>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530" name="直線矢印コネクタ 3529">
            <a:extLst>
              <a:ext uri="{FF2B5EF4-FFF2-40B4-BE49-F238E27FC236}">
                <a16:creationId xmlns:a16="http://schemas.microsoft.com/office/drawing/2014/main" id="{754FFDDE-6401-E733-F7FC-02C848C8E42F}"/>
              </a:ext>
            </a:extLst>
          </p:cNvPr>
          <p:cNvCxnSpPr>
            <a:cxnSpLocks/>
          </p:cNvCxnSpPr>
          <p:nvPr/>
        </p:nvCxnSpPr>
        <p:spPr>
          <a:xfrm>
            <a:off x="6311506" y="5769367"/>
            <a:ext cx="210458"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532" name="直線矢印コネクタ 3531">
            <a:extLst>
              <a:ext uri="{FF2B5EF4-FFF2-40B4-BE49-F238E27FC236}">
                <a16:creationId xmlns:a16="http://schemas.microsoft.com/office/drawing/2014/main" id="{806A85AB-F792-908E-41FD-279D79A7F8A3}"/>
              </a:ext>
            </a:extLst>
          </p:cNvPr>
          <p:cNvCxnSpPr>
            <a:cxnSpLocks/>
          </p:cNvCxnSpPr>
          <p:nvPr/>
        </p:nvCxnSpPr>
        <p:spPr>
          <a:xfrm flipV="1">
            <a:off x="6302063" y="6306683"/>
            <a:ext cx="163353" cy="222054"/>
          </a:xfrm>
          <a:prstGeom prst="straightConnector1">
            <a:avLst/>
          </a:prstGeom>
          <a:ln>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5" name="図表 4">
            <a:extLst>
              <a:ext uri="{FF2B5EF4-FFF2-40B4-BE49-F238E27FC236}">
                <a16:creationId xmlns:a16="http://schemas.microsoft.com/office/drawing/2014/main" id="{36C517AD-5D1D-DF75-58BC-4A1EB666588E}"/>
              </a:ext>
            </a:extLst>
          </p:cNvPr>
          <p:cNvGraphicFramePr/>
          <p:nvPr/>
        </p:nvGraphicFramePr>
        <p:xfrm>
          <a:off x="1043608" y="4293096"/>
          <a:ext cx="7632848" cy="30958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6" name="正方形/長方形 35">
            <a:extLst>
              <a:ext uri="{FF2B5EF4-FFF2-40B4-BE49-F238E27FC236}">
                <a16:creationId xmlns:a16="http://schemas.microsoft.com/office/drawing/2014/main" id="{2C4D80BA-0113-97A6-F454-328AA8CEC85F}"/>
              </a:ext>
            </a:extLst>
          </p:cNvPr>
          <p:cNvSpPr/>
          <p:nvPr/>
        </p:nvSpPr>
        <p:spPr>
          <a:xfrm>
            <a:off x="1045723" y="5341986"/>
            <a:ext cx="1572374" cy="437851"/>
          </a:xfrm>
          <a:prstGeom prst="rect">
            <a:avLst/>
          </a:prstGeom>
          <a:solidFill>
            <a:schemeClr val="bg1"/>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8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②データインフラの整備</a:t>
            </a:r>
            <a:endParaRPr kumimoji="1" lang="en-US" altLang="ja-JP" sz="8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77800" marR="0" lvl="0" indent="-177800" algn="l" defTabSz="914400" rtl="0" eaLnBrk="0" fontAlgn="base" latinLnBrk="0" hangingPunct="0">
              <a:lnSpc>
                <a:spcPct val="100000"/>
              </a:lnSpc>
              <a:spcBef>
                <a:spcPct val="0"/>
              </a:spcBef>
              <a:spcAft>
                <a:spcPct val="0"/>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　</a:t>
            </a:r>
            <a:r>
              <a:rPr kumimoji="1" lang="ja-JP" altLang="en-US" sz="6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⇒市街地再整備に併せて、センサ・</a:t>
            </a:r>
            <a:r>
              <a:rPr kumimoji="1" lang="en-US" altLang="ja-JP" sz="6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AI</a:t>
            </a:r>
            <a:r>
              <a:rPr kumimoji="1" lang="ja-JP" altLang="en-US" sz="6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カメラ等を設置し、人流データ取得</a:t>
            </a:r>
            <a:endParaRPr kumimoji="1" lang="ja-JP" altLang="en-US" sz="16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42" name="正方形/長方形 41">
            <a:extLst>
              <a:ext uri="{FF2B5EF4-FFF2-40B4-BE49-F238E27FC236}">
                <a16:creationId xmlns:a16="http://schemas.microsoft.com/office/drawing/2014/main" id="{BE9B426D-D2AC-1559-C4D2-1B8A855FC451}"/>
              </a:ext>
            </a:extLst>
          </p:cNvPr>
          <p:cNvSpPr/>
          <p:nvPr/>
        </p:nvSpPr>
        <p:spPr>
          <a:xfrm>
            <a:off x="2832507" y="5359758"/>
            <a:ext cx="1622653" cy="373498"/>
          </a:xfrm>
          <a:prstGeom prst="rect">
            <a:avLst/>
          </a:prstGeom>
          <a:solidFill>
            <a:schemeClr val="bg1"/>
          </a:solidFill>
          <a:ln w="63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都市の賑わい創出に向けた効果的な施策の実施につながる</a:t>
            </a:r>
            <a:endParaRPr kumimoji="1" lang="en-US" altLang="ja-JP" sz="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60" name="正方形/長方形 59">
            <a:extLst>
              <a:ext uri="{FF2B5EF4-FFF2-40B4-BE49-F238E27FC236}">
                <a16:creationId xmlns:a16="http://schemas.microsoft.com/office/drawing/2014/main" id="{06F96E82-4719-7E49-FE7A-22DD80471CC9}"/>
              </a:ext>
            </a:extLst>
          </p:cNvPr>
          <p:cNvSpPr/>
          <p:nvPr/>
        </p:nvSpPr>
        <p:spPr>
          <a:xfrm>
            <a:off x="2827076" y="5773568"/>
            <a:ext cx="1638623" cy="339090"/>
          </a:xfrm>
          <a:prstGeom prst="rect">
            <a:avLst/>
          </a:prstGeom>
          <a:solidFill>
            <a:schemeClr val="bg1"/>
          </a:solidFill>
          <a:ln w="63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都市計画や市民との合意形成の高度化につながる</a:t>
            </a:r>
            <a:endParaRPr kumimoji="1" lang="ja-JP" altLang="en-US" sz="1600" b="0" i="0" u="none" strike="noStrike" kern="1200" cap="none" spc="0" normalizeH="0" baseline="0" noProof="0">
              <a:ln>
                <a:noFill/>
              </a:ln>
              <a:solidFill>
                <a:srgbClr val="FFFFFF"/>
              </a:solidFill>
              <a:effectLst/>
              <a:uLnTx/>
              <a:uFillTx/>
              <a:latin typeface="Arial"/>
              <a:ea typeface="ＭＳ Ｐゴシック"/>
              <a:cs typeface="+mn-cs"/>
            </a:endParaRPr>
          </a:p>
        </p:txBody>
      </p:sp>
      <p:cxnSp>
        <p:nvCxnSpPr>
          <p:cNvPr id="3531" name="直線矢印コネクタ 3530">
            <a:extLst>
              <a:ext uri="{FF2B5EF4-FFF2-40B4-BE49-F238E27FC236}">
                <a16:creationId xmlns:a16="http://schemas.microsoft.com/office/drawing/2014/main" id="{896E0E94-0664-1AED-3CD6-3BF5EEA8A724}"/>
              </a:ext>
            </a:extLst>
          </p:cNvPr>
          <p:cNvCxnSpPr>
            <a:cxnSpLocks/>
          </p:cNvCxnSpPr>
          <p:nvPr/>
        </p:nvCxnSpPr>
        <p:spPr>
          <a:xfrm>
            <a:off x="6302063" y="4964009"/>
            <a:ext cx="163353" cy="50518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0" name="正方形/長方形 9">
            <a:extLst>
              <a:ext uri="{FF2B5EF4-FFF2-40B4-BE49-F238E27FC236}">
                <a16:creationId xmlns:a16="http://schemas.microsoft.com/office/drawing/2014/main" id="{A40261D2-F87B-1507-E982-09473C0CF0A2}"/>
              </a:ext>
            </a:extLst>
          </p:cNvPr>
          <p:cNvSpPr/>
          <p:nvPr/>
        </p:nvSpPr>
        <p:spPr>
          <a:xfrm>
            <a:off x="1045723" y="5818397"/>
            <a:ext cx="1572374" cy="477357"/>
          </a:xfrm>
          <a:prstGeom prst="rect">
            <a:avLst/>
          </a:prstGeom>
          <a:solidFill>
            <a:schemeClr val="bg1"/>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8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②情報提供手段の構築</a:t>
            </a:r>
            <a:endParaRPr kumimoji="1" lang="en-US" altLang="ja-JP" sz="8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77800" marR="0" lvl="0" indent="-177800" algn="l" defTabSz="914400" rtl="0" eaLnBrk="0" fontAlgn="base" latinLnBrk="0" hangingPunct="0">
              <a:lnSpc>
                <a:spcPct val="100000"/>
              </a:lnSpc>
              <a:spcBef>
                <a:spcPct val="0"/>
              </a:spcBef>
              <a:spcAft>
                <a:spcPct val="0"/>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　</a:t>
            </a:r>
            <a:r>
              <a:rPr kumimoji="1" lang="ja-JP" altLang="en-US" sz="6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⇒取得したデータを分析・可視化し、市民・企業等に提供するサイネージやアプリ等を開発</a:t>
            </a:r>
            <a:endParaRPr kumimoji="1" lang="ja-JP" altLang="en-US" sz="1600" b="0" i="0" u="none" strike="noStrike" kern="1200" cap="none" spc="0" normalizeH="0" baseline="0" noProof="0">
              <a:ln>
                <a:noFill/>
              </a:ln>
              <a:solidFill>
                <a:srgbClr val="FFFFFF"/>
              </a:solidFill>
              <a:effectLst/>
              <a:uLnTx/>
              <a:uFillTx/>
              <a:latin typeface="Arial"/>
              <a:ea typeface="ＭＳ Ｐゴシック"/>
              <a:cs typeface="+mn-cs"/>
            </a:endParaRPr>
          </a:p>
        </p:txBody>
      </p:sp>
      <p:cxnSp>
        <p:nvCxnSpPr>
          <p:cNvPr id="46" name="直線矢印コネクタ 45">
            <a:extLst>
              <a:ext uri="{FF2B5EF4-FFF2-40B4-BE49-F238E27FC236}">
                <a16:creationId xmlns:a16="http://schemas.microsoft.com/office/drawing/2014/main" id="{447E8762-5925-66CC-4065-D9659F60179A}"/>
              </a:ext>
            </a:extLst>
          </p:cNvPr>
          <p:cNvCxnSpPr>
            <a:cxnSpLocks/>
          </p:cNvCxnSpPr>
          <p:nvPr/>
        </p:nvCxnSpPr>
        <p:spPr>
          <a:xfrm flipV="1">
            <a:off x="2624232" y="5662865"/>
            <a:ext cx="182855" cy="193184"/>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51" name="直線矢印コネクタ 50">
            <a:extLst>
              <a:ext uri="{FF2B5EF4-FFF2-40B4-BE49-F238E27FC236}">
                <a16:creationId xmlns:a16="http://schemas.microsoft.com/office/drawing/2014/main" id="{5A218B22-02F3-E0EB-2055-E6BAF43D6340}"/>
              </a:ext>
            </a:extLst>
          </p:cNvPr>
          <p:cNvCxnSpPr>
            <a:cxnSpLocks/>
          </p:cNvCxnSpPr>
          <p:nvPr/>
        </p:nvCxnSpPr>
        <p:spPr>
          <a:xfrm>
            <a:off x="4452925" y="4973814"/>
            <a:ext cx="210458"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58" name="直線矢印コネクタ 57">
            <a:extLst>
              <a:ext uri="{FF2B5EF4-FFF2-40B4-BE49-F238E27FC236}">
                <a16:creationId xmlns:a16="http://schemas.microsoft.com/office/drawing/2014/main" id="{8EDF4DB9-23C4-6CF7-6BED-EE5E7A0FFF96}"/>
              </a:ext>
            </a:extLst>
          </p:cNvPr>
          <p:cNvCxnSpPr>
            <a:cxnSpLocks/>
          </p:cNvCxnSpPr>
          <p:nvPr/>
        </p:nvCxnSpPr>
        <p:spPr>
          <a:xfrm flipV="1">
            <a:off x="3755593" y="5193958"/>
            <a:ext cx="0" cy="179258"/>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62" name="直線矢印コネクタ 61">
            <a:extLst>
              <a:ext uri="{FF2B5EF4-FFF2-40B4-BE49-F238E27FC236}">
                <a16:creationId xmlns:a16="http://schemas.microsoft.com/office/drawing/2014/main" id="{6EF89A6D-B93A-8DE8-6AA0-26F6F772C615}"/>
              </a:ext>
            </a:extLst>
          </p:cNvPr>
          <p:cNvCxnSpPr>
            <a:cxnSpLocks/>
          </p:cNvCxnSpPr>
          <p:nvPr/>
        </p:nvCxnSpPr>
        <p:spPr>
          <a:xfrm>
            <a:off x="3513023" y="5188942"/>
            <a:ext cx="0" cy="170816"/>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520" name="直線矢印コネクタ 3519">
            <a:extLst>
              <a:ext uri="{FF2B5EF4-FFF2-40B4-BE49-F238E27FC236}">
                <a16:creationId xmlns:a16="http://schemas.microsoft.com/office/drawing/2014/main" id="{F23F94E3-57C9-D98C-562A-D1A1B137461E}"/>
              </a:ext>
            </a:extLst>
          </p:cNvPr>
          <p:cNvCxnSpPr>
            <a:cxnSpLocks/>
            <a:endCxn id="3538" idx="1"/>
          </p:cNvCxnSpPr>
          <p:nvPr/>
        </p:nvCxnSpPr>
        <p:spPr>
          <a:xfrm>
            <a:off x="4467986" y="5537336"/>
            <a:ext cx="195454" cy="221449"/>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538" name="正方形/長方形 3537">
            <a:extLst>
              <a:ext uri="{FF2B5EF4-FFF2-40B4-BE49-F238E27FC236}">
                <a16:creationId xmlns:a16="http://schemas.microsoft.com/office/drawing/2014/main" id="{B51A7142-4436-064C-6534-1645BB20B0F2}"/>
              </a:ext>
            </a:extLst>
          </p:cNvPr>
          <p:cNvSpPr/>
          <p:nvPr/>
        </p:nvSpPr>
        <p:spPr>
          <a:xfrm>
            <a:off x="4663440" y="5589240"/>
            <a:ext cx="1638623" cy="339090"/>
          </a:xfrm>
          <a:prstGeom prst="rect">
            <a:avLst/>
          </a:prstGeom>
          <a:solidFill>
            <a:schemeClr val="bg1"/>
          </a:solidFill>
          <a:ln w="63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8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市外からの来街者の増加</a:t>
            </a:r>
            <a:endParaRPr kumimoji="1" lang="en-US" altLang="ja-JP" sz="8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8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民間企業の集積</a:t>
            </a:r>
            <a:endParaRPr kumimoji="1" lang="ja-JP" altLang="en-US" sz="1600" b="1" i="0" u="none" strike="noStrike" kern="1200" cap="none" spc="0" normalizeH="0" baseline="0" noProof="0">
              <a:ln>
                <a:noFill/>
              </a:ln>
              <a:solidFill>
                <a:srgbClr val="FFFFFF"/>
              </a:solidFill>
              <a:effectLst/>
              <a:uLnTx/>
              <a:uFillTx/>
              <a:latin typeface="Arial"/>
              <a:ea typeface="ＭＳ Ｐゴシック"/>
              <a:cs typeface="+mn-cs"/>
            </a:endParaRPr>
          </a:p>
        </p:txBody>
      </p:sp>
      <p:cxnSp>
        <p:nvCxnSpPr>
          <p:cNvPr id="3539" name="直線矢印コネクタ 3538">
            <a:extLst>
              <a:ext uri="{FF2B5EF4-FFF2-40B4-BE49-F238E27FC236}">
                <a16:creationId xmlns:a16="http://schemas.microsoft.com/office/drawing/2014/main" id="{106DA390-EFF7-687D-754E-433D665577E6}"/>
              </a:ext>
            </a:extLst>
          </p:cNvPr>
          <p:cNvCxnSpPr>
            <a:cxnSpLocks/>
          </p:cNvCxnSpPr>
          <p:nvPr/>
        </p:nvCxnSpPr>
        <p:spPr>
          <a:xfrm>
            <a:off x="2624700" y="5515379"/>
            <a:ext cx="193301" cy="435974"/>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548" name="直線矢印コネクタ 3547">
            <a:extLst>
              <a:ext uri="{FF2B5EF4-FFF2-40B4-BE49-F238E27FC236}">
                <a16:creationId xmlns:a16="http://schemas.microsoft.com/office/drawing/2014/main" id="{22AA865D-1CBE-A9F5-B849-B513808179A9}"/>
              </a:ext>
            </a:extLst>
          </p:cNvPr>
          <p:cNvCxnSpPr>
            <a:cxnSpLocks/>
          </p:cNvCxnSpPr>
          <p:nvPr/>
        </p:nvCxnSpPr>
        <p:spPr>
          <a:xfrm>
            <a:off x="2617627" y="6417710"/>
            <a:ext cx="210458" cy="0"/>
          </a:xfrm>
          <a:prstGeom prst="straightConnector1">
            <a:avLst/>
          </a:prstGeom>
          <a:ln>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552" name="左大かっこ 3551">
            <a:extLst>
              <a:ext uri="{FF2B5EF4-FFF2-40B4-BE49-F238E27FC236}">
                <a16:creationId xmlns:a16="http://schemas.microsoft.com/office/drawing/2014/main" id="{3A630F11-CEBF-0B1C-9CF7-B569A00899B7}"/>
              </a:ext>
            </a:extLst>
          </p:cNvPr>
          <p:cNvSpPr/>
          <p:nvPr/>
        </p:nvSpPr>
        <p:spPr>
          <a:xfrm>
            <a:off x="840368" y="4829028"/>
            <a:ext cx="45719" cy="1466726"/>
          </a:xfrm>
          <a:prstGeom prst="leftBracket">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3553" name="テキスト ボックス 3552">
            <a:extLst>
              <a:ext uri="{FF2B5EF4-FFF2-40B4-BE49-F238E27FC236}">
                <a16:creationId xmlns:a16="http://schemas.microsoft.com/office/drawing/2014/main" id="{C4D8BD4B-2709-F7DC-13E1-37EB387AA606}"/>
              </a:ext>
            </a:extLst>
          </p:cNvPr>
          <p:cNvSpPr txBox="1"/>
          <p:nvPr/>
        </p:nvSpPr>
        <p:spPr>
          <a:xfrm>
            <a:off x="407237" y="4812776"/>
            <a:ext cx="430887" cy="1631216"/>
          </a:xfrm>
          <a:prstGeom prst="rect">
            <a:avLst/>
          </a:prstGeom>
          <a:noFill/>
        </p:spPr>
        <p:txBody>
          <a:bodyPr vert="eaVert"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今回提案する実証事業を踏まえて</a:t>
            </a:r>
            <a:endParaRPr kumimoji="1" lang="en-US" altLang="ja-JP" sz="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実現するサービス</a:t>
            </a:r>
          </a:p>
        </p:txBody>
      </p:sp>
      <p:sp>
        <p:nvSpPr>
          <p:cNvPr id="3554" name="正方形/長方形 4">
            <a:extLst>
              <a:ext uri="{FF2B5EF4-FFF2-40B4-BE49-F238E27FC236}">
                <a16:creationId xmlns:a16="http://schemas.microsoft.com/office/drawing/2014/main" id="{EF6E6B4D-CBDE-2512-8646-E020471861EB}"/>
              </a:ext>
            </a:extLst>
          </p:cNvPr>
          <p:cNvSpPr/>
          <p:nvPr/>
        </p:nvSpPr>
        <p:spPr>
          <a:xfrm>
            <a:off x="81192" y="3789040"/>
            <a:ext cx="8932180" cy="3044938"/>
          </a:xfrm>
          <a:prstGeom prst="rect">
            <a:avLst/>
          </a:prstGeom>
          <a:noFill/>
          <a:ln w="9525">
            <a:solidFill>
              <a:srgbClr val="6699FF"/>
            </a:solidFill>
          </a:ln>
        </p:spPr>
        <p:style>
          <a:lnRef idx="2">
            <a:schemeClr val="dk1"/>
          </a:lnRef>
          <a:fillRef idx="1">
            <a:schemeClr val="lt1"/>
          </a:fillRef>
          <a:effectRef idx="0">
            <a:schemeClr val="dk1"/>
          </a:effectRef>
          <a:fontRef idx="minor">
            <a:schemeClr val="dk1"/>
          </a:fontRef>
        </p:style>
        <p:txBody>
          <a:bodyPr rtlCol="0" anchor="ctr" anchorCtr="0"/>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1600" b="0" i="0" u="none" strike="noStrike" kern="1200" cap="none" spc="-2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3555" name="二等辺三角形 3554">
            <a:extLst>
              <a:ext uri="{FF2B5EF4-FFF2-40B4-BE49-F238E27FC236}">
                <a16:creationId xmlns:a16="http://schemas.microsoft.com/office/drawing/2014/main" id="{92B94FD1-8299-F5FF-65B1-3EB1DB598A5A}"/>
              </a:ext>
            </a:extLst>
          </p:cNvPr>
          <p:cNvSpPr/>
          <p:nvPr/>
        </p:nvSpPr>
        <p:spPr>
          <a:xfrm flipV="1">
            <a:off x="4217233" y="1954275"/>
            <a:ext cx="576064" cy="151445"/>
          </a:xfrm>
          <a:prstGeom prst="triangle">
            <a:avLst/>
          </a:prstGeom>
          <a:solidFill>
            <a:schemeClr val="bg1"/>
          </a:solidFill>
          <a:ln>
            <a:solidFill>
              <a:srgbClr val="66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3556" name="二等辺三角形 3555">
            <a:extLst>
              <a:ext uri="{FF2B5EF4-FFF2-40B4-BE49-F238E27FC236}">
                <a16:creationId xmlns:a16="http://schemas.microsoft.com/office/drawing/2014/main" id="{FD619F96-C16F-1C9E-0526-7F7878014511}"/>
              </a:ext>
            </a:extLst>
          </p:cNvPr>
          <p:cNvSpPr/>
          <p:nvPr/>
        </p:nvSpPr>
        <p:spPr>
          <a:xfrm flipV="1">
            <a:off x="4220558" y="3605845"/>
            <a:ext cx="576064" cy="151445"/>
          </a:xfrm>
          <a:prstGeom prst="triangle">
            <a:avLst/>
          </a:prstGeom>
          <a:solidFill>
            <a:schemeClr val="bg1"/>
          </a:solidFill>
          <a:ln>
            <a:solidFill>
              <a:srgbClr val="66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cxnSp>
        <p:nvCxnSpPr>
          <p:cNvPr id="3572" name="直線矢印コネクタ 3571">
            <a:extLst>
              <a:ext uri="{FF2B5EF4-FFF2-40B4-BE49-F238E27FC236}">
                <a16:creationId xmlns:a16="http://schemas.microsoft.com/office/drawing/2014/main" id="{C378B8B3-24F3-30DF-7607-C2011CE6DB5A}"/>
              </a:ext>
            </a:extLst>
          </p:cNvPr>
          <p:cNvCxnSpPr>
            <a:cxnSpLocks/>
            <a:endCxn id="3538" idx="1"/>
          </p:cNvCxnSpPr>
          <p:nvPr/>
        </p:nvCxnSpPr>
        <p:spPr>
          <a:xfrm flipV="1">
            <a:off x="4467986" y="5758785"/>
            <a:ext cx="195454" cy="216642"/>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577" name="直線矢印コネクタ 3576">
            <a:extLst>
              <a:ext uri="{FF2B5EF4-FFF2-40B4-BE49-F238E27FC236}">
                <a16:creationId xmlns:a16="http://schemas.microsoft.com/office/drawing/2014/main" id="{3029FDCF-351D-D22E-86CB-A142B6FA45F1}"/>
              </a:ext>
            </a:extLst>
          </p:cNvPr>
          <p:cNvCxnSpPr>
            <a:cxnSpLocks/>
          </p:cNvCxnSpPr>
          <p:nvPr/>
        </p:nvCxnSpPr>
        <p:spPr>
          <a:xfrm>
            <a:off x="2628401" y="5445224"/>
            <a:ext cx="210458"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588" name="直線矢印コネクタ 3587">
            <a:extLst>
              <a:ext uri="{FF2B5EF4-FFF2-40B4-BE49-F238E27FC236}">
                <a16:creationId xmlns:a16="http://schemas.microsoft.com/office/drawing/2014/main" id="{D7143651-3CEC-FD7B-40BA-12C130CADC88}"/>
              </a:ext>
            </a:extLst>
          </p:cNvPr>
          <p:cNvCxnSpPr>
            <a:cxnSpLocks/>
          </p:cNvCxnSpPr>
          <p:nvPr/>
        </p:nvCxnSpPr>
        <p:spPr>
          <a:xfrm flipV="1">
            <a:off x="4480066" y="5818397"/>
            <a:ext cx="160168" cy="858849"/>
          </a:xfrm>
          <a:prstGeom prst="straightConnector1">
            <a:avLst/>
          </a:prstGeom>
          <a:ln>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7" name="スライド番号プレースホルダー 16">
            <a:extLst>
              <a:ext uri="{FF2B5EF4-FFF2-40B4-BE49-F238E27FC236}">
                <a16:creationId xmlns:a16="http://schemas.microsoft.com/office/drawing/2014/main" id="{26CB55BE-2516-4826-7DCE-946807C272E5}"/>
              </a:ext>
            </a:extLst>
          </p:cNvPr>
          <p:cNvSpPr>
            <a:spLocks noGrp="1"/>
          </p:cNvSpPr>
          <p:nvPr>
            <p:ph type="sldNum" sz="quarter" idx="12"/>
          </p:nvPr>
        </p:nvSpPr>
        <p:spPr>
          <a:xfrm>
            <a:off x="6935486" y="6577037"/>
            <a:ext cx="2133600" cy="476250"/>
          </a:xfr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ED70751B-34C4-41F7-9A42-B8AF8614956A}" type="slidenum">
              <a:rPr kumimoji="1" lang="en-US" altLang="ja-JP" sz="1800" b="0" i="0" u="none" strike="noStrike" kern="1200" cap="none" spc="0" normalizeH="0" baseline="0" noProof="0" smtClean="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57</a:t>
            </a:fld>
            <a:endParaRPr kumimoji="1" lang="en-US" altLang="ja-JP" sz="18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8" name="テキスト ボックス 7">
            <a:extLst>
              <a:ext uri="{FF2B5EF4-FFF2-40B4-BE49-F238E27FC236}">
                <a16:creationId xmlns:a16="http://schemas.microsoft.com/office/drawing/2014/main" id="{0B67D2FC-54DF-7CC4-538A-C5AEAC7DEBEB}"/>
              </a:ext>
            </a:extLst>
          </p:cNvPr>
          <p:cNvSpPr txBox="1"/>
          <p:nvPr/>
        </p:nvSpPr>
        <p:spPr>
          <a:xfrm>
            <a:off x="800946" y="3185984"/>
            <a:ext cx="8119705" cy="400110"/>
          </a:xfrm>
          <a:prstGeom prst="rect">
            <a:avLst/>
          </a:prstGeom>
          <a:noFill/>
        </p:spPr>
        <p:txBody>
          <a:bodyPr wrap="square" rtlCol="0">
            <a:spAutoFit/>
          </a:bodyPr>
          <a:lstStyle/>
          <a:p>
            <a:pPr marL="126000" marR="0" lvl="0" indent="-12600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③</a:t>
            </a:r>
            <a:r>
              <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 【</a:t>
            </a: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課題</a:t>
            </a:r>
            <a:r>
              <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　　　 南海トラフ等の大地震を想定した際に、被災後にいち早く昨日を回復するため、インフラの管理が必要。</a:t>
            </a:r>
            <a:endPar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26000" marR="0" lvl="0" indent="-12600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　　</a:t>
            </a:r>
            <a:r>
              <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解決方法</a:t>
            </a:r>
            <a:r>
              <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 </a:t>
            </a: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都市の再整備にあわせて、</a:t>
            </a:r>
            <a:r>
              <a:rPr kumimoji="1" lang="ja-JP" altLang="en-US" sz="1000" b="1" i="0" u="sng"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地下埋設されたインフラをデジタル管理するシステムおよび手法を整備</a:t>
            </a: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する。</a:t>
            </a:r>
            <a:endParaRPr kumimoji="1" lang="en-US" altLang="ja-JP" sz="10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20" name="正方形/長方形 9">
            <a:extLst>
              <a:ext uri="{FF2B5EF4-FFF2-40B4-BE49-F238E27FC236}">
                <a16:creationId xmlns:a16="http://schemas.microsoft.com/office/drawing/2014/main" id="{E636A209-704A-74A7-B730-1887E45188FB}"/>
              </a:ext>
            </a:extLst>
          </p:cNvPr>
          <p:cNvSpPr/>
          <p:nvPr/>
        </p:nvSpPr>
        <p:spPr>
          <a:xfrm>
            <a:off x="3923928" y="31351"/>
            <a:ext cx="948722" cy="50212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Arial"/>
                <a:ea typeface="ＭＳ Ｐゴシック"/>
                <a:cs typeface="+mn-cs"/>
              </a:rPr>
              <a:t>国土交通省</a:t>
            </a:r>
            <a:endParaRPr kumimoji="1" lang="en-US" altLang="ja-JP" sz="1200" b="0" i="0" u="none" strike="noStrike" kern="1200" cap="none" spc="0" normalizeH="0" baseline="0" noProof="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Arial"/>
                <a:ea typeface="ＭＳ Ｐゴシック"/>
                <a:cs typeface="+mn-cs"/>
              </a:rPr>
              <a:t>都市局</a:t>
            </a:r>
            <a:endParaRPr kumimoji="1" lang="en-US" altLang="ja-JP" sz="1200" b="0" i="0" u="none" strike="noStrike" kern="1200" cap="none" spc="0" normalizeH="0" baseline="0" noProof="0">
              <a:ln>
                <a:noFill/>
              </a:ln>
              <a:solidFill>
                <a:srgbClr val="000000"/>
              </a:solidFill>
              <a:effectLst/>
              <a:uLnTx/>
              <a:uFillTx/>
              <a:latin typeface="Arial"/>
              <a:ea typeface="ＭＳ Ｐゴシック"/>
              <a:cs typeface="+mn-cs"/>
            </a:endParaRPr>
          </a:p>
        </p:txBody>
      </p:sp>
      <p:graphicFrame>
        <p:nvGraphicFramePr>
          <p:cNvPr id="25" name="表 24">
            <a:extLst>
              <a:ext uri="{FF2B5EF4-FFF2-40B4-BE49-F238E27FC236}">
                <a16:creationId xmlns:a16="http://schemas.microsoft.com/office/drawing/2014/main" id="{3415BBF2-D8EB-AF3B-BE6A-28BF6FF384F4}"/>
              </a:ext>
            </a:extLst>
          </p:cNvPr>
          <p:cNvGraphicFramePr>
            <a:graphicFrameLocks noGrp="1"/>
          </p:cNvGraphicFramePr>
          <p:nvPr/>
        </p:nvGraphicFramePr>
        <p:xfrm>
          <a:off x="4932040" y="114771"/>
          <a:ext cx="3527684" cy="335280"/>
        </p:xfrm>
        <a:graphic>
          <a:graphicData uri="http://schemas.openxmlformats.org/drawingml/2006/table">
            <a:tbl>
              <a:tblPr firstRow="1" bandRow="1">
                <a:tableStyleId>{5C22544A-7EE6-4342-B048-85BDC9FD1C3A}</a:tableStyleId>
              </a:tblPr>
              <a:tblGrid>
                <a:gridCol w="536936">
                  <a:extLst>
                    <a:ext uri="{9D8B030D-6E8A-4147-A177-3AD203B41FA5}">
                      <a16:colId xmlns:a16="http://schemas.microsoft.com/office/drawing/2014/main" val="24632751"/>
                    </a:ext>
                  </a:extLst>
                </a:gridCol>
                <a:gridCol w="306821">
                  <a:extLst>
                    <a:ext uri="{9D8B030D-6E8A-4147-A177-3AD203B41FA5}">
                      <a16:colId xmlns:a16="http://schemas.microsoft.com/office/drawing/2014/main" val="1509772562"/>
                    </a:ext>
                  </a:extLst>
                </a:gridCol>
                <a:gridCol w="884435">
                  <a:extLst>
                    <a:ext uri="{9D8B030D-6E8A-4147-A177-3AD203B41FA5}">
                      <a16:colId xmlns:a16="http://schemas.microsoft.com/office/drawing/2014/main" val="121203594"/>
                    </a:ext>
                  </a:extLst>
                </a:gridCol>
                <a:gridCol w="360040">
                  <a:extLst>
                    <a:ext uri="{9D8B030D-6E8A-4147-A177-3AD203B41FA5}">
                      <a16:colId xmlns:a16="http://schemas.microsoft.com/office/drawing/2014/main" val="1903451014"/>
                    </a:ext>
                  </a:extLst>
                </a:gridCol>
                <a:gridCol w="1152128">
                  <a:extLst>
                    <a:ext uri="{9D8B030D-6E8A-4147-A177-3AD203B41FA5}">
                      <a16:colId xmlns:a16="http://schemas.microsoft.com/office/drawing/2014/main" val="340487151"/>
                    </a:ext>
                  </a:extLst>
                </a:gridCol>
                <a:gridCol w="287324">
                  <a:extLst>
                    <a:ext uri="{9D8B030D-6E8A-4147-A177-3AD203B41FA5}">
                      <a16:colId xmlns:a16="http://schemas.microsoft.com/office/drawing/2014/main" val="608524552"/>
                    </a:ext>
                  </a:extLst>
                </a:gridCol>
              </a:tblGrid>
              <a:tr h="239270">
                <a:tc>
                  <a:txBody>
                    <a:bodyPr/>
                    <a:lstStyle/>
                    <a:p>
                      <a:pPr algn="ctr"/>
                      <a:r>
                        <a:rPr kumimoji="1" lang="ja-JP" altLang="en-US" sz="1050" b="0">
                          <a:solidFill>
                            <a:schemeClr val="tx1"/>
                          </a:solidFill>
                          <a:latin typeface="ＭＳ Ｐゴシック 本文"/>
                        </a:rPr>
                        <a:t>通常</a:t>
                      </a:r>
                      <a:endParaRPr kumimoji="1" lang="en-US" altLang="ja-JP" sz="1050" b="0">
                        <a:solidFill>
                          <a:schemeClr val="tx1"/>
                        </a:solidFill>
                        <a:latin typeface="ＭＳ Ｐゴシック 本文"/>
                      </a:endParaRPr>
                    </a:p>
                    <a:p>
                      <a:pPr algn="ctr"/>
                      <a:r>
                        <a:rPr kumimoji="1" lang="ja-JP" altLang="en-US" sz="1050" b="0">
                          <a:solidFill>
                            <a:schemeClr val="tx1"/>
                          </a:solidFill>
                          <a:latin typeface="ＭＳ Ｐゴシック 本文"/>
                        </a:rPr>
                        <a:t>タイプ</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a:solidFill>
                          <a:schemeClr val="tx1"/>
                        </a:solidFill>
                        <a:latin typeface="ＭＳ Ｐゴシック 本文"/>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a:solidFill>
                            <a:schemeClr val="tx1"/>
                          </a:solidFill>
                          <a:latin typeface="ＭＳ Ｐゴシック 本文"/>
                        </a:rPr>
                        <a:t>都市サービス</a:t>
                      </a:r>
                      <a:endParaRPr kumimoji="1" lang="en-US" altLang="ja-JP" sz="1100" b="0">
                        <a:solidFill>
                          <a:schemeClr val="tx1"/>
                        </a:solidFill>
                        <a:latin typeface="ＭＳ Ｐゴシック 本文"/>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a:solidFill>
                            <a:schemeClr val="tx1"/>
                          </a:solidFill>
                          <a:latin typeface="ＭＳ Ｐゴシック 本文"/>
                        </a:rPr>
                        <a:t>実装タイプ</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a:solidFill>
                          <a:schemeClr val="tx1"/>
                        </a:solidFill>
                        <a:latin typeface="ＭＳ Ｐゴシック 本文"/>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100" b="0">
                          <a:solidFill>
                            <a:schemeClr val="tx1"/>
                          </a:solidFill>
                          <a:latin typeface="ＭＳ Ｐゴシック 本文"/>
                        </a:rPr>
                        <a:t>戦略的スマート</a:t>
                      </a:r>
                      <a:endParaRPr kumimoji="1" lang="en-US" altLang="ja-JP" sz="1100" b="0">
                        <a:solidFill>
                          <a:schemeClr val="tx1"/>
                        </a:solidFill>
                        <a:latin typeface="ＭＳ Ｐゴシック 本文"/>
                      </a:endParaRPr>
                    </a:p>
                    <a:p>
                      <a:pPr algn="ctr"/>
                      <a:r>
                        <a:rPr kumimoji="1" lang="ja-JP" altLang="en-US" sz="1100" b="0">
                          <a:solidFill>
                            <a:schemeClr val="tx1"/>
                          </a:solidFill>
                          <a:latin typeface="ＭＳ Ｐゴシック 本文"/>
                        </a:rPr>
                        <a:t>シティ実装タイプ</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a:solidFill>
                          <a:schemeClr val="tx1"/>
                        </a:solidFill>
                        <a:latin typeface="ＭＳ Ｐゴシック 本文"/>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23617374"/>
                  </a:ext>
                </a:extLst>
              </a:tr>
            </a:tbl>
          </a:graphicData>
        </a:graphic>
      </p:graphicFrame>
      <p:sp>
        <p:nvSpPr>
          <p:cNvPr id="4" name="正方形/長方形 22">
            <a:extLst>
              <a:ext uri="{FF2B5EF4-FFF2-40B4-BE49-F238E27FC236}">
                <a16:creationId xmlns:a16="http://schemas.microsoft.com/office/drawing/2014/main" id="{753FDFC5-5262-C8AB-94C3-641B2F81E0E0}"/>
              </a:ext>
            </a:extLst>
          </p:cNvPr>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D4653F7B-82F8-4DC6-9BD9-720387948024}"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57</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181397701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34" name="Rectangle 67"/>
          <p:cNvSpPr>
            <a:spLocks noChangeArrowheads="1"/>
          </p:cNvSpPr>
          <p:nvPr/>
        </p:nvSpPr>
        <p:spPr>
          <a:xfrm>
            <a:off x="0" y="0"/>
            <a:ext cx="9144000" cy="573088"/>
          </a:xfrm>
          <a:prstGeom prst="rect">
            <a:avLst/>
          </a:prstGeom>
          <a:solidFill>
            <a:srgbClr val="0070C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rPr>
              <a:t>１－２．スマートシティ（サービス）の概要</a:t>
            </a:r>
            <a:endParaRPr kumimoji="1" lang="en-US" altLang="ja-JP" sz="18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endParaRPr>
          </a:p>
        </p:txBody>
      </p:sp>
      <p:sp>
        <p:nvSpPr>
          <p:cNvPr id="25" name="正方形/長方形 24">
            <a:extLst>
              <a:ext uri="{FF2B5EF4-FFF2-40B4-BE49-F238E27FC236}">
                <a16:creationId xmlns:a16="http://schemas.microsoft.com/office/drawing/2014/main" id="{43C6D6EE-33DD-E889-CAB4-5A339A243210}"/>
              </a:ext>
            </a:extLst>
          </p:cNvPr>
          <p:cNvSpPr/>
          <p:nvPr/>
        </p:nvSpPr>
        <p:spPr>
          <a:xfrm>
            <a:off x="62487" y="802913"/>
            <a:ext cx="5219131" cy="266183"/>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05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31" name="正方形/長方形 30">
            <a:extLst>
              <a:ext uri="{FF2B5EF4-FFF2-40B4-BE49-F238E27FC236}">
                <a16:creationId xmlns:a16="http://schemas.microsoft.com/office/drawing/2014/main" id="{A2DD978D-298C-1214-B9C8-A137D70E351A}"/>
              </a:ext>
            </a:extLst>
          </p:cNvPr>
          <p:cNvSpPr/>
          <p:nvPr/>
        </p:nvSpPr>
        <p:spPr>
          <a:xfrm>
            <a:off x="-3242137" y="3987392"/>
            <a:ext cx="4325924" cy="1755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34" name="正方形/長方形 33">
            <a:extLst>
              <a:ext uri="{FF2B5EF4-FFF2-40B4-BE49-F238E27FC236}">
                <a16:creationId xmlns:a16="http://schemas.microsoft.com/office/drawing/2014/main" id="{394A0340-F30F-F6DE-BA38-13580362E346}"/>
              </a:ext>
            </a:extLst>
          </p:cNvPr>
          <p:cNvSpPr/>
          <p:nvPr/>
        </p:nvSpPr>
        <p:spPr bwMode="gray">
          <a:xfrm>
            <a:off x="36029" y="802913"/>
            <a:ext cx="4599713" cy="247388"/>
          </a:xfrm>
          <a:prstGeom prst="rect">
            <a:avLst/>
          </a:prstGeom>
          <a:noFill/>
          <a:ln w="6350">
            <a:noFill/>
            <a:miter lim="800000"/>
            <a:headEnd/>
            <a:tailEnd/>
          </a:ln>
          <a:effectLst/>
        </p:spPr>
        <p:txBody>
          <a:bodyPr vert="horz" wrap="none" lIns="54000" tIns="54000" rIns="54000" bIns="54000" numCol="1" rtlCol="0" anchor="ctr"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40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rPr>
              <a:t>■導入するサービスの概要　</a:t>
            </a:r>
            <a:r>
              <a:rPr kumimoji="1" lang="en-US" altLang="ja-JP" sz="110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rPr>
              <a:t>※</a:t>
            </a:r>
            <a:r>
              <a:rPr kumimoji="1" lang="ja-JP" altLang="en-US" sz="110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rPr>
              <a:t>今回応募事業に係るもの</a:t>
            </a:r>
          </a:p>
        </p:txBody>
      </p:sp>
      <p:sp>
        <p:nvSpPr>
          <p:cNvPr id="35" name="正方形/長方形 34">
            <a:extLst>
              <a:ext uri="{FF2B5EF4-FFF2-40B4-BE49-F238E27FC236}">
                <a16:creationId xmlns:a16="http://schemas.microsoft.com/office/drawing/2014/main" id="{5100AD23-F6A5-349B-0115-685FC89A0097}"/>
              </a:ext>
            </a:extLst>
          </p:cNvPr>
          <p:cNvSpPr/>
          <p:nvPr/>
        </p:nvSpPr>
        <p:spPr>
          <a:xfrm>
            <a:off x="5859054" y="1110212"/>
            <a:ext cx="1546462" cy="1575040"/>
          </a:xfrm>
          <a:prstGeom prst="rect">
            <a:avLst/>
          </a:prstGeom>
          <a:solidFill>
            <a:schemeClr val="bg1">
              <a:lumMod val="95000"/>
            </a:schemeClr>
          </a:solid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キービジュアル</a:t>
            </a:r>
            <a:endParaRPr kumimoji="1" lang="en-US" altLang="ja-JP" sz="1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en-US" altLang="ja-JP" sz="825"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825"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権利関係の問題がないもの</a:t>
            </a:r>
            <a:endParaRPr kumimoji="1" lang="en-US" altLang="ja-JP" sz="1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40" name="正方形/長方形 39">
            <a:extLst>
              <a:ext uri="{FF2B5EF4-FFF2-40B4-BE49-F238E27FC236}">
                <a16:creationId xmlns:a16="http://schemas.microsoft.com/office/drawing/2014/main" id="{8E7326C6-0BFD-D042-CB7D-A37437C9C0E0}"/>
              </a:ext>
            </a:extLst>
          </p:cNvPr>
          <p:cNvSpPr/>
          <p:nvPr/>
        </p:nvSpPr>
        <p:spPr>
          <a:xfrm>
            <a:off x="85017" y="2744481"/>
            <a:ext cx="5219131" cy="247388"/>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41" name="正方形/長方形 40">
            <a:extLst>
              <a:ext uri="{FF2B5EF4-FFF2-40B4-BE49-F238E27FC236}">
                <a16:creationId xmlns:a16="http://schemas.microsoft.com/office/drawing/2014/main" id="{96B4AD40-9DAD-5723-5FDF-44E5E99F8F28}"/>
              </a:ext>
            </a:extLst>
          </p:cNvPr>
          <p:cNvSpPr/>
          <p:nvPr/>
        </p:nvSpPr>
        <p:spPr bwMode="gray">
          <a:xfrm>
            <a:off x="147726" y="2751164"/>
            <a:ext cx="4934462" cy="240447"/>
          </a:xfrm>
          <a:prstGeom prst="rect">
            <a:avLst/>
          </a:prstGeom>
          <a:noFill/>
          <a:ln w="6350">
            <a:noFill/>
            <a:miter lim="800000"/>
            <a:headEnd/>
            <a:tailEnd/>
          </a:ln>
          <a:effectLst/>
        </p:spPr>
        <p:txBody>
          <a:bodyPr vert="horz" wrap="none" lIns="54000" tIns="54000" rIns="54000" bIns="54000" numCol="1" rtlCol="0" anchor="ctr"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40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rPr>
              <a:t>■導入するサービスの詳細</a:t>
            </a:r>
            <a:endParaRPr kumimoji="1" lang="en-US" altLang="ja-JP" sz="140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endParaRPr>
          </a:p>
        </p:txBody>
      </p:sp>
      <p:sp>
        <p:nvSpPr>
          <p:cNvPr id="50" name="正方形/長方形 25">
            <a:extLst>
              <a:ext uri="{FF2B5EF4-FFF2-40B4-BE49-F238E27FC236}">
                <a16:creationId xmlns:a16="http://schemas.microsoft.com/office/drawing/2014/main" id="{426BE833-BD2C-F445-DA63-6A2F540739DF}"/>
              </a:ext>
            </a:extLst>
          </p:cNvPr>
          <p:cNvSpPr/>
          <p:nvPr/>
        </p:nvSpPr>
        <p:spPr>
          <a:xfrm>
            <a:off x="114061" y="1135418"/>
            <a:ext cx="8820984" cy="253916"/>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⇒実証実験を経て導入するサービスで何を実現したいか、導入により都市をどのように変化させていくかを記載。</a:t>
            </a:r>
            <a:endPar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53" name="テキスト ボックス 52">
            <a:extLst>
              <a:ext uri="{FF2B5EF4-FFF2-40B4-BE49-F238E27FC236}">
                <a16:creationId xmlns:a16="http://schemas.microsoft.com/office/drawing/2014/main" id="{BF9C9044-3929-6453-DB4D-004A5135A815}"/>
              </a:ext>
            </a:extLst>
          </p:cNvPr>
          <p:cNvSpPr txBox="1"/>
          <p:nvPr/>
        </p:nvSpPr>
        <p:spPr>
          <a:xfrm>
            <a:off x="147726" y="3055680"/>
            <a:ext cx="6624203" cy="823302"/>
          </a:xfrm>
          <a:prstGeom prst="rect">
            <a:avLst/>
          </a:prstGeom>
          <a:noFill/>
        </p:spPr>
        <p:txBody>
          <a:bodyPr wrap="square" rtlCol="0">
            <a:spAutoFit/>
          </a:bodyPr>
          <a:lstStyle>
            <a:defPPr>
              <a:defRPr lang="ja-JP"/>
            </a:defPPr>
            <a:lvl1pPr marL="126000" marR="0" lvl="0" indent="-126000" defTabSz="914400" latinLnBrk="0">
              <a:lnSpc>
                <a:spcPct val="100000"/>
              </a:lnSpc>
              <a:buClrTx/>
              <a:buSzTx/>
              <a:buFontTx/>
              <a:buNone/>
              <a:tabLst/>
              <a:defRPr sz="1000" b="0" i="0" u="none" strike="noStrike" cap="none" spc="0" normalizeH="0" baseline="0">
                <a:ln>
                  <a:noFill/>
                </a:ln>
                <a:solidFill>
                  <a:srgbClr val="000000"/>
                </a:solidFill>
                <a:effectLst/>
                <a:uLnTx/>
                <a:uFillTx/>
                <a:latin typeface="Meiryo UI" panose="020B0604030504040204" pitchFamily="50" charset="-128"/>
                <a:ea typeface="Meiryo UI" panose="020B0604030504040204" pitchFamily="50" charset="-128"/>
              </a:defRPr>
            </a:lvl1pPr>
          </a:lstStyle>
          <a:p>
            <a:pPr marL="126000" marR="0" lvl="0" indent="-12600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⇒アーキテクチャ等で全体のサービスデザインを説明する。</a:t>
            </a:r>
            <a:endPar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26000" marR="0" lvl="0" indent="-12600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⇒活用するデータや取得方法等を具体的に記載するとともに、特に利用者の手元でのデザインを具体的に説明する。</a:t>
            </a:r>
            <a:endPar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26000" marR="0" lvl="0" indent="-12600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⇒近隣地域との連携があれば連携内容を記載する。</a:t>
            </a:r>
            <a:endPar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26000" marR="0" lvl="0" indent="-126000" algn="l" defTabSz="914400" rtl="0" eaLnBrk="0" fontAlgn="base" latinLnBrk="0" hangingPunct="0">
              <a:lnSpc>
                <a:spcPct val="100000"/>
              </a:lnSpc>
              <a:spcBef>
                <a:spcPts val="300"/>
              </a:spcBef>
              <a:spcAft>
                <a:spcPct val="0"/>
              </a:spcAft>
              <a:buClrTx/>
              <a:buSzTx/>
              <a:buFontTx/>
              <a:buNone/>
              <a:tabLst/>
              <a:defRPr/>
            </a:pPr>
            <a:endParaRPr kumimoji="1" lang="en-US" altLang="ja-JP" sz="1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59" name="正方形/長方形 58">
            <a:extLst>
              <a:ext uri="{FF2B5EF4-FFF2-40B4-BE49-F238E27FC236}">
                <a16:creationId xmlns:a16="http://schemas.microsoft.com/office/drawing/2014/main" id="{2DB42AAD-BF19-B947-94ED-4060CDA52E0E}"/>
              </a:ext>
            </a:extLst>
          </p:cNvPr>
          <p:cNvSpPr/>
          <p:nvPr/>
        </p:nvSpPr>
        <p:spPr>
          <a:xfrm>
            <a:off x="47873" y="4947760"/>
            <a:ext cx="5219131" cy="247388"/>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3584" name="正方形/長方形 3583">
            <a:extLst>
              <a:ext uri="{FF2B5EF4-FFF2-40B4-BE49-F238E27FC236}">
                <a16:creationId xmlns:a16="http://schemas.microsoft.com/office/drawing/2014/main" id="{8D6BFEDB-B514-902B-35F0-2879723C7230}"/>
              </a:ext>
            </a:extLst>
          </p:cNvPr>
          <p:cNvSpPr/>
          <p:nvPr/>
        </p:nvSpPr>
        <p:spPr bwMode="gray">
          <a:xfrm>
            <a:off x="110582" y="4954443"/>
            <a:ext cx="4934462" cy="240447"/>
          </a:xfrm>
          <a:prstGeom prst="rect">
            <a:avLst/>
          </a:prstGeom>
          <a:noFill/>
          <a:ln w="6350">
            <a:noFill/>
            <a:miter lim="800000"/>
            <a:headEnd/>
            <a:tailEnd/>
          </a:ln>
          <a:effectLst/>
        </p:spPr>
        <p:txBody>
          <a:bodyPr vert="horz" wrap="none" lIns="54000" tIns="54000" rIns="54000" bIns="54000" numCol="1" rtlCol="0" anchor="ctr"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40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rPr>
              <a:t>■想定する利用者とそのニーズ</a:t>
            </a:r>
            <a:endParaRPr kumimoji="1" lang="en-US" altLang="ja-JP" sz="140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endParaRPr>
          </a:p>
        </p:txBody>
      </p:sp>
      <p:sp>
        <p:nvSpPr>
          <p:cNvPr id="3587" name="正方形/長方形 3586">
            <a:extLst>
              <a:ext uri="{FF2B5EF4-FFF2-40B4-BE49-F238E27FC236}">
                <a16:creationId xmlns:a16="http://schemas.microsoft.com/office/drawing/2014/main" id="{1DAE00FA-258B-FBE6-EDCE-4D52F4484EE9}"/>
              </a:ext>
            </a:extLst>
          </p:cNvPr>
          <p:cNvSpPr/>
          <p:nvPr/>
        </p:nvSpPr>
        <p:spPr>
          <a:xfrm>
            <a:off x="7551984" y="1105301"/>
            <a:ext cx="1546462" cy="1575040"/>
          </a:xfrm>
          <a:prstGeom prst="rect">
            <a:avLst/>
          </a:prstGeom>
          <a:solidFill>
            <a:schemeClr val="bg1">
              <a:lumMod val="95000"/>
            </a:schemeClr>
          </a:solid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キービジュアル</a:t>
            </a:r>
            <a:endParaRPr kumimoji="1" lang="en-US" altLang="ja-JP" sz="1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en-US" altLang="ja-JP" sz="825"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825"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権利関係の問題がないもの</a:t>
            </a:r>
            <a:endParaRPr kumimoji="1" lang="en-US" altLang="ja-JP" sz="1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3589" name="テキスト ボックス 3588">
            <a:extLst>
              <a:ext uri="{FF2B5EF4-FFF2-40B4-BE49-F238E27FC236}">
                <a16:creationId xmlns:a16="http://schemas.microsoft.com/office/drawing/2014/main" id="{35D6504B-C117-C4B0-0A22-076A1D4CEA40}"/>
              </a:ext>
            </a:extLst>
          </p:cNvPr>
          <p:cNvSpPr txBox="1"/>
          <p:nvPr/>
        </p:nvSpPr>
        <p:spPr>
          <a:xfrm>
            <a:off x="151285" y="5212815"/>
            <a:ext cx="4893759" cy="246221"/>
          </a:xfrm>
          <a:prstGeom prst="rect">
            <a:avLst/>
          </a:prstGeom>
          <a:noFill/>
        </p:spPr>
        <p:txBody>
          <a:bodyPr wrap="square" rtlCol="0">
            <a:spAutoFit/>
          </a:bodyPr>
          <a:lstStyle>
            <a:defPPr>
              <a:defRPr lang="ja-JP"/>
            </a:defPPr>
            <a:lvl1pPr marL="126000" marR="0" lvl="0" indent="-126000" defTabSz="914400" latinLnBrk="0">
              <a:lnSpc>
                <a:spcPct val="100000"/>
              </a:lnSpc>
              <a:buClrTx/>
              <a:buSzTx/>
              <a:buFontTx/>
              <a:buNone/>
              <a:tabLst/>
              <a:defRPr sz="1000" b="0" i="0" u="none" strike="noStrike" cap="none" spc="0" normalizeH="0" baseline="0">
                <a:ln>
                  <a:noFill/>
                </a:ln>
                <a:solidFill>
                  <a:srgbClr val="000000"/>
                </a:solidFill>
                <a:effectLst/>
                <a:uLnTx/>
                <a:uFillTx/>
                <a:latin typeface="Meiryo UI" panose="020B0604030504040204" pitchFamily="50" charset="-128"/>
                <a:ea typeface="Meiryo UI" panose="020B0604030504040204" pitchFamily="50" charset="-128"/>
              </a:defRPr>
            </a:lvl1pPr>
          </a:lstStyle>
          <a:p>
            <a:pPr marL="126000" marR="0" lvl="0" indent="-12600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⇒導入するサービスを利用する者の想定とその設定根拠、ニーズとの整合について説明する</a:t>
            </a:r>
            <a:endPar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3" name="正方形/長方形 9">
            <a:extLst>
              <a:ext uri="{FF2B5EF4-FFF2-40B4-BE49-F238E27FC236}">
                <a16:creationId xmlns:a16="http://schemas.microsoft.com/office/drawing/2014/main" id="{CFEE1873-E14E-50BD-BA05-A60D93F453DA}"/>
              </a:ext>
            </a:extLst>
          </p:cNvPr>
          <p:cNvSpPr/>
          <p:nvPr/>
        </p:nvSpPr>
        <p:spPr>
          <a:xfrm>
            <a:off x="7405516" y="34772"/>
            <a:ext cx="948722" cy="50212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Arial"/>
                <a:ea typeface="ＭＳ Ｐゴシック"/>
                <a:cs typeface="+mn-cs"/>
              </a:rPr>
              <a:t>国土交通省</a:t>
            </a:r>
            <a:endParaRPr kumimoji="1" lang="en-US" altLang="ja-JP" sz="1200" b="0" i="0" u="none" strike="noStrike" kern="1200" cap="none" spc="0" normalizeH="0" baseline="0" noProof="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Arial"/>
                <a:ea typeface="ＭＳ Ｐゴシック"/>
                <a:cs typeface="+mn-cs"/>
              </a:rPr>
              <a:t>都市局</a:t>
            </a:r>
            <a:endParaRPr kumimoji="1" lang="en-US" altLang="ja-JP" sz="12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2" name="正方形/長方形 22">
            <a:extLst>
              <a:ext uri="{FF2B5EF4-FFF2-40B4-BE49-F238E27FC236}">
                <a16:creationId xmlns:a16="http://schemas.microsoft.com/office/drawing/2014/main" id="{8DBD161A-CFBE-1EB1-41B4-99C7377C876C}"/>
              </a:ext>
            </a:extLst>
          </p:cNvPr>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D4653F7B-82F8-4DC6-9BD9-720387948024}"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58</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287505852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矢印: 五方向 20">
            <a:extLst>
              <a:ext uri="{FF2B5EF4-FFF2-40B4-BE49-F238E27FC236}">
                <a16:creationId xmlns:a16="http://schemas.microsoft.com/office/drawing/2014/main" id="{1D9C8459-2973-D5B8-7693-DA1A7272D46A}"/>
              </a:ext>
            </a:extLst>
          </p:cNvPr>
          <p:cNvSpPr/>
          <p:nvPr/>
        </p:nvSpPr>
        <p:spPr>
          <a:xfrm>
            <a:off x="6992141" y="2098585"/>
            <a:ext cx="2059200" cy="360040"/>
          </a:xfrm>
          <a:prstGeom prst="homePlate">
            <a:avLst/>
          </a:prstGeom>
          <a:solidFill>
            <a:srgbClr val="6387EB"/>
          </a:solidFill>
          <a:ln w="12700">
            <a:solidFill>
              <a:srgbClr val="6387E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rPr>
              <a:t>サービスの展開フェーズ</a:t>
            </a:r>
          </a:p>
        </p:txBody>
      </p:sp>
      <p:sp>
        <p:nvSpPr>
          <p:cNvPr id="22" name="正方形/長方形 21">
            <a:extLst>
              <a:ext uri="{FF2B5EF4-FFF2-40B4-BE49-F238E27FC236}">
                <a16:creationId xmlns:a16="http://schemas.microsoft.com/office/drawing/2014/main" id="{F68D6519-110C-E276-E571-8C41B0906090}"/>
              </a:ext>
            </a:extLst>
          </p:cNvPr>
          <p:cNvSpPr/>
          <p:nvPr/>
        </p:nvSpPr>
        <p:spPr>
          <a:xfrm>
            <a:off x="7029178" y="2523365"/>
            <a:ext cx="1854541" cy="1699235"/>
          </a:xfrm>
          <a:prstGeom prst="rect">
            <a:avLst/>
          </a:prstGeom>
          <a:solidFill>
            <a:schemeClr val="bg1"/>
          </a:solidFill>
          <a:ln w="12700">
            <a:solidFill>
              <a:srgbClr val="6387E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srgbClr val="000000">
                    <a:lumMod val="75000"/>
                    <a:lumOff val="25000"/>
                  </a:srgbClr>
                </a:solidFill>
                <a:effectLst/>
                <a:uLnTx/>
                <a:uFillTx/>
                <a:latin typeface="Meiryo UI" panose="020B0604030504040204" pitchFamily="50" charset="-128"/>
                <a:ea typeface="Meiryo UI" panose="020B0604030504040204" pitchFamily="50" charset="-128"/>
                <a:cs typeface="+mn-cs"/>
              </a:rPr>
              <a:t>サービス実装後にサービス実施エリアの拡大を行う</a:t>
            </a:r>
            <a:br>
              <a:rPr kumimoji="1" lang="en-US" altLang="ja-JP" sz="1000" b="0" i="0" u="none" strike="noStrike" kern="1200" cap="none" spc="0" normalizeH="0" baseline="0" noProof="0">
                <a:ln>
                  <a:noFill/>
                </a:ln>
                <a:solidFill>
                  <a:srgbClr val="000000">
                    <a:lumMod val="75000"/>
                    <a:lumOff val="25000"/>
                  </a:srgbClr>
                </a:solidFill>
                <a:effectLst/>
                <a:uLnTx/>
                <a:uFillTx/>
                <a:latin typeface="Meiryo UI" panose="020B0604030504040204" pitchFamily="50" charset="-128"/>
                <a:ea typeface="Meiryo UI" panose="020B0604030504040204" pitchFamily="50" charset="-128"/>
                <a:cs typeface="+mn-cs"/>
              </a:rPr>
            </a:br>
            <a:r>
              <a:rPr kumimoji="1" lang="ja-JP" altLang="en-US" sz="1000" b="0" i="0" u="none" strike="noStrike" kern="1200" cap="none" spc="0" normalizeH="0" baseline="0" noProof="0">
                <a:ln>
                  <a:noFill/>
                </a:ln>
                <a:solidFill>
                  <a:srgbClr val="000000">
                    <a:lumMod val="75000"/>
                    <a:lumOff val="25000"/>
                  </a:srgbClr>
                </a:solidFill>
                <a:effectLst/>
                <a:uLnTx/>
                <a:uFillTx/>
                <a:latin typeface="Meiryo UI" panose="020B0604030504040204" pitchFamily="50" charset="-128"/>
                <a:ea typeface="Meiryo UI" panose="020B0604030504040204" pitchFamily="50" charset="-128"/>
                <a:cs typeface="+mn-cs"/>
              </a:rPr>
              <a:t>本サービスと連携した新たな</a:t>
            </a:r>
            <a:r>
              <a:rPr kumimoji="1" lang="en-US" altLang="ja-JP" sz="1000" b="0" i="0" u="none" strike="noStrike" kern="1200" cap="none" spc="0" normalizeH="0" baseline="0" noProof="0">
                <a:ln>
                  <a:noFill/>
                </a:ln>
                <a:solidFill>
                  <a:srgbClr val="000000">
                    <a:lumMod val="75000"/>
                    <a:lumOff val="25000"/>
                  </a:srgbClr>
                </a:solidFill>
                <a:effectLst/>
                <a:uLnTx/>
                <a:uFillTx/>
                <a:latin typeface="Meiryo UI" panose="020B0604030504040204" pitchFamily="50" charset="-128"/>
                <a:ea typeface="Meiryo UI" panose="020B0604030504040204" pitchFamily="50" charset="-128"/>
                <a:cs typeface="+mn-cs"/>
              </a:rPr>
              <a:t>MaaS</a:t>
            </a:r>
            <a:r>
              <a:rPr kumimoji="1" lang="ja-JP" altLang="en-US" sz="1000" b="0" i="0" u="none" strike="noStrike" kern="1200" cap="none" spc="0" normalizeH="0" baseline="0" noProof="0">
                <a:ln>
                  <a:noFill/>
                </a:ln>
                <a:solidFill>
                  <a:srgbClr val="000000">
                    <a:lumMod val="75000"/>
                    <a:lumOff val="25000"/>
                  </a:srgbClr>
                </a:solidFill>
                <a:effectLst/>
                <a:uLnTx/>
                <a:uFillTx/>
                <a:latin typeface="Meiryo UI" panose="020B0604030504040204" pitchFamily="50" charset="-128"/>
                <a:ea typeface="Meiryo UI" panose="020B0604030504040204" pitchFamily="50" charset="-128"/>
                <a:cs typeface="+mn-cs"/>
              </a:rPr>
              <a:t>サービスの実証を行う</a:t>
            </a:r>
          </a:p>
        </p:txBody>
      </p:sp>
      <p:sp>
        <p:nvSpPr>
          <p:cNvPr id="11" name="矢印: 五方向 10">
            <a:extLst>
              <a:ext uri="{FF2B5EF4-FFF2-40B4-BE49-F238E27FC236}">
                <a16:creationId xmlns:a16="http://schemas.microsoft.com/office/drawing/2014/main" id="{38410DA0-9564-5567-262C-58678DA8F6B1}"/>
              </a:ext>
            </a:extLst>
          </p:cNvPr>
          <p:cNvSpPr/>
          <p:nvPr/>
        </p:nvSpPr>
        <p:spPr>
          <a:xfrm>
            <a:off x="4996075" y="2098585"/>
            <a:ext cx="2058089" cy="360040"/>
          </a:xfrm>
          <a:prstGeom prst="homePlate">
            <a:avLst/>
          </a:prstGeom>
          <a:solidFill>
            <a:srgbClr val="93ACF1"/>
          </a:solidFill>
          <a:ln w="12700">
            <a:solidFill>
              <a:srgbClr val="6387E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rPr>
              <a:t>本格実装フェーズ</a:t>
            </a:r>
          </a:p>
        </p:txBody>
      </p:sp>
      <p:sp>
        <p:nvSpPr>
          <p:cNvPr id="19" name="正方形/長方形 18">
            <a:extLst>
              <a:ext uri="{FF2B5EF4-FFF2-40B4-BE49-F238E27FC236}">
                <a16:creationId xmlns:a16="http://schemas.microsoft.com/office/drawing/2014/main" id="{5F848884-F9C2-E94D-934B-45A8707A0D53}"/>
              </a:ext>
            </a:extLst>
          </p:cNvPr>
          <p:cNvSpPr/>
          <p:nvPr/>
        </p:nvSpPr>
        <p:spPr>
          <a:xfrm>
            <a:off x="4996075" y="2523365"/>
            <a:ext cx="1950114" cy="1699235"/>
          </a:xfrm>
          <a:prstGeom prst="rect">
            <a:avLst/>
          </a:prstGeom>
          <a:solidFill>
            <a:schemeClr val="bg1"/>
          </a:solidFill>
          <a:ln w="12700">
            <a:solidFill>
              <a:srgbClr val="6387E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srgbClr val="000000">
                    <a:lumMod val="75000"/>
                    <a:lumOff val="25000"/>
                  </a:srgbClr>
                </a:solidFill>
                <a:effectLst/>
                <a:uLnTx/>
                <a:uFillTx/>
                <a:latin typeface="Meiryo UI" panose="020B0604030504040204" pitchFamily="50" charset="-128"/>
                <a:ea typeface="Meiryo UI" panose="020B0604030504040204" pitchFamily="50" charset="-128"/>
                <a:cs typeface="+mn-cs"/>
              </a:rPr>
              <a:t>本格実装に向けての体制・ビジネスモデル・運用事業者との契約条件の検討などを行う</a:t>
            </a:r>
            <a:endParaRPr kumimoji="1" lang="en-US" altLang="ja-JP" sz="1000" b="0" i="0" u="none" strike="noStrike" kern="1200" cap="none" spc="0" normalizeH="0" baseline="0" noProof="0">
              <a:ln>
                <a:noFill/>
              </a:ln>
              <a:solidFill>
                <a:srgbClr val="000000">
                  <a:lumMod val="75000"/>
                  <a:lumOff val="25000"/>
                </a:srgbClr>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000" b="0" i="0" u="none" strike="noStrike" kern="1200" cap="none" spc="0" normalizeH="0" baseline="0" noProof="0">
                <a:ln>
                  <a:noFill/>
                </a:ln>
                <a:solidFill>
                  <a:srgbClr val="000000">
                    <a:lumMod val="75000"/>
                    <a:lumOff val="25000"/>
                  </a:srgbClr>
                </a:solidFill>
                <a:effectLst/>
                <a:uLnTx/>
                <a:uFillTx/>
                <a:latin typeface="Meiryo UI" panose="020B0604030504040204" pitchFamily="50" charset="-128"/>
                <a:ea typeface="Meiryo UI" panose="020B0604030504040204" pitchFamily="50" charset="-128"/>
                <a:cs typeface="+mn-cs"/>
              </a:rPr>
              <a:t>R8</a:t>
            </a:r>
            <a:r>
              <a:rPr kumimoji="1" lang="ja-JP" altLang="en-US" sz="1000" b="0" i="0" u="none" strike="noStrike" kern="1200" cap="none" spc="0" normalizeH="0" baseline="0" noProof="0">
                <a:ln>
                  <a:noFill/>
                </a:ln>
                <a:solidFill>
                  <a:srgbClr val="000000">
                    <a:lumMod val="75000"/>
                    <a:lumOff val="25000"/>
                  </a:srgbClr>
                </a:solidFill>
                <a:effectLst/>
                <a:uLnTx/>
                <a:uFillTx/>
                <a:latin typeface="Meiryo UI" panose="020B0604030504040204" pitchFamily="50" charset="-128"/>
                <a:ea typeface="Meiryo UI" panose="020B0604030504040204" pitchFamily="50" charset="-128"/>
                <a:cs typeface="+mn-cs"/>
              </a:rPr>
              <a:t>年度後半にはサービスの本格実装予定</a:t>
            </a:r>
            <a:endParaRPr kumimoji="1" lang="en-US" altLang="ja-JP" sz="1000" b="0" i="0" u="none" strike="noStrike" kern="1200" cap="none" spc="0" normalizeH="0" baseline="0" noProof="0">
              <a:ln>
                <a:noFill/>
              </a:ln>
              <a:solidFill>
                <a:srgbClr val="000000">
                  <a:lumMod val="75000"/>
                  <a:lumOff val="25000"/>
                </a:srgbClr>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srgbClr val="000000">
                    <a:lumMod val="75000"/>
                    <a:lumOff val="25000"/>
                  </a:srgbClr>
                </a:solidFill>
                <a:effectLst/>
                <a:uLnTx/>
                <a:uFillTx/>
                <a:latin typeface="Meiryo UI" panose="020B0604030504040204" pitchFamily="50" charset="-128"/>
                <a:ea typeface="Meiryo UI" panose="020B0604030504040204" pitchFamily="50" charset="-128"/>
                <a:cs typeface="+mn-cs"/>
              </a:rPr>
              <a:t>これまでに蓄積した実証データを活用した新たなサービスの検討を行う</a:t>
            </a:r>
          </a:p>
        </p:txBody>
      </p:sp>
      <p:sp>
        <p:nvSpPr>
          <p:cNvPr id="5" name="矢印: 五方向 4">
            <a:extLst>
              <a:ext uri="{FF2B5EF4-FFF2-40B4-BE49-F238E27FC236}">
                <a16:creationId xmlns:a16="http://schemas.microsoft.com/office/drawing/2014/main" id="{1BDFD633-4A6C-36BD-185D-3B53DA210D92}"/>
              </a:ext>
            </a:extLst>
          </p:cNvPr>
          <p:cNvSpPr/>
          <p:nvPr/>
        </p:nvSpPr>
        <p:spPr>
          <a:xfrm>
            <a:off x="3000009" y="2098585"/>
            <a:ext cx="2058089" cy="360040"/>
          </a:xfrm>
          <a:prstGeom prst="homePlate">
            <a:avLst/>
          </a:prstGeom>
          <a:solidFill>
            <a:srgbClr val="BFCEF7"/>
          </a:solidFill>
          <a:ln w="12700">
            <a:solidFill>
              <a:srgbClr val="6387E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1" i="0" u="none" strike="noStrike" kern="1200" cap="none" spc="0" normalizeH="0" baseline="0" noProof="0">
                <a:ln>
                  <a:noFill/>
                </a:ln>
                <a:solidFill>
                  <a:srgbClr val="000000">
                    <a:lumMod val="75000"/>
                    <a:lumOff val="25000"/>
                  </a:srgbClr>
                </a:solidFill>
                <a:effectLst/>
                <a:uLnTx/>
                <a:uFillTx/>
                <a:latin typeface="Meiryo UI" panose="020B0604030504040204" pitchFamily="50" charset="-128"/>
                <a:ea typeface="Meiryo UI" panose="020B0604030504040204" pitchFamily="50" charset="-128"/>
                <a:cs typeface="+mn-cs"/>
              </a:rPr>
              <a:t>サービスのブラッシュアップ</a:t>
            </a:r>
            <a:endParaRPr kumimoji="1" lang="en-US" altLang="ja-JP" sz="1200" b="1" i="0" u="none" strike="noStrike" kern="1200" cap="none" spc="0" normalizeH="0" baseline="0" noProof="0">
              <a:ln>
                <a:noFill/>
              </a:ln>
              <a:solidFill>
                <a:srgbClr val="000000">
                  <a:lumMod val="75000"/>
                  <a:lumOff val="25000"/>
                </a:srgbClr>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1" i="0" u="none" strike="noStrike" kern="1200" cap="none" spc="0" normalizeH="0" baseline="0" noProof="0">
                <a:ln>
                  <a:noFill/>
                </a:ln>
                <a:solidFill>
                  <a:srgbClr val="000000">
                    <a:lumMod val="75000"/>
                    <a:lumOff val="25000"/>
                  </a:srgbClr>
                </a:solidFill>
                <a:effectLst/>
                <a:uLnTx/>
                <a:uFillTx/>
                <a:latin typeface="Meiryo UI" panose="020B0604030504040204" pitchFamily="50" charset="-128"/>
                <a:ea typeface="Meiryo UI" panose="020B0604030504040204" pitchFamily="50" charset="-128"/>
                <a:cs typeface="+mn-cs"/>
              </a:rPr>
              <a:t>フェーズ</a:t>
            </a:r>
          </a:p>
        </p:txBody>
      </p:sp>
      <p:sp>
        <p:nvSpPr>
          <p:cNvPr id="18" name="正方形/長方形 17">
            <a:extLst>
              <a:ext uri="{FF2B5EF4-FFF2-40B4-BE49-F238E27FC236}">
                <a16:creationId xmlns:a16="http://schemas.microsoft.com/office/drawing/2014/main" id="{2BA30536-9659-8ECB-AABC-BEF74FCD4661}"/>
              </a:ext>
            </a:extLst>
          </p:cNvPr>
          <p:cNvSpPr/>
          <p:nvPr/>
        </p:nvSpPr>
        <p:spPr>
          <a:xfrm>
            <a:off x="3000009" y="2523365"/>
            <a:ext cx="1950114" cy="1699235"/>
          </a:xfrm>
          <a:prstGeom prst="rect">
            <a:avLst/>
          </a:prstGeom>
          <a:solidFill>
            <a:schemeClr val="bg1"/>
          </a:solidFill>
          <a:ln w="12700">
            <a:solidFill>
              <a:srgbClr val="6387E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srgbClr val="000000">
                    <a:lumMod val="75000"/>
                    <a:lumOff val="25000"/>
                  </a:srgbClr>
                </a:solidFill>
                <a:effectLst/>
                <a:uLnTx/>
                <a:uFillTx/>
                <a:latin typeface="Meiryo UI" panose="020B0604030504040204" pitchFamily="50" charset="-128"/>
                <a:ea typeface="Meiryo UI" panose="020B0604030504040204" pitchFamily="50" charset="-128"/>
                <a:cs typeface="+mn-cs"/>
              </a:rPr>
              <a:t>第</a:t>
            </a:r>
            <a:r>
              <a:rPr kumimoji="1" lang="en-US" altLang="ja-JP" sz="1000" b="0" i="0" u="none" strike="noStrike" kern="1200" cap="none" spc="0" normalizeH="0" baseline="0" noProof="0">
                <a:ln>
                  <a:noFill/>
                </a:ln>
                <a:solidFill>
                  <a:srgbClr val="000000">
                    <a:lumMod val="75000"/>
                    <a:lumOff val="25000"/>
                  </a:srgbClr>
                </a:solidFill>
                <a:effectLst/>
                <a:uLnTx/>
                <a:uFillTx/>
                <a:latin typeface="Meiryo UI" panose="020B0604030504040204" pitchFamily="50" charset="-128"/>
                <a:ea typeface="Meiryo UI" panose="020B0604030504040204" pitchFamily="50" charset="-128"/>
                <a:cs typeface="+mn-cs"/>
              </a:rPr>
              <a:t>1</a:t>
            </a:r>
            <a:r>
              <a:rPr kumimoji="1" lang="ja-JP" altLang="en-US" sz="1000" b="0" i="0" u="none" strike="noStrike" kern="1200" cap="none" spc="0" normalizeH="0" baseline="0" noProof="0">
                <a:ln>
                  <a:noFill/>
                </a:ln>
                <a:solidFill>
                  <a:srgbClr val="000000">
                    <a:lumMod val="75000"/>
                    <a:lumOff val="25000"/>
                  </a:srgbClr>
                </a:solidFill>
                <a:effectLst/>
                <a:uLnTx/>
                <a:uFillTx/>
                <a:latin typeface="Meiryo UI" panose="020B0604030504040204" pitchFamily="50" charset="-128"/>
                <a:ea typeface="Meiryo UI" panose="020B0604030504040204" pitchFamily="50" charset="-128"/>
                <a:cs typeface="+mn-cs"/>
              </a:rPr>
              <a:t>回実証を踏まえ、サービスや運用体制のブラッシュアップを図る</a:t>
            </a:r>
            <a:endParaRPr kumimoji="1" lang="en-US" altLang="ja-JP" sz="1000" b="0" i="0" u="none" strike="noStrike" kern="1200" cap="none" spc="0" normalizeH="0" baseline="0" noProof="0">
              <a:ln>
                <a:noFill/>
              </a:ln>
              <a:solidFill>
                <a:srgbClr val="000000">
                  <a:lumMod val="75000"/>
                  <a:lumOff val="25000"/>
                </a:srgbClr>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srgbClr val="000000">
                    <a:lumMod val="75000"/>
                    <a:lumOff val="25000"/>
                  </a:srgbClr>
                </a:solidFill>
                <a:effectLst/>
                <a:uLnTx/>
                <a:uFillTx/>
                <a:latin typeface="Meiryo UI" panose="020B0604030504040204" pitchFamily="50" charset="-128"/>
                <a:ea typeface="Meiryo UI" panose="020B0604030504040204" pitchFamily="50" charset="-128"/>
                <a:cs typeface="+mn-cs"/>
              </a:rPr>
              <a:t>ブラッシュアップしたサービスにて第２回実証を行い、実装前の最終確認を行う</a:t>
            </a:r>
            <a:endParaRPr kumimoji="1" lang="en-US" altLang="ja-JP" sz="1000" b="0" i="0" u="none" strike="noStrike" kern="1200" cap="none" spc="0" normalizeH="0" baseline="0" noProof="0">
              <a:ln>
                <a:noFill/>
              </a:ln>
              <a:solidFill>
                <a:srgbClr val="000000">
                  <a:lumMod val="75000"/>
                  <a:lumOff val="25000"/>
                </a:srgbClr>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srgbClr val="000000">
                    <a:lumMod val="75000"/>
                    <a:lumOff val="25000"/>
                  </a:srgbClr>
                </a:solidFill>
                <a:effectLst/>
                <a:uLnTx/>
                <a:uFillTx/>
                <a:latin typeface="Meiryo UI" panose="020B0604030504040204" pitchFamily="50" charset="-128"/>
                <a:ea typeface="Meiryo UI" panose="020B0604030504040204" pitchFamily="50" charset="-128"/>
                <a:cs typeface="+mn-cs"/>
              </a:rPr>
              <a:t>実証後に効果検証を行い、実装に向けたビジネスモデルを確定する</a:t>
            </a:r>
          </a:p>
        </p:txBody>
      </p:sp>
      <p:sp>
        <p:nvSpPr>
          <p:cNvPr id="3544" name="Rectangle 67"/>
          <p:cNvSpPr>
            <a:spLocks noChangeArrowheads="1"/>
          </p:cNvSpPr>
          <p:nvPr/>
        </p:nvSpPr>
        <p:spPr>
          <a:xfrm>
            <a:off x="0" y="0"/>
            <a:ext cx="9144000" cy="573088"/>
          </a:xfrm>
          <a:prstGeom prst="rect">
            <a:avLst/>
          </a:prstGeom>
          <a:solidFill>
            <a:srgbClr val="0070C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just" defTabSz="914400" rtl="0" eaLnBrk="1" fontAlgn="base" latinLnBrk="0" hangingPunct="1">
              <a:lnSpc>
                <a:spcPct val="100000"/>
              </a:lnSpc>
              <a:spcBef>
                <a:spcPct val="20000"/>
              </a:spcBef>
              <a:spcAft>
                <a:spcPct val="0"/>
              </a:spcAft>
              <a:buClrTx/>
              <a:buSzTx/>
              <a:buFontTx/>
              <a:buNone/>
              <a:tabLst/>
              <a:defRPr/>
            </a:pPr>
            <a:r>
              <a:rPr kumimoji="1" lang="ja-JP" altLang="en-US" sz="18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rPr>
              <a:t>１－３．実装までのスケジュール</a:t>
            </a:r>
          </a:p>
        </p:txBody>
      </p:sp>
      <p:sp>
        <p:nvSpPr>
          <p:cNvPr id="10" name="正方形/長方形 34">
            <a:extLst>
              <a:ext uri="{FF2B5EF4-FFF2-40B4-BE49-F238E27FC236}">
                <a16:creationId xmlns:a16="http://schemas.microsoft.com/office/drawing/2014/main" id="{AECF4109-67E2-817B-6F53-679B80B47626}"/>
              </a:ext>
            </a:extLst>
          </p:cNvPr>
          <p:cNvSpPr/>
          <p:nvPr/>
        </p:nvSpPr>
        <p:spPr>
          <a:xfrm>
            <a:off x="107504" y="814375"/>
            <a:ext cx="8928991" cy="1015663"/>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・今回提案する事業について、</a:t>
            </a:r>
            <a:r>
              <a:rPr kumimoji="1" lang="ja-JP" altLang="en-US" sz="1200" b="0" i="0" u="sng"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実証事業から実装までの具体的なスケジュールを記載</a:t>
            </a:r>
            <a:r>
              <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すること</a:t>
            </a:r>
            <a:endParaRPr kumimoji="1" lang="en-US" altLang="ja-JP"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・特に本事業の実施期間は、各年度ごとの目的・実施内容を明確に記載すること</a:t>
            </a:r>
            <a:endParaRPr kumimoji="1" lang="en-US" altLang="ja-JP"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　</a:t>
            </a:r>
            <a:r>
              <a:rPr kumimoji="1" lang="en-US" altLang="ja-JP"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都市サービス実装タイプと戦略的スマートシティ実装タイプはスマートシティ実装計画（別紙）の初年度から３年以内（年度末まで）の実装を必須とする</a:t>
            </a: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    </a:t>
            </a:r>
            <a:r>
              <a:rPr kumimoji="1" lang="ja-JP" altLang="en-US" sz="1200" b="0" i="0" u="sng"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 四半期程度毎の事業スケジュールを記載</a:t>
            </a:r>
            <a:r>
              <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すること</a:t>
            </a:r>
            <a:endParaRPr kumimoji="1" lang="en-US" altLang="ja-JP"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4" name="矢印: 五方向 3">
            <a:extLst>
              <a:ext uri="{FF2B5EF4-FFF2-40B4-BE49-F238E27FC236}">
                <a16:creationId xmlns:a16="http://schemas.microsoft.com/office/drawing/2014/main" id="{613F6630-3EFB-14CE-321B-A2C205F22AA5}"/>
              </a:ext>
            </a:extLst>
          </p:cNvPr>
          <p:cNvSpPr/>
          <p:nvPr/>
        </p:nvSpPr>
        <p:spPr>
          <a:xfrm>
            <a:off x="1003943" y="2098585"/>
            <a:ext cx="2058089" cy="360040"/>
          </a:xfrm>
          <a:prstGeom prst="homePlate">
            <a:avLst/>
          </a:prstGeom>
          <a:solidFill>
            <a:srgbClr val="DDE5FB"/>
          </a:solidFill>
          <a:ln w="12700">
            <a:solidFill>
              <a:srgbClr val="6387E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1" i="0" u="none" strike="noStrike" kern="1200" cap="none" spc="0" normalizeH="0" baseline="0" noProof="0">
                <a:ln>
                  <a:noFill/>
                </a:ln>
                <a:solidFill>
                  <a:srgbClr val="000000">
                    <a:lumMod val="75000"/>
                    <a:lumOff val="25000"/>
                  </a:srgbClr>
                </a:solidFill>
                <a:effectLst/>
                <a:uLnTx/>
                <a:uFillTx/>
                <a:latin typeface="Meiryo UI" panose="020B0604030504040204" pitchFamily="50" charset="-128"/>
                <a:ea typeface="Meiryo UI" panose="020B0604030504040204" pitchFamily="50" charset="-128"/>
                <a:cs typeface="+mn-cs"/>
              </a:rPr>
              <a:t>サービスのニーズ確認</a:t>
            </a:r>
            <a:endParaRPr kumimoji="1" lang="en-US" altLang="ja-JP" sz="1200" b="1" i="0" u="none" strike="noStrike" kern="1200" cap="none" spc="0" normalizeH="0" baseline="0" noProof="0">
              <a:ln>
                <a:noFill/>
              </a:ln>
              <a:solidFill>
                <a:srgbClr val="000000">
                  <a:lumMod val="75000"/>
                  <a:lumOff val="25000"/>
                </a:srgbClr>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1" i="0" u="none" strike="noStrike" kern="1200" cap="none" spc="0" normalizeH="0" baseline="0" noProof="0">
                <a:ln>
                  <a:noFill/>
                </a:ln>
                <a:solidFill>
                  <a:srgbClr val="000000">
                    <a:lumMod val="75000"/>
                    <a:lumOff val="25000"/>
                  </a:srgbClr>
                </a:solidFill>
                <a:effectLst/>
                <a:uLnTx/>
                <a:uFillTx/>
                <a:latin typeface="Meiryo UI" panose="020B0604030504040204" pitchFamily="50" charset="-128"/>
                <a:ea typeface="Meiryo UI" panose="020B0604030504040204" pitchFamily="50" charset="-128"/>
                <a:cs typeface="+mn-cs"/>
              </a:rPr>
              <a:t>フェーズ</a:t>
            </a:r>
          </a:p>
        </p:txBody>
      </p:sp>
      <p:sp>
        <p:nvSpPr>
          <p:cNvPr id="17" name="正方形/長方形 16">
            <a:extLst>
              <a:ext uri="{FF2B5EF4-FFF2-40B4-BE49-F238E27FC236}">
                <a16:creationId xmlns:a16="http://schemas.microsoft.com/office/drawing/2014/main" id="{157B9AF4-2B1F-7261-19D0-AB801D9EEA59}"/>
              </a:ext>
            </a:extLst>
          </p:cNvPr>
          <p:cNvSpPr/>
          <p:nvPr/>
        </p:nvSpPr>
        <p:spPr>
          <a:xfrm>
            <a:off x="1003943" y="2523365"/>
            <a:ext cx="1950114" cy="1699235"/>
          </a:xfrm>
          <a:prstGeom prst="rect">
            <a:avLst/>
          </a:prstGeom>
          <a:solidFill>
            <a:schemeClr val="bg1"/>
          </a:solidFill>
          <a:ln w="12700">
            <a:solidFill>
              <a:srgbClr val="6387E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srgbClr val="000000">
                    <a:lumMod val="75000"/>
                    <a:lumOff val="25000"/>
                  </a:srgbClr>
                </a:solidFill>
                <a:effectLst/>
                <a:uLnTx/>
                <a:uFillTx/>
                <a:latin typeface="Meiryo UI" panose="020B0604030504040204" pitchFamily="50" charset="-128"/>
                <a:ea typeface="Meiryo UI" panose="020B0604030504040204" pitchFamily="50" charset="-128"/>
                <a:cs typeface="+mn-cs"/>
              </a:rPr>
              <a:t>スマートシティサービスを導入するにあたってどのような住民ニーズがあるのか、安全性に問題がないか、システム環境や他サービスとのシステム上の連携を検証する</a:t>
            </a:r>
          </a:p>
        </p:txBody>
      </p:sp>
      <p:sp>
        <p:nvSpPr>
          <p:cNvPr id="23" name="正方形/長方形 22">
            <a:extLst>
              <a:ext uri="{FF2B5EF4-FFF2-40B4-BE49-F238E27FC236}">
                <a16:creationId xmlns:a16="http://schemas.microsoft.com/office/drawing/2014/main" id="{010C0370-51E1-E83A-E098-B1BF6F3B61AC}"/>
              </a:ext>
            </a:extLst>
          </p:cNvPr>
          <p:cNvSpPr/>
          <p:nvPr/>
        </p:nvSpPr>
        <p:spPr>
          <a:xfrm>
            <a:off x="-36216" y="2115228"/>
            <a:ext cx="1119158" cy="279648"/>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1" i="0" u="none" strike="noStrike" kern="1200" cap="none" spc="0" normalizeH="0" baseline="0" noProof="0">
                <a:ln>
                  <a:noFill/>
                </a:ln>
                <a:solidFill>
                  <a:srgbClr val="6699FF"/>
                </a:solidFill>
                <a:effectLst/>
                <a:uLnTx/>
                <a:uFillTx/>
                <a:latin typeface="Meiryo UI" panose="020B0604030504040204" pitchFamily="50" charset="-128"/>
                <a:ea typeface="Meiryo UI" panose="020B0604030504040204" pitchFamily="50" charset="-128"/>
                <a:cs typeface="+mn-cs"/>
              </a:rPr>
              <a:t>フェーズ</a:t>
            </a:r>
          </a:p>
        </p:txBody>
      </p:sp>
      <p:sp>
        <p:nvSpPr>
          <p:cNvPr id="24" name="正方形/長方形 23">
            <a:extLst>
              <a:ext uri="{FF2B5EF4-FFF2-40B4-BE49-F238E27FC236}">
                <a16:creationId xmlns:a16="http://schemas.microsoft.com/office/drawing/2014/main" id="{41AE35E1-A949-21AF-D55D-19DC179BF1F2}"/>
              </a:ext>
            </a:extLst>
          </p:cNvPr>
          <p:cNvSpPr/>
          <p:nvPr/>
        </p:nvSpPr>
        <p:spPr>
          <a:xfrm>
            <a:off x="-67186" y="2518988"/>
            <a:ext cx="1119158" cy="279648"/>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1" i="0" u="none" strike="noStrike" kern="1200" cap="none" spc="0" normalizeH="0" baseline="0" noProof="0">
                <a:ln>
                  <a:noFill/>
                </a:ln>
                <a:solidFill>
                  <a:srgbClr val="6699FF"/>
                </a:solidFill>
                <a:effectLst/>
                <a:uLnTx/>
                <a:uFillTx/>
                <a:latin typeface="Meiryo UI" panose="020B0604030504040204" pitchFamily="50" charset="-128"/>
                <a:ea typeface="Meiryo UI" panose="020B0604030504040204" pitchFamily="50" charset="-128"/>
                <a:cs typeface="+mn-cs"/>
              </a:rPr>
              <a:t>概要・目的</a:t>
            </a:r>
          </a:p>
        </p:txBody>
      </p:sp>
      <p:graphicFrame>
        <p:nvGraphicFramePr>
          <p:cNvPr id="25" name="表 25">
            <a:extLst>
              <a:ext uri="{FF2B5EF4-FFF2-40B4-BE49-F238E27FC236}">
                <a16:creationId xmlns:a16="http://schemas.microsoft.com/office/drawing/2014/main" id="{A09FFD3D-3A24-9B02-43E0-951ED2D5C626}"/>
              </a:ext>
            </a:extLst>
          </p:cNvPr>
          <p:cNvGraphicFramePr>
            <a:graphicFrameLocks noGrp="1"/>
          </p:cNvGraphicFramePr>
          <p:nvPr/>
        </p:nvGraphicFramePr>
        <p:xfrm>
          <a:off x="1003943" y="4323333"/>
          <a:ext cx="7879776" cy="1561337"/>
        </p:xfrm>
        <a:graphic>
          <a:graphicData uri="http://schemas.openxmlformats.org/drawingml/2006/table">
            <a:tbl>
              <a:tblPr firstRow="1" bandRow="1">
                <a:tableStyleId>{5C22544A-7EE6-4342-B048-85BDC9FD1C3A}</a:tableStyleId>
              </a:tblPr>
              <a:tblGrid>
                <a:gridCol w="492486">
                  <a:extLst>
                    <a:ext uri="{9D8B030D-6E8A-4147-A177-3AD203B41FA5}">
                      <a16:colId xmlns:a16="http://schemas.microsoft.com/office/drawing/2014/main" val="3656407052"/>
                    </a:ext>
                  </a:extLst>
                </a:gridCol>
                <a:gridCol w="492486">
                  <a:extLst>
                    <a:ext uri="{9D8B030D-6E8A-4147-A177-3AD203B41FA5}">
                      <a16:colId xmlns:a16="http://schemas.microsoft.com/office/drawing/2014/main" val="164272912"/>
                    </a:ext>
                  </a:extLst>
                </a:gridCol>
                <a:gridCol w="492486">
                  <a:extLst>
                    <a:ext uri="{9D8B030D-6E8A-4147-A177-3AD203B41FA5}">
                      <a16:colId xmlns:a16="http://schemas.microsoft.com/office/drawing/2014/main" val="58720699"/>
                    </a:ext>
                  </a:extLst>
                </a:gridCol>
                <a:gridCol w="492486">
                  <a:extLst>
                    <a:ext uri="{9D8B030D-6E8A-4147-A177-3AD203B41FA5}">
                      <a16:colId xmlns:a16="http://schemas.microsoft.com/office/drawing/2014/main" val="1921286119"/>
                    </a:ext>
                  </a:extLst>
                </a:gridCol>
                <a:gridCol w="492486">
                  <a:extLst>
                    <a:ext uri="{9D8B030D-6E8A-4147-A177-3AD203B41FA5}">
                      <a16:colId xmlns:a16="http://schemas.microsoft.com/office/drawing/2014/main" val="4051492733"/>
                    </a:ext>
                  </a:extLst>
                </a:gridCol>
                <a:gridCol w="492486">
                  <a:extLst>
                    <a:ext uri="{9D8B030D-6E8A-4147-A177-3AD203B41FA5}">
                      <a16:colId xmlns:a16="http://schemas.microsoft.com/office/drawing/2014/main" val="3627388860"/>
                    </a:ext>
                  </a:extLst>
                </a:gridCol>
                <a:gridCol w="492486">
                  <a:extLst>
                    <a:ext uri="{9D8B030D-6E8A-4147-A177-3AD203B41FA5}">
                      <a16:colId xmlns:a16="http://schemas.microsoft.com/office/drawing/2014/main" val="3888247397"/>
                    </a:ext>
                  </a:extLst>
                </a:gridCol>
                <a:gridCol w="492486">
                  <a:extLst>
                    <a:ext uri="{9D8B030D-6E8A-4147-A177-3AD203B41FA5}">
                      <a16:colId xmlns:a16="http://schemas.microsoft.com/office/drawing/2014/main" val="951600740"/>
                    </a:ext>
                  </a:extLst>
                </a:gridCol>
                <a:gridCol w="492486">
                  <a:extLst>
                    <a:ext uri="{9D8B030D-6E8A-4147-A177-3AD203B41FA5}">
                      <a16:colId xmlns:a16="http://schemas.microsoft.com/office/drawing/2014/main" val="3289948725"/>
                    </a:ext>
                  </a:extLst>
                </a:gridCol>
                <a:gridCol w="492486">
                  <a:extLst>
                    <a:ext uri="{9D8B030D-6E8A-4147-A177-3AD203B41FA5}">
                      <a16:colId xmlns:a16="http://schemas.microsoft.com/office/drawing/2014/main" val="2477946490"/>
                    </a:ext>
                  </a:extLst>
                </a:gridCol>
                <a:gridCol w="492486">
                  <a:extLst>
                    <a:ext uri="{9D8B030D-6E8A-4147-A177-3AD203B41FA5}">
                      <a16:colId xmlns:a16="http://schemas.microsoft.com/office/drawing/2014/main" val="771913779"/>
                    </a:ext>
                  </a:extLst>
                </a:gridCol>
                <a:gridCol w="492486">
                  <a:extLst>
                    <a:ext uri="{9D8B030D-6E8A-4147-A177-3AD203B41FA5}">
                      <a16:colId xmlns:a16="http://schemas.microsoft.com/office/drawing/2014/main" val="1012570093"/>
                    </a:ext>
                  </a:extLst>
                </a:gridCol>
                <a:gridCol w="492486">
                  <a:extLst>
                    <a:ext uri="{9D8B030D-6E8A-4147-A177-3AD203B41FA5}">
                      <a16:colId xmlns:a16="http://schemas.microsoft.com/office/drawing/2014/main" val="1607148260"/>
                    </a:ext>
                  </a:extLst>
                </a:gridCol>
                <a:gridCol w="492486">
                  <a:extLst>
                    <a:ext uri="{9D8B030D-6E8A-4147-A177-3AD203B41FA5}">
                      <a16:colId xmlns:a16="http://schemas.microsoft.com/office/drawing/2014/main" val="1827744257"/>
                    </a:ext>
                  </a:extLst>
                </a:gridCol>
                <a:gridCol w="492486">
                  <a:extLst>
                    <a:ext uri="{9D8B030D-6E8A-4147-A177-3AD203B41FA5}">
                      <a16:colId xmlns:a16="http://schemas.microsoft.com/office/drawing/2014/main" val="3805505338"/>
                    </a:ext>
                  </a:extLst>
                </a:gridCol>
                <a:gridCol w="492486">
                  <a:extLst>
                    <a:ext uri="{9D8B030D-6E8A-4147-A177-3AD203B41FA5}">
                      <a16:colId xmlns:a16="http://schemas.microsoft.com/office/drawing/2014/main" val="20594624"/>
                    </a:ext>
                  </a:extLst>
                </a:gridCol>
              </a:tblGrid>
              <a:tr h="258056">
                <a:tc gridSpan="4">
                  <a:txBody>
                    <a:bodyPr/>
                    <a:lstStyle/>
                    <a:p>
                      <a:r>
                        <a:rPr kumimoji="1" lang="en-US" altLang="ja-JP" sz="900" b="0" kern="1200">
                          <a:solidFill>
                            <a:schemeClr val="tx1">
                              <a:lumMod val="75000"/>
                              <a:lumOff val="25000"/>
                            </a:schemeClr>
                          </a:solidFill>
                          <a:latin typeface="Meiryo UI" panose="020B0604030504040204" pitchFamily="50" charset="-128"/>
                          <a:ea typeface="Meiryo UI" panose="020B0604030504040204" pitchFamily="50" charset="-128"/>
                          <a:cs typeface="+mn-cs"/>
                        </a:rPr>
                        <a:t>R7</a:t>
                      </a:r>
                      <a:r>
                        <a:rPr kumimoji="1" lang="ja-JP" altLang="en-US" sz="900" b="0" kern="1200">
                          <a:solidFill>
                            <a:schemeClr val="tx1">
                              <a:lumMod val="75000"/>
                              <a:lumOff val="25000"/>
                            </a:schemeClr>
                          </a:solidFill>
                          <a:latin typeface="Meiryo UI" panose="020B0604030504040204" pitchFamily="50" charset="-128"/>
                          <a:ea typeface="Meiryo UI" panose="020B0604030504040204" pitchFamily="50" charset="-128"/>
                          <a:cs typeface="+mn-cs"/>
                        </a:rPr>
                        <a:t>年度</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DDE5FB"/>
                    </a:solidFill>
                  </a:tcPr>
                </a:tc>
                <a:tc hMerge="1">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A9D18E"/>
                    </a:solidFill>
                  </a:tcPr>
                </a:tc>
                <a:tc hMerge="1">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A9D18E"/>
                    </a:solidFill>
                  </a:tcPr>
                </a:tc>
                <a:tc hMerge="1">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A9D18E"/>
                    </a:solidFill>
                  </a:tcPr>
                </a:tc>
                <a:tc gridSpan="4">
                  <a:txBody>
                    <a:bodyPr/>
                    <a:lstStyle/>
                    <a:p>
                      <a:r>
                        <a:rPr kumimoji="1" lang="en-US" altLang="ja-JP" sz="900" b="0" kern="1200">
                          <a:solidFill>
                            <a:schemeClr val="tx1">
                              <a:lumMod val="75000"/>
                              <a:lumOff val="25000"/>
                            </a:schemeClr>
                          </a:solidFill>
                          <a:latin typeface="Meiryo UI" panose="020B0604030504040204" pitchFamily="50" charset="-128"/>
                          <a:ea typeface="Meiryo UI" panose="020B0604030504040204" pitchFamily="50" charset="-128"/>
                          <a:cs typeface="+mn-cs"/>
                        </a:rPr>
                        <a:t>R8</a:t>
                      </a:r>
                      <a:r>
                        <a:rPr kumimoji="1" lang="ja-JP" altLang="en-US" sz="900" b="0" kern="1200">
                          <a:solidFill>
                            <a:schemeClr val="tx1">
                              <a:lumMod val="75000"/>
                              <a:lumOff val="25000"/>
                            </a:schemeClr>
                          </a:solidFill>
                          <a:latin typeface="Meiryo UI" panose="020B0604030504040204" pitchFamily="50" charset="-128"/>
                          <a:ea typeface="Meiryo UI" panose="020B0604030504040204" pitchFamily="50" charset="-128"/>
                          <a:cs typeface="+mn-cs"/>
                        </a:rPr>
                        <a:t>年度</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DDE5FB"/>
                    </a:solidFill>
                  </a:tcPr>
                </a:tc>
                <a:tc hMerge="1">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A9D18E"/>
                    </a:solidFill>
                  </a:tcPr>
                </a:tc>
                <a:tc hMerge="1">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A9D18E"/>
                    </a:solidFill>
                  </a:tcPr>
                </a:tc>
                <a:tc hMerge="1">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A9D18E"/>
                    </a:solidFill>
                  </a:tcPr>
                </a:tc>
                <a:tc gridSpan="4">
                  <a:txBody>
                    <a:bodyPr/>
                    <a:lstStyle/>
                    <a:p>
                      <a:r>
                        <a:rPr kumimoji="1" lang="en-US" altLang="ja-JP" sz="900" b="0" kern="1200">
                          <a:solidFill>
                            <a:schemeClr val="tx1">
                              <a:lumMod val="75000"/>
                              <a:lumOff val="25000"/>
                            </a:schemeClr>
                          </a:solidFill>
                          <a:latin typeface="Meiryo UI" panose="020B0604030504040204" pitchFamily="50" charset="-128"/>
                          <a:ea typeface="Meiryo UI" panose="020B0604030504040204" pitchFamily="50" charset="-128"/>
                          <a:cs typeface="+mn-cs"/>
                        </a:rPr>
                        <a:t>R9</a:t>
                      </a:r>
                      <a:r>
                        <a:rPr kumimoji="1" lang="ja-JP" altLang="en-US" sz="900" b="0" kern="1200">
                          <a:solidFill>
                            <a:schemeClr val="tx1">
                              <a:lumMod val="75000"/>
                              <a:lumOff val="25000"/>
                            </a:schemeClr>
                          </a:solidFill>
                          <a:latin typeface="Meiryo UI" panose="020B0604030504040204" pitchFamily="50" charset="-128"/>
                          <a:ea typeface="Meiryo UI" panose="020B0604030504040204" pitchFamily="50" charset="-128"/>
                          <a:cs typeface="+mn-cs"/>
                        </a:rPr>
                        <a:t>年度</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DDE5FB"/>
                    </a:solidFill>
                  </a:tcPr>
                </a:tc>
                <a:tc hMerge="1">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A9D18E"/>
                    </a:solidFill>
                  </a:tcPr>
                </a:tc>
                <a:tc hMerge="1">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A9D18E"/>
                    </a:solidFill>
                  </a:tcPr>
                </a:tc>
                <a:tc hMerge="1">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A9D18E"/>
                    </a:solidFill>
                  </a:tcPr>
                </a:tc>
                <a:tc gridSpan="4">
                  <a:txBody>
                    <a:bodyPr/>
                    <a:lstStyle/>
                    <a:p>
                      <a:r>
                        <a:rPr kumimoji="1" lang="en-US" altLang="ja-JP" sz="900" b="0" kern="1200">
                          <a:solidFill>
                            <a:schemeClr val="tx1">
                              <a:lumMod val="75000"/>
                              <a:lumOff val="25000"/>
                            </a:schemeClr>
                          </a:solidFill>
                          <a:latin typeface="Meiryo UI" panose="020B0604030504040204" pitchFamily="50" charset="-128"/>
                          <a:ea typeface="Meiryo UI" panose="020B0604030504040204" pitchFamily="50" charset="-128"/>
                          <a:cs typeface="+mn-cs"/>
                        </a:rPr>
                        <a:t>R10</a:t>
                      </a:r>
                      <a:r>
                        <a:rPr kumimoji="1" lang="ja-JP" altLang="en-US" sz="900" b="0" kern="1200">
                          <a:solidFill>
                            <a:schemeClr val="tx1">
                              <a:lumMod val="75000"/>
                              <a:lumOff val="25000"/>
                            </a:schemeClr>
                          </a:solidFill>
                          <a:latin typeface="Meiryo UI" panose="020B0604030504040204" pitchFamily="50" charset="-128"/>
                          <a:ea typeface="Meiryo UI" panose="020B0604030504040204" pitchFamily="50" charset="-128"/>
                          <a:cs typeface="+mn-cs"/>
                        </a:rPr>
                        <a:t>年度以降</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DDE5FB"/>
                    </a:solidFill>
                  </a:tcPr>
                </a:tc>
                <a:tc hMerge="1">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A9D18E"/>
                    </a:solidFill>
                  </a:tcPr>
                </a:tc>
                <a:tc hMerge="1">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A9D18E"/>
                    </a:solidFill>
                  </a:tcPr>
                </a:tc>
                <a:tc hMerge="1">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A9D18E"/>
                    </a:solidFill>
                  </a:tcPr>
                </a:tc>
                <a:extLst>
                  <a:ext uri="{0D108BD9-81ED-4DB2-BD59-A6C34878D82A}">
                    <a16:rowId xmlns:a16="http://schemas.microsoft.com/office/drawing/2014/main" val="1440271451"/>
                  </a:ext>
                </a:extLst>
              </a:tr>
              <a:tr h="434427">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05834508"/>
                  </a:ext>
                </a:extLst>
              </a:tr>
              <a:tr h="434427">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83290964"/>
                  </a:ext>
                </a:extLst>
              </a:tr>
              <a:tr h="434427">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94106506"/>
                  </a:ext>
                </a:extLst>
              </a:tr>
            </a:tbl>
          </a:graphicData>
        </a:graphic>
      </p:graphicFrame>
      <p:sp>
        <p:nvSpPr>
          <p:cNvPr id="26" name="矢印: 五方向 25">
            <a:extLst>
              <a:ext uri="{FF2B5EF4-FFF2-40B4-BE49-F238E27FC236}">
                <a16:creationId xmlns:a16="http://schemas.microsoft.com/office/drawing/2014/main" id="{46F5CB29-CE1A-2909-A146-2B0D508A611F}"/>
              </a:ext>
            </a:extLst>
          </p:cNvPr>
          <p:cNvSpPr/>
          <p:nvPr/>
        </p:nvSpPr>
        <p:spPr>
          <a:xfrm>
            <a:off x="1475657" y="4653397"/>
            <a:ext cx="479470" cy="253211"/>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0" fontAlgn="base" latinLnBrk="0" hangingPunct="0">
              <a:lnSpc>
                <a:spcPct val="100000"/>
              </a:lnSpc>
              <a:spcBef>
                <a:spcPts val="0"/>
              </a:spcBef>
              <a:spcAft>
                <a:spcPts val="225"/>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事前準備</a:t>
            </a:r>
          </a:p>
        </p:txBody>
      </p:sp>
      <p:sp>
        <p:nvSpPr>
          <p:cNvPr id="27" name="矢印: 五方向 26">
            <a:extLst>
              <a:ext uri="{FF2B5EF4-FFF2-40B4-BE49-F238E27FC236}">
                <a16:creationId xmlns:a16="http://schemas.microsoft.com/office/drawing/2014/main" id="{6317189F-73BE-F221-2B76-CED5EA001648}"/>
              </a:ext>
            </a:extLst>
          </p:cNvPr>
          <p:cNvSpPr/>
          <p:nvPr/>
        </p:nvSpPr>
        <p:spPr>
          <a:xfrm>
            <a:off x="1869768" y="5104001"/>
            <a:ext cx="528642" cy="253211"/>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0" fontAlgn="base" latinLnBrk="0" hangingPunct="0">
              <a:lnSpc>
                <a:spcPct val="100000"/>
              </a:lnSpc>
              <a:spcBef>
                <a:spcPts val="0"/>
              </a:spcBef>
              <a:spcAft>
                <a:spcPts val="225"/>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実証実施</a:t>
            </a:r>
          </a:p>
        </p:txBody>
      </p:sp>
      <p:sp>
        <p:nvSpPr>
          <p:cNvPr id="28" name="矢印: 五方向 27">
            <a:extLst>
              <a:ext uri="{FF2B5EF4-FFF2-40B4-BE49-F238E27FC236}">
                <a16:creationId xmlns:a16="http://schemas.microsoft.com/office/drawing/2014/main" id="{9BE7EAD9-9D8F-D165-D83E-4184F2E06217}"/>
              </a:ext>
            </a:extLst>
          </p:cNvPr>
          <p:cNvSpPr/>
          <p:nvPr/>
        </p:nvSpPr>
        <p:spPr>
          <a:xfrm>
            <a:off x="2339752" y="5541185"/>
            <a:ext cx="514123" cy="253211"/>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0" fontAlgn="base" latinLnBrk="0" hangingPunct="0">
              <a:lnSpc>
                <a:spcPct val="100000"/>
              </a:lnSpc>
              <a:spcBef>
                <a:spcPts val="0"/>
              </a:spcBef>
              <a:spcAft>
                <a:spcPts val="225"/>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効果検証</a:t>
            </a:r>
          </a:p>
        </p:txBody>
      </p:sp>
      <p:sp>
        <p:nvSpPr>
          <p:cNvPr id="29" name="矢印: 五方向 28">
            <a:extLst>
              <a:ext uri="{FF2B5EF4-FFF2-40B4-BE49-F238E27FC236}">
                <a16:creationId xmlns:a16="http://schemas.microsoft.com/office/drawing/2014/main" id="{A5E2EF5C-E4B2-95B9-A75B-AE22CF9EAF4F}"/>
              </a:ext>
            </a:extLst>
          </p:cNvPr>
          <p:cNvSpPr/>
          <p:nvPr/>
        </p:nvSpPr>
        <p:spPr>
          <a:xfrm>
            <a:off x="2981975" y="4689006"/>
            <a:ext cx="1478250" cy="253211"/>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サービスの改善</a:t>
            </a:r>
            <a:br>
              <a:rPr kumimoji="1" lang="en-US" altLang="ja-JP"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b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検討</a:t>
            </a:r>
          </a:p>
        </p:txBody>
      </p:sp>
      <p:sp>
        <p:nvSpPr>
          <p:cNvPr id="30" name="矢印: 五方向 29">
            <a:extLst>
              <a:ext uri="{FF2B5EF4-FFF2-40B4-BE49-F238E27FC236}">
                <a16:creationId xmlns:a16="http://schemas.microsoft.com/office/drawing/2014/main" id="{3D278D0E-B102-C7FF-67E3-8083DF0171FC}"/>
              </a:ext>
            </a:extLst>
          </p:cNvPr>
          <p:cNvSpPr/>
          <p:nvPr/>
        </p:nvSpPr>
        <p:spPr>
          <a:xfrm>
            <a:off x="4439775" y="5076115"/>
            <a:ext cx="1008112" cy="253211"/>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0" fontAlgn="base" latinLnBrk="0" hangingPunct="0">
              <a:lnSpc>
                <a:spcPct val="100000"/>
              </a:lnSpc>
              <a:spcBef>
                <a:spcPts val="0"/>
              </a:spcBef>
              <a:spcAft>
                <a:spcPts val="225"/>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実証実施</a:t>
            </a:r>
            <a:r>
              <a:rPr kumimoji="1" lang="en-US" altLang="ja-JP"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(2</a:t>
            </a: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回目</a:t>
            </a:r>
            <a:r>
              <a:rPr kumimoji="1" lang="en-US" altLang="ja-JP"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a:t>
            </a:r>
            <a:endPar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endParaRPr>
          </a:p>
        </p:txBody>
      </p:sp>
      <p:sp>
        <p:nvSpPr>
          <p:cNvPr id="31" name="矢印: 五方向 30">
            <a:extLst>
              <a:ext uri="{FF2B5EF4-FFF2-40B4-BE49-F238E27FC236}">
                <a16:creationId xmlns:a16="http://schemas.microsoft.com/office/drawing/2014/main" id="{A473B592-34E3-2BA7-FA5B-40113F597357}"/>
              </a:ext>
            </a:extLst>
          </p:cNvPr>
          <p:cNvSpPr/>
          <p:nvPr/>
        </p:nvSpPr>
        <p:spPr>
          <a:xfrm>
            <a:off x="6420705" y="5109289"/>
            <a:ext cx="2316852" cy="253211"/>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0" fontAlgn="base" latinLnBrk="0" hangingPunct="0">
              <a:lnSpc>
                <a:spcPct val="100000"/>
              </a:lnSpc>
              <a:spcBef>
                <a:spcPts val="0"/>
              </a:spcBef>
              <a:spcAft>
                <a:spcPts val="225"/>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本格実装</a:t>
            </a:r>
          </a:p>
        </p:txBody>
      </p:sp>
      <p:sp>
        <p:nvSpPr>
          <p:cNvPr id="32" name="矢印: 五方向 31">
            <a:extLst>
              <a:ext uri="{FF2B5EF4-FFF2-40B4-BE49-F238E27FC236}">
                <a16:creationId xmlns:a16="http://schemas.microsoft.com/office/drawing/2014/main" id="{88E93D25-F25D-95CF-BF60-966D88A178B1}"/>
              </a:ext>
            </a:extLst>
          </p:cNvPr>
          <p:cNvSpPr/>
          <p:nvPr/>
        </p:nvSpPr>
        <p:spPr>
          <a:xfrm>
            <a:off x="5431257" y="5530726"/>
            <a:ext cx="1008112" cy="253211"/>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実装に向けた</a:t>
            </a:r>
            <a:br>
              <a:rPr kumimoji="1" lang="en-US" altLang="ja-JP"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b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ビジネスモデルブラッシュアップ</a:t>
            </a:r>
          </a:p>
        </p:txBody>
      </p:sp>
      <p:sp>
        <p:nvSpPr>
          <p:cNvPr id="33" name="矢印: 五方向 32">
            <a:extLst>
              <a:ext uri="{FF2B5EF4-FFF2-40B4-BE49-F238E27FC236}">
                <a16:creationId xmlns:a16="http://schemas.microsoft.com/office/drawing/2014/main" id="{38BE6FAB-49D0-88C4-DB57-B41EE7DB6657}"/>
              </a:ext>
            </a:extLst>
          </p:cNvPr>
          <p:cNvSpPr/>
          <p:nvPr/>
        </p:nvSpPr>
        <p:spPr>
          <a:xfrm>
            <a:off x="5431257" y="4676811"/>
            <a:ext cx="1003179" cy="253211"/>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体制や・契約条件</a:t>
            </a:r>
            <a:br>
              <a:rPr kumimoji="1" lang="en-US" altLang="ja-JP"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b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等の再検討</a:t>
            </a:r>
          </a:p>
        </p:txBody>
      </p:sp>
      <p:sp>
        <p:nvSpPr>
          <p:cNvPr id="34" name="矢印: 五方向 33">
            <a:extLst>
              <a:ext uri="{FF2B5EF4-FFF2-40B4-BE49-F238E27FC236}">
                <a16:creationId xmlns:a16="http://schemas.microsoft.com/office/drawing/2014/main" id="{2E1020C0-4103-D479-7A01-F4178EE74D6B}"/>
              </a:ext>
            </a:extLst>
          </p:cNvPr>
          <p:cNvSpPr/>
          <p:nvPr/>
        </p:nvSpPr>
        <p:spPr>
          <a:xfrm>
            <a:off x="7460076" y="5563976"/>
            <a:ext cx="1386607" cy="253211"/>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0" fontAlgn="base" latinLnBrk="0" hangingPunct="0">
              <a:lnSpc>
                <a:spcPct val="100000"/>
              </a:lnSpc>
              <a:spcBef>
                <a:spcPts val="0"/>
              </a:spcBef>
              <a:spcAft>
                <a:spcPts val="225"/>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実装エリア拡大</a:t>
            </a:r>
          </a:p>
        </p:txBody>
      </p:sp>
      <p:sp>
        <p:nvSpPr>
          <p:cNvPr id="35" name="正方形/長方形 34">
            <a:extLst>
              <a:ext uri="{FF2B5EF4-FFF2-40B4-BE49-F238E27FC236}">
                <a16:creationId xmlns:a16="http://schemas.microsoft.com/office/drawing/2014/main" id="{629F59FA-E884-D5D4-05FC-17AEA655C05B}"/>
              </a:ext>
            </a:extLst>
          </p:cNvPr>
          <p:cNvSpPr/>
          <p:nvPr/>
        </p:nvSpPr>
        <p:spPr>
          <a:xfrm>
            <a:off x="-45233" y="4131793"/>
            <a:ext cx="1119158" cy="648072"/>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1" i="0" u="none" strike="noStrike" kern="1200" cap="none" spc="0" normalizeH="0" baseline="0" noProof="0">
                <a:ln>
                  <a:noFill/>
                </a:ln>
                <a:solidFill>
                  <a:srgbClr val="6699FF"/>
                </a:solidFill>
                <a:effectLst/>
                <a:uLnTx/>
                <a:uFillTx/>
                <a:latin typeface="Meiryo UI" panose="020B0604030504040204" pitchFamily="50" charset="-128"/>
                <a:ea typeface="Meiryo UI" panose="020B0604030504040204" pitchFamily="50" charset="-128"/>
                <a:cs typeface="+mn-cs"/>
              </a:rPr>
              <a:t>スケジュール</a:t>
            </a:r>
          </a:p>
        </p:txBody>
      </p:sp>
      <p:sp>
        <p:nvSpPr>
          <p:cNvPr id="13" name="テキスト ボックス 12">
            <a:extLst>
              <a:ext uri="{FF2B5EF4-FFF2-40B4-BE49-F238E27FC236}">
                <a16:creationId xmlns:a16="http://schemas.microsoft.com/office/drawing/2014/main" id="{5677E060-D651-E96A-0ED7-B33E436A3022}"/>
              </a:ext>
            </a:extLst>
          </p:cNvPr>
          <p:cNvSpPr txBox="1"/>
          <p:nvPr/>
        </p:nvSpPr>
        <p:spPr>
          <a:xfrm>
            <a:off x="-67186" y="1848618"/>
            <a:ext cx="912979" cy="253916"/>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（記載例）</a:t>
            </a:r>
            <a:endParaRPr kumimoji="1" lang="en-US" altLang="ja-JP" sz="10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2" name="正方形/長方形 9">
            <a:extLst>
              <a:ext uri="{FF2B5EF4-FFF2-40B4-BE49-F238E27FC236}">
                <a16:creationId xmlns:a16="http://schemas.microsoft.com/office/drawing/2014/main" id="{96FFB573-5906-A1AB-0C6E-79B408B82E17}"/>
              </a:ext>
            </a:extLst>
          </p:cNvPr>
          <p:cNvSpPr/>
          <p:nvPr/>
        </p:nvSpPr>
        <p:spPr>
          <a:xfrm>
            <a:off x="7405516" y="34772"/>
            <a:ext cx="948722" cy="50212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Arial"/>
                <a:ea typeface="ＭＳ Ｐゴシック"/>
                <a:cs typeface="+mn-cs"/>
              </a:rPr>
              <a:t>国土交通省</a:t>
            </a:r>
            <a:endParaRPr kumimoji="1" lang="en-US" altLang="ja-JP" sz="1200" b="0" i="0" u="none" strike="noStrike" kern="1200" cap="none" spc="0" normalizeH="0" baseline="0" noProof="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Arial"/>
                <a:ea typeface="ＭＳ Ｐゴシック"/>
                <a:cs typeface="+mn-cs"/>
              </a:rPr>
              <a:t>都市局</a:t>
            </a:r>
            <a:endParaRPr kumimoji="1" lang="en-US" altLang="ja-JP" sz="12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3" name="正方形/長方形 22">
            <a:extLst>
              <a:ext uri="{FF2B5EF4-FFF2-40B4-BE49-F238E27FC236}">
                <a16:creationId xmlns:a16="http://schemas.microsoft.com/office/drawing/2014/main" id="{C27503F9-8443-E005-BF65-15AA97709759}"/>
              </a:ext>
            </a:extLst>
          </p:cNvPr>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D4653F7B-82F8-4DC6-9BD9-720387948024}"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59</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3983741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 name="Rectangle 67"/>
          <p:cNvSpPr>
            <a:spLocks noChangeArrowheads="1"/>
          </p:cNvSpPr>
          <p:nvPr/>
        </p:nvSpPr>
        <p:spPr>
          <a:xfrm>
            <a:off x="0" y="0"/>
            <a:ext cx="9144000" cy="573088"/>
          </a:xfrm>
          <a:prstGeom prst="rect">
            <a:avLst/>
          </a:prstGeom>
          <a:solidFill>
            <a:schemeClr val="tx1"/>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400" b="1" i="0" u="none" strike="noStrike" kern="1200" cap="none" spc="0" normalizeH="0" baseline="0" noProof="0">
                <a:ln>
                  <a:noFill/>
                </a:ln>
                <a:solidFill>
                  <a:srgbClr val="FFFFFF"/>
                </a:solidFill>
                <a:effectLst/>
                <a:uLnTx/>
                <a:uFillTx/>
                <a:latin typeface="ＭＳ Ｐゴシック"/>
                <a:ea typeface="ＭＳ Ｐゴシック"/>
                <a:cs typeface="+mn-cs"/>
              </a:rPr>
              <a:t>４．合同審査評価ポイントへの該当性　</a:t>
            </a:r>
            <a:r>
              <a:rPr kumimoji="1" lang="en-US" altLang="ja-JP" sz="2400" b="1" i="0" u="none" strike="noStrike" kern="1200" cap="none" spc="0" normalizeH="0" baseline="0" noProof="0">
                <a:ln>
                  <a:noFill/>
                </a:ln>
                <a:solidFill>
                  <a:srgbClr val="FFFFFF"/>
                </a:solidFill>
                <a:effectLst/>
                <a:uLnTx/>
                <a:uFillTx/>
                <a:latin typeface="ＭＳ Ｐゴシック"/>
                <a:ea typeface="ＭＳ Ｐゴシック"/>
                <a:cs typeface="+mn-cs"/>
              </a:rPr>
              <a:t>【</a:t>
            </a:r>
            <a:r>
              <a:rPr kumimoji="1" lang="ja-JP" altLang="en-US" sz="2400" b="1" i="0" u="none" strike="noStrike" kern="1200" cap="none" spc="0" normalizeH="0" baseline="0" noProof="0">
                <a:ln>
                  <a:noFill/>
                </a:ln>
                <a:solidFill>
                  <a:srgbClr val="FFFFFF"/>
                </a:solidFill>
                <a:effectLst/>
                <a:uLnTx/>
                <a:uFillTx/>
                <a:latin typeface="ＭＳ Ｐゴシック"/>
                <a:ea typeface="ＭＳ Ｐゴシック"/>
                <a:cs typeface="+mn-cs"/>
              </a:rPr>
              <a:t>申請者名</a:t>
            </a:r>
            <a:r>
              <a:rPr kumimoji="1" lang="en-US" altLang="ja-JP" sz="2400" b="1" i="0" u="none" strike="noStrike" kern="1200" cap="none" spc="0" normalizeH="0" baseline="0" noProof="0">
                <a:ln>
                  <a:noFill/>
                </a:ln>
                <a:solidFill>
                  <a:srgbClr val="FFFFFF"/>
                </a:solidFill>
                <a:effectLst/>
                <a:uLnTx/>
                <a:uFillTx/>
                <a:latin typeface="ＭＳ Ｐゴシック"/>
                <a:ea typeface="ＭＳ Ｐゴシック"/>
                <a:cs typeface="+mn-cs"/>
              </a:rPr>
              <a:t>】</a:t>
            </a:r>
            <a:endParaRPr kumimoji="1" lang="ja-JP" altLang="en-US" sz="2400" b="1" i="0" u="none" strike="noStrike" kern="1200" cap="none" spc="0" normalizeH="0" baseline="0" noProof="0">
              <a:ln>
                <a:noFill/>
              </a:ln>
              <a:solidFill>
                <a:srgbClr val="FFFFFF"/>
              </a:solidFill>
              <a:effectLst/>
              <a:uLnTx/>
              <a:uFillTx/>
              <a:latin typeface="ＭＳ Ｐゴシック"/>
              <a:ea typeface="ＭＳ Ｐゴシック"/>
              <a:cs typeface="+mn-cs"/>
            </a:endParaRPr>
          </a:p>
        </p:txBody>
      </p:sp>
      <p:sp>
        <p:nvSpPr>
          <p:cNvPr id="1230" name="正方形/長方形 3"/>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共通</a:t>
            </a:r>
          </a:p>
        </p:txBody>
      </p:sp>
      <p:sp>
        <p:nvSpPr>
          <p:cNvPr id="10" name="正方形/長方形 9"/>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A1264516-8899-442B-8DBF-9D5455FF797E}"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6</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13" name="テキスト ボックス 1"/>
          <p:cNvSpPr txBox="1"/>
          <p:nvPr/>
        </p:nvSpPr>
        <p:spPr>
          <a:xfrm>
            <a:off x="-139072" y="966291"/>
            <a:ext cx="8496944" cy="600164"/>
          </a:xfrm>
          <a:prstGeom prst="rect">
            <a:avLst/>
          </a:prstGeom>
          <a:noFill/>
        </p:spPr>
        <p:txBody>
          <a:bodyPr wrap="square" rtlCol="0">
            <a:spAutoFit/>
          </a:bodyPr>
          <a:lstStyle/>
          <a:p>
            <a:pPr marL="176213" marR="0" lvl="0" indent="0" algn="l" defTabSz="457200" rtl="0" eaLnBrk="1" fontAlgn="auto" latinLnBrk="0" hangingPunct="1">
              <a:lnSpc>
                <a:spcPct val="100000"/>
              </a:lnSpc>
              <a:spcBef>
                <a:spcPts val="0"/>
              </a:spcBef>
              <a:spcAft>
                <a:spcPts val="600"/>
              </a:spcAft>
              <a:buClrTx/>
              <a:buSzTx/>
              <a:buFontTx/>
              <a:buNone/>
              <a:tabLst/>
              <a:defRPr/>
            </a:pPr>
            <a:r>
              <a:rPr kumimoji="1" lang="ja-JP" altLang="en-US" sz="1400" b="1" i="0" u="none" strike="noStrike" kern="1200" cap="none" spc="0" normalizeH="0" baseline="0" noProof="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（１）合同審査評価ポイントへの該当性</a:t>
            </a:r>
            <a:endParaRPr kumimoji="1" lang="en-US" altLang="ja-JP" sz="1400" b="1" i="0" u="none" strike="noStrike" kern="1200" cap="none" spc="0" normalizeH="0" baseline="0" noProof="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176213" marR="0" lvl="0" indent="0" algn="l" defTabSz="457200" rtl="0" eaLnBrk="1" fontAlgn="auto" latinLnBrk="0" hangingPunct="1">
              <a:lnSpc>
                <a:spcPct val="100000"/>
              </a:lnSpc>
              <a:spcBef>
                <a:spcPts val="0"/>
              </a:spcBef>
              <a:spcAft>
                <a:spcPts val="600"/>
              </a:spcAft>
              <a:buClrTx/>
              <a:buSzTx/>
              <a:buFontTx/>
              <a:buNone/>
              <a:tabLst/>
              <a:defRPr/>
            </a:pPr>
            <a:r>
              <a:rPr kumimoji="1" lang="ja-JP" altLang="en-US" sz="1400" b="0" i="0" u="none" strike="noStrike" kern="1200" cap="none" spc="0" normalizeH="0" baseline="0" noProof="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　 事業毎の評価基準のほか、合同審査会では以下のポイントを評価する。</a:t>
            </a:r>
            <a:r>
              <a:rPr kumimoji="1" lang="ja-JP" altLang="en-US" sz="1400" b="1" i="1"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該当する項目に〇をつけること。</a:t>
            </a:r>
          </a:p>
        </p:txBody>
      </p:sp>
      <p:graphicFrame>
        <p:nvGraphicFramePr>
          <p:cNvPr id="14" name="表 12"/>
          <p:cNvGraphicFramePr>
            <a:graphicFrameLocks noGrp="1"/>
          </p:cNvGraphicFramePr>
          <p:nvPr/>
        </p:nvGraphicFramePr>
        <p:xfrm>
          <a:off x="214138" y="1610863"/>
          <a:ext cx="8775590" cy="1828800"/>
        </p:xfrm>
        <a:graphic>
          <a:graphicData uri="http://schemas.openxmlformats.org/drawingml/2006/table">
            <a:tbl>
              <a:tblPr firstRow="1" bandRow="1">
                <a:tableStyleId>{5940675A-B579-460E-94D1-54222C63F5DA}</a:tableStyleId>
              </a:tblPr>
              <a:tblGrid>
                <a:gridCol w="8270406">
                  <a:extLst>
                    <a:ext uri="{9D8B030D-6E8A-4147-A177-3AD203B41FA5}">
                      <a16:colId xmlns:a16="http://schemas.microsoft.com/office/drawing/2014/main" val="20000"/>
                    </a:ext>
                  </a:extLst>
                </a:gridCol>
                <a:gridCol w="505184">
                  <a:extLst>
                    <a:ext uri="{9D8B030D-6E8A-4147-A177-3AD203B41FA5}">
                      <a16:colId xmlns:a16="http://schemas.microsoft.com/office/drawing/2014/main" val="20001"/>
                    </a:ext>
                  </a:extLst>
                </a:gridCol>
              </a:tblGrid>
              <a:tr h="238929">
                <a:tc>
                  <a:txBody>
                    <a:bodyPr/>
                    <a:lstStyle/>
                    <a:p>
                      <a:pPr algn="ctr"/>
                      <a:r>
                        <a:rPr kumimoji="1" lang="ja-JP" altLang="en-US" sz="1200">
                          <a:solidFill>
                            <a:schemeClr val="tx1"/>
                          </a:solidFill>
                          <a:latin typeface="Meiryo UI" panose="020B0604030504040204" pitchFamily="50" charset="-128"/>
                          <a:ea typeface="Meiryo UI" panose="020B0604030504040204" pitchFamily="50" charset="-128"/>
                        </a:rPr>
                        <a:t>合同審査評価ポイント</a:t>
                      </a:r>
                    </a:p>
                  </a:txBody>
                  <a:tcPr>
                    <a:solidFill>
                      <a:schemeClr val="bg1">
                        <a:lumMod val="85000"/>
                      </a:schemeClr>
                    </a:solidFill>
                  </a:tcPr>
                </a:tc>
                <a:tc>
                  <a:txBody>
                    <a:bodyPr/>
                    <a:lstStyle/>
                    <a:p>
                      <a:pPr algn="ctr"/>
                      <a:r>
                        <a:rPr kumimoji="1" lang="ja-JP" altLang="en-US" sz="1200">
                          <a:latin typeface="Meiryo UI" panose="020B0604030504040204" pitchFamily="50" charset="-128"/>
                          <a:ea typeface="Meiryo UI" panose="020B0604030504040204" pitchFamily="50" charset="-128"/>
                        </a:rPr>
                        <a:t>○</a:t>
                      </a:r>
                    </a:p>
                  </a:txBody>
                  <a:tcPr>
                    <a:solidFill>
                      <a:schemeClr val="bg1">
                        <a:lumMod val="85000"/>
                      </a:schemeClr>
                    </a:solidFill>
                  </a:tcPr>
                </a:tc>
                <a:extLst>
                  <a:ext uri="{0D108BD9-81ED-4DB2-BD59-A6C34878D82A}">
                    <a16:rowId xmlns:a16="http://schemas.microsoft.com/office/drawing/2014/main" val="10000"/>
                  </a:ext>
                </a:extLst>
              </a:tr>
              <a:tr h="238929">
                <a:tc>
                  <a:txBody>
                    <a:bodyPr/>
                    <a:lstStyle/>
                    <a:p>
                      <a:r>
                        <a:rPr kumimoji="1" lang="ja-JP" altLang="en-US" sz="1200">
                          <a:solidFill>
                            <a:schemeClr val="tx1"/>
                          </a:solidFill>
                          <a:latin typeface="Meiryo UI" panose="020B0604030504040204" pitchFamily="50" charset="-128"/>
                          <a:ea typeface="Meiryo UI" panose="020B0604030504040204" pitchFamily="50" charset="-128"/>
                        </a:rPr>
                        <a:t>①新規性、先進性があり、かつ、将来の横展開・本格普及にふさわしい案件</a:t>
                      </a:r>
                    </a:p>
                  </a:txBody>
                  <a:tcPr/>
                </a:tc>
                <a:tc>
                  <a:txBody>
                    <a:bodyPr/>
                    <a:lstStyle/>
                    <a:p>
                      <a:pPr algn="ctr"/>
                      <a:r>
                        <a:rPr kumimoji="1" lang="ja-JP" altLang="en-US" sz="1200">
                          <a:solidFill>
                            <a:schemeClr val="tx1"/>
                          </a:solidFill>
                          <a:latin typeface="Meiryo UI" panose="020B0604030504040204" pitchFamily="50" charset="-128"/>
                          <a:ea typeface="Meiryo UI" panose="020B0604030504040204" pitchFamily="50" charset="-128"/>
                        </a:rPr>
                        <a:t>○</a:t>
                      </a:r>
                    </a:p>
                  </a:txBody>
                  <a:tcPr anchor="ctr"/>
                </a:tc>
                <a:extLst>
                  <a:ext uri="{0D108BD9-81ED-4DB2-BD59-A6C34878D82A}">
                    <a16:rowId xmlns:a16="http://schemas.microsoft.com/office/drawing/2014/main" val="10002"/>
                  </a:ext>
                </a:extLst>
              </a:tr>
              <a:tr h="238929">
                <a:tc>
                  <a:txBody>
                    <a:bodyPr/>
                    <a:lstStyle/>
                    <a:p>
                      <a:r>
                        <a:rPr kumimoji="1" lang="ja-JP" altLang="en-US" sz="1200">
                          <a:solidFill>
                            <a:schemeClr val="tx1"/>
                          </a:solidFill>
                          <a:latin typeface="Meiryo UI" panose="020B0604030504040204" pitchFamily="50" charset="-128"/>
                          <a:ea typeface="Meiryo UI" panose="020B0604030504040204" pitchFamily="50" charset="-128"/>
                        </a:rPr>
                        <a:t>②効果的な施策間連携がされている、又は連携予定の案件</a:t>
                      </a:r>
                    </a:p>
                  </a:txBody>
                  <a:tcPr/>
                </a:tc>
                <a:tc>
                  <a:txBody>
                    <a:bodyPr/>
                    <a:lstStyle/>
                    <a:p>
                      <a:pPr algn="ctr"/>
                      <a:r>
                        <a:rPr kumimoji="1" lang="ja-JP" altLang="en-US" sz="1200">
                          <a:solidFill>
                            <a:schemeClr val="tx1"/>
                          </a:solidFill>
                          <a:latin typeface="Meiryo UI" panose="020B0604030504040204" pitchFamily="50" charset="-128"/>
                          <a:ea typeface="Meiryo UI" panose="020B0604030504040204" pitchFamily="50" charset="-128"/>
                        </a:rPr>
                        <a:t>○</a:t>
                      </a:r>
                    </a:p>
                  </a:txBody>
                  <a:tcPr anchor="ctr"/>
                </a:tc>
                <a:extLst>
                  <a:ext uri="{0D108BD9-81ED-4DB2-BD59-A6C34878D82A}">
                    <a16:rowId xmlns:a16="http://schemas.microsoft.com/office/drawing/2014/main" val="10003"/>
                  </a:ext>
                </a:extLst>
              </a:tr>
              <a:tr h="238929">
                <a:tc>
                  <a:txBody>
                    <a:bodyPr/>
                    <a:lstStyle/>
                    <a:p>
                      <a:r>
                        <a:rPr kumimoji="1" lang="ja-JP" altLang="en-US" sz="1200">
                          <a:solidFill>
                            <a:schemeClr val="tx1"/>
                          </a:solidFill>
                          <a:latin typeface="Meiryo UI" panose="020B0604030504040204" pitchFamily="50" charset="-128"/>
                          <a:ea typeface="Meiryo UI" panose="020B0604030504040204" pitchFamily="50" charset="-128"/>
                        </a:rPr>
                        <a:t>③効果的な地域間連携がされている、又は連携予定の案件</a:t>
                      </a:r>
                    </a:p>
                  </a:txBody>
                  <a:tcPr/>
                </a:tc>
                <a:tc>
                  <a:txBody>
                    <a:bodyPr/>
                    <a:lstStyle/>
                    <a:p>
                      <a:pPr algn="ctr"/>
                      <a:r>
                        <a:rPr kumimoji="1" lang="ja-JP" altLang="en-US" sz="1200">
                          <a:solidFill>
                            <a:schemeClr val="tx1"/>
                          </a:solidFill>
                          <a:latin typeface="Meiryo UI" panose="020B0604030504040204" pitchFamily="50" charset="-128"/>
                          <a:ea typeface="Meiryo UI" panose="020B0604030504040204" pitchFamily="50" charset="-128"/>
                        </a:rPr>
                        <a:t>○</a:t>
                      </a:r>
                    </a:p>
                  </a:txBody>
                  <a:tcPr anchor="ctr"/>
                </a:tc>
                <a:extLst>
                  <a:ext uri="{0D108BD9-81ED-4DB2-BD59-A6C34878D82A}">
                    <a16:rowId xmlns:a16="http://schemas.microsoft.com/office/drawing/2014/main" val="2063819935"/>
                  </a:ext>
                </a:extLst>
              </a:tr>
              <a:tr h="273600">
                <a:tc>
                  <a:txBody>
                    <a:bodyPr/>
                    <a:lstStyle/>
                    <a:p>
                      <a:r>
                        <a:rPr kumimoji="1" lang="ja-JP" altLang="en-US" sz="1200">
                          <a:solidFill>
                            <a:schemeClr val="tx1"/>
                          </a:solidFill>
                          <a:latin typeface="Meiryo UI"/>
                          <a:ea typeface="Meiryo UI"/>
                        </a:rPr>
                        <a:t>④データ連携基盤（都市</a:t>
                      </a:r>
                      <a:r>
                        <a:rPr kumimoji="1" lang="en-US" altLang="ja-JP" sz="1200">
                          <a:solidFill>
                            <a:schemeClr val="tx1"/>
                          </a:solidFill>
                          <a:latin typeface="Meiryo UI"/>
                          <a:ea typeface="Meiryo UI"/>
                        </a:rPr>
                        <a:t>OS</a:t>
                      </a:r>
                      <a:r>
                        <a:rPr kumimoji="1" lang="ja-JP" altLang="en-US" sz="1200">
                          <a:solidFill>
                            <a:schemeClr val="tx1"/>
                          </a:solidFill>
                          <a:latin typeface="Meiryo UI"/>
                          <a:ea typeface="Meiryo UI"/>
                        </a:rPr>
                        <a:t>等）を構築している案件、又は構築予定の案件</a:t>
                      </a:r>
                    </a:p>
                  </a:txBody>
                  <a:tcPr/>
                </a:tc>
                <a:tc>
                  <a:txBody>
                    <a:bodyPr/>
                    <a:lstStyle/>
                    <a:p>
                      <a:pPr algn="ctr"/>
                      <a:r>
                        <a:rPr kumimoji="1" lang="ja-JP" altLang="en-US" sz="1200">
                          <a:solidFill>
                            <a:schemeClr val="tx1"/>
                          </a:solidFill>
                          <a:latin typeface="Meiryo UI" panose="020B0604030504040204" pitchFamily="50" charset="-128"/>
                          <a:ea typeface="Meiryo UI" panose="020B0604030504040204" pitchFamily="50" charset="-128"/>
                        </a:rPr>
                        <a:t>○</a:t>
                      </a:r>
                    </a:p>
                  </a:txBody>
                  <a:tcPr anchor="ctr"/>
                </a:tc>
                <a:extLst>
                  <a:ext uri="{0D108BD9-81ED-4DB2-BD59-A6C34878D82A}">
                    <a16:rowId xmlns:a16="http://schemas.microsoft.com/office/drawing/2014/main" val="10004"/>
                  </a:ext>
                </a:extLst>
              </a:tr>
              <a:tr h="238929">
                <a:tc>
                  <a:txBody>
                    <a:bodyPr/>
                    <a:lstStyle/>
                    <a:p>
                      <a:r>
                        <a:rPr kumimoji="1" lang="ja-JP" altLang="en-US" sz="1200">
                          <a:solidFill>
                            <a:schemeClr val="tx1"/>
                          </a:solidFill>
                          <a:latin typeface="Meiryo UI"/>
                          <a:ea typeface="Meiryo UI"/>
                        </a:rPr>
                        <a:t>⑤作成する</a:t>
                      </a:r>
                      <a:r>
                        <a:rPr kumimoji="1" lang="en-US" altLang="ja-JP" sz="1200">
                          <a:solidFill>
                            <a:schemeClr val="tx1"/>
                          </a:solidFill>
                          <a:latin typeface="Meiryo UI"/>
                          <a:ea typeface="Meiryo UI"/>
                        </a:rPr>
                        <a:t>API</a:t>
                      </a:r>
                      <a:r>
                        <a:rPr kumimoji="1" lang="ja-JP" altLang="en-US" sz="1200">
                          <a:solidFill>
                            <a:schemeClr val="tx1"/>
                          </a:solidFill>
                          <a:latin typeface="Meiryo UI"/>
                          <a:ea typeface="Meiryo UI"/>
                        </a:rPr>
                        <a:t>を公開又は公開予定の案件（応募者が</a:t>
                      </a:r>
                      <a:r>
                        <a:rPr kumimoji="1" lang="en-US" altLang="ja-JP" sz="1200">
                          <a:solidFill>
                            <a:schemeClr val="tx1"/>
                          </a:solidFill>
                          <a:latin typeface="Meiryo UI"/>
                          <a:ea typeface="Meiryo UI"/>
                        </a:rPr>
                        <a:t>HP</a:t>
                      </a:r>
                      <a:r>
                        <a:rPr kumimoji="1" lang="ja-JP" altLang="en-US" sz="1200">
                          <a:solidFill>
                            <a:schemeClr val="tx1"/>
                          </a:solidFill>
                          <a:latin typeface="Meiryo UI"/>
                          <a:ea typeface="Meiryo UI"/>
                        </a:rPr>
                        <a:t>に</a:t>
                      </a:r>
                      <a:r>
                        <a:rPr kumimoji="1" lang="en-US" altLang="ja-JP" sz="1200">
                          <a:solidFill>
                            <a:schemeClr val="tx1"/>
                          </a:solidFill>
                          <a:latin typeface="Meiryo UI"/>
                          <a:ea typeface="Meiryo UI"/>
                        </a:rPr>
                        <a:t>API</a:t>
                      </a:r>
                      <a:r>
                        <a:rPr kumimoji="1" lang="ja-JP" altLang="en-US" sz="1200">
                          <a:solidFill>
                            <a:schemeClr val="tx1"/>
                          </a:solidFill>
                          <a:latin typeface="Meiryo UI"/>
                          <a:ea typeface="Meiryo UI"/>
                        </a:rPr>
                        <a:t>を公開すると供に、スマートシティ官民連携プラットフォームサイト上にその</a:t>
                      </a:r>
                      <a:r>
                        <a:rPr kumimoji="1" lang="en-US" altLang="ja-JP" sz="1200">
                          <a:solidFill>
                            <a:schemeClr val="tx1"/>
                          </a:solidFill>
                          <a:latin typeface="Meiryo UI"/>
                          <a:ea typeface="Meiryo UI"/>
                        </a:rPr>
                        <a:t>URL</a:t>
                      </a:r>
                      <a:r>
                        <a:rPr kumimoji="1" lang="ja-JP" altLang="en-US" sz="1200">
                          <a:solidFill>
                            <a:schemeClr val="tx1"/>
                          </a:solidFill>
                          <a:latin typeface="Meiryo UI"/>
                          <a:ea typeface="Meiryo UI"/>
                        </a:rPr>
                        <a:t>を公開すること）</a:t>
                      </a:r>
                    </a:p>
                  </a:txBody>
                  <a:tcPr/>
                </a:tc>
                <a:tc>
                  <a:txBody>
                    <a:bodyPr/>
                    <a:lstStyle/>
                    <a:p>
                      <a:pPr algn="ctr"/>
                      <a:r>
                        <a:rPr kumimoji="1" lang="ja-JP" altLang="en-US" sz="1200">
                          <a:solidFill>
                            <a:schemeClr val="tx1"/>
                          </a:solidFill>
                          <a:latin typeface="Meiryo UI" panose="020B0604030504040204" pitchFamily="50" charset="-128"/>
                          <a:ea typeface="Meiryo UI" panose="020B0604030504040204" pitchFamily="50" charset="-128"/>
                        </a:rPr>
                        <a:t>○</a:t>
                      </a:r>
                    </a:p>
                  </a:txBody>
                  <a:tcPr anchor="ctr"/>
                </a:tc>
                <a:extLst>
                  <a:ext uri="{0D108BD9-81ED-4DB2-BD59-A6C34878D82A}">
                    <a16:rowId xmlns:a16="http://schemas.microsoft.com/office/drawing/2014/main" val="10006"/>
                  </a:ext>
                </a:extLst>
              </a:tr>
            </a:tbl>
          </a:graphicData>
        </a:graphic>
      </p:graphicFrame>
      <p:sp>
        <p:nvSpPr>
          <p:cNvPr id="2" name="テキスト ボックス 1">
            <a:extLst>
              <a:ext uri="{FF2B5EF4-FFF2-40B4-BE49-F238E27FC236}">
                <a16:creationId xmlns:a16="http://schemas.microsoft.com/office/drawing/2014/main" id="{EFB42B09-46F3-C1BD-DDA9-2CA72E47795B}"/>
              </a:ext>
            </a:extLst>
          </p:cNvPr>
          <p:cNvSpPr txBox="1"/>
          <p:nvPr/>
        </p:nvSpPr>
        <p:spPr>
          <a:xfrm>
            <a:off x="-119324" y="3559895"/>
            <a:ext cx="8939796" cy="307777"/>
          </a:xfrm>
          <a:prstGeom prst="rect">
            <a:avLst/>
          </a:prstGeom>
          <a:noFill/>
        </p:spPr>
        <p:txBody>
          <a:bodyPr wrap="square" rtlCol="0">
            <a:spAutoFit/>
          </a:bodyPr>
          <a:lstStyle/>
          <a:p>
            <a:pPr marL="176213" marR="0" lvl="0" indent="0" algn="l" defTabSz="457200" rtl="0" eaLnBrk="1" fontAlgn="auto" latinLnBrk="0" hangingPunct="1">
              <a:lnSpc>
                <a:spcPct val="100000"/>
              </a:lnSpc>
              <a:spcBef>
                <a:spcPts val="0"/>
              </a:spcBef>
              <a:spcAft>
                <a:spcPts val="600"/>
              </a:spcAft>
              <a:buClrTx/>
              <a:buSzTx/>
              <a:buFontTx/>
              <a:buNone/>
              <a:tabLst/>
              <a:defRPr/>
            </a:pPr>
            <a:r>
              <a:rPr kumimoji="1" lang="ja-JP" altLang="en-US" sz="1400" b="1" i="0" u="none" strike="noStrike" kern="1200" cap="none" spc="0" normalizeH="0" baseline="0" noProof="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（２）関連する国の支援事業の採択実績　</a:t>
            </a:r>
            <a:r>
              <a:rPr kumimoji="1" lang="ja-JP" altLang="en-US" sz="1400" b="1" i="1"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該当する国の支援事業がない場合は記入不要</a:t>
            </a:r>
            <a:endParaRPr kumimoji="1" lang="en-US" altLang="ja-JP" sz="1400" b="1" i="1"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endParaRPr>
          </a:p>
        </p:txBody>
      </p:sp>
      <p:graphicFrame>
        <p:nvGraphicFramePr>
          <p:cNvPr id="4" name="表 12">
            <a:extLst>
              <a:ext uri="{FF2B5EF4-FFF2-40B4-BE49-F238E27FC236}">
                <a16:creationId xmlns:a16="http://schemas.microsoft.com/office/drawing/2014/main" id="{E29CFFC7-A244-3C06-2BA3-9B3747F77F90}"/>
              </a:ext>
            </a:extLst>
          </p:cNvPr>
          <p:cNvGraphicFramePr>
            <a:graphicFrameLocks noGrp="1"/>
          </p:cNvGraphicFramePr>
          <p:nvPr/>
        </p:nvGraphicFramePr>
        <p:xfrm>
          <a:off x="214138" y="3987904"/>
          <a:ext cx="8775590" cy="1463040"/>
        </p:xfrm>
        <a:graphic>
          <a:graphicData uri="http://schemas.openxmlformats.org/drawingml/2006/table">
            <a:tbl>
              <a:tblPr firstRow="1" bandRow="1">
                <a:tableStyleId>{5940675A-B579-460E-94D1-54222C63F5DA}</a:tableStyleId>
              </a:tblPr>
              <a:tblGrid>
                <a:gridCol w="3637782">
                  <a:extLst>
                    <a:ext uri="{9D8B030D-6E8A-4147-A177-3AD203B41FA5}">
                      <a16:colId xmlns:a16="http://schemas.microsoft.com/office/drawing/2014/main" val="20000"/>
                    </a:ext>
                  </a:extLst>
                </a:gridCol>
                <a:gridCol w="1902141">
                  <a:extLst>
                    <a:ext uri="{9D8B030D-6E8A-4147-A177-3AD203B41FA5}">
                      <a16:colId xmlns:a16="http://schemas.microsoft.com/office/drawing/2014/main" val="2909948701"/>
                    </a:ext>
                  </a:extLst>
                </a:gridCol>
                <a:gridCol w="1008112">
                  <a:extLst>
                    <a:ext uri="{9D8B030D-6E8A-4147-A177-3AD203B41FA5}">
                      <a16:colId xmlns:a16="http://schemas.microsoft.com/office/drawing/2014/main" val="946953878"/>
                    </a:ext>
                  </a:extLst>
                </a:gridCol>
                <a:gridCol w="2227555">
                  <a:extLst>
                    <a:ext uri="{9D8B030D-6E8A-4147-A177-3AD203B41FA5}">
                      <a16:colId xmlns:a16="http://schemas.microsoft.com/office/drawing/2014/main" val="20001"/>
                    </a:ext>
                  </a:extLst>
                </a:gridCol>
              </a:tblGrid>
              <a:tr h="238929">
                <a:tc>
                  <a:txBody>
                    <a:bodyPr/>
                    <a:lstStyle/>
                    <a:p>
                      <a:pPr algn="ctr"/>
                      <a:r>
                        <a:rPr kumimoji="1" lang="ja-JP" altLang="en-US" sz="1200">
                          <a:solidFill>
                            <a:schemeClr val="tx1"/>
                          </a:solidFill>
                          <a:latin typeface="Meiryo UI" panose="020B0604030504040204" pitchFamily="50" charset="-128"/>
                          <a:ea typeface="Meiryo UI" panose="020B0604030504040204" pitchFamily="50" charset="-128"/>
                        </a:rPr>
                        <a:t>国の支援事業の名称</a:t>
                      </a:r>
                    </a:p>
                  </a:txBody>
                  <a:tcPr>
                    <a:solidFill>
                      <a:schemeClr val="bg1">
                        <a:lumMod val="85000"/>
                      </a:schemeClr>
                    </a:solidFill>
                  </a:tcPr>
                </a:tc>
                <a:tc>
                  <a:txBody>
                    <a:bodyPr/>
                    <a:lstStyle/>
                    <a:p>
                      <a:pPr algn="ctr"/>
                      <a:r>
                        <a:rPr kumimoji="1" lang="ja-JP" altLang="en-US" sz="1200">
                          <a:solidFill>
                            <a:schemeClr val="tx1"/>
                          </a:solidFill>
                          <a:latin typeface="Meiryo UI" panose="020B0604030504040204" pitchFamily="50" charset="-128"/>
                          <a:ea typeface="Meiryo UI" panose="020B0604030504040204" pitchFamily="50" charset="-128"/>
                        </a:rPr>
                        <a:t>所管省庁等</a:t>
                      </a:r>
                    </a:p>
                  </a:txBody>
                  <a:tcPr>
                    <a:solidFill>
                      <a:schemeClr val="bg1">
                        <a:lumMod val="85000"/>
                      </a:schemeClr>
                    </a:solidFill>
                  </a:tcPr>
                </a:tc>
                <a:tc>
                  <a:txBody>
                    <a:bodyPr/>
                    <a:lstStyle/>
                    <a:p>
                      <a:pPr algn="ctr"/>
                      <a:r>
                        <a:rPr kumimoji="1" lang="ja-JP" altLang="en-US" sz="1200">
                          <a:solidFill>
                            <a:schemeClr val="tx1"/>
                          </a:solidFill>
                          <a:latin typeface="Meiryo UI" panose="020B0604030504040204" pitchFamily="50" charset="-128"/>
                          <a:ea typeface="Meiryo UI" panose="020B0604030504040204" pitchFamily="50" charset="-128"/>
                        </a:rPr>
                        <a:t>申請者</a:t>
                      </a:r>
                    </a:p>
                  </a:txBody>
                  <a:tcPr>
                    <a:solidFill>
                      <a:schemeClr val="bg1">
                        <a:lumMod val="85000"/>
                      </a:schemeClr>
                    </a:solidFill>
                  </a:tcPr>
                </a:tc>
                <a:tc>
                  <a:txBody>
                    <a:bodyPr/>
                    <a:lstStyle/>
                    <a:p>
                      <a:pPr algn="ctr"/>
                      <a:r>
                        <a:rPr kumimoji="1" lang="ja-JP" altLang="en-US" sz="1200">
                          <a:latin typeface="Meiryo UI" panose="020B0604030504040204" pitchFamily="50" charset="-128"/>
                          <a:ea typeface="Meiryo UI" panose="020B0604030504040204" pitchFamily="50" charset="-128"/>
                        </a:rPr>
                        <a:t>採択年度</a:t>
                      </a:r>
                    </a:p>
                  </a:txBody>
                  <a:tcPr>
                    <a:solidFill>
                      <a:schemeClr val="bg1">
                        <a:lumMod val="85000"/>
                      </a:schemeClr>
                    </a:solidFill>
                  </a:tcPr>
                </a:tc>
                <a:extLst>
                  <a:ext uri="{0D108BD9-81ED-4DB2-BD59-A6C34878D82A}">
                    <a16:rowId xmlns:a16="http://schemas.microsoft.com/office/drawing/2014/main" val="10000"/>
                  </a:ext>
                </a:extLst>
              </a:tr>
              <a:tr h="238929">
                <a:tc>
                  <a:txBody>
                    <a:bodyPr/>
                    <a:lstStyle/>
                    <a:p>
                      <a:r>
                        <a:rPr kumimoji="1" lang="ja-JP" altLang="en-US" sz="1200" i="1">
                          <a:solidFill>
                            <a:schemeClr val="tx1"/>
                          </a:solidFill>
                          <a:latin typeface="ＭＳ ゴシック" panose="020B0609070205080204" pitchFamily="49" charset="-128"/>
                          <a:ea typeface="ＭＳ ゴシック" panose="020B0609070205080204" pitchFamily="49" charset="-128"/>
                        </a:rPr>
                        <a:t>デジタル田園都市国家構想交付金</a:t>
                      </a:r>
                      <a:r>
                        <a:rPr kumimoji="1" lang="en-US" altLang="ja-JP" sz="1200" i="1">
                          <a:solidFill>
                            <a:schemeClr val="tx1"/>
                          </a:solidFill>
                          <a:latin typeface="ＭＳ ゴシック" panose="020B0609070205080204" pitchFamily="49" charset="-128"/>
                          <a:ea typeface="ＭＳ ゴシック" panose="020B0609070205080204" pitchFamily="49" charset="-128"/>
                        </a:rPr>
                        <a:t>Type</a:t>
                      </a:r>
                      <a:r>
                        <a:rPr kumimoji="1" lang="ja-JP" altLang="en-US" sz="1200" i="1">
                          <a:solidFill>
                            <a:schemeClr val="tx1"/>
                          </a:solidFill>
                          <a:latin typeface="ＭＳ ゴシック" panose="020B0609070205080204" pitchFamily="49" charset="-128"/>
                          <a:ea typeface="ＭＳ ゴシック" panose="020B0609070205080204" pitchFamily="49" charset="-128"/>
                        </a:rPr>
                        <a:t>２</a:t>
                      </a:r>
                    </a:p>
                  </a:txBody>
                  <a:tcPr/>
                </a:tc>
                <a:tc>
                  <a:txBody>
                    <a:bodyPr/>
                    <a:lstStyle/>
                    <a:p>
                      <a:r>
                        <a:rPr kumimoji="1" lang="ja-JP" altLang="en-US" sz="1200" i="1">
                          <a:solidFill>
                            <a:schemeClr val="tx1"/>
                          </a:solidFill>
                          <a:latin typeface="ＭＳ ゴシック" panose="020B0609070205080204" pitchFamily="49" charset="-128"/>
                          <a:ea typeface="ＭＳ ゴシック" panose="020B0609070205080204" pitchFamily="49" charset="-128"/>
                        </a:rPr>
                        <a:t>内閣官房</a:t>
                      </a:r>
                    </a:p>
                  </a:txBody>
                  <a:tcPr/>
                </a:tc>
                <a:tc>
                  <a:txBody>
                    <a:bodyPr/>
                    <a:lstStyle/>
                    <a:p>
                      <a:r>
                        <a:rPr kumimoji="1" lang="ja-JP" altLang="en-US" sz="1200" i="1">
                          <a:solidFill>
                            <a:schemeClr val="tx1"/>
                          </a:solidFill>
                          <a:latin typeface="ＭＳ ゴシック" panose="020B0609070205080204" pitchFamily="49" charset="-128"/>
                          <a:ea typeface="ＭＳ ゴシック" panose="020B0609070205080204" pitchFamily="49" charset="-128"/>
                        </a:rPr>
                        <a:t>本市</a:t>
                      </a:r>
                    </a:p>
                  </a:txBody>
                  <a:tcPr/>
                </a:tc>
                <a:tc>
                  <a:txBody>
                    <a:bodyPr/>
                    <a:lstStyle/>
                    <a:p>
                      <a:pPr algn="l"/>
                      <a:r>
                        <a:rPr kumimoji="1" lang="ja-JP" altLang="en-US" sz="1200" i="1">
                          <a:solidFill>
                            <a:schemeClr val="tx1"/>
                          </a:solidFill>
                          <a:latin typeface="ＭＳ ゴシック" panose="020B0609070205080204" pitchFamily="49" charset="-128"/>
                          <a:ea typeface="ＭＳ ゴシック" panose="020B0609070205080204" pitchFamily="49" charset="-128"/>
                        </a:rPr>
                        <a:t>令和５年度</a:t>
                      </a:r>
                    </a:p>
                  </a:txBody>
                  <a:tcPr/>
                </a:tc>
                <a:extLst>
                  <a:ext uri="{0D108BD9-81ED-4DB2-BD59-A6C34878D82A}">
                    <a16:rowId xmlns:a16="http://schemas.microsoft.com/office/drawing/2014/main" val="10002"/>
                  </a:ext>
                </a:extLst>
              </a:tr>
              <a:tr h="238929">
                <a:tc>
                  <a:txBody>
                    <a:bodyPr/>
                    <a:lstStyle/>
                    <a:p>
                      <a:r>
                        <a:rPr kumimoji="1" lang="ja-JP" altLang="en-US" sz="1200" i="1">
                          <a:solidFill>
                            <a:schemeClr val="tx1"/>
                          </a:solidFill>
                          <a:latin typeface="ＭＳ ゴシック" panose="020B0609070205080204" pitchFamily="49" charset="-128"/>
                          <a:ea typeface="ＭＳ ゴシック" panose="020B0609070205080204" pitchFamily="49" charset="-128"/>
                        </a:rPr>
                        <a:t>共創の場形成支援プログラム（</a:t>
                      </a:r>
                      <a:r>
                        <a:rPr kumimoji="1" lang="en-US" altLang="ja-JP" sz="1200" i="1">
                          <a:solidFill>
                            <a:schemeClr val="tx1"/>
                          </a:solidFill>
                          <a:latin typeface="ＭＳ ゴシック" panose="020B0609070205080204" pitchFamily="49" charset="-128"/>
                          <a:ea typeface="ＭＳ ゴシック" panose="020B0609070205080204" pitchFamily="49" charset="-128"/>
                        </a:rPr>
                        <a:t>COI-NEXT)</a:t>
                      </a:r>
                      <a:endParaRPr kumimoji="1" lang="ja-JP" altLang="en-US" sz="1200" i="1">
                        <a:solidFill>
                          <a:schemeClr val="tx1"/>
                        </a:solidFill>
                        <a:latin typeface="ＭＳ ゴシック" panose="020B0609070205080204" pitchFamily="49" charset="-128"/>
                        <a:ea typeface="ＭＳ ゴシック" panose="020B0609070205080204" pitchFamily="49" charset="-128"/>
                      </a:endParaRPr>
                    </a:p>
                  </a:txBody>
                  <a:tcPr/>
                </a:tc>
                <a:tc>
                  <a:txBody>
                    <a:bodyPr/>
                    <a:lstStyle/>
                    <a:p>
                      <a:r>
                        <a:rPr kumimoji="1" lang="ja-JP" altLang="en-US" sz="1200" i="1">
                          <a:solidFill>
                            <a:schemeClr val="tx1"/>
                          </a:solidFill>
                          <a:latin typeface="ＭＳ ゴシック" panose="020B0609070205080204" pitchFamily="49" charset="-128"/>
                          <a:ea typeface="ＭＳ ゴシック" panose="020B0609070205080204" pitchFamily="49" charset="-128"/>
                        </a:rPr>
                        <a:t>文部科学省</a:t>
                      </a:r>
                      <a:endParaRPr kumimoji="1" lang="en-US" altLang="ja-JP" sz="1200" i="1">
                        <a:solidFill>
                          <a:schemeClr val="tx1"/>
                        </a:solidFill>
                        <a:latin typeface="ＭＳ ゴシック" panose="020B0609070205080204" pitchFamily="49" charset="-128"/>
                        <a:ea typeface="ＭＳ ゴシック" panose="020B0609070205080204" pitchFamily="49" charset="-128"/>
                      </a:endParaRPr>
                    </a:p>
                    <a:p>
                      <a:r>
                        <a:rPr kumimoji="1" lang="ja-JP" altLang="en-US" sz="1200" i="1">
                          <a:solidFill>
                            <a:schemeClr val="tx1"/>
                          </a:solidFill>
                          <a:latin typeface="ＭＳ ゴシック" panose="020B0609070205080204" pitchFamily="49" charset="-128"/>
                          <a:ea typeface="ＭＳ ゴシック" panose="020B0609070205080204" pitchFamily="49" charset="-128"/>
                        </a:rPr>
                        <a:t>（国立研究開発法人科学技術振興機構（</a:t>
                      </a:r>
                      <a:r>
                        <a:rPr kumimoji="1" lang="en-US" altLang="ja-JP" sz="1200" i="1">
                          <a:solidFill>
                            <a:schemeClr val="tx1"/>
                          </a:solidFill>
                          <a:latin typeface="ＭＳ ゴシック" panose="020B0609070205080204" pitchFamily="49" charset="-128"/>
                          <a:ea typeface="ＭＳ ゴシック" panose="020B0609070205080204" pitchFamily="49" charset="-128"/>
                        </a:rPr>
                        <a:t>JST</a:t>
                      </a:r>
                      <a:r>
                        <a:rPr kumimoji="1" lang="ja-JP" altLang="en-US" sz="1200" i="1">
                          <a:solidFill>
                            <a:schemeClr val="tx1"/>
                          </a:solidFill>
                          <a:latin typeface="ＭＳ ゴシック" panose="020B0609070205080204" pitchFamily="49" charset="-128"/>
                          <a:ea typeface="ＭＳ ゴシック" panose="020B0609070205080204" pitchFamily="49" charset="-128"/>
                        </a:rPr>
                        <a:t>））</a:t>
                      </a:r>
                    </a:p>
                  </a:txBody>
                  <a:tcPr/>
                </a:tc>
                <a:tc>
                  <a:txBody>
                    <a:bodyPr/>
                    <a:lstStyle/>
                    <a:p>
                      <a:r>
                        <a:rPr kumimoji="1" lang="ja-JP" altLang="en-US" sz="1200" i="1">
                          <a:solidFill>
                            <a:schemeClr val="tx1"/>
                          </a:solidFill>
                          <a:latin typeface="ＭＳ ゴシック" panose="020B0609070205080204" pitchFamily="49" charset="-128"/>
                          <a:ea typeface="ＭＳ ゴシック" panose="020B0609070205080204" pitchFamily="49" charset="-128"/>
                        </a:rPr>
                        <a:t>●●大学</a:t>
                      </a:r>
                    </a:p>
                  </a:txBody>
                  <a:tcPr/>
                </a:tc>
                <a:tc>
                  <a:txBody>
                    <a:bodyPr/>
                    <a:lstStyle/>
                    <a:p>
                      <a:pPr algn="l"/>
                      <a:r>
                        <a:rPr kumimoji="1" lang="ja-JP" altLang="en-US" sz="1200" i="1">
                          <a:solidFill>
                            <a:schemeClr val="tx1"/>
                          </a:solidFill>
                          <a:latin typeface="ＭＳ ゴシック" panose="020B0609070205080204" pitchFamily="49" charset="-128"/>
                          <a:ea typeface="ＭＳ ゴシック" panose="020B0609070205080204" pitchFamily="49" charset="-128"/>
                        </a:rPr>
                        <a:t>令和４年度</a:t>
                      </a:r>
                    </a:p>
                  </a:txBody>
                  <a:tcPr/>
                </a:tc>
                <a:extLst>
                  <a:ext uri="{0D108BD9-81ED-4DB2-BD59-A6C34878D82A}">
                    <a16:rowId xmlns:a16="http://schemas.microsoft.com/office/drawing/2014/main" val="4067295386"/>
                  </a:ext>
                </a:extLst>
              </a:tr>
              <a:tr h="238929">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a:tc>
                <a:tc>
                  <a:txBody>
                    <a:bodyPr/>
                    <a:lstStyle/>
                    <a:p>
                      <a:pPr algn="l"/>
                      <a:endParaRPr kumimoji="1" lang="ja-JP" altLang="en-US" sz="120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3"/>
                  </a:ext>
                </a:extLst>
              </a:tr>
            </a:tbl>
          </a:graphicData>
        </a:graphic>
      </p:graphicFrame>
      <p:sp>
        <p:nvSpPr>
          <p:cNvPr id="5" name="テキスト ボックス 4">
            <a:extLst>
              <a:ext uri="{FF2B5EF4-FFF2-40B4-BE49-F238E27FC236}">
                <a16:creationId xmlns:a16="http://schemas.microsoft.com/office/drawing/2014/main" id="{1492F229-1D69-FDBB-098F-3CE9F36FE613}"/>
              </a:ext>
            </a:extLst>
          </p:cNvPr>
          <p:cNvSpPr txBox="1"/>
          <p:nvPr/>
        </p:nvSpPr>
        <p:spPr>
          <a:xfrm>
            <a:off x="6613464" y="651700"/>
            <a:ext cx="2376264" cy="584775"/>
          </a:xfrm>
          <a:prstGeom prst="rect">
            <a:avLst/>
          </a:prstGeom>
          <a:solidFill>
            <a:schemeClr val="bg1">
              <a:lumMod val="85000"/>
            </a:schemeClr>
          </a:solidFill>
          <a:ln>
            <a:solidFill>
              <a:schemeClr val="tx1"/>
            </a:solidFill>
          </a:ln>
        </p:spPr>
        <p:txBody>
          <a:bodyPr wrap="squar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20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記載例</a:t>
            </a:r>
            <a:endParaRPr kumimoji="1" lang="en-US" altLang="ja-JP" sz="20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申請時にこのスライドは削除する</a:t>
            </a:r>
            <a:endParaRPr kumimoji="1" lang="en-US" altLang="ja-JP" sz="1200" b="0" i="0"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418968179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56" name="Rectangle 67"/>
          <p:cNvSpPr>
            <a:spLocks noChangeArrowheads="1"/>
          </p:cNvSpPr>
          <p:nvPr/>
        </p:nvSpPr>
        <p:spPr>
          <a:xfrm>
            <a:off x="0" y="0"/>
            <a:ext cx="9144000" cy="573088"/>
          </a:xfrm>
          <a:prstGeom prst="rect">
            <a:avLst/>
          </a:prstGeom>
          <a:solidFill>
            <a:srgbClr val="0070C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just" defTabSz="914400" rtl="0" eaLnBrk="1" fontAlgn="base" latinLnBrk="0" hangingPunct="1">
              <a:lnSpc>
                <a:spcPct val="100000"/>
              </a:lnSpc>
              <a:spcBef>
                <a:spcPct val="20000"/>
              </a:spcBef>
              <a:spcAft>
                <a:spcPct val="0"/>
              </a:spcAft>
              <a:buClrTx/>
              <a:buSzTx/>
              <a:buFontTx/>
              <a:buNone/>
              <a:tabLst/>
              <a:defRPr/>
            </a:pPr>
            <a:r>
              <a:rPr kumimoji="1" lang="ja-JP" altLang="en-US" sz="18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rPr>
              <a:t>１－</a:t>
            </a:r>
            <a:r>
              <a:rPr kumimoji="1" lang="en-US" altLang="ja-JP" sz="18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rPr>
              <a:t>4</a:t>
            </a:r>
            <a:r>
              <a:rPr kumimoji="1" lang="ja-JP" altLang="en-US" sz="18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rPr>
              <a:t>．実行計画に関係する事業費</a:t>
            </a:r>
          </a:p>
        </p:txBody>
      </p:sp>
      <p:sp>
        <p:nvSpPr>
          <p:cNvPr id="3557" name="正方形/長方形 34"/>
          <p:cNvSpPr/>
          <p:nvPr/>
        </p:nvSpPr>
        <p:spPr>
          <a:xfrm>
            <a:off x="151616" y="5877272"/>
            <a:ext cx="9012228" cy="738664"/>
          </a:xfrm>
          <a:prstGeom prst="rect">
            <a:avLst/>
          </a:prstGeom>
        </p:spPr>
        <p:txBody>
          <a:bodyPr wrap="square" lIns="0" tIns="0" rIns="0" bIns="0">
            <a:spAutoFit/>
          </a:bodyPr>
          <a:lstStyle/>
          <a:p>
            <a:pPr marL="180975" marR="0" lvl="0" indent="-180975" algn="l"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１．実行計画に記載の事業について記入すること。</a:t>
            </a:r>
            <a:endParaRPr kumimoji="1" lang="en-US" altLang="ja-JP"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80975" marR="0" lvl="0" indent="-180975" algn="l"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２．実証段階のものは実証実験にかかる費用を、導入済みのものはサービス維持に必要な運営費用を記載する。</a:t>
            </a:r>
            <a:endParaRPr kumimoji="1" lang="en-US" altLang="ja-JP"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80975" marR="0" lvl="0" indent="-180975" algn="l"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３．（Ａ）に記載する金額は（Ｂ）に記載する金額を超えない額とすること。</a:t>
            </a:r>
          </a:p>
          <a:p>
            <a:pPr marL="180975" marR="0" lvl="0" indent="-180975" algn="l"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４．適宜欄を追加して記載すること。</a:t>
            </a:r>
          </a:p>
        </p:txBody>
      </p:sp>
      <p:sp>
        <p:nvSpPr>
          <p:cNvPr id="3562" name="正方形/長方形 34"/>
          <p:cNvSpPr/>
          <p:nvPr/>
        </p:nvSpPr>
        <p:spPr>
          <a:xfrm>
            <a:off x="107504" y="535831"/>
            <a:ext cx="8208912" cy="276999"/>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200" b="0" i="1"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200" b="0" i="1"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本項目は評価の対象外</a:t>
            </a:r>
            <a:endParaRPr kumimoji="1" lang="en-US" altLang="ja-JP" sz="1200" b="0" i="1"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graphicFrame>
        <p:nvGraphicFramePr>
          <p:cNvPr id="3" name="表 2">
            <a:extLst>
              <a:ext uri="{FF2B5EF4-FFF2-40B4-BE49-F238E27FC236}">
                <a16:creationId xmlns:a16="http://schemas.microsoft.com/office/drawing/2014/main" id="{D8CD5FF5-6471-FEBF-8242-63E36D029915}"/>
              </a:ext>
            </a:extLst>
          </p:cNvPr>
          <p:cNvGraphicFramePr>
            <a:graphicFrameLocks noGrp="1"/>
          </p:cNvGraphicFramePr>
          <p:nvPr/>
        </p:nvGraphicFramePr>
        <p:xfrm>
          <a:off x="151616" y="1077568"/>
          <a:ext cx="8868201" cy="3791586"/>
        </p:xfrm>
        <a:graphic>
          <a:graphicData uri="http://schemas.openxmlformats.org/drawingml/2006/table">
            <a:tbl>
              <a:tblPr firstRow="1" bandRow="1">
                <a:tableStyleId>{5C22544A-7EE6-4342-B048-85BDC9FD1C3A}</a:tableStyleId>
              </a:tblPr>
              <a:tblGrid>
                <a:gridCol w="2456754">
                  <a:extLst>
                    <a:ext uri="{9D8B030D-6E8A-4147-A177-3AD203B41FA5}">
                      <a16:colId xmlns:a16="http://schemas.microsoft.com/office/drawing/2014/main" val="20000"/>
                    </a:ext>
                  </a:extLst>
                </a:gridCol>
                <a:gridCol w="915921">
                  <a:extLst>
                    <a:ext uri="{9D8B030D-6E8A-4147-A177-3AD203B41FA5}">
                      <a16:colId xmlns:a16="http://schemas.microsoft.com/office/drawing/2014/main" val="3209288977"/>
                    </a:ext>
                  </a:extLst>
                </a:gridCol>
                <a:gridCol w="915921">
                  <a:extLst>
                    <a:ext uri="{9D8B030D-6E8A-4147-A177-3AD203B41FA5}">
                      <a16:colId xmlns:a16="http://schemas.microsoft.com/office/drawing/2014/main" val="20001"/>
                    </a:ext>
                  </a:extLst>
                </a:gridCol>
                <a:gridCol w="915921">
                  <a:extLst>
                    <a:ext uri="{9D8B030D-6E8A-4147-A177-3AD203B41FA5}">
                      <a16:colId xmlns:a16="http://schemas.microsoft.com/office/drawing/2014/main" val="20002"/>
                    </a:ext>
                  </a:extLst>
                </a:gridCol>
                <a:gridCol w="915921">
                  <a:extLst>
                    <a:ext uri="{9D8B030D-6E8A-4147-A177-3AD203B41FA5}">
                      <a16:colId xmlns:a16="http://schemas.microsoft.com/office/drawing/2014/main" val="20003"/>
                    </a:ext>
                  </a:extLst>
                </a:gridCol>
                <a:gridCol w="915921">
                  <a:extLst>
                    <a:ext uri="{9D8B030D-6E8A-4147-A177-3AD203B41FA5}">
                      <a16:colId xmlns:a16="http://schemas.microsoft.com/office/drawing/2014/main" val="20004"/>
                    </a:ext>
                  </a:extLst>
                </a:gridCol>
                <a:gridCol w="915921">
                  <a:extLst>
                    <a:ext uri="{9D8B030D-6E8A-4147-A177-3AD203B41FA5}">
                      <a16:colId xmlns:a16="http://schemas.microsoft.com/office/drawing/2014/main" val="2200656833"/>
                    </a:ext>
                  </a:extLst>
                </a:gridCol>
                <a:gridCol w="915921">
                  <a:extLst>
                    <a:ext uri="{9D8B030D-6E8A-4147-A177-3AD203B41FA5}">
                      <a16:colId xmlns:a16="http://schemas.microsoft.com/office/drawing/2014/main" val="2656591396"/>
                    </a:ext>
                  </a:extLst>
                </a:gridCol>
              </a:tblGrid>
              <a:tr h="324000">
                <a:tc rowSpan="3">
                  <a:txBody>
                    <a:bodyPr/>
                    <a:lstStyle/>
                    <a:p>
                      <a:pPr marL="0" algn="ctr" defTabSz="1320726" rtl="0" eaLnBrk="1" latinLnBrk="0" hangingPunct="1"/>
                      <a:endParaRPr kumimoji="1" lang="ja-JP" altLang="en-US" sz="800" b="0" kern="120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gridSpan="7">
                  <a:txBody>
                    <a:bodyPr/>
                    <a:lstStyle/>
                    <a:p>
                      <a:pPr marL="0" algn="ctr" defTabSz="1320726" rtl="0" eaLnBrk="1" latinLnBrk="0" hangingPunct="1"/>
                      <a:r>
                        <a:rPr kumimoji="1" lang="ja-JP" altLang="en-US" sz="1050" b="1" kern="1200">
                          <a:solidFill>
                            <a:schemeClr val="tx1"/>
                          </a:solidFill>
                          <a:latin typeface="メイリオ" panose="020B0604030504040204" pitchFamily="50" charset="-128"/>
                          <a:ea typeface="メイリオ" panose="020B0604030504040204" pitchFamily="50" charset="-128"/>
                          <a:cs typeface="+mn-cs"/>
                        </a:rPr>
                        <a:t>実行計画および実装計画に基づく事業に要する経費（単位：万円）</a:t>
                      </a:r>
                    </a:p>
                  </a:txBody>
                  <a:tcPr marL="18000" marR="18000" marT="18000" marB="180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hMerge="1">
                  <a:txBody>
                    <a:bodyPr/>
                    <a:lstStyle/>
                    <a:p>
                      <a:pPr marL="0" algn="ctr" defTabSz="1320726" rtl="0" eaLnBrk="1" latinLnBrk="0" hangingPunct="1"/>
                      <a:r>
                        <a:rPr kumimoji="1" lang="ja-JP" altLang="en-US" sz="1050" b="1" kern="1200">
                          <a:solidFill>
                            <a:schemeClr val="tx1"/>
                          </a:solidFill>
                          <a:latin typeface="メイリオ" panose="020B0604030504040204" pitchFamily="50" charset="-128"/>
                          <a:ea typeface="メイリオ" panose="020B0604030504040204" pitchFamily="50" charset="-128"/>
                          <a:cs typeface="+mn-cs"/>
                        </a:rPr>
                        <a:t>事業に要する経費（単位：万円）</a:t>
                      </a:r>
                    </a:p>
                  </a:txBody>
                  <a:tcPr marL="18000" marR="18000" marT="18000" marB="180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pPr marL="0" algn="ctr" defTabSz="1320726" rtl="0" eaLnBrk="1" latinLnBrk="0" hangingPunct="1"/>
                      <a:endParaRPr kumimoji="1" lang="ja-JP" altLang="en-US" sz="1050" b="1" kern="120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pPr marL="0" algn="ctr" defTabSz="1320726" rtl="0" eaLnBrk="1" latinLnBrk="0" hangingPunct="1"/>
                      <a:endParaRPr kumimoji="1" lang="ja-JP" altLang="en-US" sz="1050" b="1" kern="120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pPr marL="0" algn="ctr" defTabSz="1320726" rtl="0" eaLnBrk="1" latinLnBrk="0" hangingPunct="1"/>
                      <a:endParaRPr kumimoji="1" lang="ja-JP" altLang="en-US" sz="1050" b="1" kern="120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pPr marL="0" marR="0" lvl="0" indent="0" algn="ctr" defTabSz="1320726" rtl="0" eaLnBrk="1" fontAlgn="auto" latinLnBrk="0" hangingPunct="1">
                        <a:lnSpc>
                          <a:spcPct val="100000"/>
                        </a:lnSpc>
                        <a:spcBef>
                          <a:spcPts val="0"/>
                        </a:spcBef>
                        <a:spcAft>
                          <a:spcPts val="0"/>
                        </a:spcAft>
                        <a:buClrTx/>
                        <a:buSzTx/>
                        <a:buFontTx/>
                        <a:buNone/>
                        <a:tabLst/>
                        <a:defRPr/>
                      </a:pPr>
                      <a:endParaRPr kumimoji="1" lang="ja-JP" altLang="en-US" sz="1050" b="1" kern="120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pPr marL="0" algn="ctr" defTabSz="1320726" rtl="0" eaLnBrk="1" latinLnBrk="0" hangingPunct="1"/>
                      <a:endParaRPr kumimoji="1" lang="ja-JP" altLang="en-US" sz="1050" b="1" kern="120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extLst>
                  <a:ext uri="{0D108BD9-81ED-4DB2-BD59-A6C34878D82A}">
                    <a16:rowId xmlns:a16="http://schemas.microsoft.com/office/drawing/2014/main" val="1009199609"/>
                  </a:ext>
                </a:extLst>
              </a:tr>
              <a:tr h="324000">
                <a:tc vMerge="1">
                  <a:txBody>
                    <a:bodyPr/>
                    <a:lstStyle/>
                    <a:p>
                      <a:pPr marL="0" algn="ctr" defTabSz="1320726" rtl="0" eaLnBrk="1" latinLnBrk="0" hangingPunct="1"/>
                      <a:endParaRPr kumimoji="1" lang="ja-JP" altLang="en-US" sz="800" b="0" kern="120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gridSpan="2">
                  <a:txBody>
                    <a:bodyPr/>
                    <a:lstStyle/>
                    <a:p>
                      <a:pPr marL="0" marR="0" lvl="0" indent="0" algn="ctr" defTabSz="1320726" rtl="0" eaLnBrk="1" fontAlgn="auto" latinLnBrk="0" hangingPunct="1">
                        <a:lnSpc>
                          <a:spcPct val="100000"/>
                        </a:lnSpc>
                        <a:spcBef>
                          <a:spcPts val="0"/>
                        </a:spcBef>
                        <a:spcAft>
                          <a:spcPts val="0"/>
                        </a:spcAft>
                        <a:buClrTx/>
                        <a:buSzTx/>
                        <a:buFontTx/>
                        <a:buNone/>
                        <a:tabLst/>
                        <a:defRPr/>
                      </a:pPr>
                      <a:r>
                        <a:rPr kumimoji="1" lang="en-US" altLang="ja-JP" sz="1050" b="1" kern="1200">
                          <a:solidFill>
                            <a:schemeClr val="tx1"/>
                          </a:solidFill>
                          <a:latin typeface="メイリオ" panose="020B0604030504040204" pitchFamily="50" charset="-128"/>
                          <a:ea typeface="メイリオ" panose="020B0604030504040204" pitchFamily="50" charset="-128"/>
                          <a:cs typeface="+mn-cs"/>
                        </a:rPr>
                        <a:t>R7</a:t>
                      </a:r>
                      <a:r>
                        <a:rPr kumimoji="1" lang="ja-JP" altLang="en-US" sz="1050" b="1" kern="1200">
                          <a:solidFill>
                            <a:schemeClr val="tx1"/>
                          </a:solidFill>
                          <a:latin typeface="メイリオ" panose="020B0604030504040204" pitchFamily="50" charset="-128"/>
                          <a:ea typeface="メイリオ" panose="020B0604030504040204" pitchFamily="50" charset="-128"/>
                          <a:cs typeface="+mn-cs"/>
                        </a:rPr>
                        <a:t>（事業年度）</a:t>
                      </a:r>
                    </a:p>
                  </a:txBody>
                  <a:tcPr marL="18000" marR="18000" marT="18000" marB="180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hMerge="1">
                  <a:txBody>
                    <a:bodyPr/>
                    <a:lstStyle/>
                    <a:p>
                      <a:pPr marL="0" algn="ctr" defTabSz="1320726" rtl="0" eaLnBrk="1" latinLnBrk="0" hangingPunct="1"/>
                      <a:endParaRPr kumimoji="1" lang="ja-JP" altLang="en-US" sz="1050" b="1" kern="120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marL="0" algn="ctr" defTabSz="1320726" rtl="0" eaLnBrk="1" latinLnBrk="0" hangingPunct="1"/>
                      <a:r>
                        <a:rPr kumimoji="1" lang="en-US" altLang="ja-JP" sz="1050" b="1" kern="1200">
                          <a:solidFill>
                            <a:schemeClr val="tx1"/>
                          </a:solidFill>
                          <a:latin typeface="メイリオ" panose="020B0604030504040204" pitchFamily="50" charset="-128"/>
                          <a:ea typeface="メイリオ" panose="020B0604030504040204" pitchFamily="50" charset="-128"/>
                          <a:cs typeface="+mn-cs"/>
                        </a:rPr>
                        <a:t>R8</a:t>
                      </a:r>
                      <a:endParaRPr kumimoji="1" lang="ja-JP" altLang="en-US" sz="1050" b="1" kern="120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rowSpan="2">
                  <a:txBody>
                    <a:bodyPr/>
                    <a:lstStyle/>
                    <a:p>
                      <a:pPr marL="0" algn="ctr" defTabSz="1320726" rtl="0" eaLnBrk="1" latinLnBrk="0" hangingPunct="1"/>
                      <a:r>
                        <a:rPr kumimoji="1" lang="en-US" altLang="ja-JP" sz="1050" b="1" kern="1200">
                          <a:solidFill>
                            <a:schemeClr val="tx1"/>
                          </a:solidFill>
                          <a:latin typeface="メイリオ" panose="020B0604030504040204" pitchFamily="50" charset="-128"/>
                          <a:ea typeface="メイリオ" panose="020B0604030504040204" pitchFamily="50" charset="-128"/>
                          <a:cs typeface="+mn-cs"/>
                        </a:rPr>
                        <a:t>R9</a:t>
                      </a:r>
                      <a:endParaRPr kumimoji="1" lang="ja-JP" altLang="en-US" sz="1050" b="1" kern="120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rowSpan="2">
                  <a:txBody>
                    <a:bodyPr/>
                    <a:lstStyle/>
                    <a:p>
                      <a:pPr marL="0" algn="ctr" defTabSz="1320726" rtl="0" eaLnBrk="1" latinLnBrk="0" hangingPunct="1"/>
                      <a:r>
                        <a:rPr kumimoji="1" lang="en-US" altLang="ja-JP" sz="1050" b="1" kern="1200">
                          <a:solidFill>
                            <a:schemeClr val="tx1"/>
                          </a:solidFill>
                          <a:latin typeface="メイリオ" panose="020B0604030504040204" pitchFamily="50" charset="-128"/>
                          <a:ea typeface="メイリオ" panose="020B0604030504040204" pitchFamily="50" charset="-128"/>
                          <a:cs typeface="+mn-cs"/>
                        </a:rPr>
                        <a:t>R10</a:t>
                      </a:r>
                      <a:endParaRPr kumimoji="1" lang="ja-JP" altLang="en-US" sz="1050" b="1" kern="120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rowSpan="2">
                  <a:txBody>
                    <a:bodyPr/>
                    <a:lstStyle/>
                    <a:p>
                      <a:pPr marL="0" marR="0" lvl="0" indent="0" algn="ctr" defTabSz="1320726" rtl="0" eaLnBrk="1" fontAlgn="auto" latinLnBrk="0" hangingPunct="1">
                        <a:lnSpc>
                          <a:spcPct val="100000"/>
                        </a:lnSpc>
                        <a:spcBef>
                          <a:spcPts val="0"/>
                        </a:spcBef>
                        <a:spcAft>
                          <a:spcPts val="0"/>
                        </a:spcAft>
                        <a:buClrTx/>
                        <a:buSzTx/>
                        <a:buFontTx/>
                        <a:buNone/>
                        <a:tabLst/>
                        <a:defRPr/>
                      </a:pPr>
                      <a:r>
                        <a:rPr kumimoji="1" lang="en-US" altLang="ja-JP" sz="1050" b="1" kern="1200">
                          <a:solidFill>
                            <a:schemeClr val="tx1"/>
                          </a:solidFill>
                          <a:latin typeface="メイリオ" panose="020B0604030504040204" pitchFamily="50" charset="-128"/>
                          <a:ea typeface="メイリオ" panose="020B0604030504040204" pitchFamily="50" charset="-128"/>
                          <a:cs typeface="+mn-cs"/>
                        </a:rPr>
                        <a:t>R11</a:t>
                      </a:r>
                      <a:endParaRPr kumimoji="1" lang="ja-JP" altLang="en-US" sz="1050" b="1" kern="120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rowSpan="2">
                  <a:txBody>
                    <a:bodyPr/>
                    <a:lstStyle/>
                    <a:p>
                      <a:pPr marL="0" marR="0" lvl="0" indent="0" algn="ctr" defTabSz="1320726" rtl="0" eaLnBrk="1" fontAlgn="auto" latinLnBrk="0" hangingPunct="1">
                        <a:lnSpc>
                          <a:spcPct val="100000"/>
                        </a:lnSpc>
                        <a:spcBef>
                          <a:spcPts val="0"/>
                        </a:spcBef>
                        <a:spcAft>
                          <a:spcPts val="0"/>
                        </a:spcAft>
                        <a:buClrTx/>
                        <a:buSzTx/>
                        <a:buFontTx/>
                        <a:buNone/>
                        <a:tabLst/>
                        <a:defRPr/>
                      </a:pPr>
                      <a:r>
                        <a:rPr kumimoji="1" lang="ja-JP" altLang="en-US" sz="1050" b="1" kern="1200">
                          <a:solidFill>
                            <a:schemeClr val="tx1"/>
                          </a:solidFill>
                          <a:latin typeface="メイリオ" panose="020B0604030504040204" pitchFamily="50" charset="-128"/>
                          <a:ea typeface="メイリオ" panose="020B0604030504040204" pitchFamily="50" charset="-128"/>
                          <a:cs typeface="+mn-cs"/>
                        </a:rPr>
                        <a:t>合計</a:t>
                      </a:r>
                    </a:p>
                  </a:txBody>
                  <a:tcPr marL="18000" marR="18000" marT="18000" marB="180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extLst>
                  <a:ext uri="{0D108BD9-81ED-4DB2-BD59-A6C34878D82A}">
                    <a16:rowId xmlns:a16="http://schemas.microsoft.com/office/drawing/2014/main" val="939402883"/>
                  </a:ext>
                </a:extLst>
              </a:tr>
              <a:tr h="324000">
                <a:tc vMerge="1">
                  <a:txBody>
                    <a:bodyPr/>
                    <a:lstStyle/>
                    <a:p>
                      <a:pPr marL="0" algn="ctr" defTabSz="1320726" rtl="0" eaLnBrk="1" latinLnBrk="0" hangingPunct="1"/>
                      <a:r>
                        <a:rPr kumimoji="1" lang="ja-JP" altLang="en-US" sz="1050" b="1" kern="1200">
                          <a:solidFill>
                            <a:schemeClr val="tx1"/>
                          </a:solidFill>
                          <a:latin typeface="メイリオ" panose="020B0604030504040204" pitchFamily="50" charset="-128"/>
                          <a:ea typeface="メイリオ" panose="020B0604030504040204" pitchFamily="50" charset="-128"/>
                          <a:cs typeface="+mn-cs"/>
                        </a:rPr>
                        <a:t>　取組内容</a:t>
                      </a:r>
                      <a:endParaRPr kumimoji="1" lang="ja-JP" altLang="en-US" sz="800" b="0" kern="120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algn="ctr" defTabSz="1320726" rtl="0" eaLnBrk="1" latinLnBrk="0" hangingPunct="1"/>
                      <a:r>
                        <a:rPr kumimoji="1" lang="ja-JP" altLang="en-US" sz="1050" b="1" kern="1200">
                          <a:solidFill>
                            <a:schemeClr val="tx1"/>
                          </a:solidFill>
                          <a:latin typeface="メイリオ" panose="020B0604030504040204" pitchFamily="50" charset="-128"/>
                          <a:ea typeface="メイリオ" panose="020B0604030504040204" pitchFamily="50" charset="-128"/>
                          <a:cs typeface="+mn-cs"/>
                        </a:rPr>
                        <a:t>国庫補助金</a:t>
                      </a:r>
                    </a:p>
                  </a:txBody>
                  <a:tcPr marL="18000" marR="18000" marT="18000" marB="180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marL="0" algn="ctr" defTabSz="1320726" rtl="0" eaLnBrk="1" latinLnBrk="0" hangingPunct="1"/>
                      <a:r>
                        <a:rPr kumimoji="1" lang="ja-JP" altLang="en-US" sz="1050" b="1" kern="1200">
                          <a:solidFill>
                            <a:schemeClr val="tx1"/>
                          </a:solidFill>
                          <a:latin typeface="メイリオ" panose="020B0604030504040204" pitchFamily="50" charset="-128"/>
                          <a:ea typeface="メイリオ" panose="020B0604030504040204" pitchFamily="50" charset="-128"/>
                          <a:cs typeface="+mn-cs"/>
                        </a:rPr>
                        <a:t>コンソーシアム負担金</a:t>
                      </a:r>
                    </a:p>
                  </a:txBody>
                  <a:tcPr marL="18000" marR="18000" marT="18000" marB="180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vMerge="1">
                  <a:txBody>
                    <a:bodyPr/>
                    <a:lstStyle/>
                    <a:p>
                      <a:pPr marL="0" algn="ctr" defTabSz="1320726" rtl="0" eaLnBrk="1" latinLnBrk="0" hangingPunct="1"/>
                      <a:r>
                        <a:rPr kumimoji="1" lang="en-US" altLang="ja-JP" sz="1050" b="1" kern="1200">
                          <a:solidFill>
                            <a:schemeClr val="tx1"/>
                          </a:solidFill>
                          <a:latin typeface="メイリオ" panose="020B0604030504040204" pitchFamily="50" charset="-128"/>
                          <a:ea typeface="メイリオ" panose="020B0604030504040204" pitchFamily="50" charset="-128"/>
                          <a:cs typeface="+mn-cs"/>
                        </a:rPr>
                        <a:t>R7</a:t>
                      </a:r>
                      <a:endParaRPr kumimoji="1" lang="ja-JP" altLang="en-US" sz="1050" b="1" kern="120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vMerge="1">
                  <a:txBody>
                    <a:bodyPr/>
                    <a:lstStyle/>
                    <a:p>
                      <a:pPr marL="0" algn="ctr" defTabSz="1320726" rtl="0" eaLnBrk="1" latinLnBrk="0" hangingPunct="1"/>
                      <a:r>
                        <a:rPr kumimoji="1" lang="en-US" altLang="ja-JP" sz="1050" b="1" kern="1200">
                          <a:solidFill>
                            <a:schemeClr val="tx1"/>
                          </a:solidFill>
                          <a:latin typeface="メイリオ" panose="020B0604030504040204" pitchFamily="50" charset="-128"/>
                          <a:ea typeface="メイリオ" panose="020B0604030504040204" pitchFamily="50" charset="-128"/>
                          <a:cs typeface="+mn-cs"/>
                        </a:rPr>
                        <a:t>R8</a:t>
                      </a:r>
                      <a:endParaRPr kumimoji="1" lang="ja-JP" altLang="en-US" sz="1050" b="1" kern="120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vMerge="1">
                  <a:txBody>
                    <a:bodyPr/>
                    <a:lstStyle/>
                    <a:p>
                      <a:pPr marL="0" algn="ctr" defTabSz="1320726" rtl="0" eaLnBrk="1" latinLnBrk="0" hangingPunct="1"/>
                      <a:r>
                        <a:rPr kumimoji="1" lang="en-US" altLang="ja-JP" sz="1050" b="1" kern="1200">
                          <a:solidFill>
                            <a:schemeClr val="tx1"/>
                          </a:solidFill>
                          <a:latin typeface="メイリオ" panose="020B0604030504040204" pitchFamily="50" charset="-128"/>
                          <a:ea typeface="メイリオ" panose="020B0604030504040204" pitchFamily="50" charset="-128"/>
                          <a:cs typeface="+mn-cs"/>
                        </a:rPr>
                        <a:t>R9</a:t>
                      </a:r>
                      <a:endParaRPr kumimoji="1" lang="ja-JP" altLang="en-US" sz="1050" b="1" kern="120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vMerge="1">
                  <a:txBody>
                    <a:bodyPr/>
                    <a:lstStyle/>
                    <a:p>
                      <a:pPr marL="0" marR="0" lvl="0" indent="0" algn="ctr" defTabSz="1320726" rtl="0" eaLnBrk="1" fontAlgn="auto" latinLnBrk="0" hangingPunct="1">
                        <a:lnSpc>
                          <a:spcPct val="100000"/>
                        </a:lnSpc>
                        <a:spcBef>
                          <a:spcPts val="0"/>
                        </a:spcBef>
                        <a:spcAft>
                          <a:spcPts val="0"/>
                        </a:spcAft>
                        <a:buClrTx/>
                        <a:buSzTx/>
                        <a:buFontTx/>
                        <a:buNone/>
                        <a:tabLst/>
                        <a:defRPr/>
                      </a:pPr>
                      <a:r>
                        <a:rPr kumimoji="1" lang="en-US" altLang="ja-JP" sz="1050" b="1" kern="1200">
                          <a:solidFill>
                            <a:schemeClr val="tx1"/>
                          </a:solidFill>
                          <a:latin typeface="メイリオ" panose="020B0604030504040204" pitchFamily="50" charset="-128"/>
                          <a:ea typeface="メイリオ" panose="020B0604030504040204" pitchFamily="50" charset="-128"/>
                          <a:cs typeface="+mn-cs"/>
                        </a:rPr>
                        <a:t>R10</a:t>
                      </a:r>
                      <a:endParaRPr kumimoji="1" lang="ja-JP" altLang="en-US" sz="1050" b="1" kern="120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vMerge="1">
                  <a:txBody>
                    <a:bodyPr/>
                    <a:lstStyle/>
                    <a:p>
                      <a:endParaRPr kumimoji="1" lang="ja-JP" altLang="en-US"/>
                    </a:p>
                  </a:txBody>
                  <a:tcPr/>
                </a:tc>
                <a:extLst>
                  <a:ext uri="{0D108BD9-81ED-4DB2-BD59-A6C34878D82A}">
                    <a16:rowId xmlns:a16="http://schemas.microsoft.com/office/drawing/2014/main" val="10000"/>
                  </a:ext>
                </a:extLst>
              </a:tr>
              <a:tr h="464591">
                <a:tc>
                  <a:txBody>
                    <a:bodyPr/>
                    <a:lstStyle/>
                    <a:p>
                      <a:pPr marL="36000">
                        <a:lnSpc>
                          <a:spcPct val="100000"/>
                        </a:lnSpc>
                      </a:pPr>
                      <a:r>
                        <a:rPr kumimoji="1" lang="ja-JP" altLang="en-US" sz="1050" b="0" kern="1200">
                          <a:solidFill>
                            <a:schemeClr val="tx1"/>
                          </a:solidFill>
                          <a:latin typeface="Meiryo UI" panose="020B0604030504040204" pitchFamily="50" charset="-128"/>
                          <a:ea typeface="Meiryo UI" panose="020B0604030504040204" pitchFamily="50" charset="-128"/>
                          <a:cs typeface="+mn-cs"/>
                        </a:rPr>
                        <a:t>駅周辺交通（電車・バス・シェアサイクル等）の可視化　</a:t>
                      </a:r>
                    </a:p>
                  </a:txBody>
                  <a:tcPr marL="0" marR="0" marT="0" marB="0" anchor="ctr">
                    <a:lnL w="12700" cap="flat" cmpd="sng" algn="ctr">
                      <a:solidFill>
                        <a:srgbClr val="FF0000"/>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1320726" rtl="0" eaLnBrk="1" fontAlgn="auto" latinLnBrk="0" hangingPunct="1">
                        <a:lnSpc>
                          <a:spcPct val="100000"/>
                        </a:lnSpc>
                        <a:spcBef>
                          <a:spcPts val="0"/>
                        </a:spcBef>
                        <a:spcAft>
                          <a:spcPts val="0"/>
                        </a:spcAft>
                        <a:buClrTx/>
                        <a:buSzTx/>
                        <a:buFontTx/>
                        <a:buNone/>
                        <a:tabLst/>
                        <a:defRPr/>
                      </a:pPr>
                      <a:r>
                        <a:rPr kumimoji="1" lang="en-US" altLang="ja-JP" sz="1050">
                          <a:solidFill>
                            <a:schemeClr val="tx1"/>
                          </a:solidFill>
                          <a:latin typeface="Meiryo UI" panose="020B0604030504040204" pitchFamily="50" charset="-128"/>
                          <a:ea typeface="Meiryo UI" panose="020B0604030504040204" pitchFamily="50" charset="-128"/>
                        </a:rPr>
                        <a:t>250</a:t>
                      </a: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FEE7C5"/>
                    </a:solidFill>
                  </a:tcPr>
                </a:tc>
                <a:tc>
                  <a:txBody>
                    <a:bodyPr/>
                    <a:lstStyle/>
                    <a:p>
                      <a:pPr marL="0" marR="0" lvl="0" indent="0" algn="ctr" defTabSz="1320726" rtl="0" eaLnBrk="1" fontAlgn="auto" latinLnBrk="0" hangingPunct="1">
                        <a:lnSpc>
                          <a:spcPct val="100000"/>
                        </a:lnSpc>
                        <a:spcBef>
                          <a:spcPts val="0"/>
                        </a:spcBef>
                        <a:spcAft>
                          <a:spcPts val="0"/>
                        </a:spcAft>
                        <a:buClrTx/>
                        <a:buSzTx/>
                        <a:buFontTx/>
                        <a:buNone/>
                        <a:tabLst/>
                        <a:defRPr/>
                      </a:pPr>
                      <a:r>
                        <a:rPr kumimoji="1" lang="en-US" altLang="ja-JP" sz="1050">
                          <a:solidFill>
                            <a:schemeClr val="tx1"/>
                          </a:solidFill>
                          <a:latin typeface="Meiryo UI" panose="020B0604030504040204" pitchFamily="50" charset="-128"/>
                          <a:ea typeface="Meiryo UI" panose="020B0604030504040204" pitchFamily="50" charset="-128"/>
                        </a:rPr>
                        <a:t>0</a:t>
                      </a: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FEE7C5"/>
                    </a:solidFill>
                  </a:tcPr>
                </a:tc>
                <a:tc>
                  <a:txBody>
                    <a:bodyPr/>
                    <a:lstStyle/>
                    <a:p>
                      <a:pPr marL="0" marR="0" lvl="0" indent="0" algn="ctr" defTabSz="1320726" rtl="0" eaLnBrk="1" fontAlgn="auto" latinLnBrk="0" hangingPunct="1">
                        <a:lnSpc>
                          <a:spcPct val="100000"/>
                        </a:lnSpc>
                        <a:spcBef>
                          <a:spcPts val="0"/>
                        </a:spcBef>
                        <a:spcAft>
                          <a:spcPts val="0"/>
                        </a:spcAft>
                        <a:buClrTx/>
                        <a:buSzTx/>
                        <a:buFontTx/>
                        <a:buNone/>
                        <a:tabLst/>
                        <a:defRPr/>
                      </a:pPr>
                      <a:r>
                        <a:rPr kumimoji="1" lang="en-US" altLang="ja-JP" sz="1050">
                          <a:solidFill>
                            <a:schemeClr val="tx1"/>
                          </a:solidFill>
                          <a:latin typeface="Meiryo UI" panose="020B0604030504040204" pitchFamily="50" charset="-128"/>
                          <a:ea typeface="Meiryo UI" panose="020B0604030504040204" pitchFamily="50" charset="-128"/>
                        </a:rPr>
                        <a:t>600</a:t>
                      </a: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FEE7C5"/>
                    </a:solidFill>
                  </a:tcPr>
                </a:tc>
                <a:tc>
                  <a:txBody>
                    <a:bodyPr/>
                    <a:lstStyle/>
                    <a:p>
                      <a:pPr marL="0" marR="0" lvl="0" indent="0" algn="ctr" defTabSz="1320726" rtl="0" eaLnBrk="1" fontAlgn="auto" latinLnBrk="0" hangingPunct="1">
                        <a:lnSpc>
                          <a:spcPct val="100000"/>
                        </a:lnSpc>
                        <a:spcBef>
                          <a:spcPts val="0"/>
                        </a:spcBef>
                        <a:spcAft>
                          <a:spcPts val="0"/>
                        </a:spcAft>
                        <a:buClrTx/>
                        <a:buSzTx/>
                        <a:buFontTx/>
                        <a:buNone/>
                        <a:tabLst/>
                        <a:defRPr/>
                      </a:pPr>
                      <a:r>
                        <a:rPr kumimoji="1" lang="en-US" altLang="ja-JP" sz="1050">
                          <a:solidFill>
                            <a:schemeClr val="tx1"/>
                          </a:solidFill>
                          <a:latin typeface="Meiryo UI" panose="020B0604030504040204" pitchFamily="50" charset="-128"/>
                          <a:ea typeface="Meiryo UI" panose="020B0604030504040204" pitchFamily="50" charset="-128"/>
                        </a:rPr>
                        <a:t>600</a:t>
                      </a: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FEE7C5"/>
                    </a:solidFill>
                  </a:tcPr>
                </a:tc>
                <a:tc>
                  <a:txBody>
                    <a:bodyPr/>
                    <a:lstStyle/>
                    <a:p>
                      <a:pPr marL="0" marR="0" lvl="0" indent="0" algn="ctr" defTabSz="1320726" rtl="0" eaLnBrk="1" fontAlgn="auto" latinLnBrk="0" hangingPunct="1">
                        <a:lnSpc>
                          <a:spcPct val="100000"/>
                        </a:lnSpc>
                        <a:spcBef>
                          <a:spcPts val="0"/>
                        </a:spcBef>
                        <a:spcAft>
                          <a:spcPts val="0"/>
                        </a:spcAft>
                        <a:buClrTx/>
                        <a:buSzTx/>
                        <a:buFontTx/>
                        <a:buNone/>
                        <a:tabLst/>
                        <a:defRPr/>
                      </a:pPr>
                      <a:r>
                        <a:rPr kumimoji="1" lang="en-US" altLang="ja-JP" sz="1050">
                          <a:solidFill>
                            <a:schemeClr val="tx1"/>
                          </a:solidFill>
                          <a:latin typeface="Meiryo UI" panose="020B0604030504040204" pitchFamily="50" charset="-128"/>
                          <a:ea typeface="Meiryo UI" panose="020B0604030504040204" pitchFamily="50" charset="-128"/>
                        </a:rPr>
                        <a:t>700</a:t>
                      </a: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DDE5FB"/>
                    </a:solidFill>
                  </a:tcPr>
                </a:tc>
                <a:tc>
                  <a:txBody>
                    <a:bodyPr/>
                    <a:lstStyle/>
                    <a:p>
                      <a:pPr marL="0" marR="0" lvl="0" indent="0" algn="ctr" defTabSz="1320726" rtl="0" eaLnBrk="1" fontAlgn="auto" latinLnBrk="0" hangingPunct="1">
                        <a:lnSpc>
                          <a:spcPct val="100000"/>
                        </a:lnSpc>
                        <a:spcBef>
                          <a:spcPts val="0"/>
                        </a:spcBef>
                        <a:spcAft>
                          <a:spcPts val="0"/>
                        </a:spcAft>
                        <a:buClrTx/>
                        <a:buSzTx/>
                        <a:buFontTx/>
                        <a:buNone/>
                        <a:tabLst/>
                        <a:defRPr/>
                      </a:pPr>
                      <a:r>
                        <a:rPr kumimoji="1" lang="en-US" altLang="ja-JP" sz="1050">
                          <a:solidFill>
                            <a:schemeClr val="tx1"/>
                          </a:solidFill>
                          <a:latin typeface="Meiryo UI" panose="020B0604030504040204" pitchFamily="50" charset="-128"/>
                          <a:ea typeface="Meiryo UI" panose="020B0604030504040204" pitchFamily="50" charset="-128"/>
                        </a:rPr>
                        <a:t>800</a:t>
                      </a: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DDE5FB"/>
                    </a:solidFill>
                  </a:tcPr>
                </a:tc>
                <a:tc>
                  <a:txBody>
                    <a:bodyPr/>
                    <a:lstStyle/>
                    <a:p>
                      <a:pPr marL="0" marR="0" lvl="0" indent="0" algn="ctr" defTabSz="1320726" rtl="0" eaLnBrk="1" fontAlgn="auto" latinLnBrk="0" hangingPunct="1">
                        <a:lnSpc>
                          <a:spcPct val="100000"/>
                        </a:lnSpc>
                        <a:spcBef>
                          <a:spcPts val="0"/>
                        </a:spcBef>
                        <a:spcAft>
                          <a:spcPts val="0"/>
                        </a:spcAft>
                        <a:buClrTx/>
                        <a:buSzTx/>
                        <a:buFontTx/>
                        <a:buNone/>
                        <a:tabLst/>
                        <a:defRPr/>
                      </a:pPr>
                      <a:r>
                        <a:rPr kumimoji="1" lang="en-US" altLang="ja-JP" sz="1050">
                          <a:solidFill>
                            <a:schemeClr val="tx1"/>
                          </a:solidFill>
                          <a:latin typeface="Meiryo UI" panose="020B0604030504040204" pitchFamily="50" charset="-128"/>
                          <a:ea typeface="Meiryo UI" panose="020B0604030504040204" pitchFamily="50" charset="-128"/>
                        </a:rPr>
                        <a:t>3,200</a:t>
                      </a: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DDE5FB"/>
                    </a:solidFill>
                  </a:tcPr>
                </a:tc>
                <a:extLst>
                  <a:ext uri="{0D108BD9-81ED-4DB2-BD59-A6C34878D82A}">
                    <a16:rowId xmlns:a16="http://schemas.microsoft.com/office/drawing/2014/main" val="10002"/>
                  </a:ext>
                </a:extLst>
              </a:tr>
              <a:tr h="464591">
                <a:tc>
                  <a:txBody>
                    <a:bodyPr/>
                    <a:lstStyle/>
                    <a:p>
                      <a:pPr marL="36000" marR="0" lvl="0" indent="0" algn="l" defTabSz="1320726" rtl="0" eaLnBrk="1" fontAlgn="auto" latinLnBrk="0" hangingPunct="1">
                        <a:lnSpc>
                          <a:spcPct val="100000"/>
                        </a:lnSpc>
                        <a:spcBef>
                          <a:spcPts val="0"/>
                        </a:spcBef>
                        <a:spcAft>
                          <a:spcPts val="0"/>
                        </a:spcAft>
                        <a:buClrTx/>
                        <a:buSzTx/>
                        <a:buFontTx/>
                        <a:buNone/>
                        <a:tabLst/>
                        <a:defRPr/>
                      </a:pPr>
                      <a:r>
                        <a:rPr kumimoji="1" lang="ja-JP" altLang="en-US" sz="1050" b="0" kern="1200">
                          <a:solidFill>
                            <a:schemeClr val="tx1"/>
                          </a:solidFill>
                          <a:latin typeface="Meiryo UI" panose="020B0604030504040204" pitchFamily="50" charset="-128"/>
                          <a:ea typeface="Meiryo UI" panose="020B0604030504040204" pitchFamily="50" charset="-128"/>
                          <a:cs typeface="+mn-cs"/>
                        </a:rPr>
                        <a:t>電動シェアモビリティの試行導入</a:t>
                      </a:r>
                      <a:endParaRPr kumimoji="1" lang="en-US" altLang="ja-JP" sz="1050" b="0" kern="1200">
                        <a:solidFill>
                          <a:schemeClr val="tx1"/>
                        </a:solidFill>
                        <a:latin typeface="Meiryo UI" panose="020B0604030504040204" pitchFamily="50" charset="-128"/>
                        <a:ea typeface="Meiryo UI" panose="020B0604030504040204" pitchFamily="50" charset="-128"/>
                        <a:cs typeface="+mn-cs"/>
                      </a:endParaRPr>
                    </a:p>
                  </a:txBody>
                  <a:tcPr marL="0" marR="0" marT="0" marB="0" anchor="ctr">
                    <a:lnL w="12700" cap="flat" cmpd="sng" algn="ctr">
                      <a:solidFill>
                        <a:srgbClr val="FF0000"/>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pPr>
                      <a:r>
                        <a:rPr kumimoji="1" lang="en-US" altLang="ja-JP" sz="1050">
                          <a:solidFill>
                            <a:schemeClr val="tx1"/>
                          </a:solidFill>
                          <a:latin typeface="Meiryo UI" panose="020B0604030504040204" pitchFamily="50" charset="-128"/>
                          <a:ea typeface="Meiryo UI" panose="020B0604030504040204" pitchFamily="50" charset="-128"/>
                        </a:rPr>
                        <a:t>1750</a:t>
                      </a: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rgbClr val="FEE7C5"/>
                    </a:solidFill>
                  </a:tcPr>
                </a:tc>
                <a:tc>
                  <a:txBody>
                    <a:bodyPr/>
                    <a:lstStyle/>
                    <a:p>
                      <a:pPr algn="ctr">
                        <a:lnSpc>
                          <a:spcPct val="100000"/>
                        </a:lnSpc>
                      </a:pPr>
                      <a:r>
                        <a:rPr kumimoji="1" lang="en-US" altLang="ja-JP" sz="1050">
                          <a:solidFill>
                            <a:schemeClr val="tx1"/>
                          </a:solidFill>
                          <a:latin typeface="Meiryo UI" panose="020B0604030504040204" pitchFamily="50" charset="-128"/>
                          <a:ea typeface="Meiryo UI" panose="020B0604030504040204" pitchFamily="50" charset="-128"/>
                        </a:rPr>
                        <a:t>2500</a:t>
                      </a: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rgbClr val="FEE7C5"/>
                    </a:solidFill>
                  </a:tcPr>
                </a:tc>
                <a:tc>
                  <a:txBody>
                    <a:bodyPr/>
                    <a:lstStyle/>
                    <a:p>
                      <a:pPr algn="ctr">
                        <a:lnSpc>
                          <a:spcPct val="100000"/>
                        </a:lnSpc>
                      </a:pPr>
                      <a:r>
                        <a:rPr kumimoji="1" lang="en-US" altLang="ja-JP" sz="1050">
                          <a:solidFill>
                            <a:schemeClr val="tx1"/>
                          </a:solidFill>
                          <a:latin typeface="Meiryo UI" panose="020B0604030504040204" pitchFamily="50" charset="-128"/>
                          <a:ea typeface="Meiryo UI" panose="020B0604030504040204" pitchFamily="50" charset="-128"/>
                        </a:rPr>
                        <a:t>500</a:t>
                      </a: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rgbClr val="DDE5FB"/>
                    </a:solidFill>
                  </a:tcPr>
                </a:tc>
                <a:tc>
                  <a:txBody>
                    <a:bodyPr/>
                    <a:lstStyle/>
                    <a:p>
                      <a:pPr algn="ctr">
                        <a:lnSpc>
                          <a:spcPct val="100000"/>
                        </a:lnSpc>
                      </a:pPr>
                      <a:r>
                        <a:rPr kumimoji="1" lang="en-US" altLang="ja-JP" sz="1050">
                          <a:solidFill>
                            <a:schemeClr val="tx1"/>
                          </a:solidFill>
                          <a:latin typeface="Meiryo UI" panose="020B0604030504040204" pitchFamily="50" charset="-128"/>
                          <a:ea typeface="Meiryo UI" panose="020B0604030504040204" pitchFamily="50" charset="-128"/>
                        </a:rPr>
                        <a:t>500</a:t>
                      </a: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rgbClr val="DDE5FB"/>
                    </a:solidFill>
                  </a:tcPr>
                </a:tc>
                <a:tc>
                  <a:txBody>
                    <a:bodyPr/>
                    <a:lstStyle/>
                    <a:p>
                      <a:pPr algn="ctr">
                        <a:lnSpc>
                          <a:spcPct val="100000"/>
                        </a:lnSpc>
                      </a:pPr>
                      <a:r>
                        <a:rPr kumimoji="1" lang="en-US" altLang="ja-JP" sz="1050">
                          <a:solidFill>
                            <a:schemeClr val="tx1"/>
                          </a:solidFill>
                          <a:latin typeface="Meiryo UI" panose="020B0604030504040204" pitchFamily="50" charset="-128"/>
                          <a:ea typeface="Meiryo UI" panose="020B0604030504040204" pitchFamily="50" charset="-128"/>
                        </a:rPr>
                        <a:t>500</a:t>
                      </a: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rgbClr val="DDE5FB"/>
                    </a:solidFill>
                  </a:tcPr>
                </a:tc>
                <a:tc>
                  <a:txBody>
                    <a:bodyPr/>
                    <a:lstStyle/>
                    <a:p>
                      <a:pPr algn="ctr">
                        <a:lnSpc>
                          <a:spcPct val="100000"/>
                        </a:lnSpc>
                      </a:pPr>
                      <a:r>
                        <a:rPr kumimoji="1" lang="en-US" altLang="ja-JP" sz="1050">
                          <a:solidFill>
                            <a:schemeClr val="tx1"/>
                          </a:solidFill>
                          <a:latin typeface="Meiryo UI" panose="020B0604030504040204" pitchFamily="50" charset="-128"/>
                          <a:ea typeface="Meiryo UI" panose="020B0604030504040204" pitchFamily="50" charset="-128"/>
                        </a:rPr>
                        <a:t>500</a:t>
                      </a: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rgbClr val="DDE5FB"/>
                    </a:solidFill>
                  </a:tcPr>
                </a:tc>
                <a:tc>
                  <a:txBody>
                    <a:bodyPr/>
                    <a:lstStyle/>
                    <a:p>
                      <a:pPr algn="ctr">
                        <a:lnSpc>
                          <a:spcPct val="100000"/>
                        </a:lnSpc>
                      </a:pPr>
                      <a:r>
                        <a:rPr kumimoji="1" lang="en-US" altLang="ja-JP" sz="1050">
                          <a:solidFill>
                            <a:schemeClr val="tx1"/>
                          </a:solidFill>
                          <a:latin typeface="Meiryo UI" panose="020B0604030504040204" pitchFamily="50" charset="-128"/>
                          <a:ea typeface="Meiryo UI" panose="020B0604030504040204" pitchFamily="50" charset="-128"/>
                        </a:rPr>
                        <a:t>6,000</a:t>
                      </a: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rgbClr val="DDE5FB"/>
                    </a:solidFill>
                  </a:tcPr>
                </a:tc>
                <a:extLst>
                  <a:ext uri="{0D108BD9-81ED-4DB2-BD59-A6C34878D82A}">
                    <a16:rowId xmlns:a16="http://schemas.microsoft.com/office/drawing/2014/main" val="10003"/>
                  </a:ext>
                </a:extLst>
              </a:tr>
              <a:tr h="464591">
                <a:tc>
                  <a:txBody>
                    <a:bodyPr/>
                    <a:lstStyle/>
                    <a:p>
                      <a:pPr marL="36000">
                        <a:lnSpc>
                          <a:spcPct val="100000"/>
                        </a:lnSpc>
                      </a:pPr>
                      <a:r>
                        <a:rPr kumimoji="1" lang="en-US" altLang="ja-JP" sz="1050" b="0" kern="1200">
                          <a:solidFill>
                            <a:schemeClr val="tx1"/>
                          </a:solidFill>
                          <a:latin typeface="Meiryo UI" panose="020B0604030504040204" pitchFamily="50" charset="-128"/>
                          <a:ea typeface="Meiryo UI" panose="020B0604030504040204" pitchFamily="50" charset="-128"/>
                          <a:cs typeface="+mn-cs"/>
                        </a:rPr>
                        <a:t>AI</a:t>
                      </a:r>
                      <a:r>
                        <a:rPr kumimoji="1" lang="ja-JP" altLang="en-US" sz="1050" b="0" kern="1200">
                          <a:solidFill>
                            <a:schemeClr val="tx1"/>
                          </a:solidFill>
                          <a:latin typeface="Meiryo UI" panose="020B0604030504040204" pitchFamily="50" charset="-128"/>
                          <a:ea typeface="Meiryo UI" panose="020B0604030504040204" pitchFamily="50" charset="-128"/>
                          <a:cs typeface="+mn-cs"/>
                        </a:rPr>
                        <a:t>水位予測システムの広域導入</a:t>
                      </a: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pPr>
                      <a:r>
                        <a:rPr kumimoji="1" lang="en-US" altLang="ja-JP" sz="1050">
                          <a:solidFill>
                            <a:schemeClr val="tx1"/>
                          </a:solidFill>
                          <a:latin typeface="Meiryo UI" panose="020B0604030504040204" pitchFamily="50" charset="-128"/>
                          <a:ea typeface="Meiryo UI" panose="020B0604030504040204" pitchFamily="50" charset="-128"/>
                        </a:rPr>
                        <a:t>0</a:t>
                      </a: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DDE5FB"/>
                    </a:solidFill>
                  </a:tcPr>
                </a:tc>
                <a:tc>
                  <a:txBody>
                    <a:bodyPr/>
                    <a:lstStyle/>
                    <a:p>
                      <a:pPr algn="ctr">
                        <a:lnSpc>
                          <a:spcPct val="100000"/>
                        </a:lnSpc>
                      </a:pPr>
                      <a:r>
                        <a:rPr kumimoji="1" lang="en-US" altLang="ja-JP" sz="1050">
                          <a:solidFill>
                            <a:schemeClr val="tx1"/>
                          </a:solidFill>
                          <a:latin typeface="Meiryo UI" panose="020B0604030504040204" pitchFamily="50" charset="-128"/>
                          <a:ea typeface="Meiryo UI" panose="020B0604030504040204" pitchFamily="50" charset="-128"/>
                        </a:rPr>
                        <a:t>1000</a:t>
                      </a: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DDE5FB"/>
                    </a:solidFill>
                  </a:tcPr>
                </a:tc>
                <a:tc>
                  <a:txBody>
                    <a:bodyPr/>
                    <a:lstStyle/>
                    <a:p>
                      <a:pPr algn="ctr">
                        <a:lnSpc>
                          <a:spcPct val="100000"/>
                        </a:lnSpc>
                      </a:pPr>
                      <a:r>
                        <a:rPr kumimoji="1" lang="en-US" altLang="ja-JP" sz="1050">
                          <a:solidFill>
                            <a:schemeClr val="tx1"/>
                          </a:solidFill>
                          <a:latin typeface="Meiryo UI" panose="020B0604030504040204" pitchFamily="50" charset="-128"/>
                          <a:ea typeface="Meiryo UI" panose="020B0604030504040204" pitchFamily="50" charset="-128"/>
                        </a:rPr>
                        <a:t>500</a:t>
                      </a: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DDE5FB"/>
                    </a:solidFill>
                  </a:tcPr>
                </a:tc>
                <a:tc>
                  <a:txBody>
                    <a:bodyPr/>
                    <a:lstStyle/>
                    <a:p>
                      <a:pPr algn="ctr">
                        <a:lnSpc>
                          <a:spcPct val="100000"/>
                        </a:lnSpc>
                      </a:pPr>
                      <a:r>
                        <a:rPr kumimoji="1" lang="en-US" altLang="ja-JP" sz="1050">
                          <a:solidFill>
                            <a:schemeClr val="tx1"/>
                          </a:solidFill>
                          <a:latin typeface="Meiryo UI" panose="020B0604030504040204" pitchFamily="50" charset="-128"/>
                          <a:ea typeface="Meiryo UI" panose="020B0604030504040204" pitchFamily="50" charset="-128"/>
                        </a:rPr>
                        <a:t>400</a:t>
                      </a: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DDE5FB"/>
                    </a:solidFill>
                  </a:tcPr>
                </a:tc>
                <a:tc>
                  <a:txBody>
                    <a:bodyPr/>
                    <a:lstStyle/>
                    <a:p>
                      <a:pPr algn="ctr">
                        <a:lnSpc>
                          <a:spcPct val="100000"/>
                        </a:lnSpc>
                      </a:pPr>
                      <a:r>
                        <a:rPr kumimoji="1" lang="en-US" altLang="ja-JP" sz="1050">
                          <a:solidFill>
                            <a:schemeClr val="tx1"/>
                          </a:solidFill>
                          <a:latin typeface="Meiryo UI" panose="020B0604030504040204" pitchFamily="50" charset="-128"/>
                          <a:ea typeface="Meiryo UI" panose="020B0604030504040204" pitchFamily="50" charset="-128"/>
                        </a:rPr>
                        <a:t>300</a:t>
                      </a: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DDE5FB"/>
                    </a:solidFill>
                  </a:tcPr>
                </a:tc>
                <a:tc>
                  <a:txBody>
                    <a:bodyPr/>
                    <a:lstStyle/>
                    <a:p>
                      <a:pPr algn="ctr">
                        <a:lnSpc>
                          <a:spcPct val="100000"/>
                        </a:lnSpc>
                      </a:pPr>
                      <a:r>
                        <a:rPr kumimoji="1" lang="en-US" altLang="ja-JP" sz="1050">
                          <a:solidFill>
                            <a:schemeClr val="tx1"/>
                          </a:solidFill>
                          <a:latin typeface="Meiryo UI" panose="020B0604030504040204" pitchFamily="50" charset="-128"/>
                          <a:ea typeface="Meiryo UI" panose="020B0604030504040204" pitchFamily="50" charset="-128"/>
                        </a:rPr>
                        <a:t>300</a:t>
                      </a: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DDE5FB"/>
                    </a:solidFill>
                  </a:tcPr>
                </a:tc>
                <a:tc>
                  <a:txBody>
                    <a:bodyPr/>
                    <a:lstStyle/>
                    <a:p>
                      <a:pPr algn="ctr">
                        <a:lnSpc>
                          <a:spcPct val="100000"/>
                        </a:lnSpc>
                      </a:pPr>
                      <a:r>
                        <a:rPr kumimoji="1" lang="en-US" altLang="ja-JP" sz="1050">
                          <a:solidFill>
                            <a:schemeClr val="tx1"/>
                          </a:solidFill>
                          <a:latin typeface="Meiryo UI" panose="020B0604030504040204" pitchFamily="50" charset="-128"/>
                          <a:ea typeface="Meiryo UI" panose="020B0604030504040204" pitchFamily="50" charset="-128"/>
                        </a:rPr>
                        <a:t>2,500</a:t>
                      </a: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DDE5FB"/>
                    </a:solidFill>
                  </a:tcPr>
                </a:tc>
                <a:extLst>
                  <a:ext uri="{0D108BD9-81ED-4DB2-BD59-A6C34878D82A}">
                    <a16:rowId xmlns:a16="http://schemas.microsoft.com/office/drawing/2014/main" val="10004"/>
                  </a:ext>
                </a:extLst>
              </a:tr>
              <a:tr h="464591">
                <a:tc>
                  <a:txBody>
                    <a:bodyPr/>
                    <a:lstStyle/>
                    <a:p>
                      <a:pPr marL="3600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a:solidFill>
                            <a:schemeClr val="tx1"/>
                          </a:solidFill>
                          <a:latin typeface="Meiryo UI" panose="020B0604030504040204" pitchFamily="50" charset="-128"/>
                          <a:ea typeface="Meiryo UI" panose="020B0604030504040204" pitchFamily="50" charset="-128"/>
                        </a:rPr>
                        <a:t>エネルギー需給管理システムの構築</a:t>
                      </a:r>
                      <a:endParaRPr kumimoji="1" lang="ja-JP" altLang="en-US" sz="1050" b="0" kern="1200">
                        <a:solidFill>
                          <a:schemeClr val="tx1"/>
                        </a:solidFill>
                        <a:latin typeface="Meiryo UI" panose="020B0604030504040204" pitchFamily="50" charset="-128"/>
                        <a:ea typeface="Meiryo UI" panose="020B0604030504040204" pitchFamily="50" charset="-128"/>
                        <a:cs typeface="+mn-cs"/>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pPr>
                      <a:r>
                        <a:rPr kumimoji="1" lang="en-US" altLang="ja-JP" sz="1050">
                          <a:solidFill>
                            <a:schemeClr val="tx1"/>
                          </a:solidFill>
                          <a:latin typeface="Meiryo UI" panose="020B0604030504040204" pitchFamily="50" charset="-128"/>
                          <a:ea typeface="Meiryo UI" panose="020B0604030504040204" pitchFamily="50" charset="-128"/>
                        </a:rPr>
                        <a:t>0</a:t>
                      </a: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FEE7C5"/>
                    </a:solidFill>
                  </a:tcPr>
                </a:tc>
                <a:tc>
                  <a:txBody>
                    <a:bodyPr/>
                    <a:lstStyle/>
                    <a:p>
                      <a:pPr algn="ctr">
                        <a:lnSpc>
                          <a:spcPct val="100000"/>
                        </a:lnSpc>
                      </a:pPr>
                      <a:r>
                        <a:rPr kumimoji="1" lang="en-US" altLang="ja-JP" sz="1050">
                          <a:solidFill>
                            <a:schemeClr val="tx1"/>
                          </a:solidFill>
                          <a:latin typeface="Meiryo UI" panose="020B0604030504040204" pitchFamily="50" charset="-128"/>
                          <a:ea typeface="Meiryo UI" panose="020B0604030504040204" pitchFamily="50" charset="-128"/>
                        </a:rPr>
                        <a:t>1000</a:t>
                      </a: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FEE7C5"/>
                    </a:solidFill>
                  </a:tcPr>
                </a:tc>
                <a:tc>
                  <a:txBody>
                    <a:bodyPr/>
                    <a:lstStyle/>
                    <a:p>
                      <a:pPr algn="ctr">
                        <a:lnSpc>
                          <a:spcPct val="100000"/>
                        </a:lnSpc>
                      </a:pPr>
                      <a:r>
                        <a:rPr kumimoji="1" lang="en-US" altLang="ja-JP" sz="1050">
                          <a:solidFill>
                            <a:schemeClr val="tx1"/>
                          </a:solidFill>
                          <a:latin typeface="Meiryo UI" panose="020B0604030504040204" pitchFamily="50" charset="-128"/>
                          <a:ea typeface="Meiryo UI" panose="020B0604030504040204" pitchFamily="50" charset="-128"/>
                        </a:rPr>
                        <a:t>1000</a:t>
                      </a: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FEE7C5"/>
                    </a:solidFill>
                  </a:tcPr>
                </a:tc>
                <a:tc>
                  <a:txBody>
                    <a:bodyPr/>
                    <a:lstStyle/>
                    <a:p>
                      <a:pPr algn="ctr">
                        <a:lnSpc>
                          <a:spcPct val="100000"/>
                        </a:lnSpc>
                      </a:pPr>
                      <a:r>
                        <a:rPr kumimoji="1" lang="en-US" altLang="ja-JP" sz="1050">
                          <a:solidFill>
                            <a:schemeClr val="tx1"/>
                          </a:solidFill>
                          <a:latin typeface="Meiryo UI" panose="020B0604030504040204" pitchFamily="50" charset="-128"/>
                          <a:ea typeface="Meiryo UI" panose="020B0604030504040204" pitchFamily="50" charset="-128"/>
                        </a:rPr>
                        <a:t>3000</a:t>
                      </a: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DDE5FB"/>
                    </a:solidFill>
                  </a:tcPr>
                </a:tc>
                <a:tc>
                  <a:txBody>
                    <a:bodyPr/>
                    <a:lstStyle/>
                    <a:p>
                      <a:pPr algn="ctr">
                        <a:lnSpc>
                          <a:spcPct val="100000"/>
                        </a:lnSpc>
                      </a:pPr>
                      <a:r>
                        <a:rPr kumimoji="1" lang="en-US" altLang="ja-JP" sz="1050">
                          <a:solidFill>
                            <a:schemeClr val="tx1"/>
                          </a:solidFill>
                          <a:latin typeface="Meiryo UI" panose="020B0604030504040204" pitchFamily="50" charset="-128"/>
                          <a:ea typeface="Meiryo UI" panose="020B0604030504040204" pitchFamily="50" charset="-128"/>
                        </a:rPr>
                        <a:t>300</a:t>
                      </a: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DDE5FB"/>
                    </a:solidFill>
                  </a:tcPr>
                </a:tc>
                <a:tc>
                  <a:txBody>
                    <a:bodyPr/>
                    <a:lstStyle/>
                    <a:p>
                      <a:pPr algn="ctr">
                        <a:lnSpc>
                          <a:spcPct val="100000"/>
                        </a:lnSpc>
                      </a:pPr>
                      <a:r>
                        <a:rPr kumimoji="1" lang="en-US" altLang="ja-JP" sz="1050">
                          <a:solidFill>
                            <a:schemeClr val="tx1"/>
                          </a:solidFill>
                          <a:latin typeface="Meiryo UI" panose="020B0604030504040204" pitchFamily="50" charset="-128"/>
                          <a:ea typeface="Meiryo UI" panose="020B0604030504040204" pitchFamily="50" charset="-128"/>
                        </a:rPr>
                        <a:t>300</a:t>
                      </a: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DDE5FB"/>
                    </a:solidFill>
                  </a:tcPr>
                </a:tc>
                <a:tc>
                  <a:txBody>
                    <a:bodyPr/>
                    <a:lstStyle/>
                    <a:p>
                      <a:pPr algn="ctr">
                        <a:lnSpc>
                          <a:spcPct val="100000"/>
                        </a:lnSpc>
                      </a:pPr>
                      <a:r>
                        <a:rPr kumimoji="1" lang="en-US" altLang="ja-JP" sz="1050">
                          <a:solidFill>
                            <a:schemeClr val="tx1"/>
                          </a:solidFill>
                          <a:latin typeface="Meiryo UI" panose="020B0604030504040204" pitchFamily="50" charset="-128"/>
                          <a:ea typeface="Meiryo UI" panose="020B0604030504040204" pitchFamily="50" charset="-128"/>
                        </a:rPr>
                        <a:t>5,600</a:t>
                      </a: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DDE5FB"/>
                    </a:solidFill>
                  </a:tcPr>
                </a:tc>
                <a:extLst>
                  <a:ext uri="{0D108BD9-81ED-4DB2-BD59-A6C34878D82A}">
                    <a16:rowId xmlns:a16="http://schemas.microsoft.com/office/drawing/2014/main" val="10005"/>
                  </a:ext>
                </a:extLst>
              </a:tr>
              <a:tr h="464591">
                <a:tc>
                  <a:txBody>
                    <a:bodyPr/>
                    <a:lstStyle/>
                    <a:p>
                      <a:pPr marL="3600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kern="1200">
                          <a:solidFill>
                            <a:schemeClr val="tx1"/>
                          </a:solidFill>
                          <a:latin typeface="Meiryo UI" panose="020B0604030504040204" pitchFamily="50" charset="-128"/>
                          <a:ea typeface="Meiryo UI" panose="020B0604030504040204" pitchFamily="50" charset="-128"/>
                          <a:cs typeface="+mn-cs"/>
                        </a:rPr>
                        <a:t>・・・・</a:t>
                      </a: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pP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pP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pP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pPr>
                      <a:endParaRPr kumimoji="1" lang="en-US" altLang="ja-JP"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pP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pP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pP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43900254"/>
                  </a:ext>
                </a:extLst>
              </a:tr>
              <a:tr h="464591">
                <a:tc>
                  <a:txBody>
                    <a:bodyPr/>
                    <a:lstStyle/>
                    <a:p>
                      <a:pPr marL="3600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kern="1200">
                          <a:solidFill>
                            <a:schemeClr val="tx1"/>
                          </a:solidFill>
                          <a:latin typeface="Meiryo UI" panose="020B0604030504040204" pitchFamily="50" charset="-128"/>
                          <a:ea typeface="Meiryo UI" panose="020B0604030504040204" pitchFamily="50" charset="-128"/>
                          <a:cs typeface="+mn-cs"/>
                        </a:rPr>
                        <a:t>合計</a:t>
                      </a: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pPr>
                      <a:r>
                        <a:rPr kumimoji="1" lang="ja-JP" altLang="en-US" sz="1050">
                          <a:solidFill>
                            <a:srgbClr val="FF0000"/>
                          </a:solidFill>
                          <a:latin typeface="Meiryo UI" panose="020B0604030504040204" pitchFamily="50" charset="-128"/>
                          <a:ea typeface="Meiryo UI" panose="020B0604030504040204" pitchFamily="50" charset="-128"/>
                        </a:rPr>
                        <a:t>（</a:t>
                      </a:r>
                      <a:r>
                        <a:rPr kumimoji="1" lang="en-US" altLang="ja-JP" sz="1050">
                          <a:solidFill>
                            <a:srgbClr val="FF0000"/>
                          </a:solidFill>
                          <a:latin typeface="Meiryo UI" panose="020B0604030504040204" pitchFamily="50" charset="-128"/>
                          <a:ea typeface="Meiryo UI" panose="020B0604030504040204" pitchFamily="50" charset="-128"/>
                        </a:rPr>
                        <a:t>A)</a:t>
                      </a:r>
                      <a:r>
                        <a:rPr kumimoji="1" lang="en-US" altLang="ja-JP" sz="1050">
                          <a:solidFill>
                            <a:schemeClr val="tx1"/>
                          </a:solidFill>
                          <a:latin typeface="Meiryo UI" panose="020B0604030504040204" pitchFamily="50" charset="-128"/>
                          <a:ea typeface="Meiryo UI" panose="020B0604030504040204" pitchFamily="50" charset="-128"/>
                        </a:rPr>
                        <a:t>2,000</a:t>
                      </a: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pPr>
                      <a:r>
                        <a:rPr kumimoji="1" lang="ja-JP" altLang="en-US" sz="1050">
                          <a:solidFill>
                            <a:srgbClr val="FF0000"/>
                          </a:solidFill>
                          <a:latin typeface="Meiryo UI" panose="020B0604030504040204" pitchFamily="50" charset="-128"/>
                          <a:ea typeface="Meiryo UI" panose="020B0604030504040204" pitchFamily="50" charset="-128"/>
                        </a:rPr>
                        <a:t>（</a:t>
                      </a:r>
                      <a:r>
                        <a:rPr kumimoji="1" lang="en-US" altLang="ja-JP" sz="1050">
                          <a:solidFill>
                            <a:srgbClr val="FF0000"/>
                          </a:solidFill>
                          <a:latin typeface="Meiryo UI" panose="020B0604030504040204" pitchFamily="50" charset="-128"/>
                          <a:ea typeface="Meiryo UI" panose="020B0604030504040204" pitchFamily="50" charset="-128"/>
                        </a:rPr>
                        <a:t>B)</a:t>
                      </a:r>
                      <a:r>
                        <a:rPr kumimoji="1" lang="en-US" altLang="ja-JP" sz="1050">
                          <a:solidFill>
                            <a:schemeClr val="tx1"/>
                          </a:solidFill>
                          <a:latin typeface="Meiryo UI" panose="020B0604030504040204" pitchFamily="50" charset="-128"/>
                          <a:ea typeface="Meiryo UI" panose="020B0604030504040204" pitchFamily="50" charset="-128"/>
                        </a:rPr>
                        <a:t>4,500</a:t>
                      </a: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pPr>
                      <a:r>
                        <a:rPr kumimoji="1" lang="en-US" altLang="ja-JP" sz="1050">
                          <a:solidFill>
                            <a:schemeClr val="tx1"/>
                          </a:solidFill>
                          <a:latin typeface="Meiryo UI" panose="020B0604030504040204" pitchFamily="50" charset="-128"/>
                          <a:ea typeface="Meiryo UI" panose="020B0604030504040204" pitchFamily="50" charset="-128"/>
                        </a:rPr>
                        <a:t>2,600</a:t>
                      </a: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pPr>
                      <a:r>
                        <a:rPr kumimoji="1" lang="en-US" altLang="ja-JP" sz="1050">
                          <a:solidFill>
                            <a:schemeClr val="tx1"/>
                          </a:solidFill>
                          <a:latin typeface="Meiryo UI" panose="020B0604030504040204" pitchFamily="50" charset="-128"/>
                          <a:ea typeface="Meiryo UI" panose="020B0604030504040204" pitchFamily="50" charset="-128"/>
                        </a:rPr>
                        <a:t>4,500</a:t>
                      </a: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pPr>
                      <a:r>
                        <a:rPr kumimoji="1" lang="en-US" altLang="ja-JP" sz="1050">
                          <a:solidFill>
                            <a:schemeClr val="tx1"/>
                          </a:solidFill>
                          <a:latin typeface="Meiryo UI" panose="020B0604030504040204" pitchFamily="50" charset="-128"/>
                          <a:ea typeface="Meiryo UI" panose="020B0604030504040204" pitchFamily="50" charset="-128"/>
                        </a:rPr>
                        <a:t>1,800</a:t>
                      </a: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pPr>
                      <a:r>
                        <a:rPr kumimoji="1" lang="en-US" altLang="ja-JP" sz="1050">
                          <a:solidFill>
                            <a:schemeClr val="tx1"/>
                          </a:solidFill>
                          <a:latin typeface="Meiryo UI" panose="020B0604030504040204" pitchFamily="50" charset="-128"/>
                          <a:ea typeface="Meiryo UI" panose="020B0604030504040204" pitchFamily="50" charset="-128"/>
                        </a:rPr>
                        <a:t>1,900</a:t>
                      </a: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pPr>
                      <a:r>
                        <a:rPr kumimoji="1" lang="en-US" altLang="ja-JP" sz="1050">
                          <a:solidFill>
                            <a:schemeClr val="tx1"/>
                          </a:solidFill>
                          <a:latin typeface="Meiryo UI" panose="020B0604030504040204" pitchFamily="50" charset="-128"/>
                          <a:ea typeface="Meiryo UI" panose="020B0604030504040204" pitchFamily="50" charset="-128"/>
                        </a:rPr>
                        <a:t>17,300</a:t>
                      </a: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77115158"/>
                  </a:ext>
                </a:extLst>
              </a:tr>
            </a:tbl>
          </a:graphicData>
        </a:graphic>
      </p:graphicFrame>
      <p:sp>
        <p:nvSpPr>
          <p:cNvPr id="4" name="正方形/長方形 3">
            <a:extLst>
              <a:ext uri="{FF2B5EF4-FFF2-40B4-BE49-F238E27FC236}">
                <a16:creationId xmlns:a16="http://schemas.microsoft.com/office/drawing/2014/main" id="{5154B80A-A4C8-A2BF-51D9-81D7F3FF53A1}"/>
              </a:ext>
            </a:extLst>
          </p:cNvPr>
          <p:cNvSpPr/>
          <p:nvPr/>
        </p:nvSpPr>
        <p:spPr>
          <a:xfrm>
            <a:off x="3524630" y="5070460"/>
            <a:ext cx="565026" cy="253916"/>
          </a:xfrm>
          <a:prstGeom prst="rect">
            <a:avLst/>
          </a:prstGeom>
          <a:solidFill>
            <a:srgbClr val="DDE5F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7" name="正方形/長方形 6">
            <a:extLst>
              <a:ext uri="{FF2B5EF4-FFF2-40B4-BE49-F238E27FC236}">
                <a16:creationId xmlns:a16="http://schemas.microsoft.com/office/drawing/2014/main" id="{A3C48C51-E0D7-6D93-F1A4-E12E129DF92C}"/>
              </a:ext>
            </a:extLst>
          </p:cNvPr>
          <p:cNvSpPr/>
          <p:nvPr/>
        </p:nvSpPr>
        <p:spPr>
          <a:xfrm>
            <a:off x="4067944" y="5070460"/>
            <a:ext cx="4529100" cy="253916"/>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5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他事業等によりで導入済み</a:t>
            </a:r>
          </a:p>
        </p:txBody>
      </p:sp>
      <p:sp>
        <p:nvSpPr>
          <p:cNvPr id="8" name="正方形/長方形 7">
            <a:extLst>
              <a:ext uri="{FF2B5EF4-FFF2-40B4-BE49-F238E27FC236}">
                <a16:creationId xmlns:a16="http://schemas.microsoft.com/office/drawing/2014/main" id="{E9C1E9BE-4749-0817-71FF-8AC5CD6AF090}"/>
              </a:ext>
            </a:extLst>
          </p:cNvPr>
          <p:cNvSpPr/>
          <p:nvPr/>
        </p:nvSpPr>
        <p:spPr>
          <a:xfrm>
            <a:off x="5879182" y="5070463"/>
            <a:ext cx="565026" cy="253916"/>
          </a:xfrm>
          <a:prstGeom prst="rect">
            <a:avLst/>
          </a:prstGeom>
          <a:solidFill>
            <a:srgbClr val="FEE7C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9" name="正方形/長方形 8">
            <a:extLst>
              <a:ext uri="{FF2B5EF4-FFF2-40B4-BE49-F238E27FC236}">
                <a16:creationId xmlns:a16="http://schemas.microsoft.com/office/drawing/2014/main" id="{39FA159F-4627-45E3-B73E-FF7BBB192F84}"/>
              </a:ext>
            </a:extLst>
          </p:cNvPr>
          <p:cNvSpPr/>
          <p:nvPr/>
        </p:nvSpPr>
        <p:spPr>
          <a:xfrm>
            <a:off x="6444208" y="5070462"/>
            <a:ext cx="3964074" cy="253916"/>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5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実証段階</a:t>
            </a:r>
          </a:p>
        </p:txBody>
      </p:sp>
      <p:sp>
        <p:nvSpPr>
          <p:cNvPr id="10" name="正方形/長方形 34">
            <a:extLst>
              <a:ext uri="{FF2B5EF4-FFF2-40B4-BE49-F238E27FC236}">
                <a16:creationId xmlns:a16="http://schemas.microsoft.com/office/drawing/2014/main" id="{5CF70E6F-326D-31C1-C4EA-94CBA3BB72E1}"/>
              </a:ext>
            </a:extLst>
          </p:cNvPr>
          <p:cNvSpPr/>
          <p:nvPr/>
        </p:nvSpPr>
        <p:spPr>
          <a:xfrm>
            <a:off x="-25287" y="5509457"/>
            <a:ext cx="9222020" cy="307777"/>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200" b="0" i="1"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　</a:t>
            </a:r>
            <a:r>
              <a:rPr kumimoji="1" lang="ja-JP" altLang="en-US" sz="1400" b="1" i="1"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本実証実験にかかる経費　：　○○万円　（うち、コンソーシアム負担金△△万円、国庫補助金□□万円）</a:t>
            </a:r>
            <a:endParaRPr kumimoji="1" lang="en-US" altLang="ja-JP" sz="1400" b="1" i="1"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13" name="テキスト ボックス 12">
            <a:extLst>
              <a:ext uri="{FF2B5EF4-FFF2-40B4-BE49-F238E27FC236}">
                <a16:creationId xmlns:a16="http://schemas.microsoft.com/office/drawing/2014/main" id="{FD1195CF-B93E-CB41-6DD6-AF0705736B67}"/>
              </a:ext>
            </a:extLst>
          </p:cNvPr>
          <p:cNvSpPr txBox="1"/>
          <p:nvPr/>
        </p:nvSpPr>
        <p:spPr>
          <a:xfrm>
            <a:off x="14495" y="805282"/>
            <a:ext cx="912979" cy="253916"/>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（記載例）</a:t>
            </a:r>
            <a:endParaRPr kumimoji="1" lang="en-US" altLang="ja-JP" sz="10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5" name="正方形/長方形 14">
            <a:extLst>
              <a:ext uri="{FF2B5EF4-FFF2-40B4-BE49-F238E27FC236}">
                <a16:creationId xmlns:a16="http://schemas.microsoft.com/office/drawing/2014/main" id="{4033B00E-95CC-0DB7-1C50-42E461AA44A7}"/>
              </a:ext>
            </a:extLst>
          </p:cNvPr>
          <p:cNvSpPr/>
          <p:nvPr/>
        </p:nvSpPr>
        <p:spPr>
          <a:xfrm>
            <a:off x="7452320" y="5070460"/>
            <a:ext cx="565026" cy="25391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16" name="正方形/長方形 15">
            <a:extLst>
              <a:ext uri="{FF2B5EF4-FFF2-40B4-BE49-F238E27FC236}">
                <a16:creationId xmlns:a16="http://schemas.microsoft.com/office/drawing/2014/main" id="{D635EC8E-4932-5B14-FB2F-26D8AE5128E5}"/>
              </a:ext>
            </a:extLst>
          </p:cNvPr>
          <p:cNvSpPr/>
          <p:nvPr/>
        </p:nvSpPr>
        <p:spPr>
          <a:xfrm>
            <a:off x="8100392" y="5079258"/>
            <a:ext cx="3964074" cy="253916"/>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5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今回応募事業</a:t>
            </a:r>
          </a:p>
        </p:txBody>
      </p:sp>
      <p:sp>
        <p:nvSpPr>
          <p:cNvPr id="11" name="正方形/長方形 9">
            <a:extLst>
              <a:ext uri="{FF2B5EF4-FFF2-40B4-BE49-F238E27FC236}">
                <a16:creationId xmlns:a16="http://schemas.microsoft.com/office/drawing/2014/main" id="{42D2242C-BFFD-0101-BD6A-AE0D67D203FA}"/>
              </a:ext>
            </a:extLst>
          </p:cNvPr>
          <p:cNvSpPr/>
          <p:nvPr/>
        </p:nvSpPr>
        <p:spPr>
          <a:xfrm>
            <a:off x="7405516" y="34772"/>
            <a:ext cx="948722" cy="50212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Arial"/>
                <a:ea typeface="ＭＳ Ｐゴシック"/>
                <a:cs typeface="+mn-cs"/>
              </a:rPr>
              <a:t>国土交通省</a:t>
            </a:r>
            <a:endParaRPr kumimoji="1" lang="en-US" altLang="ja-JP" sz="1200" b="0" i="0" u="none" strike="noStrike" kern="1200" cap="none" spc="0" normalizeH="0" baseline="0" noProof="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Arial"/>
                <a:ea typeface="ＭＳ Ｐゴシック"/>
                <a:cs typeface="+mn-cs"/>
              </a:rPr>
              <a:t>都市局</a:t>
            </a:r>
            <a:endParaRPr kumimoji="1" lang="en-US" altLang="ja-JP" sz="12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2" name="正方形/長方形 22">
            <a:extLst>
              <a:ext uri="{FF2B5EF4-FFF2-40B4-BE49-F238E27FC236}">
                <a16:creationId xmlns:a16="http://schemas.microsoft.com/office/drawing/2014/main" id="{84567C21-4749-12BB-329F-E30C62EB2262}"/>
              </a:ext>
            </a:extLst>
          </p:cNvPr>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D4653F7B-82F8-4DC6-9BD9-720387948024}"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60</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107901399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28" name="Rectangle 67"/>
          <p:cNvSpPr>
            <a:spLocks noChangeArrowheads="1"/>
          </p:cNvSpPr>
          <p:nvPr/>
        </p:nvSpPr>
        <p:spPr>
          <a:xfrm>
            <a:off x="0" y="0"/>
            <a:ext cx="9252520" cy="573088"/>
          </a:xfrm>
          <a:prstGeom prst="rect">
            <a:avLst/>
          </a:prstGeom>
          <a:solidFill>
            <a:srgbClr val="0070C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rPr>
              <a:t>２－１．実証事業の取組概要（</a:t>
            </a:r>
            <a:r>
              <a:rPr kumimoji="1" lang="en-US" altLang="ja-JP" sz="18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rPr>
              <a:t>R7</a:t>
            </a:r>
            <a:r>
              <a:rPr kumimoji="1" lang="ja-JP" altLang="en-US" sz="18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rPr>
              <a:t>年度）</a:t>
            </a:r>
            <a:endParaRPr kumimoji="1" lang="ja-JP" altLang="en-US" sz="12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endParaRPr>
          </a:p>
        </p:txBody>
      </p:sp>
      <p:sp>
        <p:nvSpPr>
          <p:cNvPr id="3" name="正方形/長方形 2">
            <a:extLst>
              <a:ext uri="{FF2B5EF4-FFF2-40B4-BE49-F238E27FC236}">
                <a16:creationId xmlns:a16="http://schemas.microsoft.com/office/drawing/2014/main" id="{AD04CCCE-0AA2-C18A-4FF4-8083BC437039}"/>
              </a:ext>
            </a:extLst>
          </p:cNvPr>
          <p:cNvSpPr/>
          <p:nvPr/>
        </p:nvSpPr>
        <p:spPr>
          <a:xfrm>
            <a:off x="68230" y="1254431"/>
            <a:ext cx="4575486" cy="238206"/>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6" name="正方形/長方形 5">
            <a:extLst>
              <a:ext uri="{FF2B5EF4-FFF2-40B4-BE49-F238E27FC236}">
                <a16:creationId xmlns:a16="http://schemas.microsoft.com/office/drawing/2014/main" id="{D72ECF31-32D3-4393-8A36-B9DD32EDE4C8}"/>
              </a:ext>
            </a:extLst>
          </p:cNvPr>
          <p:cNvSpPr/>
          <p:nvPr/>
        </p:nvSpPr>
        <p:spPr bwMode="gray">
          <a:xfrm>
            <a:off x="130938" y="1261114"/>
            <a:ext cx="4325924" cy="231523"/>
          </a:xfrm>
          <a:prstGeom prst="rect">
            <a:avLst/>
          </a:prstGeom>
          <a:noFill/>
          <a:ln w="6350">
            <a:noFill/>
            <a:miter lim="800000"/>
            <a:headEnd/>
            <a:tailEnd/>
          </a:ln>
          <a:effectLst/>
        </p:spPr>
        <p:txBody>
          <a:bodyPr vert="horz" wrap="none" lIns="54000" tIns="54000" rIns="54000" bIns="54000" numCol="1" rtlCol="0" anchor="ctr"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40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rPr>
              <a:t>■</a:t>
            </a:r>
            <a:r>
              <a:rPr kumimoji="1" lang="en-US" altLang="ja-JP" sz="140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rPr>
              <a:t>R7</a:t>
            </a:r>
            <a:r>
              <a:rPr kumimoji="1" lang="ja-JP" altLang="en-US" sz="140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rPr>
              <a:t>年度の実証の内容</a:t>
            </a:r>
            <a:endParaRPr kumimoji="1" lang="en-US" altLang="ja-JP" sz="140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endParaRPr>
          </a:p>
        </p:txBody>
      </p:sp>
      <p:graphicFrame>
        <p:nvGraphicFramePr>
          <p:cNvPr id="9" name="表 6">
            <a:extLst>
              <a:ext uri="{FF2B5EF4-FFF2-40B4-BE49-F238E27FC236}">
                <a16:creationId xmlns:a16="http://schemas.microsoft.com/office/drawing/2014/main" id="{3B4CC7DC-4608-3553-E768-844E645DE6F3}"/>
              </a:ext>
            </a:extLst>
          </p:cNvPr>
          <p:cNvGraphicFramePr>
            <a:graphicFrameLocks noGrp="1"/>
          </p:cNvGraphicFramePr>
          <p:nvPr/>
        </p:nvGraphicFramePr>
        <p:xfrm>
          <a:off x="157175" y="1558959"/>
          <a:ext cx="8819348" cy="2781965"/>
        </p:xfrm>
        <a:graphic>
          <a:graphicData uri="http://schemas.openxmlformats.org/drawingml/2006/table">
            <a:tbl>
              <a:tblPr bandRow="1">
                <a:tableStyleId>{125E5076-3810-47DD-B79F-674D7AD40C01}</a:tableStyleId>
              </a:tblPr>
              <a:tblGrid>
                <a:gridCol w="2182577">
                  <a:extLst>
                    <a:ext uri="{9D8B030D-6E8A-4147-A177-3AD203B41FA5}">
                      <a16:colId xmlns:a16="http://schemas.microsoft.com/office/drawing/2014/main" val="3796627024"/>
                    </a:ext>
                  </a:extLst>
                </a:gridCol>
                <a:gridCol w="6636771">
                  <a:extLst>
                    <a:ext uri="{9D8B030D-6E8A-4147-A177-3AD203B41FA5}">
                      <a16:colId xmlns:a16="http://schemas.microsoft.com/office/drawing/2014/main" val="2188183779"/>
                    </a:ext>
                  </a:extLst>
                </a:gridCol>
              </a:tblGrid>
              <a:tr h="556393">
                <a:tc>
                  <a:txBody>
                    <a:bodyPr/>
                    <a:lstStyle/>
                    <a:p>
                      <a:r>
                        <a:rPr kumimoji="1" lang="ja-JP" altLang="en-US" sz="1000">
                          <a:solidFill>
                            <a:schemeClr val="tx1"/>
                          </a:solidFill>
                          <a:latin typeface="Meiryo UI" panose="020B0604030504040204" pitchFamily="50" charset="-128"/>
                          <a:ea typeface="Meiryo UI" panose="020B0604030504040204" pitchFamily="50" charset="-128"/>
                        </a:rPr>
                        <a:t>①目的</a:t>
                      </a:r>
                      <a:endParaRPr kumimoji="1" lang="en-US" altLang="ja-JP" sz="1000">
                        <a:solidFill>
                          <a:schemeClr val="tx1"/>
                        </a:solidFill>
                        <a:latin typeface="Meiryo UI" panose="020B0604030504040204" pitchFamily="50" charset="-128"/>
                        <a:ea typeface="Meiryo UI" panose="020B0604030504040204" pitchFamily="50" charset="-128"/>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kern="1200" noProof="0">
                          <a:solidFill>
                            <a:schemeClr val="tx1"/>
                          </a:solidFill>
                          <a:latin typeface="Meiryo UI" panose="020B0604030504040204" pitchFamily="50" charset="-128"/>
                          <a:ea typeface="Meiryo UI" panose="020B0604030504040204" pitchFamily="50" charset="-128"/>
                          <a:cs typeface="+mn-cs"/>
                        </a:rPr>
                        <a:t>⇒全体スケジュールを踏まえた、</a:t>
                      </a:r>
                      <a:r>
                        <a:rPr kumimoji="1" lang="en-US" altLang="ja-JP" sz="1000" kern="1200" noProof="0">
                          <a:solidFill>
                            <a:schemeClr val="tx1"/>
                          </a:solidFill>
                          <a:latin typeface="Meiryo UI" panose="020B0604030504040204" pitchFamily="50" charset="-128"/>
                          <a:ea typeface="Meiryo UI" panose="020B0604030504040204" pitchFamily="50" charset="-128"/>
                          <a:cs typeface="+mn-cs"/>
                        </a:rPr>
                        <a:t>R7</a:t>
                      </a:r>
                      <a:r>
                        <a:rPr kumimoji="1" lang="ja-JP" altLang="en-US" sz="1000" kern="1200" noProof="0">
                          <a:solidFill>
                            <a:schemeClr val="tx1"/>
                          </a:solidFill>
                          <a:latin typeface="Meiryo UI" panose="020B0604030504040204" pitchFamily="50" charset="-128"/>
                          <a:ea typeface="Meiryo UI" panose="020B0604030504040204" pitchFamily="50" charset="-128"/>
                          <a:cs typeface="+mn-cs"/>
                        </a:rPr>
                        <a:t>年度単年度の目的や、様式１－１に記載した都市・まちづくりのビジョンとの位置づけを記載する。</a:t>
                      </a:r>
                      <a:endParaRPr kumimoji="1" lang="en-US" altLang="ja-JP" sz="1000" kern="1200" noProof="0">
                        <a:solidFill>
                          <a:schemeClr val="tx1"/>
                        </a:solidFill>
                        <a:latin typeface="Meiryo UI" panose="020B0604030504040204" pitchFamily="50" charset="-128"/>
                        <a:ea typeface="Meiryo UI" panose="020B0604030504040204" pitchFamily="50" charset="-128"/>
                        <a:cs typeface="+mn-cs"/>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1187383466"/>
                  </a:ext>
                </a:extLst>
              </a:tr>
              <a:tr h="556393">
                <a:tc>
                  <a:txBody>
                    <a:bodyPr/>
                    <a:lstStyle/>
                    <a:p>
                      <a:r>
                        <a:rPr kumimoji="1" lang="ja-JP" altLang="en-US" sz="1000">
                          <a:solidFill>
                            <a:schemeClr val="tx1"/>
                          </a:solidFill>
                          <a:latin typeface="Meiryo UI" panose="020B0604030504040204" pitchFamily="50" charset="-128"/>
                          <a:ea typeface="Meiryo UI" panose="020B0604030504040204" pitchFamily="50" charset="-128"/>
                        </a:rPr>
                        <a:t>②実証したい事項・実証事業の必要性</a:t>
                      </a:r>
                      <a:endParaRPr kumimoji="1" lang="en-US" altLang="ja-JP" sz="1000">
                        <a:solidFill>
                          <a:schemeClr val="tx1"/>
                        </a:solidFill>
                        <a:latin typeface="Meiryo UI" panose="020B0604030504040204" pitchFamily="50" charset="-128"/>
                        <a:ea typeface="Meiryo UI" panose="020B0604030504040204" pitchFamily="50" charset="-128"/>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kern="1200" noProof="0">
                          <a:solidFill>
                            <a:schemeClr val="tx1"/>
                          </a:solidFill>
                          <a:latin typeface="Meiryo UI" panose="020B0604030504040204" pitchFamily="50" charset="-128"/>
                          <a:ea typeface="Meiryo UI" panose="020B0604030504040204" pitchFamily="50" charset="-128"/>
                          <a:cs typeface="+mn-cs"/>
                        </a:rPr>
                        <a:t>⇒</a:t>
                      </a:r>
                      <a:r>
                        <a:rPr kumimoji="1" lang="en-US" altLang="ja-JP" sz="1000" kern="1200" noProof="0">
                          <a:solidFill>
                            <a:schemeClr val="tx1"/>
                          </a:solidFill>
                          <a:latin typeface="Meiryo UI" panose="020B0604030504040204" pitchFamily="50" charset="-128"/>
                          <a:ea typeface="Meiryo UI" panose="020B0604030504040204" pitchFamily="50" charset="-128"/>
                          <a:cs typeface="+mn-cs"/>
                        </a:rPr>
                        <a:t>R7</a:t>
                      </a:r>
                      <a:r>
                        <a:rPr kumimoji="1" lang="ja-JP" altLang="en-US" sz="1000" kern="1200" noProof="0">
                          <a:solidFill>
                            <a:schemeClr val="tx1"/>
                          </a:solidFill>
                          <a:latin typeface="Meiryo UI" panose="020B0604030504040204" pitchFamily="50" charset="-128"/>
                          <a:ea typeface="Meiryo UI" panose="020B0604030504040204" pitchFamily="50" charset="-128"/>
                          <a:cs typeface="+mn-cs"/>
                        </a:rPr>
                        <a:t>年度単年度で具体的に実証実験で確認したい事項を記載する。（住民ニーズ・社会実装性・</a:t>
                      </a:r>
                      <a:r>
                        <a:rPr kumimoji="1" lang="zh-CN" altLang="en-US" sz="1000" kern="1200" noProof="0">
                          <a:solidFill>
                            <a:schemeClr val="tx1"/>
                          </a:solidFill>
                          <a:latin typeface="Meiryo UI" panose="020B0604030504040204" pitchFamily="50" charset="-128"/>
                          <a:ea typeface="Meiryo UI" panose="020B0604030504040204" pitchFamily="50" charset="-128"/>
                          <a:cs typeface="+mn-cs"/>
                        </a:rPr>
                        <a:t>安全性</a:t>
                      </a:r>
                      <a:r>
                        <a:rPr kumimoji="1" lang="ja-JP" altLang="en-US" sz="1000" kern="1200" noProof="0">
                          <a:solidFill>
                            <a:schemeClr val="tx1"/>
                          </a:solidFill>
                          <a:latin typeface="Meiryo UI" panose="020B0604030504040204" pitchFamily="50" charset="-128"/>
                          <a:ea typeface="Meiryo UI" panose="020B0604030504040204" pitchFamily="50" charset="-128"/>
                          <a:cs typeface="+mn-cs"/>
                        </a:rPr>
                        <a:t>・</a:t>
                      </a:r>
                      <a:r>
                        <a:rPr kumimoji="1" lang="zh-CN" altLang="en-US" sz="1000" kern="1200" noProof="0">
                          <a:solidFill>
                            <a:schemeClr val="tx1"/>
                          </a:solidFill>
                          <a:latin typeface="Meiryo UI" panose="020B0604030504040204" pitchFamily="50" charset="-128"/>
                          <a:ea typeface="Meiryo UI" panose="020B0604030504040204" pitchFamily="50" charset="-128"/>
                          <a:cs typeface="+mn-cs"/>
                        </a:rPr>
                        <a:t>収益性</a:t>
                      </a:r>
                      <a:r>
                        <a:rPr kumimoji="1" lang="ja-JP" altLang="en-US" sz="1000" kern="1200" noProof="0">
                          <a:solidFill>
                            <a:schemeClr val="tx1"/>
                          </a:solidFill>
                          <a:latin typeface="Meiryo UI" panose="020B0604030504040204" pitchFamily="50" charset="-128"/>
                          <a:ea typeface="Meiryo UI" panose="020B0604030504040204" pitchFamily="50" charset="-128"/>
                          <a:cs typeface="+mn-cs"/>
                        </a:rPr>
                        <a:t>・運営体制・</a:t>
                      </a:r>
                      <a:r>
                        <a:rPr kumimoji="1" lang="zh-CN" altLang="en-US" sz="1000" kern="1200" noProof="0">
                          <a:solidFill>
                            <a:schemeClr val="tx1"/>
                          </a:solidFill>
                          <a:latin typeface="Meiryo UI" panose="020B0604030504040204" pitchFamily="50" charset="-128"/>
                          <a:ea typeface="Meiryo UI" panose="020B0604030504040204" pitchFamily="50" charset="-128"/>
                          <a:cs typeface="+mn-cs"/>
                        </a:rPr>
                        <a:t>将来性</a:t>
                      </a:r>
                      <a:r>
                        <a:rPr kumimoji="1" lang="ja-JP" altLang="en-US" sz="1000" kern="1200" noProof="0">
                          <a:solidFill>
                            <a:schemeClr val="tx1"/>
                          </a:solidFill>
                          <a:latin typeface="Meiryo UI" panose="020B0604030504040204" pitchFamily="50" charset="-128"/>
                          <a:ea typeface="Meiryo UI" panose="020B0604030504040204" pitchFamily="50" charset="-128"/>
                          <a:cs typeface="+mn-cs"/>
                        </a:rPr>
                        <a:t>等）</a:t>
                      </a:r>
                      <a:endParaRPr kumimoji="1" lang="en-US" altLang="ja-JP" sz="1000" kern="1200" noProof="0">
                        <a:solidFill>
                          <a:schemeClr val="tx1"/>
                        </a:solidFill>
                        <a:latin typeface="Meiryo UI" panose="020B0604030504040204" pitchFamily="50" charset="-128"/>
                        <a:ea typeface="Meiryo UI" panose="020B0604030504040204" pitchFamily="50" charset="-128"/>
                        <a:cs typeface="+mn-cs"/>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3182832489"/>
                  </a:ext>
                </a:extLst>
              </a:tr>
              <a:tr h="556393">
                <a:tc>
                  <a:txBody>
                    <a:bodyPr/>
                    <a:lstStyle/>
                    <a:p>
                      <a:r>
                        <a:rPr kumimoji="1" lang="ja-JP" altLang="en-US" sz="1000">
                          <a:solidFill>
                            <a:schemeClr val="tx1"/>
                          </a:solidFill>
                          <a:latin typeface="Meiryo UI" panose="020B0604030504040204" pitchFamily="50" charset="-128"/>
                          <a:ea typeface="Meiryo UI" panose="020B0604030504040204" pitchFamily="50" charset="-128"/>
                        </a:rPr>
                        <a:t>③実証の概要</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indent="0">
                        <a:buFont typeface="Arial" panose="020B0604020202020204" pitchFamily="34" charset="0"/>
                        <a:buNone/>
                      </a:pPr>
                      <a:r>
                        <a:rPr kumimoji="1" lang="ja-JP" altLang="en-US" sz="1000" kern="1200" noProof="0">
                          <a:solidFill>
                            <a:schemeClr val="tx1"/>
                          </a:solidFill>
                          <a:latin typeface="Meiryo UI" panose="020B0604030504040204" pitchFamily="50" charset="-128"/>
                          <a:ea typeface="Meiryo UI" panose="020B0604030504040204" pitchFamily="50" charset="-128"/>
                          <a:cs typeface="+mn-cs"/>
                        </a:rPr>
                        <a:t>⇒</a:t>
                      </a:r>
                      <a:r>
                        <a:rPr kumimoji="1" lang="en-US" altLang="ja-JP" sz="1000" kern="1200" noProof="0">
                          <a:solidFill>
                            <a:schemeClr val="tx1"/>
                          </a:solidFill>
                          <a:latin typeface="Meiryo UI" panose="020B0604030504040204" pitchFamily="50" charset="-128"/>
                          <a:ea typeface="Meiryo UI" panose="020B0604030504040204" pitchFamily="50" charset="-128"/>
                          <a:cs typeface="+mn-cs"/>
                        </a:rPr>
                        <a:t>R7</a:t>
                      </a:r>
                      <a:r>
                        <a:rPr kumimoji="1" lang="ja-JP" altLang="en-US" sz="1000" kern="1200" noProof="0">
                          <a:solidFill>
                            <a:schemeClr val="tx1"/>
                          </a:solidFill>
                          <a:latin typeface="Meiryo UI" panose="020B0604030504040204" pitchFamily="50" charset="-128"/>
                          <a:ea typeface="Meiryo UI" panose="020B0604030504040204" pitchFamily="50" charset="-128"/>
                          <a:cs typeface="+mn-cs"/>
                        </a:rPr>
                        <a:t>年度内に実施する事業内容を記載する。</a:t>
                      </a:r>
                      <a:endParaRPr kumimoji="1" lang="ja-JP" altLang="en-US" sz="1000">
                        <a:solidFill>
                          <a:schemeClr val="tx1"/>
                        </a:solidFill>
                        <a:latin typeface="Meiryo UI" panose="020B0604030504040204" pitchFamily="50" charset="-128"/>
                        <a:ea typeface="Meiryo UI" panose="020B0604030504040204" pitchFamily="50" charset="-128"/>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4229307770"/>
                  </a:ext>
                </a:extLst>
              </a:tr>
              <a:tr h="556393">
                <a:tc>
                  <a:txBody>
                    <a:bodyPr/>
                    <a:lstStyle/>
                    <a:p>
                      <a:r>
                        <a:rPr kumimoji="1" lang="ja-JP" altLang="en-US" sz="1000">
                          <a:solidFill>
                            <a:schemeClr val="tx1"/>
                          </a:solidFill>
                          <a:latin typeface="Meiryo UI" panose="020B0604030504040204" pitchFamily="50" charset="-128"/>
                          <a:ea typeface="Meiryo UI" panose="020B0604030504040204" pitchFamily="50" charset="-128"/>
                        </a:rPr>
                        <a:t>④実証方法</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indent="0">
                        <a:buFont typeface="Arial" panose="020B0604020202020204" pitchFamily="34" charset="0"/>
                        <a:buNone/>
                      </a:pPr>
                      <a:r>
                        <a:rPr kumimoji="1" lang="ja-JP" altLang="en-US" sz="1000">
                          <a:solidFill>
                            <a:schemeClr val="tx1"/>
                          </a:solidFill>
                          <a:latin typeface="Meiryo UI" panose="020B0604030504040204" pitchFamily="50" charset="-128"/>
                          <a:ea typeface="Meiryo UI" panose="020B0604030504040204" pitchFamily="50" charset="-128"/>
                        </a:rPr>
                        <a:t>⇒項目②を検証する具体的な方法を記載する。</a:t>
                      </a:r>
                      <a:endParaRPr kumimoji="1" lang="en-US" altLang="ja-JP" sz="1000">
                        <a:solidFill>
                          <a:schemeClr val="tx1"/>
                        </a:solidFill>
                        <a:latin typeface="Meiryo UI" panose="020B0604030504040204" pitchFamily="50" charset="-128"/>
                        <a:ea typeface="Meiryo UI" panose="020B0604030504040204" pitchFamily="50" charset="-128"/>
                      </a:endParaRPr>
                    </a:p>
                    <a:p>
                      <a:pPr marL="0" indent="0">
                        <a:buFont typeface="Arial" panose="020B0604020202020204" pitchFamily="34" charset="0"/>
                        <a:buNone/>
                      </a:pPr>
                      <a:r>
                        <a:rPr kumimoji="1" lang="ja-JP" altLang="en-US" sz="1000">
                          <a:solidFill>
                            <a:schemeClr val="tx1"/>
                          </a:solidFill>
                          <a:latin typeface="Meiryo UI" panose="020B0604030504040204" pitchFamily="50" charset="-128"/>
                          <a:ea typeface="Meiryo UI" panose="020B0604030504040204" pitchFamily="50" charset="-128"/>
                        </a:rPr>
                        <a:t>　個人情報保護法等の法律・ガイドライン等を遵守した対応となるよう、十分に調査および対策がされていることを記載する。</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2703729928"/>
                  </a:ext>
                </a:extLst>
              </a:tr>
              <a:tr h="556393">
                <a:tc>
                  <a:txBody>
                    <a:bodyPr/>
                    <a:lstStyle/>
                    <a:p>
                      <a:r>
                        <a:rPr kumimoji="1" lang="ja-JP" altLang="en-US" sz="1000">
                          <a:solidFill>
                            <a:schemeClr val="tx1"/>
                          </a:solidFill>
                          <a:latin typeface="Meiryo UI" panose="020B0604030504040204" pitchFamily="50" charset="-128"/>
                          <a:ea typeface="Meiryo UI" panose="020B0604030504040204" pitchFamily="50" charset="-128"/>
                        </a:rPr>
                        <a:t>⑤実証後の</a:t>
                      </a:r>
                      <a:endParaRPr kumimoji="1" lang="en-US" altLang="ja-JP" sz="1000">
                        <a:solidFill>
                          <a:schemeClr val="tx1"/>
                        </a:solidFill>
                        <a:latin typeface="Meiryo UI" panose="020B0604030504040204" pitchFamily="50" charset="-128"/>
                        <a:ea typeface="Meiryo UI" panose="020B0604030504040204" pitchFamily="50" charset="-128"/>
                      </a:endParaRPr>
                    </a:p>
                    <a:p>
                      <a:r>
                        <a:rPr kumimoji="1" lang="ja-JP" altLang="en-US" sz="1000">
                          <a:solidFill>
                            <a:schemeClr val="tx1"/>
                          </a:solidFill>
                          <a:latin typeface="Meiryo UI" panose="020B0604030504040204" pitchFamily="50" charset="-128"/>
                          <a:ea typeface="Meiryo UI" panose="020B0604030504040204" pitchFamily="50" charset="-128"/>
                        </a:rPr>
                        <a:t>　効果検証・報告事項</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indent="0">
                        <a:buFont typeface="Arial" panose="020B0604020202020204" pitchFamily="34" charset="0"/>
                        <a:buNone/>
                      </a:pPr>
                      <a:r>
                        <a:rPr kumimoji="1" lang="ja-JP" altLang="en-US" sz="1000">
                          <a:solidFill>
                            <a:schemeClr val="tx1"/>
                          </a:solidFill>
                          <a:latin typeface="Meiryo UI" panose="020B0604030504040204" pitchFamily="50" charset="-128"/>
                          <a:ea typeface="Meiryo UI" panose="020B0604030504040204" pitchFamily="50" charset="-128"/>
                        </a:rPr>
                        <a:t>⇒実証実験の効果検証方法、サービス実装に向けての課題抽出方法、都市局への報告事項等について記載。</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632181980"/>
                  </a:ext>
                </a:extLst>
              </a:tr>
            </a:tbl>
          </a:graphicData>
        </a:graphic>
      </p:graphicFrame>
      <p:sp>
        <p:nvSpPr>
          <p:cNvPr id="14" name="正方形/長方形 13">
            <a:extLst>
              <a:ext uri="{FF2B5EF4-FFF2-40B4-BE49-F238E27FC236}">
                <a16:creationId xmlns:a16="http://schemas.microsoft.com/office/drawing/2014/main" id="{F5B56204-9147-CA72-4BE3-CE1EF2E8C95F}"/>
              </a:ext>
            </a:extLst>
          </p:cNvPr>
          <p:cNvSpPr/>
          <p:nvPr/>
        </p:nvSpPr>
        <p:spPr>
          <a:xfrm>
            <a:off x="68230" y="4421637"/>
            <a:ext cx="4575486" cy="238206"/>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15" name="正方形/長方形 14">
            <a:extLst>
              <a:ext uri="{FF2B5EF4-FFF2-40B4-BE49-F238E27FC236}">
                <a16:creationId xmlns:a16="http://schemas.microsoft.com/office/drawing/2014/main" id="{47A78C45-6EE5-0148-FB54-1166F6E98AEE}"/>
              </a:ext>
            </a:extLst>
          </p:cNvPr>
          <p:cNvSpPr/>
          <p:nvPr/>
        </p:nvSpPr>
        <p:spPr bwMode="gray">
          <a:xfrm>
            <a:off x="130938" y="4428320"/>
            <a:ext cx="4325924" cy="231523"/>
          </a:xfrm>
          <a:prstGeom prst="rect">
            <a:avLst/>
          </a:prstGeom>
          <a:noFill/>
          <a:ln w="6350">
            <a:noFill/>
            <a:miter lim="800000"/>
            <a:headEnd/>
            <a:tailEnd/>
          </a:ln>
          <a:effectLst/>
        </p:spPr>
        <p:txBody>
          <a:bodyPr vert="horz" wrap="none" lIns="54000" tIns="54000" rIns="54000" bIns="54000" numCol="1" rtlCol="0" anchor="ctr"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40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rPr>
              <a:t>■スケジュール（</a:t>
            </a:r>
            <a:r>
              <a:rPr kumimoji="1" lang="en-US" altLang="ja-JP" sz="140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rPr>
              <a:t>R7</a:t>
            </a:r>
            <a:r>
              <a:rPr kumimoji="1" lang="ja-JP" altLang="en-US" sz="140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rPr>
              <a:t>年度）</a:t>
            </a:r>
            <a:endParaRPr kumimoji="1" lang="en-US" altLang="ja-JP" sz="140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endParaRPr>
          </a:p>
        </p:txBody>
      </p:sp>
      <p:graphicFrame>
        <p:nvGraphicFramePr>
          <p:cNvPr id="16" name="表 25">
            <a:extLst>
              <a:ext uri="{FF2B5EF4-FFF2-40B4-BE49-F238E27FC236}">
                <a16:creationId xmlns:a16="http://schemas.microsoft.com/office/drawing/2014/main" id="{DB9BB96A-6525-9EB0-949D-D0448D6311A9}"/>
              </a:ext>
            </a:extLst>
          </p:cNvPr>
          <p:cNvGraphicFramePr>
            <a:graphicFrameLocks noGrp="1"/>
          </p:cNvGraphicFramePr>
          <p:nvPr/>
        </p:nvGraphicFramePr>
        <p:xfrm>
          <a:off x="130938" y="4869160"/>
          <a:ext cx="8905560" cy="1913655"/>
        </p:xfrm>
        <a:graphic>
          <a:graphicData uri="http://schemas.openxmlformats.org/drawingml/2006/table">
            <a:tbl>
              <a:tblPr firstRow="1" bandRow="1">
                <a:tableStyleId>{5C22544A-7EE6-4342-B048-85BDC9FD1C3A}</a:tableStyleId>
              </a:tblPr>
              <a:tblGrid>
                <a:gridCol w="742130">
                  <a:extLst>
                    <a:ext uri="{9D8B030D-6E8A-4147-A177-3AD203B41FA5}">
                      <a16:colId xmlns:a16="http://schemas.microsoft.com/office/drawing/2014/main" val="3891808880"/>
                    </a:ext>
                  </a:extLst>
                </a:gridCol>
                <a:gridCol w="742130">
                  <a:extLst>
                    <a:ext uri="{9D8B030D-6E8A-4147-A177-3AD203B41FA5}">
                      <a16:colId xmlns:a16="http://schemas.microsoft.com/office/drawing/2014/main" val="1943346297"/>
                    </a:ext>
                  </a:extLst>
                </a:gridCol>
                <a:gridCol w="742130">
                  <a:extLst>
                    <a:ext uri="{9D8B030D-6E8A-4147-A177-3AD203B41FA5}">
                      <a16:colId xmlns:a16="http://schemas.microsoft.com/office/drawing/2014/main" val="58720699"/>
                    </a:ext>
                  </a:extLst>
                </a:gridCol>
                <a:gridCol w="742130">
                  <a:extLst>
                    <a:ext uri="{9D8B030D-6E8A-4147-A177-3AD203B41FA5}">
                      <a16:colId xmlns:a16="http://schemas.microsoft.com/office/drawing/2014/main" val="1921286119"/>
                    </a:ext>
                  </a:extLst>
                </a:gridCol>
                <a:gridCol w="742130">
                  <a:extLst>
                    <a:ext uri="{9D8B030D-6E8A-4147-A177-3AD203B41FA5}">
                      <a16:colId xmlns:a16="http://schemas.microsoft.com/office/drawing/2014/main" val="4051492733"/>
                    </a:ext>
                  </a:extLst>
                </a:gridCol>
                <a:gridCol w="742130">
                  <a:extLst>
                    <a:ext uri="{9D8B030D-6E8A-4147-A177-3AD203B41FA5}">
                      <a16:colId xmlns:a16="http://schemas.microsoft.com/office/drawing/2014/main" val="3627388860"/>
                    </a:ext>
                  </a:extLst>
                </a:gridCol>
                <a:gridCol w="742130">
                  <a:extLst>
                    <a:ext uri="{9D8B030D-6E8A-4147-A177-3AD203B41FA5}">
                      <a16:colId xmlns:a16="http://schemas.microsoft.com/office/drawing/2014/main" val="3888247397"/>
                    </a:ext>
                  </a:extLst>
                </a:gridCol>
                <a:gridCol w="742130">
                  <a:extLst>
                    <a:ext uri="{9D8B030D-6E8A-4147-A177-3AD203B41FA5}">
                      <a16:colId xmlns:a16="http://schemas.microsoft.com/office/drawing/2014/main" val="951600740"/>
                    </a:ext>
                  </a:extLst>
                </a:gridCol>
                <a:gridCol w="742130">
                  <a:extLst>
                    <a:ext uri="{9D8B030D-6E8A-4147-A177-3AD203B41FA5}">
                      <a16:colId xmlns:a16="http://schemas.microsoft.com/office/drawing/2014/main" val="3289948725"/>
                    </a:ext>
                  </a:extLst>
                </a:gridCol>
                <a:gridCol w="742130">
                  <a:extLst>
                    <a:ext uri="{9D8B030D-6E8A-4147-A177-3AD203B41FA5}">
                      <a16:colId xmlns:a16="http://schemas.microsoft.com/office/drawing/2014/main" val="2477946490"/>
                    </a:ext>
                  </a:extLst>
                </a:gridCol>
                <a:gridCol w="742130">
                  <a:extLst>
                    <a:ext uri="{9D8B030D-6E8A-4147-A177-3AD203B41FA5}">
                      <a16:colId xmlns:a16="http://schemas.microsoft.com/office/drawing/2014/main" val="771913779"/>
                    </a:ext>
                  </a:extLst>
                </a:gridCol>
                <a:gridCol w="742130">
                  <a:extLst>
                    <a:ext uri="{9D8B030D-6E8A-4147-A177-3AD203B41FA5}">
                      <a16:colId xmlns:a16="http://schemas.microsoft.com/office/drawing/2014/main" val="1012570093"/>
                    </a:ext>
                  </a:extLst>
                </a:gridCol>
              </a:tblGrid>
              <a:tr h="325569">
                <a:tc>
                  <a:txBody>
                    <a:bodyPr/>
                    <a:lstStyle/>
                    <a:p>
                      <a:pPr algn="ctr"/>
                      <a:r>
                        <a:rPr kumimoji="1" lang="en-US" altLang="ja-JP" sz="1100">
                          <a:solidFill>
                            <a:schemeClr val="tx1">
                              <a:lumMod val="65000"/>
                              <a:lumOff val="35000"/>
                            </a:schemeClr>
                          </a:solidFill>
                        </a:rPr>
                        <a:t>4</a:t>
                      </a:r>
                      <a:r>
                        <a:rPr kumimoji="1" lang="ja-JP" altLang="en-US" sz="1100">
                          <a:solidFill>
                            <a:schemeClr val="tx1">
                              <a:lumMod val="65000"/>
                              <a:lumOff val="35000"/>
                            </a:schemeClr>
                          </a:solidFill>
                        </a:rPr>
                        <a:t>月</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DDE5FB"/>
                    </a:solidFill>
                  </a:tcPr>
                </a:tc>
                <a:tc>
                  <a:txBody>
                    <a:bodyPr/>
                    <a:lstStyle/>
                    <a:p>
                      <a:pPr algn="ctr"/>
                      <a:r>
                        <a:rPr kumimoji="1" lang="en-US" altLang="ja-JP" sz="1100">
                          <a:solidFill>
                            <a:schemeClr val="tx1">
                              <a:lumMod val="65000"/>
                              <a:lumOff val="35000"/>
                            </a:schemeClr>
                          </a:solidFill>
                        </a:rPr>
                        <a:t>5</a:t>
                      </a:r>
                      <a:r>
                        <a:rPr kumimoji="1" lang="ja-JP" altLang="en-US" sz="1100">
                          <a:solidFill>
                            <a:schemeClr val="tx1">
                              <a:lumMod val="65000"/>
                              <a:lumOff val="35000"/>
                            </a:schemeClr>
                          </a:solidFill>
                        </a:rPr>
                        <a:t>月</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DDE5FB"/>
                    </a:solidFill>
                  </a:tcPr>
                </a:tc>
                <a:tc>
                  <a:txBody>
                    <a:bodyPr/>
                    <a:lstStyle/>
                    <a:p>
                      <a:pPr algn="ctr"/>
                      <a:r>
                        <a:rPr kumimoji="1" lang="en-US" altLang="ja-JP" sz="1100">
                          <a:solidFill>
                            <a:schemeClr val="tx1">
                              <a:lumMod val="65000"/>
                              <a:lumOff val="35000"/>
                            </a:schemeClr>
                          </a:solidFill>
                        </a:rPr>
                        <a:t>6</a:t>
                      </a:r>
                      <a:r>
                        <a:rPr kumimoji="1" lang="ja-JP" altLang="en-US" sz="1100">
                          <a:solidFill>
                            <a:schemeClr val="tx1">
                              <a:lumMod val="65000"/>
                              <a:lumOff val="35000"/>
                            </a:schemeClr>
                          </a:solidFill>
                        </a:rPr>
                        <a:t>月</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DDE5FB"/>
                    </a:solidFill>
                  </a:tcPr>
                </a:tc>
                <a:tc>
                  <a:txBody>
                    <a:bodyPr/>
                    <a:lstStyle/>
                    <a:p>
                      <a:pPr algn="ctr"/>
                      <a:r>
                        <a:rPr kumimoji="1" lang="en-US" altLang="ja-JP" sz="1100">
                          <a:solidFill>
                            <a:schemeClr val="tx1">
                              <a:lumMod val="65000"/>
                              <a:lumOff val="35000"/>
                            </a:schemeClr>
                          </a:solidFill>
                        </a:rPr>
                        <a:t>7</a:t>
                      </a:r>
                      <a:r>
                        <a:rPr kumimoji="1" lang="ja-JP" altLang="en-US" sz="1100">
                          <a:solidFill>
                            <a:schemeClr val="tx1">
                              <a:lumMod val="65000"/>
                              <a:lumOff val="35000"/>
                            </a:schemeClr>
                          </a:solidFill>
                        </a:rPr>
                        <a:t>月</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DDE5FB"/>
                    </a:solidFill>
                  </a:tcPr>
                </a:tc>
                <a:tc>
                  <a:txBody>
                    <a:bodyPr/>
                    <a:lstStyle/>
                    <a:p>
                      <a:pPr algn="ctr"/>
                      <a:r>
                        <a:rPr kumimoji="1" lang="en-US" altLang="ja-JP" sz="1100">
                          <a:solidFill>
                            <a:schemeClr val="tx1">
                              <a:lumMod val="65000"/>
                              <a:lumOff val="35000"/>
                            </a:schemeClr>
                          </a:solidFill>
                        </a:rPr>
                        <a:t>8</a:t>
                      </a:r>
                      <a:r>
                        <a:rPr kumimoji="1" lang="ja-JP" altLang="en-US" sz="1100">
                          <a:solidFill>
                            <a:schemeClr val="tx1">
                              <a:lumMod val="65000"/>
                              <a:lumOff val="35000"/>
                            </a:schemeClr>
                          </a:solidFill>
                        </a:rPr>
                        <a:t>月</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DDE5FB"/>
                    </a:solidFill>
                  </a:tcPr>
                </a:tc>
                <a:tc>
                  <a:txBody>
                    <a:bodyPr/>
                    <a:lstStyle/>
                    <a:p>
                      <a:pPr algn="ctr"/>
                      <a:r>
                        <a:rPr kumimoji="1" lang="en-US" altLang="ja-JP" sz="1100">
                          <a:solidFill>
                            <a:schemeClr val="tx1">
                              <a:lumMod val="65000"/>
                              <a:lumOff val="35000"/>
                            </a:schemeClr>
                          </a:solidFill>
                        </a:rPr>
                        <a:t>9</a:t>
                      </a:r>
                      <a:r>
                        <a:rPr kumimoji="1" lang="ja-JP" altLang="en-US" sz="1100">
                          <a:solidFill>
                            <a:schemeClr val="tx1">
                              <a:lumMod val="65000"/>
                              <a:lumOff val="35000"/>
                            </a:schemeClr>
                          </a:solidFill>
                        </a:rPr>
                        <a:t>月</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DDE5FB"/>
                    </a:solidFill>
                  </a:tcPr>
                </a:tc>
                <a:tc>
                  <a:txBody>
                    <a:bodyPr/>
                    <a:lstStyle/>
                    <a:p>
                      <a:pPr algn="ctr"/>
                      <a:r>
                        <a:rPr kumimoji="1" lang="en-US" altLang="ja-JP" sz="1100">
                          <a:solidFill>
                            <a:schemeClr val="tx1">
                              <a:lumMod val="65000"/>
                              <a:lumOff val="35000"/>
                            </a:schemeClr>
                          </a:solidFill>
                        </a:rPr>
                        <a:t>10</a:t>
                      </a:r>
                      <a:r>
                        <a:rPr kumimoji="1" lang="ja-JP" altLang="en-US" sz="1100">
                          <a:solidFill>
                            <a:schemeClr val="tx1">
                              <a:lumMod val="65000"/>
                              <a:lumOff val="35000"/>
                            </a:schemeClr>
                          </a:solidFill>
                        </a:rPr>
                        <a:t>月</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DDE5FB"/>
                    </a:solidFill>
                  </a:tcPr>
                </a:tc>
                <a:tc>
                  <a:txBody>
                    <a:bodyPr/>
                    <a:lstStyle/>
                    <a:p>
                      <a:pPr algn="ctr"/>
                      <a:r>
                        <a:rPr kumimoji="1" lang="en-US" altLang="ja-JP" sz="1100">
                          <a:solidFill>
                            <a:schemeClr val="tx1">
                              <a:lumMod val="65000"/>
                              <a:lumOff val="35000"/>
                            </a:schemeClr>
                          </a:solidFill>
                        </a:rPr>
                        <a:t>11</a:t>
                      </a:r>
                      <a:r>
                        <a:rPr kumimoji="1" lang="ja-JP" altLang="en-US" sz="1100">
                          <a:solidFill>
                            <a:schemeClr val="tx1">
                              <a:lumMod val="65000"/>
                              <a:lumOff val="35000"/>
                            </a:schemeClr>
                          </a:solidFill>
                        </a:rPr>
                        <a:t>月</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DDE5FB"/>
                    </a:solidFill>
                  </a:tcPr>
                </a:tc>
                <a:tc>
                  <a:txBody>
                    <a:bodyPr/>
                    <a:lstStyle/>
                    <a:p>
                      <a:pPr algn="ctr"/>
                      <a:r>
                        <a:rPr kumimoji="1" lang="en-US" altLang="ja-JP" sz="1100">
                          <a:solidFill>
                            <a:schemeClr val="tx1">
                              <a:lumMod val="65000"/>
                              <a:lumOff val="35000"/>
                            </a:schemeClr>
                          </a:solidFill>
                        </a:rPr>
                        <a:t>12</a:t>
                      </a:r>
                      <a:r>
                        <a:rPr kumimoji="1" lang="ja-JP" altLang="en-US" sz="1100">
                          <a:solidFill>
                            <a:schemeClr val="tx1">
                              <a:lumMod val="65000"/>
                              <a:lumOff val="35000"/>
                            </a:schemeClr>
                          </a:solidFill>
                        </a:rPr>
                        <a:t>月</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DDE5FB"/>
                    </a:solidFill>
                  </a:tcPr>
                </a:tc>
                <a:tc>
                  <a:txBody>
                    <a:bodyPr/>
                    <a:lstStyle/>
                    <a:p>
                      <a:pPr algn="ctr"/>
                      <a:r>
                        <a:rPr kumimoji="1" lang="en-US" altLang="ja-JP" sz="1100">
                          <a:solidFill>
                            <a:schemeClr val="tx1">
                              <a:lumMod val="65000"/>
                              <a:lumOff val="35000"/>
                            </a:schemeClr>
                          </a:solidFill>
                        </a:rPr>
                        <a:t>1</a:t>
                      </a:r>
                      <a:r>
                        <a:rPr kumimoji="1" lang="ja-JP" altLang="en-US" sz="1100">
                          <a:solidFill>
                            <a:schemeClr val="tx1">
                              <a:lumMod val="65000"/>
                              <a:lumOff val="35000"/>
                            </a:schemeClr>
                          </a:solidFill>
                        </a:rPr>
                        <a:t>月</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DDE5FB"/>
                    </a:solidFill>
                  </a:tcPr>
                </a:tc>
                <a:tc>
                  <a:txBody>
                    <a:bodyPr/>
                    <a:lstStyle/>
                    <a:p>
                      <a:pPr algn="ctr"/>
                      <a:r>
                        <a:rPr kumimoji="1" lang="en-US" altLang="ja-JP" sz="1100">
                          <a:solidFill>
                            <a:schemeClr val="tx1">
                              <a:lumMod val="65000"/>
                              <a:lumOff val="35000"/>
                            </a:schemeClr>
                          </a:solidFill>
                        </a:rPr>
                        <a:t>2</a:t>
                      </a:r>
                      <a:r>
                        <a:rPr kumimoji="1" lang="ja-JP" altLang="en-US" sz="1100">
                          <a:solidFill>
                            <a:schemeClr val="tx1">
                              <a:lumMod val="65000"/>
                              <a:lumOff val="35000"/>
                            </a:schemeClr>
                          </a:solidFill>
                        </a:rPr>
                        <a:t>月</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DDE5FB"/>
                    </a:solidFill>
                  </a:tcPr>
                </a:tc>
                <a:tc>
                  <a:txBody>
                    <a:bodyPr/>
                    <a:lstStyle/>
                    <a:p>
                      <a:pPr algn="ctr"/>
                      <a:r>
                        <a:rPr kumimoji="1" lang="en-US" altLang="ja-JP" sz="1100">
                          <a:solidFill>
                            <a:schemeClr val="tx1">
                              <a:lumMod val="65000"/>
                              <a:lumOff val="35000"/>
                            </a:schemeClr>
                          </a:solidFill>
                        </a:rPr>
                        <a:t>3</a:t>
                      </a:r>
                      <a:r>
                        <a:rPr kumimoji="1" lang="ja-JP" altLang="en-US" sz="1100">
                          <a:solidFill>
                            <a:schemeClr val="tx1">
                              <a:lumMod val="65000"/>
                              <a:lumOff val="35000"/>
                            </a:schemeClr>
                          </a:solidFill>
                        </a:rPr>
                        <a:t>月</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DDE5FB"/>
                    </a:solidFill>
                  </a:tcPr>
                </a:tc>
                <a:extLst>
                  <a:ext uri="{0D108BD9-81ED-4DB2-BD59-A6C34878D82A}">
                    <a16:rowId xmlns:a16="http://schemas.microsoft.com/office/drawing/2014/main" val="2030965173"/>
                  </a:ext>
                </a:extLst>
              </a:tr>
              <a:tr h="529362">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05834508"/>
                  </a:ext>
                </a:extLst>
              </a:tr>
              <a:tr h="529362">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83290964"/>
                  </a:ext>
                </a:extLst>
              </a:tr>
              <a:tr h="529362">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94106506"/>
                  </a:ext>
                </a:extLst>
              </a:tr>
            </a:tbl>
          </a:graphicData>
        </a:graphic>
      </p:graphicFrame>
      <p:sp>
        <p:nvSpPr>
          <p:cNvPr id="17" name="矢印: 五方向 16">
            <a:extLst>
              <a:ext uri="{FF2B5EF4-FFF2-40B4-BE49-F238E27FC236}">
                <a16:creationId xmlns:a16="http://schemas.microsoft.com/office/drawing/2014/main" id="{25592D42-D52E-33E0-589E-8708CFC5D7B4}"/>
              </a:ext>
            </a:extLst>
          </p:cNvPr>
          <p:cNvSpPr/>
          <p:nvPr/>
        </p:nvSpPr>
        <p:spPr>
          <a:xfrm>
            <a:off x="157175" y="5328798"/>
            <a:ext cx="1174465" cy="253211"/>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0" fontAlgn="base" latinLnBrk="0" hangingPunct="0">
              <a:lnSpc>
                <a:spcPct val="100000"/>
              </a:lnSpc>
              <a:spcBef>
                <a:spcPts val="0"/>
              </a:spcBef>
              <a:spcAft>
                <a:spcPts val="225"/>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実証準備</a:t>
            </a:r>
          </a:p>
        </p:txBody>
      </p:sp>
      <p:sp>
        <p:nvSpPr>
          <p:cNvPr id="18" name="矢印: 五方向 17">
            <a:extLst>
              <a:ext uri="{FF2B5EF4-FFF2-40B4-BE49-F238E27FC236}">
                <a16:creationId xmlns:a16="http://schemas.microsoft.com/office/drawing/2014/main" id="{091FDA82-5CD8-205E-E8D6-D8D4B8FF048E}"/>
              </a:ext>
            </a:extLst>
          </p:cNvPr>
          <p:cNvSpPr/>
          <p:nvPr/>
        </p:nvSpPr>
        <p:spPr>
          <a:xfrm>
            <a:off x="1331640" y="5828778"/>
            <a:ext cx="2519152" cy="253212"/>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0" fontAlgn="base" latinLnBrk="0" hangingPunct="0">
              <a:lnSpc>
                <a:spcPct val="100000"/>
              </a:lnSpc>
              <a:spcBef>
                <a:spcPts val="0"/>
              </a:spcBef>
              <a:spcAft>
                <a:spcPts val="225"/>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実証実施</a:t>
            </a:r>
          </a:p>
        </p:txBody>
      </p:sp>
      <p:sp>
        <p:nvSpPr>
          <p:cNvPr id="31" name="矢印: 五方向 30">
            <a:extLst>
              <a:ext uri="{FF2B5EF4-FFF2-40B4-BE49-F238E27FC236}">
                <a16:creationId xmlns:a16="http://schemas.microsoft.com/office/drawing/2014/main" id="{72930F10-940E-1E0C-EC6E-46E4A24FFE48}"/>
              </a:ext>
            </a:extLst>
          </p:cNvPr>
          <p:cNvSpPr/>
          <p:nvPr/>
        </p:nvSpPr>
        <p:spPr>
          <a:xfrm>
            <a:off x="4574000" y="5464112"/>
            <a:ext cx="718079" cy="252000"/>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効果検証</a:t>
            </a:r>
            <a:endParaRPr kumimoji="1" lang="en-US" altLang="ja-JP"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endParaRPr>
          </a:p>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アンケート実施</a:t>
            </a:r>
          </a:p>
        </p:txBody>
      </p:sp>
      <p:sp>
        <p:nvSpPr>
          <p:cNvPr id="32" name="矢印: 五方向 31">
            <a:extLst>
              <a:ext uri="{FF2B5EF4-FFF2-40B4-BE49-F238E27FC236}">
                <a16:creationId xmlns:a16="http://schemas.microsoft.com/office/drawing/2014/main" id="{A97924EF-D99F-6260-1181-DDD2229B3102}"/>
              </a:ext>
            </a:extLst>
          </p:cNvPr>
          <p:cNvSpPr/>
          <p:nvPr/>
        </p:nvSpPr>
        <p:spPr>
          <a:xfrm>
            <a:off x="4571999" y="6351918"/>
            <a:ext cx="718079" cy="252000"/>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実証事業の</a:t>
            </a:r>
            <a:endParaRPr kumimoji="1" lang="en-US" altLang="ja-JP"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endParaRPr>
          </a:p>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振り返り</a:t>
            </a:r>
          </a:p>
        </p:txBody>
      </p:sp>
      <p:sp>
        <p:nvSpPr>
          <p:cNvPr id="33" name="矢印: 五方向 32">
            <a:extLst>
              <a:ext uri="{FF2B5EF4-FFF2-40B4-BE49-F238E27FC236}">
                <a16:creationId xmlns:a16="http://schemas.microsoft.com/office/drawing/2014/main" id="{25E74E3A-319F-A1C9-A985-AFD7BB9E847F}"/>
              </a:ext>
            </a:extLst>
          </p:cNvPr>
          <p:cNvSpPr/>
          <p:nvPr/>
        </p:nvSpPr>
        <p:spPr>
          <a:xfrm>
            <a:off x="3815488" y="5240337"/>
            <a:ext cx="718080" cy="253211"/>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効果検証</a:t>
            </a:r>
            <a:endParaRPr kumimoji="1" lang="en-US" altLang="ja-JP"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endParaRPr>
          </a:p>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アンケート準備</a:t>
            </a:r>
          </a:p>
        </p:txBody>
      </p:sp>
      <p:sp>
        <p:nvSpPr>
          <p:cNvPr id="34" name="矢印: 五方向 33">
            <a:extLst>
              <a:ext uri="{FF2B5EF4-FFF2-40B4-BE49-F238E27FC236}">
                <a16:creationId xmlns:a16="http://schemas.microsoft.com/office/drawing/2014/main" id="{AD92B960-680B-88BC-599D-7B2250B2B636}"/>
              </a:ext>
            </a:extLst>
          </p:cNvPr>
          <p:cNvSpPr/>
          <p:nvPr/>
        </p:nvSpPr>
        <p:spPr>
          <a:xfrm>
            <a:off x="5270833" y="6351918"/>
            <a:ext cx="2867946" cy="253211"/>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0" fontAlgn="base" latinLnBrk="0" hangingPunct="0">
              <a:lnSpc>
                <a:spcPct val="100000"/>
              </a:lnSpc>
              <a:spcBef>
                <a:spcPts val="0"/>
              </a:spcBef>
              <a:spcAft>
                <a:spcPts val="225"/>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次年度実証事業の</a:t>
            </a:r>
            <a:endParaRPr kumimoji="1" lang="en-US" altLang="ja-JP"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endParaRPr>
          </a:p>
          <a:p>
            <a:pPr marL="0" marR="0" lvl="0" indent="0" algn="ctr" defTabSz="914400" rtl="0" eaLnBrk="0" fontAlgn="base" latinLnBrk="0" hangingPunct="0">
              <a:lnSpc>
                <a:spcPct val="100000"/>
              </a:lnSpc>
              <a:spcBef>
                <a:spcPts val="0"/>
              </a:spcBef>
              <a:spcAft>
                <a:spcPts val="225"/>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具体的内容の検討</a:t>
            </a:r>
          </a:p>
        </p:txBody>
      </p:sp>
      <p:sp>
        <p:nvSpPr>
          <p:cNvPr id="36" name="正方形/長方形 25">
            <a:extLst>
              <a:ext uri="{FF2B5EF4-FFF2-40B4-BE49-F238E27FC236}">
                <a16:creationId xmlns:a16="http://schemas.microsoft.com/office/drawing/2014/main" id="{B9D2B385-30AB-2B98-E765-EF5C77063997}"/>
              </a:ext>
            </a:extLst>
          </p:cNvPr>
          <p:cNvSpPr/>
          <p:nvPr/>
        </p:nvSpPr>
        <p:spPr>
          <a:xfrm>
            <a:off x="2704287" y="6497606"/>
            <a:ext cx="2004977" cy="246221"/>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コンソーシアム総会で全体共有</a:t>
            </a:r>
            <a:endParaRPr kumimoji="1" lang="ja-JP" altLang="en-US" sz="1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40" name="正方形/長方形 25">
            <a:extLst>
              <a:ext uri="{FF2B5EF4-FFF2-40B4-BE49-F238E27FC236}">
                <a16:creationId xmlns:a16="http://schemas.microsoft.com/office/drawing/2014/main" id="{EB0E65E2-04C1-7248-147C-6C947B39A736}"/>
              </a:ext>
            </a:extLst>
          </p:cNvPr>
          <p:cNvSpPr/>
          <p:nvPr/>
        </p:nvSpPr>
        <p:spPr>
          <a:xfrm>
            <a:off x="1512607" y="6483620"/>
            <a:ext cx="982126" cy="246221"/>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住民説明会</a:t>
            </a:r>
            <a:endParaRPr kumimoji="1" lang="ja-JP" altLang="en-US" sz="1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42" name="矢印: 五方向 41">
            <a:extLst>
              <a:ext uri="{FF2B5EF4-FFF2-40B4-BE49-F238E27FC236}">
                <a16:creationId xmlns:a16="http://schemas.microsoft.com/office/drawing/2014/main" id="{2DA72015-A3A4-344E-9E72-03C172C07EA4}"/>
              </a:ext>
            </a:extLst>
          </p:cNvPr>
          <p:cNvSpPr/>
          <p:nvPr/>
        </p:nvSpPr>
        <p:spPr>
          <a:xfrm>
            <a:off x="5251673" y="5240337"/>
            <a:ext cx="1552575" cy="253211"/>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アンケート結果取りまとめ・分析</a:t>
            </a:r>
          </a:p>
        </p:txBody>
      </p:sp>
      <p:sp>
        <p:nvSpPr>
          <p:cNvPr id="43" name="矢印: 五方向 42">
            <a:extLst>
              <a:ext uri="{FF2B5EF4-FFF2-40B4-BE49-F238E27FC236}">
                <a16:creationId xmlns:a16="http://schemas.microsoft.com/office/drawing/2014/main" id="{9E54238F-1FC4-E75B-ECF8-BC92D536E1A8}"/>
              </a:ext>
            </a:extLst>
          </p:cNvPr>
          <p:cNvSpPr/>
          <p:nvPr/>
        </p:nvSpPr>
        <p:spPr>
          <a:xfrm>
            <a:off x="7092280" y="6019814"/>
            <a:ext cx="1656184" cy="217498"/>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実施報告書作成</a:t>
            </a:r>
          </a:p>
        </p:txBody>
      </p:sp>
      <p:sp>
        <p:nvSpPr>
          <p:cNvPr id="44" name="正方形/長方形 25">
            <a:extLst>
              <a:ext uri="{FF2B5EF4-FFF2-40B4-BE49-F238E27FC236}">
                <a16:creationId xmlns:a16="http://schemas.microsoft.com/office/drawing/2014/main" id="{ACF11EBA-7081-058C-6FB1-BEA1EB02B9F9}"/>
              </a:ext>
            </a:extLst>
          </p:cNvPr>
          <p:cNvSpPr/>
          <p:nvPr/>
        </p:nvSpPr>
        <p:spPr>
          <a:xfrm>
            <a:off x="7139023" y="6548050"/>
            <a:ext cx="2004977" cy="246221"/>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コンソーシアム総会で全体共有</a:t>
            </a:r>
            <a:endParaRPr kumimoji="1" lang="ja-JP" altLang="en-US" sz="1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47" name="矢印: 五方向 46">
            <a:extLst>
              <a:ext uri="{FF2B5EF4-FFF2-40B4-BE49-F238E27FC236}">
                <a16:creationId xmlns:a16="http://schemas.microsoft.com/office/drawing/2014/main" id="{971466FF-E649-28CD-AEA1-07CB019B257A}"/>
              </a:ext>
            </a:extLst>
          </p:cNvPr>
          <p:cNvSpPr/>
          <p:nvPr/>
        </p:nvSpPr>
        <p:spPr>
          <a:xfrm>
            <a:off x="4587047" y="5766110"/>
            <a:ext cx="2962496" cy="236000"/>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実証事業で取得したデータの解析、具体的活用方法の検討</a:t>
            </a:r>
          </a:p>
        </p:txBody>
      </p:sp>
      <p:sp>
        <p:nvSpPr>
          <p:cNvPr id="8" name="正方形/長方形 7">
            <a:extLst>
              <a:ext uri="{FF2B5EF4-FFF2-40B4-BE49-F238E27FC236}">
                <a16:creationId xmlns:a16="http://schemas.microsoft.com/office/drawing/2014/main" id="{176639EF-6930-8DC9-D64B-3BADC6332196}"/>
              </a:ext>
            </a:extLst>
          </p:cNvPr>
          <p:cNvSpPr/>
          <p:nvPr/>
        </p:nvSpPr>
        <p:spPr>
          <a:xfrm>
            <a:off x="68230" y="628577"/>
            <a:ext cx="4434736" cy="262591"/>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40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rPr>
              <a:t> ■</a:t>
            </a:r>
            <a:r>
              <a:rPr kumimoji="1" lang="en-US" altLang="ja-JP" sz="140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rPr>
              <a:t>R7</a:t>
            </a:r>
            <a:r>
              <a:rPr kumimoji="1" lang="ja-JP" altLang="en-US" sz="140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rPr>
              <a:t>年度実証事業名</a:t>
            </a:r>
            <a:endParaRPr kumimoji="1" lang="en-US" altLang="ja-JP" sz="140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endParaRPr>
          </a:p>
        </p:txBody>
      </p:sp>
      <p:sp>
        <p:nvSpPr>
          <p:cNvPr id="12" name="テキスト ボックス 11">
            <a:extLst>
              <a:ext uri="{FF2B5EF4-FFF2-40B4-BE49-F238E27FC236}">
                <a16:creationId xmlns:a16="http://schemas.microsoft.com/office/drawing/2014/main" id="{5E86C470-C1A2-752B-A78C-67C1D0C69C52}"/>
              </a:ext>
            </a:extLst>
          </p:cNvPr>
          <p:cNvSpPr txBox="1"/>
          <p:nvPr/>
        </p:nvSpPr>
        <p:spPr>
          <a:xfrm>
            <a:off x="-34261" y="4637544"/>
            <a:ext cx="912979" cy="253916"/>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（記載例）</a:t>
            </a:r>
            <a:endParaRPr kumimoji="1" lang="en-US" altLang="ja-JP" sz="10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2" name="テキスト ボックス 1">
            <a:extLst>
              <a:ext uri="{FF2B5EF4-FFF2-40B4-BE49-F238E27FC236}">
                <a16:creationId xmlns:a16="http://schemas.microsoft.com/office/drawing/2014/main" id="{3014342A-0301-9F69-66A9-B8AE8CEC4C2B}"/>
              </a:ext>
            </a:extLst>
          </p:cNvPr>
          <p:cNvSpPr txBox="1"/>
          <p:nvPr/>
        </p:nvSpPr>
        <p:spPr>
          <a:xfrm>
            <a:off x="338836" y="898772"/>
            <a:ext cx="4221027" cy="307777"/>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4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a:t>
            </a:r>
            <a:r>
              <a:rPr kumimoji="1" lang="en-US" altLang="ja-JP" sz="14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R7</a:t>
            </a:r>
            <a:r>
              <a:rPr kumimoji="1" lang="ja-JP" altLang="en-US" sz="14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年度内に実施する実証事業名を記載する</a:t>
            </a:r>
          </a:p>
        </p:txBody>
      </p:sp>
      <p:sp>
        <p:nvSpPr>
          <p:cNvPr id="20" name="正方形/長方形 19">
            <a:extLst>
              <a:ext uri="{FF2B5EF4-FFF2-40B4-BE49-F238E27FC236}">
                <a16:creationId xmlns:a16="http://schemas.microsoft.com/office/drawing/2014/main" id="{FB12CC8F-D463-E127-02FE-A91B1487A300}"/>
              </a:ext>
            </a:extLst>
          </p:cNvPr>
          <p:cNvSpPr/>
          <p:nvPr/>
        </p:nvSpPr>
        <p:spPr>
          <a:xfrm>
            <a:off x="4609697" y="628577"/>
            <a:ext cx="4434736" cy="262591"/>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40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rPr>
              <a:t> ■</a:t>
            </a:r>
            <a:r>
              <a:rPr kumimoji="1" lang="en-US" altLang="ja-JP" sz="140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rPr>
              <a:t>R7</a:t>
            </a:r>
            <a:r>
              <a:rPr kumimoji="1" lang="ja-JP" altLang="en-US" sz="140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rPr>
              <a:t>年度実施テーマ</a:t>
            </a:r>
            <a:endParaRPr kumimoji="1" lang="en-US" altLang="ja-JP" sz="140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endParaRPr>
          </a:p>
        </p:txBody>
      </p:sp>
      <p:sp>
        <p:nvSpPr>
          <p:cNvPr id="21" name="テキスト ボックス 20">
            <a:extLst>
              <a:ext uri="{FF2B5EF4-FFF2-40B4-BE49-F238E27FC236}">
                <a16:creationId xmlns:a16="http://schemas.microsoft.com/office/drawing/2014/main" id="{EE7FDDFD-1EE6-1ED3-624A-89A49C721949}"/>
              </a:ext>
            </a:extLst>
          </p:cNvPr>
          <p:cNvSpPr txBox="1"/>
          <p:nvPr/>
        </p:nvSpPr>
        <p:spPr>
          <a:xfrm>
            <a:off x="4643716" y="889978"/>
            <a:ext cx="4221027" cy="307777"/>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4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⇒戦略的スマートシティ実装タイプの場合に記載</a:t>
            </a:r>
          </a:p>
        </p:txBody>
      </p:sp>
      <p:sp>
        <p:nvSpPr>
          <p:cNvPr id="7" name="正方形/長方形 9">
            <a:extLst>
              <a:ext uri="{FF2B5EF4-FFF2-40B4-BE49-F238E27FC236}">
                <a16:creationId xmlns:a16="http://schemas.microsoft.com/office/drawing/2014/main" id="{B0D219AE-84F8-CAA9-D12F-7EE97DAAD0E5}"/>
              </a:ext>
            </a:extLst>
          </p:cNvPr>
          <p:cNvSpPr/>
          <p:nvPr/>
        </p:nvSpPr>
        <p:spPr>
          <a:xfrm>
            <a:off x="7405516" y="34772"/>
            <a:ext cx="948722" cy="50212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Arial"/>
                <a:ea typeface="ＭＳ Ｐゴシック"/>
                <a:cs typeface="+mn-cs"/>
              </a:rPr>
              <a:t>国土交通省</a:t>
            </a:r>
            <a:endParaRPr kumimoji="1" lang="en-US" altLang="ja-JP" sz="1200" b="0" i="0" u="none" strike="noStrike" kern="1200" cap="none" spc="0" normalizeH="0" baseline="0" noProof="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Arial"/>
                <a:ea typeface="ＭＳ Ｐゴシック"/>
                <a:cs typeface="+mn-cs"/>
              </a:rPr>
              <a:t>都市局</a:t>
            </a:r>
            <a:endParaRPr kumimoji="1" lang="en-US" altLang="ja-JP" sz="12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5" name="正方形/長方形 22">
            <a:extLst>
              <a:ext uri="{FF2B5EF4-FFF2-40B4-BE49-F238E27FC236}">
                <a16:creationId xmlns:a16="http://schemas.microsoft.com/office/drawing/2014/main" id="{B994D165-89AE-BF6D-A051-992C1C1B6E41}"/>
              </a:ext>
            </a:extLst>
          </p:cNvPr>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D4653F7B-82F8-4DC6-9BD9-720387948024}"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61</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53480208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34" name="Rectangle 67"/>
          <p:cNvSpPr>
            <a:spLocks noChangeArrowheads="1"/>
          </p:cNvSpPr>
          <p:nvPr/>
        </p:nvSpPr>
        <p:spPr>
          <a:xfrm>
            <a:off x="0" y="0"/>
            <a:ext cx="9144000" cy="573088"/>
          </a:xfrm>
          <a:prstGeom prst="rect">
            <a:avLst/>
          </a:prstGeom>
          <a:solidFill>
            <a:srgbClr val="0070C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rPr>
              <a:t>２－２．実証事業の実施体制</a:t>
            </a:r>
            <a:endParaRPr kumimoji="1" lang="en-US" altLang="ja-JP" sz="18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endParaRPr>
          </a:p>
        </p:txBody>
      </p:sp>
      <p:sp>
        <p:nvSpPr>
          <p:cNvPr id="17" name="スライド番号プレースホルダー 16">
            <a:extLst>
              <a:ext uri="{FF2B5EF4-FFF2-40B4-BE49-F238E27FC236}">
                <a16:creationId xmlns:a16="http://schemas.microsoft.com/office/drawing/2014/main" id="{26CB55BE-2516-4826-7DCE-946807C272E5}"/>
              </a:ext>
            </a:extLst>
          </p:cNvPr>
          <p:cNvSpPr>
            <a:spLocks noGrp="1"/>
          </p:cNvSpPr>
          <p:nvPr>
            <p:ph type="sldNum" sz="quarter" idx="12"/>
          </p:nvPr>
        </p:nvSpPr>
        <p:spPr>
          <a:xfrm>
            <a:off x="6935486" y="6577037"/>
            <a:ext cx="2133600" cy="476250"/>
          </a:xfr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ED70751B-34C4-41F7-9A42-B8AF8614956A}" type="slidenum">
              <a:rPr kumimoji="1" lang="en-US" altLang="ja-JP" sz="1800" b="0" i="0" u="none" strike="noStrike" kern="1200" cap="none" spc="0" normalizeH="0" baseline="0" noProof="0" smtClean="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62</a:t>
            </a:fld>
            <a:endParaRPr kumimoji="1" lang="en-US" altLang="ja-JP" sz="18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2" name="正方形/長方形 25">
            <a:extLst>
              <a:ext uri="{FF2B5EF4-FFF2-40B4-BE49-F238E27FC236}">
                <a16:creationId xmlns:a16="http://schemas.microsoft.com/office/drawing/2014/main" id="{9D2A97F2-8824-7C3F-5DC5-B93DBBC97597}"/>
              </a:ext>
            </a:extLst>
          </p:cNvPr>
          <p:cNvSpPr/>
          <p:nvPr/>
        </p:nvSpPr>
        <p:spPr>
          <a:xfrm>
            <a:off x="85930" y="770319"/>
            <a:ext cx="8820984" cy="276999"/>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200" b="0" i="0" u="sng"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実証事業</a:t>
            </a:r>
            <a:r>
              <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の体制を記載すること。</a:t>
            </a:r>
            <a:endParaRPr kumimoji="1" lang="en-US" altLang="ja-JP"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7" name="正方形/長方形 25">
            <a:extLst>
              <a:ext uri="{FF2B5EF4-FFF2-40B4-BE49-F238E27FC236}">
                <a16:creationId xmlns:a16="http://schemas.microsoft.com/office/drawing/2014/main" id="{A34D1060-DECC-5C25-1868-C2D7309FCE74}"/>
              </a:ext>
            </a:extLst>
          </p:cNvPr>
          <p:cNvSpPr/>
          <p:nvPr/>
        </p:nvSpPr>
        <p:spPr>
          <a:xfrm>
            <a:off x="74914" y="5365613"/>
            <a:ext cx="8820984" cy="1092607"/>
          </a:xfrm>
          <a:prstGeom prst="rect">
            <a:avLst/>
          </a:prstGeom>
        </p:spPr>
        <p:txBody>
          <a:bodyPr wrap="square">
            <a:spAutoFit/>
          </a:bodyPr>
          <a:lstStyle/>
          <a:p>
            <a:pPr marL="0" marR="0" lvl="0" indent="0" algn="l" defTabSz="914400" rtl="0" eaLnBrk="0" fontAlgn="base" latinLnBrk="0" hangingPunct="0">
              <a:lnSpc>
                <a:spcPct val="100000"/>
              </a:lnSpc>
              <a:spcBef>
                <a:spcPts val="200"/>
              </a:spcBef>
              <a:spcAft>
                <a:spcPct val="0"/>
              </a:spcAft>
              <a:buClrTx/>
              <a:buSzTx/>
              <a:buFontTx/>
              <a:buNone/>
              <a:tabLst/>
              <a:defRPr/>
            </a:pPr>
            <a:r>
              <a:rPr kumimoji="1" lang="en-US" altLang="ja-JP" sz="12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実証事業と実装後の役割・運営者に変更が見込まれる場合は、明確に記載すること。</a:t>
            </a:r>
            <a:endParaRPr kumimoji="1" lang="en-US" altLang="ja-JP" sz="12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ts val="200"/>
              </a:spcBef>
              <a:spcAft>
                <a:spcPct val="0"/>
              </a:spcAft>
              <a:buClrTx/>
              <a:buSzTx/>
              <a:buFontTx/>
              <a:buNone/>
              <a:tabLst/>
              <a:defRPr/>
            </a:pPr>
            <a:r>
              <a:rPr kumimoji="1" lang="en-US" altLang="ja-JP" sz="12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自治体内の部署間の連携体制もわかりやすく記載すること。</a:t>
            </a:r>
            <a:endParaRPr kumimoji="1" lang="en-US" altLang="ja-JP" sz="12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ts val="200"/>
              </a:spcBef>
              <a:spcAft>
                <a:spcPct val="0"/>
              </a:spcAft>
              <a:buClrTx/>
              <a:buSzTx/>
              <a:buFontTx/>
              <a:buNone/>
              <a:tabLst/>
              <a:defRPr/>
            </a:pPr>
            <a:r>
              <a:rPr kumimoji="1" lang="en-US" altLang="ja-JP" sz="12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連携する関連事業（特に</a:t>
            </a:r>
            <a:r>
              <a:rPr kumimoji="1" lang="en-US" altLang="ja-JP" sz="12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PLATEU/</a:t>
            </a:r>
            <a:r>
              <a:rPr kumimoji="1" lang="ja-JP" altLang="en-US" sz="12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都市構造再編集中支援事業</a:t>
            </a:r>
            <a:r>
              <a:rPr kumimoji="1" lang="en-US" altLang="ja-JP" sz="12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新しい地方経済・生活環境創生交付金等政府の支援を活用したものは、明記すること）</a:t>
            </a:r>
            <a:endParaRPr kumimoji="1" lang="en-US" altLang="ja-JP" sz="12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ts val="200"/>
              </a:spcBef>
              <a:spcAft>
                <a:spcPct val="0"/>
              </a:spcAft>
              <a:buClrTx/>
              <a:buSzTx/>
              <a:buFontTx/>
              <a:buNone/>
              <a:tabLst/>
              <a:defRPr/>
            </a:pPr>
            <a:r>
              <a:rPr kumimoji="1" lang="en-US" altLang="ja-JP" sz="12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記載フォーマットは問わない。</a:t>
            </a:r>
            <a:endParaRPr kumimoji="1" lang="en-US" altLang="ja-JP" sz="12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8" name="テキスト ボックス 7">
            <a:extLst>
              <a:ext uri="{FF2B5EF4-FFF2-40B4-BE49-F238E27FC236}">
                <a16:creationId xmlns:a16="http://schemas.microsoft.com/office/drawing/2014/main" id="{60A85806-C612-B0FC-DD66-2CD74AC3E464}"/>
              </a:ext>
            </a:extLst>
          </p:cNvPr>
          <p:cNvSpPr txBox="1"/>
          <p:nvPr/>
        </p:nvSpPr>
        <p:spPr>
          <a:xfrm>
            <a:off x="157403" y="1096046"/>
            <a:ext cx="912979" cy="253916"/>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（記載例）</a:t>
            </a:r>
            <a:endParaRPr kumimoji="1" lang="en-US" altLang="ja-JP" sz="10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9" name="正方形/長方形 8">
            <a:extLst>
              <a:ext uri="{FF2B5EF4-FFF2-40B4-BE49-F238E27FC236}">
                <a16:creationId xmlns:a16="http://schemas.microsoft.com/office/drawing/2014/main" id="{53FEE36C-133C-2E20-6EE7-D7586056A9AF}"/>
              </a:ext>
            </a:extLst>
          </p:cNvPr>
          <p:cNvSpPr/>
          <p:nvPr/>
        </p:nvSpPr>
        <p:spPr>
          <a:xfrm>
            <a:off x="1469177" y="4984525"/>
            <a:ext cx="2893887" cy="216000"/>
          </a:xfrm>
          <a:prstGeom prst="rect">
            <a:avLst/>
          </a:prstGeom>
          <a:solidFill>
            <a:srgbClr val="FF66CC">
              <a:alpha val="30196"/>
            </a:srgbClr>
          </a:solidFill>
          <a:ln w="19050" algn="ctr">
            <a:solidFill>
              <a:srgbClr val="FF66C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rtl="0" eaLnBrk="0" fontAlgn="auto" latinLnBrk="0" hangingPunct="0">
              <a:lnSpc>
                <a:spcPct val="100000"/>
              </a:lnSpc>
              <a:spcBef>
                <a:spcPts val="0"/>
              </a:spcBef>
              <a:spcAft>
                <a:spcPts val="0"/>
              </a:spcAft>
              <a:buClrTx/>
              <a:buSzPct val="100000"/>
              <a:buFontTx/>
              <a:buNone/>
              <a:tabLst/>
              <a:defRPr/>
            </a:pPr>
            <a:r>
              <a:rPr kumimoji="1" lang="ja-JP" altLang="en-US" sz="1000" b="1" i="0" u="none" strike="noStrike" kern="1200" cap="none" spc="0" normalizeH="0" baseline="0" noProof="0">
                <a:ln>
                  <a:noFill/>
                </a:ln>
                <a:solidFill>
                  <a:prstClr val="black"/>
                </a:solidFill>
                <a:effectLst/>
                <a:uLnTx/>
                <a:uFillTx/>
                <a:latin typeface="Arial" panose="020B0604020202020204" pitchFamily="34" charset="0"/>
                <a:ea typeface="Yu Gothic UI"/>
                <a:cs typeface="Arial" charset="0"/>
              </a:rPr>
              <a:t>住民</a:t>
            </a:r>
          </a:p>
        </p:txBody>
      </p:sp>
      <p:sp>
        <p:nvSpPr>
          <p:cNvPr id="14" name="正方形/長方形 13">
            <a:extLst>
              <a:ext uri="{FF2B5EF4-FFF2-40B4-BE49-F238E27FC236}">
                <a16:creationId xmlns:a16="http://schemas.microsoft.com/office/drawing/2014/main" id="{C104644D-7C64-7FAE-A2A3-FE5681D23F2D}"/>
              </a:ext>
            </a:extLst>
          </p:cNvPr>
          <p:cNvSpPr/>
          <p:nvPr/>
        </p:nvSpPr>
        <p:spPr>
          <a:xfrm>
            <a:off x="1456971" y="4553889"/>
            <a:ext cx="2893887" cy="216000"/>
          </a:xfrm>
          <a:prstGeom prst="rect">
            <a:avLst/>
          </a:prstGeom>
          <a:solidFill>
            <a:sysClr val="window" lastClr="FFFFFF">
              <a:lumMod val="95000"/>
            </a:sysClr>
          </a:solidFill>
          <a:ln w="6350" cap="flat" cmpd="sng" algn="ctr">
            <a:solidFill>
              <a:sysClr val="windowText" lastClr="000000"/>
            </a:solidFill>
            <a:prstDash val="solid"/>
          </a:ln>
          <a:effectLst/>
        </p:spPr>
        <p:txBody>
          <a:bodyPr vertOverflow="overflow" horzOverflow="overflow"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ja-JP" sz="1000" b="1" i="0" u="none" strike="noStrike" kern="0" cap="none" spc="0" normalizeH="0" baseline="0" noProof="0">
                <a:ln>
                  <a:noFill/>
                </a:ln>
                <a:solidFill>
                  <a:prstClr val="black"/>
                </a:solidFill>
                <a:effectLst/>
                <a:uLnTx/>
                <a:uFillTx/>
                <a:latin typeface="Yu Gothic UI"/>
                <a:ea typeface="Yu Gothic UI"/>
                <a:cs typeface="Meiryo UI"/>
              </a:rPr>
              <a:t>X</a:t>
            </a:r>
            <a:r>
              <a:rPr kumimoji="0" lang="ja-JP" altLang="en-US" sz="1000" b="1" i="0" u="none" strike="noStrike" kern="0" cap="none" spc="0" normalizeH="0" baseline="0" noProof="0">
                <a:ln>
                  <a:noFill/>
                </a:ln>
                <a:solidFill>
                  <a:prstClr val="black"/>
                </a:solidFill>
                <a:effectLst/>
                <a:uLnTx/>
                <a:uFillTx/>
                <a:latin typeface="Yu Gothic UI"/>
                <a:ea typeface="Yu Gothic UI"/>
                <a:cs typeface="Meiryo UI"/>
              </a:rPr>
              <a:t>社（サービス運営者）</a:t>
            </a:r>
          </a:p>
        </p:txBody>
      </p:sp>
      <p:sp>
        <p:nvSpPr>
          <p:cNvPr id="18" name="正方形/長方形 17">
            <a:extLst>
              <a:ext uri="{FF2B5EF4-FFF2-40B4-BE49-F238E27FC236}">
                <a16:creationId xmlns:a16="http://schemas.microsoft.com/office/drawing/2014/main" id="{C9B17FA3-D981-D14C-30FA-CE46A995900A}"/>
              </a:ext>
            </a:extLst>
          </p:cNvPr>
          <p:cNvSpPr/>
          <p:nvPr/>
        </p:nvSpPr>
        <p:spPr>
          <a:xfrm>
            <a:off x="1456973" y="2613385"/>
            <a:ext cx="2253706" cy="216000"/>
          </a:xfrm>
          <a:prstGeom prst="rect">
            <a:avLst/>
          </a:prstGeom>
          <a:solidFill>
            <a:srgbClr val="00A3E0">
              <a:alpha val="30196"/>
            </a:srgbClr>
          </a:solidFill>
          <a:ln w="19050" algn="ctr">
            <a:solidFill>
              <a:srgbClr val="00A3E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rtl="0" eaLnBrk="0" fontAlgn="auto" latinLnBrk="0" hangingPunct="0">
              <a:lnSpc>
                <a:spcPct val="100000"/>
              </a:lnSpc>
              <a:spcBef>
                <a:spcPts val="0"/>
              </a:spcBef>
              <a:spcAft>
                <a:spcPts val="0"/>
              </a:spcAft>
              <a:buClrTx/>
              <a:buSzPct val="100000"/>
              <a:buFontTx/>
              <a:buNone/>
              <a:tabLst/>
              <a:defRPr/>
            </a:pPr>
            <a:r>
              <a:rPr kumimoji="1" lang="ja-JP" altLang="en-US" sz="1000" b="1" i="0" u="none" strike="noStrike" kern="1200" cap="none" spc="0" normalizeH="0" baseline="0" noProof="0">
                <a:ln>
                  <a:noFill/>
                </a:ln>
                <a:solidFill>
                  <a:prstClr val="black"/>
                </a:solidFill>
                <a:effectLst/>
                <a:uLnTx/>
                <a:uFillTx/>
                <a:latin typeface="Arial" panose="020B0604020202020204" pitchFamily="34" charset="0"/>
                <a:ea typeface="Yu Gothic UI"/>
                <a:cs typeface="Arial" charset="0"/>
              </a:rPr>
              <a:t>○○市</a:t>
            </a:r>
          </a:p>
        </p:txBody>
      </p:sp>
      <p:sp>
        <p:nvSpPr>
          <p:cNvPr id="22" name="正方形/長方形 21">
            <a:extLst>
              <a:ext uri="{FF2B5EF4-FFF2-40B4-BE49-F238E27FC236}">
                <a16:creationId xmlns:a16="http://schemas.microsoft.com/office/drawing/2014/main" id="{4FC92382-1B15-FA82-EBD8-62929768C5F6}"/>
              </a:ext>
            </a:extLst>
          </p:cNvPr>
          <p:cNvSpPr/>
          <p:nvPr/>
        </p:nvSpPr>
        <p:spPr>
          <a:xfrm flipH="1">
            <a:off x="1326064" y="2279248"/>
            <a:ext cx="3090277" cy="252000"/>
          </a:xfrm>
          <a:prstGeom prst="rect">
            <a:avLst/>
          </a:prstGeom>
          <a:solidFill>
            <a:srgbClr val="86BC25">
              <a:lumMod val="20000"/>
              <a:lumOff val="80000"/>
            </a:srgbClr>
          </a:solidFill>
          <a:ln w="19050" algn="ctr">
            <a:solidFill>
              <a:srgbClr val="046A38"/>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rtl="0" eaLnBrk="0" fontAlgn="auto" latinLnBrk="0" hangingPunct="0">
              <a:lnSpc>
                <a:spcPct val="100000"/>
              </a:lnSpc>
              <a:spcBef>
                <a:spcPts val="0"/>
              </a:spcBef>
              <a:spcAft>
                <a:spcPts val="0"/>
              </a:spcAft>
              <a:buClrTx/>
              <a:buSzPct val="100000"/>
              <a:buFontTx/>
              <a:buNone/>
              <a:tabLst/>
              <a:defRPr/>
            </a:pPr>
            <a:r>
              <a:rPr kumimoji="0" lang="ja-JP" altLang="en-US" sz="1000" b="1" i="0" u="none" strike="noStrike" kern="0" cap="none" spc="0" normalizeH="0" baseline="0" noProof="0">
                <a:ln>
                  <a:noFill/>
                </a:ln>
                <a:solidFill>
                  <a:prstClr val="black"/>
                </a:solidFill>
                <a:effectLst/>
                <a:uLnTx/>
                <a:uFillTx/>
                <a:latin typeface="Arial" panose="020B0604020202020204" pitchFamily="34" charset="0"/>
                <a:ea typeface="Yu Gothic UI"/>
                <a:cs typeface="Arial" charset="0"/>
              </a:rPr>
              <a:t>○○コンソーシアム</a:t>
            </a:r>
          </a:p>
        </p:txBody>
      </p:sp>
      <p:cxnSp>
        <p:nvCxnSpPr>
          <p:cNvPr id="23" name="直線矢印コネクタ 22">
            <a:extLst>
              <a:ext uri="{FF2B5EF4-FFF2-40B4-BE49-F238E27FC236}">
                <a16:creationId xmlns:a16="http://schemas.microsoft.com/office/drawing/2014/main" id="{8E58FFCD-1D1B-5CE0-3C0B-BA3B58348863}"/>
              </a:ext>
            </a:extLst>
          </p:cNvPr>
          <p:cNvCxnSpPr>
            <a:cxnSpLocks/>
          </p:cNvCxnSpPr>
          <p:nvPr/>
        </p:nvCxnSpPr>
        <p:spPr>
          <a:xfrm>
            <a:off x="2809893" y="4239716"/>
            <a:ext cx="0" cy="314173"/>
          </a:xfrm>
          <a:prstGeom prst="straightConnector1">
            <a:avLst/>
          </a:prstGeom>
          <a:noFill/>
          <a:ln w="12700" cap="flat" cmpd="sng" algn="ctr">
            <a:solidFill>
              <a:sysClr val="window" lastClr="FFFFFF">
                <a:lumMod val="50000"/>
              </a:sysClr>
            </a:solidFill>
            <a:prstDash val="solid"/>
            <a:tailEnd type="triangle"/>
          </a:ln>
          <a:effectLst/>
        </p:spPr>
      </p:cxnSp>
      <p:sp>
        <p:nvSpPr>
          <p:cNvPr id="24" name="正方形/長方形 23">
            <a:extLst>
              <a:ext uri="{FF2B5EF4-FFF2-40B4-BE49-F238E27FC236}">
                <a16:creationId xmlns:a16="http://schemas.microsoft.com/office/drawing/2014/main" id="{44D24C78-C499-07EC-1AC1-621593B6A8CF}"/>
              </a:ext>
            </a:extLst>
          </p:cNvPr>
          <p:cNvSpPr/>
          <p:nvPr/>
        </p:nvSpPr>
        <p:spPr>
          <a:xfrm>
            <a:off x="2935786" y="4245523"/>
            <a:ext cx="1289640" cy="263378"/>
          </a:xfrm>
          <a:prstGeom prst="rect">
            <a:avLst/>
          </a:prstGeom>
          <a:noFill/>
          <a:ln w="6350" cap="flat" cmpd="sng" algn="ctr">
            <a:noFill/>
            <a:prstDash val="solid"/>
          </a:ln>
          <a:effectLst/>
        </p:spPr>
        <p:txBody>
          <a:bodyPr vertOverflow="overflow" horzOverflow="overflow"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a:ln>
                  <a:noFill/>
                </a:ln>
                <a:solidFill>
                  <a:prstClr val="black"/>
                </a:solidFill>
                <a:effectLst/>
                <a:uLnTx/>
                <a:uFillTx/>
                <a:latin typeface="Yu Gothic UI"/>
                <a:ea typeface="Yu Gothic UI"/>
                <a:cs typeface="Meiryo UI"/>
              </a:rPr>
              <a:t>スマートシティ基盤の提供</a:t>
            </a:r>
            <a:endParaRPr kumimoji="0" lang="en-US" altLang="ja-JP" sz="900" b="0" i="0" u="none" strike="noStrike" kern="0" cap="none" spc="0" normalizeH="0" baseline="0" noProof="0">
              <a:ln>
                <a:noFill/>
              </a:ln>
              <a:solidFill>
                <a:prstClr val="black"/>
              </a:solidFill>
              <a:effectLst/>
              <a:uLnTx/>
              <a:uFillTx/>
              <a:latin typeface="Yu Gothic UI"/>
              <a:ea typeface="Yu Gothic UI"/>
              <a:cs typeface="Meiryo UI"/>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a:ln>
                  <a:noFill/>
                </a:ln>
                <a:solidFill>
                  <a:prstClr val="black"/>
                </a:solidFill>
                <a:effectLst/>
                <a:uLnTx/>
                <a:uFillTx/>
                <a:latin typeface="Yu Gothic UI"/>
                <a:ea typeface="Yu Gothic UI"/>
                <a:cs typeface="Meiryo UI"/>
              </a:rPr>
              <a:t>事業の発注</a:t>
            </a:r>
          </a:p>
        </p:txBody>
      </p:sp>
      <p:sp>
        <p:nvSpPr>
          <p:cNvPr id="26" name="正方形/長方形 25">
            <a:extLst>
              <a:ext uri="{FF2B5EF4-FFF2-40B4-BE49-F238E27FC236}">
                <a16:creationId xmlns:a16="http://schemas.microsoft.com/office/drawing/2014/main" id="{16FECC49-A386-BA97-E460-331C4E647193}"/>
              </a:ext>
            </a:extLst>
          </p:cNvPr>
          <p:cNvSpPr/>
          <p:nvPr/>
        </p:nvSpPr>
        <p:spPr>
          <a:xfrm>
            <a:off x="1325060" y="2279247"/>
            <a:ext cx="3093750" cy="1956961"/>
          </a:xfrm>
          <a:prstGeom prst="rect">
            <a:avLst/>
          </a:prstGeom>
          <a:noFill/>
          <a:ln w="19050" algn="ctr">
            <a:solidFill>
              <a:srgbClr val="046A38"/>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rtl="0" eaLnBrk="1" fontAlgn="auto" latinLnBrk="0" hangingPunct="1">
              <a:lnSpc>
                <a:spcPct val="100000"/>
              </a:lnSpc>
              <a:spcBef>
                <a:spcPts val="0"/>
              </a:spcBef>
              <a:spcAft>
                <a:spcPts val="0"/>
              </a:spcAft>
              <a:buClrTx/>
              <a:buSzPct val="100000"/>
              <a:buFontTx/>
              <a:buNone/>
              <a:tabLst/>
              <a:defRPr/>
            </a:pPr>
            <a:endParaRPr kumimoji="0" lang="ja-JP" altLang="en-US" sz="1200" b="1" i="0" u="none" strike="noStrike" kern="0" cap="none" spc="0" normalizeH="0" baseline="0" noProof="0">
              <a:ln>
                <a:noFill/>
              </a:ln>
              <a:solidFill>
                <a:prstClr val="black"/>
              </a:solidFill>
              <a:effectLst/>
              <a:uLnTx/>
              <a:uFillTx/>
              <a:latin typeface="Arial" panose="020B0604020202020204" pitchFamily="34" charset="0"/>
              <a:ea typeface="Yu Gothic UI"/>
              <a:cs typeface="Arial" charset="0"/>
            </a:endParaRPr>
          </a:p>
        </p:txBody>
      </p:sp>
      <p:cxnSp>
        <p:nvCxnSpPr>
          <p:cNvPr id="28" name="直線矢印コネクタ 27">
            <a:extLst>
              <a:ext uri="{FF2B5EF4-FFF2-40B4-BE49-F238E27FC236}">
                <a16:creationId xmlns:a16="http://schemas.microsoft.com/office/drawing/2014/main" id="{43635A19-C47F-53BA-3FD6-D09707548778}"/>
              </a:ext>
            </a:extLst>
          </p:cNvPr>
          <p:cNvCxnSpPr>
            <a:cxnSpLocks/>
          </p:cNvCxnSpPr>
          <p:nvPr/>
        </p:nvCxnSpPr>
        <p:spPr>
          <a:xfrm>
            <a:off x="825432" y="2909673"/>
            <a:ext cx="502096" cy="0"/>
          </a:xfrm>
          <a:prstGeom prst="straightConnector1">
            <a:avLst/>
          </a:prstGeom>
          <a:noFill/>
          <a:ln w="12700" cap="flat" cmpd="sng" algn="ctr">
            <a:solidFill>
              <a:sysClr val="window" lastClr="FFFFFF">
                <a:lumMod val="50000"/>
              </a:sysClr>
            </a:solidFill>
            <a:prstDash val="solid"/>
            <a:tailEnd type="triangle"/>
          </a:ln>
          <a:effectLst/>
        </p:spPr>
      </p:cxnSp>
      <p:sp>
        <p:nvSpPr>
          <p:cNvPr id="30" name="正方形/長方形 29">
            <a:extLst>
              <a:ext uri="{FF2B5EF4-FFF2-40B4-BE49-F238E27FC236}">
                <a16:creationId xmlns:a16="http://schemas.microsoft.com/office/drawing/2014/main" id="{52F624F6-2696-7D7F-B809-39179F3C08AE}"/>
              </a:ext>
            </a:extLst>
          </p:cNvPr>
          <p:cNvSpPr/>
          <p:nvPr/>
        </p:nvSpPr>
        <p:spPr>
          <a:xfrm>
            <a:off x="515832" y="2132799"/>
            <a:ext cx="309600" cy="1661603"/>
          </a:xfrm>
          <a:prstGeom prst="rect">
            <a:avLst/>
          </a:prstGeom>
          <a:solidFill>
            <a:sysClr val="window" lastClr="FFFFFF">
              <a:lumMod val="95000"/>
            </a:sysClr>
          </a:solidFill>
          <a:ln w="6350" cap="flat" cmpd="sng" algn="ctr">
            <a:solidFill>
              <a:sysClr val="windowText" lastClr="000000"/>
            </a:solidFill>
            <a:prstDash val="solid"/>
          </a:ln>
          <a:effectLst/>
        </p:spPr>
        <p:txBody>
          <a:bodyPr vertOverflow="overflow" horzOverflow="overflow" vert="eaVert"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00" b="1" i="0" u="none" strike="noStrike" kern="0" cap="none" spc="0" normalizeH="0" baseline="0" noProof="0">
                <a:ln>
                  <a:noFill/>
                </a:ln>
                <a:solidFill>
                  <a:prstClr val="black"/>
                </a:solidFill>
                <a:effectLst/>
                <a:uLnTx/>
                <a:uFillTx/>
                <a:latin typeface="Yu Gothic UI"/>
                <a:ea typeface="Yu Gothic UI"/>
                <a:cs typeface="Meiryo UI"/>
              </a:rPr>
              <a:t>○○大学</a:t>
            </a:r>
          </a:p>
        </p:txBody>
      </p:sp>
      <p:sp>
        <p:nvSpPr>
          <p:cNvPr id="32" name="正方形/長方形 31">
            <a:extLst>
              <a:ext uri="{FF2B5EF4-FFF2-40B4-BE49-F238E27FC236}">
                <a16:creationId xmlns:a16="http://schemas.microsoft.com/office/drawing/2014/main" id="{E65EBFC9-CD1C-43E3-77D8-CCDB9E0129DE}"/>
              </a:ext>
            </a:extLst>
          </p:cNvPr>
          <p:cNvSpPr/>
          <p:nvPr/>
        </p:nvSpPr>
        <p:spPr>
          <a:xfrm>
            <a:off x="828993" y="3015479"/>
            <a:ext cx="482778" cy="206831"/>
          </a:xfrm>
          <a:prstGeom prst="rect">
            <a:avLst/>
          </a:prstGeom>
          <a:noFill/>
          <a:ln w="6350" cap="flat" cmpd="sng" algn="ctr">
            <a:noFill/>
            <a:prstDash val="solid"/>
          </a:ln>
          <a:effectLst/>
        </p:spPr>
        <p:txBody>
          <a:bodyPr vertOverflow="overflow" horzOverflow="overflow"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a:ln>
                  <a:noFill/>
                </a:ln>
                <a:solidFill>
                  <a:prstClr val="black"/>
                </a:solidFill>
                <a:effectLst/>
                <a:uLnTx/>
                <a:uFillTx/>
                <a:latin typeface="Yu Gothic UI"/>
                <a:ea typeface="Yu Gothic UI"/>
                <a:cs typeface="Meiryo UI"/>
              </a:rPr>
              <a:t>助言</a:t>
            </a:r>
          </a:p>
        </p:txBody>
      </p:sp>
      <p:cxnSp>
        <p:nvCxnSpPr>
          <p:cNvPr id="36" name="直線矢印コネクタ 35">
            <a:extLst>
              <a:ext uri="{FF2B5EF4-FFF2-40B4-BE49-F238E27FC236}">
                <a16:creationId xmlns:a16="http://schemas.microsoft.com/office/drawing/2014/main" id="{24258681-56FC-F24A-CE54-91B9B43EEB3F}"/>
              </a:ext>
            </a:extLst>
          </p:cNvPr>
          <p:cNvCxnSpPr>
            <a:cxnSpLocks/>
          </p:cNvCxnSpPr>
          <p:nvPr/>
        </p:nvCxnSpPr>
        <p:spPr>
          <a:xfrm>
            <a:off x="2809893" y="4773384"/>
            <a:ext cx="0" cy="218894"/>
          </a:xfrm>
          <a:prstGeom prst="straightConnector1">
            <a:avLst/>
          </a:prstGeom>
          <a:noFill/>
          <a:ln w="12700" cap="flat" cmpd="sng" algn="ctr">
            <a:solidFill>
              <a:schemeClr val="bg1">
                <a:lumMod val="50000"/>
              </a:schemeClr>
            </a:solidFill>
            <a:prstDash val="solid"/>
            <a:tailEnd type="triangle"/>
          </a:ln>
          <a:effectLst/>
        </p:spPr>
      </p:cxnSp>
      <p:sp>
        <p:nvSpPr>
          <p:cNvPr id="37" name="正方形/長方形 36">
            <a:extLst>
              <a:ext uri="{FF2B5EF4-FFF2-40B4-BE49-F238E27FC236}">
                <a16:creationId xmlns:a16="http://schemas.microsoft.com/office/drawing/2014/main" id="{903EF73B-CD9A-BE97-F91F-1ADDA697F6A1}"/>
              </a:ext>
            </a:extLst>
          </p:cNvPr>
          <p:cNvSpPr/>
          <p:nvPr/>
        </p:nvSpPr>
        <p:spPr>
          <a:xfrm>
            <a:off x="2851124" y="4787559"/>
            <a:ext cx="756383" cy="110728"/>
          </a:xfrm>
          <a:prstGeom prst="rect">
            <a:avLst/>
          </a:prstGeom>
          <a:solidFill>
            <a:schemeClr val="bg1"/>
          </a:solidFill>
          <a:ln w="6350" cap="flat" cmpd="sng" algn="ctr">
            <a:noFill/>
            <a:prstDash val="solid"/>
          </a:ln>
          <a:effectLst/>
        </p:spPr>
        <p:txBody>
          <a:bodyPr vertOverflow="overflow" horzOverflow="overflow"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a:ln>
                  <a:noFill/>
                </a:ln>
                <a:solidFill>
                  <a:prstClr val="black"/>
                </a:solidFill>
                <a:effectLst/>
                <a:uLnTx/>
                <a:uFillTx/>
                <a:latin typeface="Yu Gothic UI"/>
                <a:ea typeface="Yu Gothic UI"/>
                <a:cs typeface="Meiryo UI"/>
              </a:rPr>
              <a:t>サービスの提供</a:t>
            </a:r>
          </a:p>
        </p:txBody>
      </p:sp>
      <p:sp>
        <p:nvSpPr>
          <p:cNvPr id="38" name="正方形/長方形 37">
            <a:extLst>
              <a:ext uri="{FF2B5EF4-FFF2-40B4-BE49-F238E27FC236}">
                <a16:creationId xmlns:a16="http://schemas.microsoft.com/office/drawing/2014/main" id="{4E7CBD28-D50A-3E88-1F51-68ADB5BAE86F}"/>
              </a:ext>
            </a:extLst>
          </p:cNvPr>
          <p:cNvSpPr/>
          <p:nvPr/>
        </p:nvSpPr>
        <p:spPr>
          <a:xfrm>
            <a:off x="1456971" y="2916700"/>
            <a:ext cx="2253706" cy="216000"/>
          </a:xfrm>
          <a:prstGeom prst="rect">
            <a:avLst/>
          </a:prstGeom>
          <a:solidFill>
            <a:srgbClr val="ED8B00">
              <a:alpha val="30196"/>
            </a:srgbClr>
          </a:solidFill>
          <a:ln w="19050" algn="ctr">
            <a:solidFill>
              <a:srgbClr val="ED8B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rtl="0" eaLnBrk="0" fontAlgn="auto" latinLnBrk="0" hangingPunct="0">
              <a:lnSpc>
                <a:spcPct val="100000"/>
              </a:lnSpc>
              <a:spcBef>
                <a:spcPts val="0"/>
              </a:spcBef>
              <a:spcAft>
                <a:spcPts val="0"/>
              </a:spcAft>
              <a:buClrTx/>
              <a:buSzPct val="100000"/>
              <a:buFontTx/>
              <a:buNone/>
              <a:tabLst/>
              <a:defRPr/>
            </a:pPr>
            <a:r>
              <a:rPr kumimoji="1" lang="en-US" altLang="ja-JP" sz="1000" b="1" i="0" u="none" strike="noStrike" kern="1200" cap="none" spc="0" normalizeH="0" baseline="0" noProof="0">
                <a:ln>
                  <a:noFill/>
                </a:ln>
                <a:solidFill>
                  <a:prstClr val="black"/>
                </a:solidFill>
                <a:effectLst/>
                <a:uLnTx/>
                <a:uFillTx/>
                <a:latin typeface="Arial" panose="020B0604020202020204" pitchFamily="34" charset="0"/>
                <a:ea typeface="Yu Gothic UI"/>
                <a:cs typeface="Arial" charset="0"/>
              </a:rPr>
              <a:t>A</a:t>
            </a:r>
            <a:r>
              <a:rPr kumimoji="1" lang="ja-JP" altLang="en-US" sz="1000" b="1" i="0" u="none" strike="noStrike" kern="1200" cap="none" spc="0" normalizeH="0" baseline="0" noProof="0">
                <a:ln>
                  <a:noFill/>
                </a:ln>
                <a:solidFill>
                  <a:prstClr val="black"/>
                </a:solidFill>
                <a:effectLst/>
                <a:uLnTx/>
                <a:uFillTx/>
                <a:latin typeface="Arial" panose="020B0604020202020204" pitchFamily="34" charset="0"/>
                <a:ea typeface="Yu Gothic UI"/>
                <a:cs typeface="Arial" charset="0"/>
              </a:rPr>
              <a:t>社</a:t>
            </a:r>
          </a:p>
        </p:txBody>
      </p:sp>
      <p:cxnSp>
        <p:nvCxnSpPr>
          <p:cNvPr id="40" name="直線矢印コネクタ 39">
            <a:extLst>
              <a:ext uri="{FF2B5EF4-FFF2-40B4-BE49-F238E27FC236}">
                <a16:creationId xmlns:a16="http://schemas.microsoft.com/office/drawing/2014/main" id="{B9CD0B10-B0BA-6802-637F-EA709FC7B3AD}"/>
              </a:ext>
            </a:extLst>
          </p:cNvPr>
          <p:cNvCxnSpPr>
            <a:cxnSpLocks/>
            <a:stCxn id="18" idx="3"/>
          </p:cNvCxnSpPr>
          <p:nvPr/>
        </p:nvCxnSpPr>
        <p:spPr>
          <a:xfrm flipV="1">
            <a:off x="3710679" y="2702487"/>
            <a:ext cx="2690125" cy="18898"/>
          </a:xfrm>
          <a:prstGeom prst="straightConnector1">
            <a:avLst/>
          </a:prstGeom>
          <a:solidFill>
            <a:schemeClr val="bg1">
              <a:alpha val="30196"/>
            </a:schemeClr>
          </a:solidFill>
          <a:ln w="19050" algn="ctr">
            <a:solidFill>
              <a:srgbClr val="00A3E0"/>
            </a:solidFill>
            <a:miter lim="800000"/>
            <a:headEnd/>
            <a:tailEnd/>
          </a:ln>
        </p:spPr>
      </p:cxnSp>
      <p:sp>
        <p:nvSpPr>
          <p:cNvPr id="41" name="正方形/長方形 40">
            <a:extLst>
              <a:ext uri="{FF2B5EF4-FFF2-40B4-BE49-F238E27FC236}">
                <a16:creationId xmlns:a16="http://schemas.microsoft.com/office/drawing/2014/main" id="{A0F42F7C-139B-70E1-64CA-10BFBE3DA0F0}"/>
              </a:ext>
            </a:extLst>
          </p:cNvPr>
          <p:cNvSpPr/>
          <p:nvPr/>
        </p:nvSpPr>
        <p:spPr>
          <a:xfrm>
            <a:off x="1462159" y="3948333"/>
            <a:ext cx="2248518" cy="216000"/>
          </a:xfrm>
          <a:prstGeom prst="rect">
            <a:avLst/>
          </a:prstGeom>
          <a:solidFill>
            <a:sysClr val="window" lastClr="FFFFFF">
              <a:lumMod val="95000"/>
            </a:sysClr>
          </a:solidFill>
          <a:ln w="6350" cap="flat" cmpd="sng" algn="ctr">
            <a:solidFill>
              <a:sysClr val="windowText" lastClr="000000"/>
            </a:solidFill>
            <a:prstDash val="solid"/>
          </a:ln>
          <a:effectLst/>
        </p:spPr>
        <p:txBody>
          <a:bodyPr vertOverflow="overflow" horzOverflow="overflow" lIns="0" tIns="0" rIns="0" bIns="0" rtlCol="0" anchor="ctr"/>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ja-JP" altLang="en-US" sz="1000" b="1" i="0" u="none" strike="noStrike" kern="0" cap="none" spc="0" normalizeH="0" baseline="0" noProof="0">
                <a:ln>
                  <a:noFill/>
                </a:ln>
                <a:solidFill>
                  <a:prstClr val="black"/>
                </a:solidFill>
                <a:effectLst/>
                <a:uLnTx/>
                <a:uFillTx/>
                <a:latin typeface="Yu Gothic UI"/>
                <a:ea typeface="Yu Gothic UI"/>
                <a:cs typeface="+mn-cs"/>
              </a:rPr>
              <a:t>サービス提供者（一部）</a:t>
            </a:r>
            <a:endParaRPr kumimoji="0" lang="ja-JP" altLang="en-US" sz="1000" b="1" i="0" u="none" strike="sngStrike" kern="0" cap="none" spc="0" normalizeH="0" baseline="0" noProof="0">
              <a:ln>
                <a:noFill/>
              </a:ln>
              <a:solidFill>
                <a:prstClr val="black"/>
              </a:solidFill>
              <a:effectLst/>
              <a:uLnTx/>
              <a:uFillTx/>
              <a:latin typeface="Yu Gothic UI"/>
              <a:ea typeface="Yu Gothic UI"/>
              <a:cs typeface="+mn-cs"/>
            </a:endParaRPr>
          </a:p>
        </p:txBody>
      </p:sp>
      <p:sp>
        <p:nvSpPr>
          <p:cNvPr id="42" name="四角形: 角を丸くする 41">
            <a:extLst>
              <a:ext uri="{FF2B5EF4-FFF2-40B4-BE49-F238E27FC236}">
                <a16:creationId xmlns:a16="http://schemas.microsoft.com/office/drawing/2014/main" id="{EC09B1FB-CEE9-CBF8-B602-9D2759965E18}"/>
              </a:ext>
            </a:extLst>
          </p:cNvPr>
          <p:cNvSpPr/>
          <p:nvPr/>
        </p:nvSpPr>
        <p:spPr>
          <a:xfrm>
            <a:off x="6400804" y="2131774"/>
            <a:ext cx="2692906" cy="2198430"/>
          </a:xfrm>
          <a:prstGeom prst="roundRect">
            <a:avLst/>
          </a:prstGeom>
          <a:solidFill>
            <a:schemeClr val="bg1">
              <a:alpha val="30196"/>
            </a:schemeClr>
          </a:solidFill>
          <a:ln w="19050" algn="ctr">
            <a:solidFill>
              <a:srgbClr val="00A3E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rtl="0" eaLnBrk="0" fontAlgn="auto" latinLnBrk="0" hangingPunct="0">
              <a:lnSpc>
                <a:spcPct val="100000"/>
              </a:lnSpc>
              <a:spcBef>
                <a:spcPts val="0"/>
              </a:spcBef>
              <a:spcAft>
                <a:spcPts val="0"/>
              </a:spcAft>
              <a:buClrTx/>
              <a:buSzPct val="100000"/>
              <a:buFontTx/>
              <a:buNone/>
              <a:tabLst/>
              <a:defRPr/>
            </a:pPr>
            <a:endParaRPr kumimoji="1" lang="ja-JP" altLang="en-US" sz="1000" b="1" i="0" u="none" strike="noStrike" kern="1200" cap="none" spc="0" normalizeH="0" baseline="0" noProof="0">
              <a:ln>
                <a:noFill/>
              </a:ln>
              <a:solidFill>
                <a:prstClr val="black"/>
              </a:solidFill>
              <a:effectLst/>
              <a:uLnTx/>
              <a:uFillTx/>
              <a:latin typeface="Arial" panose="020B0604020202020204" pitchFamily="34" charset="0"/>
              <a:ea typeface="Yu Gothic UI"/>
              <a:cs typeface="Arial" charset="0"/>
            </a:endParaRPr>
          </a:p>
        </p:txBody>
      </p:sp>
      <p:sp>
        <p:nvSpPr>
          <p:cNvPr id="43" name="正方形/長方形 42">
            <a:extLst>
              <a:ext uri="{FF2B5EF4-FFF2-40B4-BE49-F238E27FC236}">
                <a16:creationId xmlns:a16="http://schemas.microsoft.com/office/drawing/2014/main" id="{F06CB3BC-BE1B-6F00-77EA-189F1E335C03}"/>
              </a:ext>
            </a:extLst>
          </p:cNvPr>
          <p:cNvSpPr/>
          <p:nvPr/>
        </p:nvSpPr>
        <p:spPr>
          <a:xfrm>
            <a:off x="6960244" y="2154095"/>
            <a:ext cx="1543088" cy="216000"/>
          </a:xfrm>
          <a:prstGeom prst="rect">
            <a:avLst/>
          </a:prstGeom>
          <a:noFill/>
          <a:ln w="6350" cap="flat" cmpd="sng" algn="ctr">
            <a:noFill/>
            <a:prstDash val="solid"/>
          </a:ln>
          <a:effectLst/>
        </p:spPr>
        <p:txBody>
          <a:bodyPr vertOverflow="overflow" horzOverflow="overflow"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a:ln>
                  <a:noFill/>
                </a:ln>
                <a:solidFill>
                  <a:prstClr val="black"/>
                </a:solidFill>
                <a:effectLst/>
                <a:uLnTx/>
                <a:uFillTx/>
                <a:latin typeface="Yu Gothic UI"/>
                <a:ea typeface="Yu Gothic UI"/>
                <a:cs typeface="Meiryo UI"/>
              </a:rPr>
              <a:t>行政内部の連携体制</a:t>
            </a:r>
          </a:p>
        </p:txBody>
      </p:sp>
      <p:sp>
        <p:nvSpPr>
          <p:cNvPr id="45" name="正方形/長方形 44">
            <a:extLst>
              <a:ext uri="{FF2B5EF4-FFF2-40B4-BE49-F238E27FC236}">
                <a16:creationId xmlns:a16="http://schemas.microsoft.com/office/drawing/2014/main" id="{770AAC38-35DE-3FEF-A843-26BD558468B2}"/>
              </a:ext>
            </a:extLst>
          </p:cNvPr>
          <p:cNvSpPr/>
          <p:nvPr/>
        </p:nvSpPr>
        <p:spPr>
          <a:xfrm>
            <a:off x="4958412" y="3676001"/>
            <a:ext cx="1327793" cy="272332"/>
          </a:xfrm>
          <a:prstGeom prst="rect">
            <a:avLst/>
          </a:prstGeom>
          <a:solidFill>
            <a:schemeClr val="accent6">
              <a:lumMod val="20000"/>
              <a:lumOff val="80000"/>
              <a:alpha val="30196"/>
            </a:schemeClr>
          </a:solidFill>
          <a:ln w="19050" algn="ctr">
            <a:solidFill>
              <a:schemeClr val="accent6"/>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rtl="0" eaLnBrk="0" fontAlgn="auto" latinLnBrk="0" hangingPunct="0">
              <a:lnSpc>
                <a:spcPct val="100000"/>
              </a:lnSpc>
              <a:spcBef>
                <a:spcPts val="0"/>
              </a:spcBef>
              <a:spcAft>
                <a:spcPts val="0"/>
              </a:spcAft>
              <a:buClrTx/>
              <a:buSzPct val="100000"/>
              <a:buFontTx/>
              <a:buNone/>
              <a:tabLst/>
              <a:defRPr/>
            </a:pPr>
            <a:r>
              <a:rPr kumimoji="1" lang="ja-JP" altLang="en-US" sz="1000" b="1" i="0" u="none" strike="noStrike" kern="1200" cap="none" spc="0" normalizeH="0" baseline="0" noProof="0">
                <a:ln>
                  <a:noFill/>
                </a:ln>
                <a:solidFill>
                  <a:prstClr val="black"/>
                </a:solidFill>
                <a:effectLst/>
                <a:uLnTx/>
                <a:uFillTx/>
                <a:latin typeface="Arial" panose="020B0604020202020204" pitchFamily="34" charset="0"/>
                <a:ea typeface="Yu Gothic UI"/>
                <a:cs typeface="Arial" charset="0"/>
              </a:rPr>
              <a:t>○○市</a:t>
            </a:r>
            <a:r>
              <a:rPr kumimoji="1" lang="en-US" altLang="ja-JP" sz="1000" b="1" i="0" u="none" strike="noStrike" kern="1200" cap="none" spc="0" normalizeH="0" baseline="0" noProof="0">
                <a:ln>
                  <a:noFill/>
                </a:ln>
                <a:solidFill>
                  <a:prstClr val="black"/>
                </a:solidFill>
                <a:effectLst/>
                <a:uLnTx/>
                <a:uFillTx/>
                <a:latin typeface="Arial" panose="020B0604020202020204" pitchFamily="34" charset="0"/>
                <a:ea typeface="Yu Gothic UI"/>
                <a:cs typeface="Arial" charset="0"/>
              </a:rPr>
              <a:t>3D</a:t>
            </a:r>
            <a:r>
              <a:rPr kumimoji="1" lang="ja-JP" altLang="en-US" sz="1000" b="1" i="0" u="none" strike="noStrike" kern="1200" cap="none" spc="0" normalizeH="0" baseline="0" noProof="0">
                <a:ln>
                  <a:noFill/>
                </a:ln>
                <a:solidFill>
                  <a:prstClr val="black"/>
                </a:solidFill>
                <a:effectLst/>
                <a:uLnTx/>
                <a:uFillTx/>
                <a:latin typeface="Arial" panose="020B0604020202020204" pitchFamily="34" charset="0"/>
                <a:ea typeface="Yu Gothic UI"/>
                <a:cs typeface="Arial" charset="0"/>
              </a:rPr>
              <a:t>都市モデル</a:t>
            </a:r>
          </a:p>
        </p:txBody>
      </p:sp>
      <p:sp>
        <p:nvSpPr>
          <p:cNvPr id="46" name="正方形/長方形 45">
            <a:extLst>
              <a:ext uri="{FF2B5EF4-FFF2-40B4-BE49-F238E27FC236}">
                <a16:creationId xmlns:a16="http://schemas.microsoft.com/office/drawing/2014/main" id="{8B45E9EA-BD92-7AFD-2F48-39840F3EA5B3}"/>
              </a:ext>
            </a:extLst>
          </p:cNvPr>
          <p:cNvSpPr/>
          <p:nvPr/>
        </p:nvSpPr>
        <p:spPr>
          <a:xfrm flipH="1">
            <a:off x="5132976" y="1433976"/>
            <a:ext cx="1959303" cy="252000"/>
          </a:xfrm>
          <a:prstGeom prst="rect">
            <a:avLst/>
          </a:prstGeom>
          <a:solidFill>
            <a:srgbClr val="86BC25">
              <a:lumMod val="20000"/>
              <a:lumOff val="80000"/>
            </a:srgbClr>
          </a:solidFill>
          <a:ln w="19050" algn="ctr">
            <a:solidFill>
              <a:srgbClr val="046A38"/>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rtl="0" eaLnBrk="0" fontAlgn="auto" latinLnBrk="0" hangingPunct="0">
              <a:lnSpc>
                <a:spcPct val="100000"/>
              </a:lnSpc>
              <a:spcBef>
                <a:spcPts val="0"/>
              </a:spcBef>
              <a:spcAft>
                <a:spcPts val="0"/>
              </a:spcAft>
              <a:buClrTx/>
              <a:buSzPct val="100000"/>
              <a:buFontTx/>
              <a:buNone/>
              <a:tabLst/>
              <a:defRPr/>
            </a:pPr>
            <a:r>
              <a:rPr kumimoji="0" lang="ja-JP" altLang="en-US" sz="1000" b="1" i="0" u="none" strike="noStrike" kern="0" cap="none" spc="0" normalizeH="0" baseline="0" noProof="0">
                <a:ln>
                  <a:noFill/>
                </a:ln>
                <a:solidFill>
                  <a:prstClr val="black"/>
                </a:solidFill>
                <a:effectLst/>
                <a:uLnTx/>
                <a:uFillTx/>
                <a:latin typeface="Arial" panose="020B0604020202020204" pitchFamily="34" charset="0"/>
                <a:ea typeface="Yu Gothic UI"/>
                <a:cs typeface="Arial" charset="0"/>
              </a:rPr>
              <a:t>○○まちづくり協議会</a:t>
            </a:r>
          </a:p>
        </p:txBody>
      </p:sp>
      <p:cxnSp>
        <p:nvCxnSpPr>
          <p:cNvPr id="48" name="直線矢印コネクタ 47">
            <a:extLst>
              <a:ext uri="{FF2B5EF4-FFF2-40B4-BE49-F238E27FC236}">
                <a16:creationId xmlns:a16="http://schemas.microsoft.com/office/drawing/2014/main" id="{336B64D3-A627-E30B-5245-1D6C6E9D9F99}"/>
              </a:ext>
            </a:extLst>
          </p:cNvPr>
          <p:cNvCxnSpPr>
            <a:cxnSpLocks/>
          </p:cNvCxnSpPr>
          <p:nvPr/>
        </p:nvCxnSpPr>
        <p:spPr>
          <a:xfrm>
            <a:off x="4416341" y="3783350"/>
            <a:ext cx="542071" cy="0"/>
          </a:xfrm>
          <a:prstGeom prst="straightConnector1">
            <a:avLst/>
          </a:prstGeom>
          <a:noFill/>
          <a:ln w="12700" cap="flat" cmpd="sng" algn="ctr">
            <a:solidFill>
              <a:sysClr val="window" lastClr="FFFFFF">
                <a:lumMod val="50000"/>
              </a:sysClr>
            </a:solidFill>
            <a:prstDash val="solid"/>
            <a:headEnd type="triangle"/>
            <a:tailEnd type="triangle"/>
          </a:ln>
          <a:effectLst/>
        </p:spPr>
      </p:cxnSp>
      <p:sp>
        <p:nvSpPr>
          <p:cNvPr id="49" name="正方形/長方形 48">
            <a:extLst>
              <a:ext uri="{FF2B5EF4-FFF2-40B4-BE49-F238E27FC236}">
                <a16:creationId xmlns:a16="http://schemas.microsoft.com/office/drawing/2014/main" id="{1164C93B-5D4B-357A-3E51-CDD3EF078278}"/>
              </a:ext>
            </a:extLst>
          </p:cNvPr>
          <p:cNvSpPr/>
          <p:nvPr/>
        </p:nvSpPr>
        <p:spPr>
          <a:xfrm>
            <a:off x="4686321" y="1831896"/>
            <a:ext cx="430678" cy="263378"/>
          </a:xfrm>
          <a:prstGeom prst="rect">
            <a:avLst/>
          </a:prstGeom>
          <a:noFill/>
          <a:ln w="6350" cap="flat" cmpd="sng" algn="ctr">
            <a:noFill/>
            <a:prstDash val="solid"/>
          </a:ln>
          <a:effectLst/>
        </p:spPr>
        <p:txBody>
          <a:bodyPr vertOverflow="overflow" horzOverflow="overflow"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a:ln>
                  <a:noFill/>
                </a:ln>
                <a:solidFill>
                  <a:prstClr val="black"/>
                </a:solidFill>
                <a:effectLst/>
                <a:uLnTx/>
                <a:uFillTx/>
                <a:latin typeface="Yu Gothic UI"/>
                <a:ea typeface="Yu Gothic UI"/>
                <a:cs typeface="Meiryo UI"/>
              </a:rPr>
              <a:t>連携</a:t>
            </a:r>
          </a:p>
        </p:txBody>
      </p:sp>
      <p:cxnSp>
        <p:nvCxnSpPr>
          <p:cNvPr id="50" name="コネクタ: カギ線 49">
            <a:extLst>
              <a:ext uri="{FF2B5EF4-FFF2-40B4-BE49-F238E27FC236}">
                <a16:creationId xmlns:a16="http://schemas.microsoft.com/office/drawing/2014/main" id="{B6D21D5C-B9CD-B8CD-79DD-A57D1489731A}"/>
              </a:ext>
            </a:extLst>
          </p:cNvPr>
          <p:cNvCxnSpPr>
            <a:cxnSpLocks/>
            <a:stCxn id="22" idx="1"/>
            <a:endCxn id="46" idx="3"/>
          </p:cNvCxnSpPr>
          <p:nvPr/>
        </p:nvCxnSpPr>
        <p:spPr>
          <a:xfrm flipV="1">
            <a:off x="4416341" y="1559976"/>
            <a:ext cx="716635" cy="845272"/>
          </a:xfrm>
          <a:prstGeom prst="bentConnector3">
            <a:avLst>
              <a:gd name="adj1" fmla="val 50000"/>
            </a:avLst>
          </a:prstGeom>
          <a:noFill/>
          <a:ln w="12700" cap="flat" cmpd="sng" algn="ctr">
            <a:solidFill>
              <a:sysClr val="window" lastClr="FFFFFF">
                <a:lumMod val="50000"/>
              </a:sysClr>
            </a:solidFill>
            <a:prstDash val="solid"/>
            <a:headEnd type="triangle"/>
            <a:tailEnd type="triangle"/>
          </a:ln>
          <a:effectLst/>
        </p:spPr>
      </p:cxnSp>
      <p:sp>
        <p:nvSpPr>
          <p:cNvPr id="51" name="正方形/長方形 50">
            <a:extLst>
              <a:ext uri="{FF2B5EF4-FFF2-40B4-BE49-F238E27FC236}">
                <a16:creationId xmlns:a16="http://schemas.microsoft.com/office/drawing/2014/main" id="{CBA0ACB4-3B69-368E-91E2-99B62DE16AA1}"/>
              </a:ext>
            </a:extLst>
          </p:cNvPr>
          <p:cNvSpPr/>
          <p:nvPr/>
        </p:nvSpPr>
        <p:spPr>
          <a:xfrm>
            <a:off x="4473096" y="4010243"/>
            <a:ext cx="664657" cy="263378"/>
          </a:xfrm>
          <a:prstGeom prst="rect">
            <a:avLst/>
          </a:prstGeom>
          <a:noFill/>
          <a:ln w="6350" cap="flat" cmpd="sng" algn="ctr">
            <a:noFill/>
            <a:prstDash val="solid"/>
          </a:ln>
          <a:effectLst/>
        </p:spPr>
        <p:txBody>
          <a:bodyPr vertOverflow="overflow" horzOverflow="overflow"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a:ln>
                  <a:noFill/>
                </a:ln>
                <a:solidFill>
                  <a:prstClr val="black"/>
                </a:solidFill>
                <a:effectLst/>
                <a:uLnTx/>
                <a:uFillTx/>
                <a:latin typeface="Yu Gothic UI"/>
                <a:ea typeface="Yu Gothic UI"/>
                <a:cs typeface="Meiryo UI"/>
              </a:rPr>
              <a:t>建物データを利用</a:t>
            </a:r>
          </a:p>
        </p:txBody>
      </p:sp>
      <p:sp>
        <p:nvSpPr>
          <p:cNvPr id="52" name="正方形/長方形 51">
            <a:extLst>
              <a:ext uri="{FF2B5EF4-FFF2-40B4-BE49-F238E27FC236}">
                <a16:creationId xmlns:a16="http://schemas.microsoft.com/office/drawing/2014/main" id="{4C6ED650-A16F-2DDC-8447-90B6D1719365}"/>
              </a:ext>
            </a:extLst>
          </p:cNvPr>
          <p:cNvSpPr/>
          <p:nvPr/>
        </p:nvSpPr>
        <p:spPr>
          <a:xfrm flipH="1">
            <a:off x="5132976" y="1775524"/>
            <a:ext cx="1959303" cy="252000"/>
          </a:xfrm>
          <a:prstGeom prst="rect">
            <a:avLst/>
          </a:prstGeom>
          <a:solidFill>
            <a:srgbClr val="00A3E0">
              <a:alpha val="30196"/>
            </a:srgbClr>
          </a:solidFill>
          <a:ln w="19050" algn="ctr">
            <a:solidFill>
              <a:srgbClr val="00A3E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rtl="0" eaLnBrk="0" fontAlgn="auto" latinLnBrk="0" hangingPunct="0">
              <a:lnSpc>
                <a:spcPct val="100000"/>
              </a:lnSpc>
              <a:spcBef>
                <a:spcPts val="0"/>
              </a:spcBef>
              <a:spcAft>
                <a:spcPts val="0"/>
              </a:spcAft>
              <a:buClrTx/>
              <a:buSzPct val="100000"/>
              <a:buFontTx/>
              <a:buNone/>
              <a:tabLst/>
              <a:defRPr/>
            </a:pPr>
            <a:r>
              <a:rPr kumimoji="1" lang="ja-JP" altLang="en-US" sz="1000" b="1" i="0" u="none" strike="noStrike" kern="1200" cap="none" spc="0" normalizeH="0" baseline="0" noProof="0">
                <a:ln>
                  <a:noFill/>
                </a:ln>
                <a:solidFill>
                  <a:prstClr val="black"/>
                </a:solidFill>
                <a:effectLst/>
                <a:uLnTx/>
                <a:uFillTx/>
                <a:latin typeface="Arial" panose="020B0604020202020204" pitchFamily="34" charset="0"/>
                <a:ea typeface="Yu Gothic UI"/>
                <a:cs typeface="Arial" charset="0"/>
              </a:rPr>
              <a:t>○○市（近隣都市）</a:t>
            </a:r>
          </a:p>
        </p:txBody>
      </p:sp>
      <p:cxnSp>
        <p:nvCxnSpPr>
          <p:cNvPr id="53" name="コネクタ: カギ線 52">
            <a:extLst>
              <a:ext uri="{FF2B5EF4-FFF2-40B4-BE49-F238E27FC236}">
                <a16:creationId xmlns:a16="http://schemas.microsoft.com/office/drawing/2014/main" id="{5644149F-0B84-386B-6107-F2E100FE0B6E}"/>
              </a:ext>
            </a:extLst>
          </p:cNvPr>
          <p:cNvCxnSpPr>
            <a:cxnSpLocks/>
            <a:endCxn id="52" idx="3"/>
          </p:cNvCxnSpPr>
          <p:nvPr/>
        </p:nvCxnSpPr>
        <p:spPr>
          <a:xfrm flipV="1">
            <a:off x="4432099" y="1901524"/>
            <a:ext cx="700877" cy="643300"/>
          </a:xfrm>
          <a:prstGeom prst="bentConnector3">
            <a:avLst>
              <a:gd name="adj1" fmla="val 69693"/>
            </a:avLst>
          </a:prstGeom>
          <a:noFill/>
          <a:ln w="12700" cap="flat" cmpd="sng" algn="ctr">
            <a:solidFill>
              <a:sysClr val="window" lastClr="FFFFFF">
                <a:lumMod val="50000"/>
              </a:sysClr>
            </a:solidFill>
            <a:prstDash val="solid"/>
            <a:headEnd type="triangle"/>
            <a:tailEnd type="triangle"/>
          </a:ln>
          <a:effectLst/>
        </p:spPr>
      </p:cxnSp>
      <p:sp>
        <p:nvSpPr>
          <p:cNvPr id="55" name="正方形/長方形 54">
            <a:extLst>
              <a:ext uri="{FF2B5EF4-FFF2-40B4-BE49-F238E27FC236}">
                <a16:creationId xmlns:a16="http://schemas.microsoft.com/office/drawing/2014/main" id="{0F964C1C-5672-2F57-29A3-2CFB20ACFDFD}"/>
              </a:ext>
            </a:extLst>
          </p:cNvPr>
          <p:cNvSpPr/>
          <p:nvPr/>
        </p:nvSpPr>
        <p:spPr>
          <a:xfrm>
            <a:off x="6484957" y="2453005"/>
            <a:ext cx="1090023" cy="320759"/>
          </a:xfrm>
          <a:prstGeom prst="rect">
            <a:avLst/>
          </a:prstGeom>
          <a:solidFill>
            <a:schemeClr val="bg1"/>
          </a:solidFill>
          <a:ln w="19050" algn="ctr">
            <a:solidFill>
              <a:srgbClr val="00A3E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rtl="0" eaLnBrk="0" fontAlgn="auto" latinLnBrk="0" hangingPunct="0">
              <a:lnSpc>
                <a:spcPct val="100000"/>
              </a:lnSpc>
              <a:spcBef>
                <a:spcPts val="0"/>
              </a:spcBef>
              <a:spcAft>
                <a:spcPts val="0"/>
              </a:spcAft>
              <a:buClrTx/>
              <a:buSzPct val="100000"/>
              <a:buFontTx/>
              <a:buNone/>
              <a:tabLst/>
              <a:defRPr/>
            </a:pPr>
            <a:r>
              <a:rPr kumimoji="1" lang="ja-JP" altLang="en-US" sz="1000" b="1" i="0" u="none" strike="noStrike" kern="1200" cap="none" spc="0" normalizeH="0" baseline="0" noProof="0">
                <a:ln>
                  <a:noFill/>
                </a:ln>
                <a:solidFill>
                  <a:prstClr val="black"/>
                </a:solidFill>
                <a:effectLst/>
                <a:uLnTx/>
                <a:uFillTx/>
                <a:latin typeface="Arial" panose="020B0604020202020204" pitchFamily="34" charset="0"/>
                <a:ea typeface="Yu Gothic UI"/>
                <a:cs typeface="Arial" charset="0"/>
              </a:rPr>
              <a:t>デジタル推進課</a:t>
            </a:r>
            <a:endParaRPr kumimoji="1" lang="en-US" altLang="ja-JP" sz="1000" b="1" i="0" u="none" strike="noStrike" kern="1200" cap="none" spc="0" normalizeH="0" baseline="0" noProof="0">
              <a:ln>
                <a:noFill/>
              </a:ln>
              <a:solidFill>
                <a:prstClr val="black"/>
              </a:solidFill>
              <a:effectLst/>
              <a:uLnTx/>
              <a:uFillTx/>
              <a:latin typeface="Arial" panose="020B0604020202020204" pitchFamily="34" charset="0"/>
              <a:ea typeface="Yu Gothic UI"/>
              <a:cs typeface="Arial" charset="0"/>
            </a:endParaRPr>
          </a:p>
          <a:p>
            <a:pPr marL="0" marR="0" lvl="0" indent="0" algn="ctr" defTabSz="990564" rtl="0" eaLnBrk="0" fontAlgn="auto" latinLnBrk="0" hangingPunct="0">
              <a:lnSpc>
                <a:spcPct val="100000"/>
              </a:lnSpc>
              <a:spcBef>
                <a:spcPts val="0"/>
              </a:spcBef>
              <a:spcAft>
                <a:spcPts val="0"/>
              </a:spcAft>
              <a:buClrTx/>
              <a:buSzPct val="100000"/>
              <a:buFontTx/>
              <a:buNone/>
              <a:tabLst/>
              <a:defRPr/>
            </a:pPr>
            <a:r>
              <a:rPr kumimoji="1" lang="ja-JP" altLang="en-US" sz="1000" b="1" i="0" u="none" strike="noStrike" kern="1200" cap="none" spc="0" normalizeH="0" baseline="0" noProof="0">
                <a:ln>
                  <a:noFill/>
                </a:ln>
                <a:solidFill>
                  <a:prstClr val="black"/>
                </a:solidFill>
                <a:effectLst/>
                <a:uLnTx/>
                <a:uFillTx/>
                <a:latin typeface="Arial" panose="020B0604020202020204" pitchFamily="34" charset="0"/>
                <a:ea typeface="Yu Gothic UI"/>
                <a:cs typeface="Arial" charset="0"/>
              </a:rPr>
              <a:t>（全体統括）</a:t>
            </a:r>
          </a:p>
        </p:txBody>
      </p:sp>
      <p:sp>
        <p:nvSpPr>
          <p:cNvPr id="56" name="正方形/長方形 55">
            <a:extLst>
              <a:ext uri="{FF2B5EF4-FFF2-40B4-BE49-F238E27FC236}">
                <a16:creationId xmlns:a16="http://schemas.microsoft.com/office/drawing/2014/main" id="{20222BA8-C035-0850-E8B7-87F27FEC0295}"/>
              </a:ext>
            </a:extLst>
          </p:cNvPr>
          <p:cNvSpPr/>
          <p:nvPr/>
        </p:nvSpPr>
        <p:spPr>
          <a:xfrm>
            <a:off x="7475401" y="2931380"/>
            <a:ext cx="1090023" cy="320759"/>
          </a:xfrm>
          <a:prstGeom prst="rect">
            <a:avLst/>
          </a:prstGeom>
          <a:solidFill>
            <a:schemeClr val="bg1"/>
          </a:solidFill>
          <a:ln w="19050" algn="ctr">
            <a:solidFill>
              <a:srgbClr val="00A3E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rtl="0" eaLnBrk="0" fontAlgn="auto" latinLnBrk="0" hangingPunct="0">
              <a:lnSpc>
                <a:spcPct val="100000"/>
              </a:lnSpc>
              <a:spcBef>
                <a:spcPts val="0"/>
              </a:spcBef>
              <a:spcAft>
                <a:spcPts val="0"/>
              </a:spcAft>
              <a:buClrTx/>
              <a:buSzPct val="100000"/>
              <a:buFontTx/>
              <a:buNone/>
              <a:tabLst/>
              <a:defRPr/>
            </a:pPr>
            <a:r>
              <a:rPr kumimoji="1" lang="ja-JP" altLang="en-US" sz="1000" b="1" i="0" u="none" strike="noStrike" kern="1200" cap="none" spc="0" normalizeH="0" baseline="0" noProof="0">
                <a:ln>
                  <a:noFill/>
                </a:ln>
                <a:solidFill>
                  <a:prstClr val="black"/>
                </a:solidFill>
                <a:effectLst/>
                <a:uLnTx/>
                <a:uFillTx/>
                <a:latin typeface="Arial" panose="020B0604020202020204" pitchFamily="34" charset="0"/>
                <a:ea typeface="Yu Gothic UI"/>
                <a:cs typeface="Arial" charset="0"/>
              </a:rPr>
              <a:t>企画課</a:t>
            </a:r>
            <a:endParaRPr kumimoji="1" lang="en-US" altLang="ja-JP" sz="1000" b="1" i="0" u="none" strike="noStrike" kern="1200" cap="none" spc="0" normalizeH="0" baseline="0" noProof="0">
              <a:ln>
                <a:noFill/>
              </a:ln>
              <a:solidFill>
                <a:prstClr val="black"/>
              </a:solidFill>
              <a:effectLst/>
              <a:uLnTx/>
              <a:uFillTx/>
              <a:latin typeface="Arial" panose="020B0604020202020204" pitchFamily="34" charset="0"/>
              <a:ea typeface="Yu Gothic UI"/>
              <a:cs typeface="Arial" charset="0"/>
            </a:endParaRPr>
          </a:p>
          <a:p>
            <a:pPr marL="0" marR="0" lvl="0" indent="0" algn="ctr" defTabSz="990564" rtl="0" eaLnBrk="0" fontAlgn="auto" latinLnBrk="0" hangingPunct="0">
              <a:lnSpc>
                <a:spcPct val="100000"/>
              </a:lnSpc>
              <a:spcBef>
                <a:spcPts val="0"/>
              </a:spcBef>
              <a:spcAft>
                <a:spcPts val="0"/>
              </a:spcAft>
              <a:buClrTx/>
              <a:buSzPct val="100000"/>
              <a:buFontTx/>
              <a:buNone/>
              <a:tabLst/>
              <a:defRPr/>
            </a:pPr>
            <a:r>
              <a:rPr kumimoji="1" lang="ja-JP" altLang="en-US" sz="1000" b="1" i="0" u="none" strike="noStrike" kern="1200" cap="none" spc="0" normalizeH="0" baseline="0" noProof="0">
                <a:ln>
                  <a:noFill/>
                </a:ln>
                <a:solidFill>
                  <a:prstClr val="black"/>
                </a:solidFill>
                <a:effectLst/>
                <a:uLnTx/>
                <a:uFillTx/>
                <a:latin typeface="Arial" panose="020B0604020202020204" pitchFamily="34" charset="0"/>
                <a:ea typeface="Yu Gothic UI"/>
                <a:cs typeface="Arial" charset="0"/>
              </a:rPr>
              <a:t>（進捗管理）</a:t>
            </a:r>
          </a:p>
        </p:txBody>
      </p:sp>
      <p:sp>
        <p:nvSpPr>
          <p:cNvPr id="57" name="正方形/長方形 56">
            <a:extLst>
              <a:ext uri="{FF2B5EF4-FFF2-40B4-BE49-F238E27FC236}">
                <a16:creationId xmlns:a16="http://schemas.microsoft.com/office/drawing/2014/main" id="{10812218-14FE-9F3A-6112-A814B704EAFD}"/>
              </a:ext>
            </a:extLst>
          </p:cNvPr>
          <p:cNvSpPr/>
          <p:nvPr/>
        </p:nvSpPr>
        <p:spPr>
          <a:xfrm>
            <a:off x="7269666" y="3358991"/>
            <a:ext cx="1550806" cy="366357"/>
          </a:xfrm>
          <a:prstGeom prst="rect">
            <a:avLst/>
          </a:prstGeom>
          <a:solidFill>
            <a:schemeClr val="bg1"/>
          </a:solidFill>
          <a:ln w="19050" algn="ctr">
            <a:solidFill>
              <a:srgbClr val="00A3E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rtl="0" eaLnBrk="0" fontAlgn="auto" latinLnBrk="0" hangingPunct="0">
              <a:lnSpc>
                <a:spcPct val="100000"/>
              </a:lnSpc>
              <a:spcBef>
                <a:spcPts val="0"/>
              </a:spcBef>
              <a:spcAft>
                <a:spcPts val="0"/>
              </a:spcAft>
              <a:buClrTx/>
              <a:buSzPct val="100000"/>
              <a:buFontTx/>
              <a:buNone/>
              <a:tabLst/>
              <a:defRPr/>
            </a:pPr>
            <a:r>
              <a:rPr kumimoji="1" lang="ja-JP" altLang="en-US" sz="1000" b="1" i="0" u="none" strike="noStrike" kern="1200" cap="none" spc="0" normalizeH="0" baseline="0" noProof="0">
                <a:ln>
                  <a:noFill/>
                </a:ln>
                <a:solidFill>
                  <a:prstClr val="black"/>
                </a:solidFill>
                <a:effectLst/>
                <a:uLnTx/>
                <a:uFillTx/>
                <a:latin typeface="Arial" panose="020B0604020202020204" pitchFamily="34" charset="0"/>
                <a:ea typeface="Yu Gothic UI"/>
                <a:cs typeface="Arial" charset="0"/>
              </a:rPr>
              <a:t>まちづくり推進課</a:t>
            </a:r>
            <a:endParaRPr kumimoji="1" lang="en-US" altLang="ja-JP" sz="1000" b="1" i="0" u="none" strike="noStrike" kern="1200" cap="none" spc="0" normalizeH="0" baseline="0" noProof="0">
              <a:ln>
                <a:noFill/>
              </a:ln>
              <a:solidFill>
                <a:prstClr val="black"/>
              </a:solidFill>
              <a:effectLst/>
              <a:uLnTx/>
              <a:uFillTx/>
              <a:latin typeface="Arial" panose="020B0604020202020204" pitchFamily="34" charset="0"/>
              <a:ea typeface="Yu Gothic UI"/>
              <a:cs typeface="Arial" charset="0"/>
            </a:endParaRPr>
          </a:p>
          <a:p>
            <a:pPr marL="0" marR="0" lvl="0" indent="0" algn="ctr" defTabSz="990564" rtl="0" eaLnBrk="0" fontAlgn="auto" latinLnBrk="0" hangingPunct="0">
              <a:lnSpc>
                <a:spcPct val="100000"/>
              </a:lnSpc>
              <a:spcBef>
                <a:spcPts val="0"/>
              </a:spcBef>
              <a:spcAft>
                <a:spcPts val="0"/>
              </a:spcAft>
              <a:buClrTx/>
              <a:buSzPct val="100000"/>
              <a:buFontTx/>
              <a:buNone/>
              <a:tabLst/>
              <a:defRPr/>
            </a:pPr>
            <a:r>
              <a:rPr kumimoji="1" lang="ja-JP" altLang="en-US" sz="1000" b="1" i="0" u="none" strike="noStrike" kern="1200" cap="none" spc="0" normalizeH="0" baseline="0" noProof="0">
                <a:ln>
                  <a:noFill/>
                </a:ln>
                <a:solidFill>
                  <a:prstClr val="black"/>
                </a:solidFill>
                <a:effectLst/>
                <a:uLnTx/>
                <a:uFillTx/>
                <a:latin typeface="Arial" panose="020B0604020202020204" pitchFamily="34" charset="0"/>
                <a:ea typeface="Yu Gothic UI"/>
                <a:cs typeface="Arial" charset="0"/>
              </a:rPr>
              <a:t>（エリアビジョン管理）</a:t>
            </a:r>
          </a:p>
        </p:txBody>
      </p:sp>
      <p:sp>
        <p:nvSpPr>
          <p:cNvPr id="58" name="正方形/長方形 57">
            <a:extLst>
              <a:ext uri="{FF2B5EF4-FFF2-40B4-BE49-F238E27FC236}">
                <a16:creationId xmlns:a16="http://schemas.microsoft.com/office/drawing/2014/main" id="{263FCEAE-0FC8-510F-1FE0-3AD93A48054A}"/>
              </a:ext>
            </a:extLst>
          </p:cNvPr>
          <p:cNvSpPr/>
          <p:nvPr/>
        </p:nvSpPr>
        <p:spPr>
          <a:xfrm>
            <a:off x="7269666" y="3775110"/>
            <a:ext cx="1550806" cy="362784"/>
          </a:xfrm>
          <a:prstGeom prst="rect">
            <a:avLst/>
          </a:prstGeom>
          <a:solidFill>
            <a:schemeClr val="bg1"/>
          </a:solidFill>
          <a:ln w="19050" algn="ctr">
            <a:solidFill>
              <a:srgbClr val="00A3E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rtl="0" eaLnBrk="0" fontAlgn="auto" latinLnBrk="0" hangingPunct="0">
              <a:lnSpc>
                <a:spcPct val="100000"/>
              </a:lnSpc>
              <a:spcBef>
                <a:spcPts val="0"/>
              </a:spcBef>
              <a:spcAft>
                <a:spcPts val="0"/>
              </a:spcAft>
              <a:buClrTx/>
              <a:buSzPct val="100000"/>
              <a:buFontTx/>
              <a:buNone/>
              <a:tabLst/>
              <a:defRPr/>
            </a:pPr>
            <a:r>
              <a:rPr kumimoji="1" lang="ja-JP" altLang="en-US" sz="1000" b="1" i="0" u="none" strike="noStrike" kern="1200" cap="none" spc="0" normalizeH="0" baseline="0" noProof="0">
                <a:ln>
                  <a:noFill/>
                </a:ln>
                <a:solidFill>
                  <a:prstClr val="black"/>
                </a:solidFill>
                <a:effectLst/>
                <a:uLnTx/>
                <a:uFillTx/>
                <a:latin typeface="Arial" panose="020B0604020202020204" pitchFamily="34" charset="0"/>
                <a:ea typeface="Yu Gothic UI"/>
                <a:cs typeface="Arial" charset="0"/>
              </a:rPr>
              <a:t>拠点整備課</a:t>
            </a:r>
            <a:endParaRPr kumimoji="1" lang="en-US" altLang="ja-JP" sz="1000" b="1" i="0" u="none" strike="noStrike" kern="1200" cap="none" spc="0" normalizeH="0" baseline="0" noProof="0">
              <a:ln>
                <a:noFill/>
              </a:ln>
              <a:solidFill>
                <a:prstClr val="black"/>
              </a:solidFill>
              <a:effectLst/>
              <a:uLnTx/>
              <a:uFillTx/>
              <a:latin typeface="Arial" panose="020B0604020202020204" pitchFamily="34" charset="0"/>
              <a:ea typeface="Yu Gothic UI"/>
              <a:cs typeface="Arial" charset="0"/>
            </a:endParaRPr>
          </a:p>
          <a:p>
            <a:pPr marL="0" marR="0" lvl="0" indent="0" algn="ctr" defTabSz="990564" rtl="0" eaLnBrk="0" fontAlgn="auto" latinLnBrk="0" hangingPunct="0">
              <a:lnSpc>
                <a:spcPct val="100000"/>
              </a:lnSpc>
              <a:spcBef>
                <a:spcPts val="0"/>
              </a:spcBef>
              <a:spcAft>
                <a:spcPts val="0"/>
              </a:spcAft>
              <a:buClrTx/>
              <a:buSzPct val="100000"/>
              <a:buFontTx/>
              <a:buNone/>
              <a:tabLst/>
              <a:defRPr/>
            </a:pPr>
            <a:r>
              <a:rPr kumimoji="1" lang="ja-JP" altLang="en-US" sz="1000" b="1" i="0" u="none" strike="noStrike" kern="1200" cap="none" spc="0" normalizeH="0" baseline="0" noProof="0">
                <a:ln>
                  <a:noFill/>
                </a:ln>
                <a:solidFill>
                  <a:prstClr val="black"/>
                </a:solidFill>
                <a:effectLst/>
                <a:uLnTx/>
                <a:uFillTx/>
                <a:latin typeface="Arial" panose="020B0604020202020204" pitchFamily="34" charset="0"/>
                <a:ea typeface="Yu Gothic UI"/>
                <a:cs typeface="Arial" charset="0"/>
              </a:rPr>
              <a:t>（整備計画・施工）</a:t>
            </a:r>
          </a:p>
        </p:txBody>
      </p:sp>
      <p:cxnSp>
        <p:nvCxnSpPr>
          <p:cNvPr id="61" name="コネクタ: カギ線 60">
            <a:extLst>
              <a:ext uri="{FF2B5EF4-FFF2-40B4-BE49-F238E27FC236}">
                <a16:creationId xmlns:a16="http://schemas.microsoft.com/office/drawing/2014/main" id="{936361B5-A694-41A7-883D-E3E12F25F85F}"/>
              </a:ext>
            </a:extLst>
          </p:cNvPr>
          <p:cNvCxnSpPr>
            <a:cxnSpLocks/>
            <a:stCxn id="55" idx="2"/>
            <a:endCxn id="57" idx="1"/>
          </p:cNvCxnSpPr>
          <p:nvPr/>
        </p:nvCxnSpPr>
        <p:spPr>
          <a:xfrm rot="16200000" flipH="1">
            <a:off x="6765614" y="3038118"/>
            <a:ext cx="768406" cy="239697"/>
          </a:xfrm>
          <a:prstGeom prst="bentConnector2">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62" name="コネクタ: カギ線 61">
            <a:extLst>
              <a:ext uri="{FF2B5EF4-FFF2-40B4-BE49-F238E27FC236}">
                <a16:creationId xmlns:a16="http://schemas.microsoft.com/office/drawing/2014/main" id="{D6417954-28B1-EFD5-FAC9-16086D987D7A}"/>
              </a:ext>
            </a:extLst>
          </p:cNvPr>
          <p:cNvCxnSpPr>
            <a:cxnSpLocks/>
            <a:stCxn id="55" idx="2"/>
            <a:endCxn id="58" idx="1"/>
          </p:cNvCxnSpPr>
          <p:nvPr/>
        </p:nvCxnSpPr>
        <p:spPr>
          <a:xfrm rot="16200000" flipH="1">
            <a:off x="6558448" y="3245284"/>
            <a:ext cx="1182738" cy="239697"/>
          </a:xfrm>
          <a:prstGeom prst="bentConnector2">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3588" name="コネクタ: カギ線 3587">
            <a:extLst>
              <a:ext uri="{FF2B5EF4-FFF2-40B4-BE49-F238E27FC236}">
                <a16:creationId xmlns:a16="http://schemas.microsoft.com/office/drawing/2014/main" id="{A9F919C5-6AA7-8523-6D1E-4D75258087C2}"/>
              </a:ext>
            </a:extLst>
          </p:cNvPr>
          <p:cNvCxnSpPr>
            <a:cxnSpLocks/>
            <a:stCxn id="55" idx="2"/>
            <a:endCxn id="56" idx="1"/>
          </p:cNvCxnSpPr>
          <p:nvPr/>
        </p:nvCxnSpPr>
        <p:spPr>
          <a:xfrm rot="16200000" flipH="1">
            <a:off x="7093687" y="2710046"/>
            <a:ext cx="317996" cy="445432"/>
          </a:xfrm>
          <a:prstGeom prst="bentConnector2">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4" name="正方形/長方形 9">
            <a:extLst>
              <a:ext uri="{FF2B5EF4-FFF2-40B4-BE49-F238E27FC236}">
                <a16:creationId xmlns:a16="http://schemas.microsoft.com/office/drawing/2014/main" id="{5EBB0CE4-27D5-245C-7A6A-819F3B78248F}"/>
              </a:ext>
            </a:extLst>
          </p:cNvPr>
          <p:cNvSpPr/>
          <p:nvPr/>
        </p:nvSpPr>
        <p:spPr>
          <a:xfrm>
            <a:off x="7405516" y="34772"/>
            <a:ext cx="948722" cy="50212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Arial"/>
                <a:ea typeface="ＭＳ Ｐゴシック"/>
                <a:cs typeface="+mn-cs"/>
              </a:rPr>
              <a:t>国土交通省</a:t>
            </a:r>
            <a:endParaRPr kumimoji="1" lang="en-US" altLang="ja-JP" sz="1200" b="0" i="0" u="none" strike="noStrike" kern="1200" cap="none" spc="0" normalizeH="0" baseline="0" noProof="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Arial"/>
                <a:ea typeface="ＭＳ Ｐゴシック"/>
                <a:cs typeface="+mn-cs"/>
              </a:rPr>
              <a:t>都市局</a:t>
            </a:r>
            <a:endParaRPr kumimoji="1" lang="en-US" altLang="ja-JP" sz="12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2" name="正方形/長方形 22">
            <a:extLst>
              <a:ext uri="{FF2B5EF4-FFF2-40B4-BE49-F238E27FC236}">
                <a16:creationId xmlns:a16="http://schemas.microsoft.com/office/drawing/2014/main" id="{231492D9-AE71-E72A-3696-29E18FFA09BF}"/>
              </a:ext>
            </a:extLst>
          </p:cNvPr>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D4653F7B-82F8-4DC6-9BD9-720387948024}"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62</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92178445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56" name="Rectangle 67"/>
          <p:cNvSpPr>
            <a:spLocks noChangeArrowheads="1"/>
          </p:cNvSpPr>
          <p:nvPr/>
        </p:nvSpPr>
        <p:spPr>
          <a:xfrm>
            <a:off x="0" y="0"/>
            <a:ext cx="9144000" cy="573088"/>
          </a:xfrm>
          <a:prstGeom prst="rect">
            <a:avLst/>
          </a:prstGeom>
          <a:solidFill>
            <a:srgbClr val="0070C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just" defTabSz="914400" rtl="0" eaLnBrk="1" fontAlgn="base" latinLnBrk="0" hangingPunct="1">
              <a:lnSpc>
                <a:spcPct val="100000"/>
              </a:lnSpc>
              <a:spcBef>
                <a:spcPct val="20000"/>
              </a:spcBef>
              <a:spcAft>
                <a:spcPct val="0"/>
              </a:spcAft>
              <a:buClrTx/>
              <a:buSzTx/>
              <a:buFontTx/>
              <a:buNone/>
              <a:tabLst/>
              <a:defRPr/>
            </a:pPr>
            <a:r>
              <a:rPr kumimoji="1" lang="ja-JP" altLang="en-US" sz="18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rPr>
              <a:t>２－３．</a:t>
            </a:r>
            <a:r>
              <a:rPr kumimoji="1" lang="en-US" altLang="ja-JP" sz="18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rPr>
              <a:t> </a:t>
            </a:r>
            <a:r>
              <a:rPr kumimoji="1" lang="ja-JP" altLang="en-US" sz="18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rPr>
              <a:t>実装に向けた費用分担等</a:t>
            </a:r>
          </a:p>
        </p:txBody>
      </p:sp>
      <p:graphicFrame>
        <p:nvGraphicFramePr>
          <p:cNvPr id="5" name="表 4">
            <a:extLst>
              <a:ext uri="{FF2B5EF4-FFF2-40B4-BE49-F238E27FC236}">
                <a16:creationId xmlns:a16="http://schemas.microsoft.com/office/drawing/2014/main" id="{3165B971-40F2-7C07-26AA-E13D62625537}"/>
              </a:ext>
            </a:extLst>
          </p:cNvPr>
          <p:cNvGraphicFramePr>
            <a:graphicFrameLocks noGrp="1"/>
          </p:cNvGraphicFramePr>
          <p:nvPr/>
        </p:nvGraphicFramePr>
        <p:xfrm>
          <a:off x="5232239" y="5934585"/>
          <a:ext cx="3779855" cy="324000"/>
        </p:xfrm>
        <a:graphic>
          <a:graphicData uri="http://schemas.openxmlformats.org/drawingml/2006/table">
            <a:tbl>
              <a:tblPr firstRow="1" bandRow="1">
                <a:tableStyleId>{5C22544A-7EE6-4342-B048-85BDC9FD1C3A}</a:tableStyleId>
              </a:tblPr>
              <a:tblGrid>
                <a:gridCol w="755971">
                  <a:extLst>
                    <a:ext uri="{9D8B030D-6E8A-4147-A177-3AD203B41FA5}">
                      <a16:colId xmlns:a16="http://schemas.microsoft.com/office/drawing/2014/main" val="1362182685"/>
                    </a:ext>
                  </a:extLst>
                </a:gridCol>
                <a:gridCol w="755971">
                  <a:extLst>
                    <a:ext uri="{9D8B030D-6E8A-4147-A177-3AD203B41FA5}">
                      <a16:colId xmlns:a16="http://schemas.microsoft.com/office/drawing/2014/main" val="36215707"/>
                    </a:ext>
                  </a:extLst>
                </a:gridCol>
                <a:gridCol w="755971">
                  <a:extLst>
                    <a:ext uri="{9D8B030D-6E8A-4147-A177-3AD203B41FA5}">
                      <a16:colId xmlns:a16="http://schemas.microsoft.com/office/drawing/2014/main" val="2686241197"/>
                    </a:ext>
                  </a:extLst>
                </a:gridCol>
                <a:gridCol w="755971">
                  <a:extLst>
                    <a:ext uri="{9D8B030D-6E8A-4147-A177-3AD203B41FA5}">
                      <a16:colId xmlns:a16="http://schemas.microsoft.com/office/drawing/2014/main" val="1409175840"/>
                    </a:ext>
                  </a:extLst>
                </a:gridCol>
                <a:gridCol w="755971">
                  <a:extLst>
                    <a:ext uri="{9D8B030D-6E8A-4147-A177-3AD203B41FA5}">
                      <a16:colId xmlns:a16="http://schemas.microsoft.com/office/drawing/2014/main" val="1120310630"/>
                    </a:ext>
                  </a:extLst>
                </a:gridCol>
              </a:tblGrid>
              <a:tr h="324000">
                <a:tc>
                  <a:txBody>
                    <a:bodyPr/>
                    <a:lstStyle/>
                    <a:p>
                      <a:pPr marL="0" algn="ctr" defTabSz="1320726" rtl="0" eaLnBrk="1" latinLnBrk="0" hangingPunct="1"/>
                      <a:r>
                        <a:rPr kumimoji="1" lang="en-US" altLang="ja-JP" sz="1050" b="1" kern="1200">
                          <a:solidFill>
                            <a:schemeClr val="tx1"/>
                          </a:solidFill>
                          <a:latin typeface="メイリオ" panose="020B0604030504040204" pitchFamily="50" charset="-128"/>
                          <a:ea typeface="メイリオ" panose="020B0604030504040204" pitchFamily="50" charset="-128"/>
                          <a:cs typeface="+mn-cs"/>
                        </a:rPr>
                        <a:t>R7</a:t>
                      </a:r>
                      <a:endParaRPr kumimoji="1" lang="ja-JP" altLang="en-US" sz="1050" b="1" kern="120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9525"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1320726" rtl="0" eaLnBrk="1" latinLnBrk="0" hangingPunct="1"/>
                      <a:r>
                        <a:rPr kumimoji="1" lang="en-US" altLang="ja-JP" sz="1050" b="1" kern="1200">
                          <a:solidFill>
                            <a:schemeClr val="tx1"/>
                          </a:solidFill>
                          <a:latin typeface="メイリオ" panose="020B0604030504040204" pitchFamily="50" charset="-128"/>
                          <a:ea typeface="メイリオ" panose="020B0604030504040204" pitchFamily="50" charset="-128"/>
                          <a:cs typeface="+mn-cs"/>
                        </a:rPr>
                        <a:t>R8</a:t>
                      </a:r>
                      <a:endParaRPr kumimoji="1" lang="ja-JP" altLang="en-US" sz="1050" b="1" kern="120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9525"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1320726" rtl="0" eaLnBrk="1" latinLnBrk="0" hangingPunct="1"/>
                      <a:r>
                        <a:rPr kumimoji="1" lang="en-US" altLang="ja-JP" sz="1050" b="1" kern="1200">
                          <a:solidFill>
                            <a:schemeClr val="tx1"/>
                          </a:solidFill>
                          <a:latin typeface="メイリオ" panose="020B0604030504040204" pitchFamily="50" charset="-128"/>
                          <a:ea typeface="メイリオ" panose="020B0604030504040204" pitchFamily="50" charset="-128"/>
                          <a:cs typeface="+mn-cs"/>
                        </a:rPr>
                        <a:t>R9</a:t>
                      </a:r>
                      <a:endParaRPr kumimoji="1" lang="ja-JP" altLang="en-US" sz="1050" b="1" kern="120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9525"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1320726" rtl="0" eaLnBrk="1" latinLnBrk="0" hangingPunct="1"/>
                      <a:r>
                        <a:rPr kumimoji="1" lang="en-US" altLang="ja-JP" sz="1050" b="1" kern="1200">
                          <a:solidFill>
                            <a:schemeClr val="tx1"/>
                          </a:solidFill>
                          <a:latin typeface="メイリオ" panose="020B0604030504040204" pitchFamily="50" charset="-128"/>
                          <a:ea typeface="メイリオ" panose="020B0604030504040204" pitchFamily="50" charset="-128"/>
                          <a:cs typeface="+mn-cs"/>
                        </a:rPr>
                        <a:t>R10</a:t>
                      </a:r>
                      <a:endParaRPr kumimoji="1" lang="ja-JP" altLang="en-US" sz="1050" b="1" kern="120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9525"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1320726" rtl="0" eaLnBrk="1" fontAlgn="auto" latinLnBrk="0" hangingPunct="1">
                        <a:lnSpc>
                          <a:spcPct val="100000"/>
                        </a:lnSpc>
                        <a:spcBef>
                          <a:spcPts val="0"/>
                        </a:spcBef>
                        <a:spcAft>
                          <a:spcPts val="0"/>
                        </a:spcAft>
                        <a:buClrTx/>
                        <a:buSzTx/>
                        <a:buFontTx/>
                        <a:buNone/>
                        <a:tabLst/>
                        <a:defRPr/>
                      </a:pPr>
                      <a:r>
                        <a:rPr kumimoji="1" lang="en-US" altLang="ja-JP" sz="1050" b="1" kern="1200">
                          <a:solidFill>
                            <a:schemeClr val="tx1"/>
                          </a:solidFill>
                          <a:latin typeface="メイリオ" panose="020B0604030504040204" pitchFamily="50" charset="-128"/>
                          <a:ea typeface="メイリオ" panose="020B0604030504040204" pitchFamily="50" charset="-128"/>
                          <a:cs typeface="+mn-cs"/>
                        </a:rPr>
                        <a:t>R11</a:t>
                      </a:r>
                      <a:endParaRPr kumimoji="1" lang="ja-JP" altLang="en-US" sz="1050" b="1" kern="120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9525"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785550185"/>
                  </a:ext>
                </a:extLst>
              </a:tr>
            </a:tbl>
          </a:graphicData>
        </a:graphic>
      </p:graphicFrame>
      <p:cxnSp>
        <p:nvCxnSpPr>
          <p:cNvPr id="13" name="直線コネクタ 12">
            <a:extLst>
              <a:ext uri="{FF2B5EF4-FFF2-40B4-BE49-F238E27FC236}">
                <a16:creationId xmlns:a16="http://schemas.microsoft.com/office/drawing/2014/main" id="{41B3EB7F-7F8E-24AD-CE6C-2249F88DACE1}"/>
              </a:ext>
            </a:extLst>
          </p:cNvPr>
          <p:cNvCxnSpPr>
            <a:cxnSpLocks/>
          </p:cNvCxnSpPr>
          <p:nvPr/>
        </p:nvCxnSpPr>
        <p:spPr>
          <a:xfrm>
            <a:off x="5312020" y="5934585"/>
            <a:ext cx="370007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25438653-3CFE-BED5-2CE2-E9702C75EA75}"/>
              </a:ext>
            </a:extLst>
          </p:cNvPr>
          <p:cNvCxnSpPr>
            <a:cxnSpLocks/>
          </p:cNvCxnSpPr>
          <p:nvPr/>
        </p:nvCxnSpPr>
        <p:spPr>
          <a:xfrm flipV="1">
            <a:off x="5315121" y="2254959"/>
            <a:ext cx="0" cy="3680792"/>
          </a:xfrm>
          <a:prstGeom prst="line">
            <a:avLst/>
          </a:prstGeom>
        </p:spPr>
        <p:style>
          <a:lnRef idx="1">
            <a:schemeClr val="accent1"/>
          </a:lnRef>
          <a:fillRef idx="0">
            <a:schemeClr val="accent1"/>
          </a:fillRef>
          <a:effectRef idx="0">
            <a:schemeClr val="accent1"/>
          </a:effectRef>
          <a:fontRef idx="minor">
            <a:schemeClr val="tx1"/>
          </a:fontRef>
        </p:style>
      </p:cxnSp>
      <p:sp>
        <p:nvSpPr>
          <p:cNvPr id="22" name="テキスト ボックス 21">
            <a:extLst>
              <a:ext uri="{FF2B5EF4-FFF2-40B4-BE49-F238E27FC236}">
                <a16:creationId xmlns:a16="http://schemas.microsoft.com/office/drawing/2014/main" id="{BC990FAF-C591-A379-FA1C-BE8BE14BE21E}"/>
              </a:ext>
            </a:extLst>
          </p:cNvPr>
          <p:cNvSpPr txBox="1"/>
          <p:nvPr/>
        </p:nvSpPr>
        <p:spPr>
          <a:xfrm>
            <a:off x="4809110" y="5175373"/>
            <a:ext cx="439544" cy="276999"/>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500</a:t>
            </a:r>
            <a:endParaRPr kumimoji="1" lang="ja-JP" altLang="en-US"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23" name="テキスト ボックス 22">
            <a:extLst>
              <a:ext uri="{FF2B5EF4-FFF2-40B4-BE49-F238E27FC236}">
                <a16:creationId xmlns:a16="http://schemas.microsoft.com/office/drawing/2014/main" id="{742CF6EB-B6C4-FEEC-E867-43276F487D5A}"/>
              </a:ext>
            </a:extLst>
          </p:cNvPr>
          <p:cNvSpPr txBox="1"/>
          <p:nvPr/>
        </p:nvSpPr>
        <p:spPr>
          <a:xfrm>
            <a:off x="4724151" y="4715978"/>
            <a:ext cx="567784" cy="276999"/>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1,000</a:t>
            </a:r>
            <a:endParaRPr kumimoji="1" lang="ja-JP" altLang="en-US"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24" name="テキスト ボックス 23">
            <a:extLst>
              <a:ext uri="{FF2B5EF4-FFF2-40B4-BE49-F238E27FC236}">
                <a16:creationId xmlns:a16="http://schemas.microsoft.com/office/drawing/2014/main" id="{207CF423-C543-9567-B425-7075820C5251}"/>
              </a:ext>
            </a:extLst>
          </p:cNvPr>
          <p:cNvSpPr txBox="1"/>
          <p:nvPr/>
        </p:nvSpPr>
        <p:spPr>
          <a:xfrm>
            <a:off x="4724151" y="4256582"/>
            <a:ext cx="567784" cy="276999"/>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1,500</a:t>
            </a:r>
            <a:endParaRPr kumimoji="1" lang="ja-JP" altLang="en-US"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25" name="テキスト ボックス 24">
            <a:extLst>
              <a:ext uri="{FF2B5EF4-FFF2-40B4-BE49-F238E27FC236}">
                <a16:creationId xmlns:a16="http://schemas.microsoft.com/office/drawing/2014/main" id="{96604FCD-1756-902F-9FCF-C7BCF471E50A}"/>
              </a:ext>
            </a:extLst>
          </p:cNvPr>
          <p:cNvSpPr txBox="1"/>
          <p:nvPr/>
        </p:nvSpPr>
        <p:spPr>
          <a:xfrm>
            <a:off x="4732468" y="3797186"/>
            <a:ext cx="567784" cy="276999"/>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2,000</a:t>
            </a:r>
            <a:endParaRPr kumimoji="1" lang="ja-JP" altLang="en-US"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26" name="テキスト ボックス 25">
            <a:extLst>
              <a:ext uri="{FF2B5EF4-FFF2-40B4-BE49-F238E27FC236}">
                <a16:creationId xmlns:a16="http://schemas.microsoft.com/office/drawing/2014/main" id="{B4DCBE1F-67E4-27EE-82F3-8CF957E6CE60}"/>
              </a:ext>
            </a:extLst>
          </p:cNvPr>
          <p:cNvSpPr txBox="1"/>
          <p:nvPr/>
        </p:nvSpPr>
        <p:spPr>
          <a:xfrm>
            <a:off x="4724151" y="3337790"/>
            <a:ext cx="567784" cy="276999"/>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2,500</a:t>
            </a:r>
            <a:endParaRPr kumimoji="1" lang="ja-JP" altLang="en-US"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28" name="テキスト ボックス 27">
            <a:extLst>
              <a:ext uri="{FF2B5EF4-FFF2-40B4-BE49-F238E27FC236}">
                <a16:creationId xmlns:a16="http://schemas.microsoft.com/office/drawing/2014/main" id="{6BB9ED37-23D9-9E23-9EE1-741718EF608D}"/>
              </a:ext>
            </a:extLst>
          </p:cNvPr>
          <p:cNvSpPr txBox="1"/>
          <p:nvPr/>
        </p:nvSpPr>
        <p:spPr>
          <a:xfrm>
            <a:off x="4744990" y="2878394"/>
            <a:ext cx="567784" cy="276999"/>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3,000</a:t>
            </a:r>
            <a:endParaRPr kumimoji="1" lang="ja-JP" altLang="en-US"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29" name="テキスト ボックス 28">
            <a:extLst>
              <a:ext uri="{FF2B5EF4-FFF2-40B4-BE49-F238E27FC236}">
                <a16:creationId xmlns:a16="http://schemas.microsoft.com/office/drawing/2014/main" id="{37AEAFDA-14DA-54A2-5C23-D3D54BEEAAC2}"/>
              </a:ext>
            </a:extLst>
          </p:cNvPr>
          <p:cNvSpPr txBox="1"/>
          <p:nvPr/>
        </p:nvSpPr>
        <p:spPr>
          <a:xfrm>
            <a:off x="4744990" y="2418998"/>
            <a:ext cx="567784" cy="276999"/>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3,500</a:t>
            </a:r>
            <a:endParaRPr kumimoji="1" lang="ja-JP" altLang="en-US"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30" name="テキスト ボックス 29">
            <a:extLst>
              <a:ext uri="{FF2B5EF4-FFF2-40B4-BE49-F238E27FC236}">
                <a16:creationId xmlns:a16="http://schemas.microsoft.com/office/drawing/2014/main" id="{5174C48B-77AF-5E66-9571-B4A607C30B25}"/>
              </a:ext>
            </a:extLst>
          </p:cNvPr>
          <p:cNvSpPr txBox="1"/>
          <p:nvPr/>
        </p:nvSpPr>
        <p:spPr>
          <a:xfrm>
            <a:off x="4732468" y="1959602"/>
            <a:ext cx="567784" cy="276999"/>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4,000</a:t>
            </a:r>
            <a:endParaRPr kumimoji="1" lang="ja-JP" altLang="en-US"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31" name="正方形/長方形 30">
            <a:extLst>
              <a:ext uri="{FF2B5EF4-FFF2-40B4-BE49-F238E27FC236}">
                <a16:creationId xmlns:a16="http://schemas.microsoft.com/office/drawing/2014/main" id="{29178B0D-DC1B-9ED4-611B-E90B3C54DF7E}"/>
              </a:ext>
            </a:extLst>
          </p:cNvPr>
          <p:cNvSpPr/>
          <p:nvPr/>
        </p:nvSpPr>
        <p:spPr>
          <a:xfrm>
            <a:off x="5503280" y="2088845"/>
            <a:ext cx="288029" cy="2165128"/>
          </a:xfrm>
          <a:prstGeom prst="rect">
            <a:avLst/>
          </a:prstGeom>
          <a:solidFill>
            <a:schemeClr val="accent5">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en-US" altLang="ja-JP" sz="1100" b="0" i="0" u="none" strike="noStrike" kern="1200" cap="none" spc="0" normalizeH="0" baseline="0" noProof="0">
                <a:ln>
                  <a:noFill/>
                </a:ln>
                <a:solidFill>
                  <a:srgbClr val="000000"/>
                </a:solidFill>
                <a:effectLst/>
                <a:uLnTx/>
                <a:uFillTx/>
                <a:latin typeface="Arial"/>
                <a:ea typeface="ＭＳ Ｐゴシック"/>
                <a:cs typeface="+mn-cs"/>
              </a:rPr>
              <a:t>2000</a:t>
            </a:r>
            <a:endParaRPr kumimoji="1" lang="ja-JP" altLang="en-US" sz="11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33" name="正方形/長方形 32">
            <a:extLst>
              <a:ext uri="{FF2B5EF4-FFF2-40B4-BE49-F238E27FC236}">
                <a16:creationId xmlns:a16="http://schemas.microsoft.com/office/drawing/2014/main" id="{4E8000ED-13A0-2470-FF5F-21BC30F9B5C8}"/>
              </a:ext>
            </a:extLst>
          </p:cNvPr>
          <p:cNvSpPr/>
          <p:nvPr/>
        </p:nvSpPr>
        <p:spPr>
          <a:xfrm>
            <a:off x="5503281" y="4010967"/>
            <a:ext cx="288016" cy="1210976"/>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en-US" altLang="ja-JP" sz="1050" b="0" i="0" u="none" strike="noStrike" kern="1200" cap="none" spc="0" normalizeH="0" baseline="0" noProof="0">
                <a:ln>
                  <a:noFill/>
                </a:ln>
                <a:solidFill>
                  <a:srgbClr val="000000"/>
                </a:solidFill>
                <a:effectLst/>
                <a:uLnTx/>
                <a:uFillTx/>
                <a:latin typeface="Arial"/>
                <a:ea typeface="ＭＳ Ｐゴシック"/>
                <a:cs typeface="+mn-cs"/>
              </a:rPr>
              <a:t>800</a:t>
            </a:r>
            <a:endParaRPr kumimoji="1" lang="ja-JP" altLang="en-US" sz="105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34" name="正方形/長方形 33">
            <a:extLst>
              <a:ext uri="{FF2B5EF4-FFF2-40B4-BE49-F238E27FC236}">
                <a16:creationId xmlns:a16="http://schemas.microsoft.com/office/drawing/2014/main" id="{4BB01BF9-65A6-498A-3541-90CF78707B91}"/>
              </a:ext>
            </a:extLst>
          </p:cNvPr>
          <p:cNvSpPr/>
          <p:nvPr/>
        </p:nvSpPr>
        <p:spPr>
          <a:xfrm>
            <a:off x="5087094" y="6258587"/>
            <a:ext cx="565026" cy="25391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35" name="正方形/長方形 34">
            <a:extLst>
              <a:ext uri="{FF2B5EF4-FFF2-40B4-BE49-F238E27FC236}">
                <a16:creationId xmlns:a16="http://schemas.microsoft.com/office/drawing/2014/main" id="{4180C633-2033-E190-56EA-F646CF057FD0}"/>
              </a:ext>
            </a:extLst>
          </p:cNvPr>
          <p:cNvSpPr/>
          <p:nvPr/>
        </p:nvSpPr>
        <p:spPr>
          <a:xfrm>
            <a:off x="5652120" y="6258586"/>
            <a:ext cx="3964074" cy="253916"/>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5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自治体</a:t>
            </a:r>
          </a:p>
        </p:txBody>
      </p:sp>
      <p:sp>
        <p:nvSpPr>
          <p:cNvPr id="36" name="正方形/長方形 35">
            <a:extLst>
              <a:ext uri="{FF2B5EF4-FFF2-40B4-BE49-F238E27FC236}">
                <a16:creationId xmlns:a16="http://schemas.microsoft.com/office/drawing/2014/main" id="{34E38850-BBF8-ED06-C920-089DBA77F2F8}"/>
              </a:ext>
            </a:extLst>
          </p:cNvPr>
          <p:cNvSpPr/>
          <p:nvPr/>
        </p:nvSpPr>
        <p:spPr>
          <a:xfrm>
            <a:off x="6394276" y="6258587"/>
            <a:ext cx="565026" cy="253916"/>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38" name="正方形/長方形 37">
            <a:extLst>
              <a:ext uri="{FF2B5EF4-FFF2-40B4-BE49-F238E27FC236}">
                <a16:creationId xmlns:a16="http://schemas.microsoft.com/office/drawing/2014/main" id="{2DA2E1AE-BF85-C0B1-8643-2032402DE777}"/>
              </a:ext>
            </a:extLst>
          </p:cNvPr>
          <p:cNvSpPr/>
          <p:nvPr/>
        </p:nvSpPr>
        <p:spPr>
          <a:xfrm>
            <a:off x="7811287" y="6258587"/>
            <a:ext cx="565026" cy="253916"/>
          </a:xfrm>
          <a:prstGeom prst="rect">
            <a:avLst/>
          </a:prstGeom>
          <a:solidFill>
            <a:srgbClr val="BAD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cxnSp>
        <p:nvCxnSpPr>
          <p:cNvPr id="43" name="直線コネクタ 42">
            <a:extLst>
              <a:ext uri="{FF2B5EF4-FFF2-40B4-BE49-F238E27FC236}">
                <a16:creationId xmlns:a16="http://schemas.microsoft.com/office/drawing/2014/main" id="{EEB6CD81-5FAE-7C71-05AA-65A2DD35CB67}"/>
              </a:ext>
            </a:extLst>
          </p:cNvPr>
          <p:cNvCxnSpPr/>
          <p:nvPr/>
        </p:nvCxnSpPr>
        <p:spPr>
          <a:xfrm>
            <a:off x="5048390" y="6669360"/>
            <a:ext cx="565026"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44" name="正方形/長方形 43">
            <a:extLst>
              <a:ext uri="{FF2B5EF4-FFF2-40B4-BE49-F238E27FC236}">
                <a16:creationId xmlns:a16="http://schemas.microsoft.com/office/drawing/2014/main" id="{0254BF17-7A8A-2E95-B263-980174E15484}"/>
              </a:ext>
            </a:extLst>
          </p:cNvPr>
          <p:cNvSpPr/>
          <p:nvPr/>
        </p:nvSpPr>
        <p:spPr>
          <a:xfrm>
            <a:off x="5649441" y="6564406"/>
            <a:ext cx="3964074" cy="253916"/>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5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有償化に伴うサービス収入</a:t>
            </a:r>
          </a:p>
        </p:txBody>
      </p:sp>
      <p:sp>
        <p:nvSpPr>
          <p:cNvPr id="32" name="正方形/長方形 31">
            <a:extLst>
              <a:ext uri="{FF2B5EF4-FFF2-40B4-BE49-F238E27FC236}">
                <a16:creationId xmlns:a16="http://schemas.microsoft.com/office/drawing/2014/main" id="{EB518243-4B33-0C4A-37D6-2805C76F6291}"/>
              </a:ext>
            </a:extLst>
          </p:cNvPr>
          <p:cNvSpPr/>
          <p:nvPr/>
        </p:nvSpPr>
        <p:spPr>
          <a:xfrm>
            <a:off x="5503281" y="5021682"/>
            <a:ext cx="288029" cy="914399"/>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en-US" altLang="ja-JP" sz="1050" b="0" i="0" u="none" strike="noStrike" kern="1200" cap="none" spc="0" normalizeH="0" baseline="0" noProof="0">
                <a:ln>
                  <a:noFill/>
                </a:ln>
                <a:solidFill>
                  <a:srgbClr val="000000"/>
                </a:solidFill>
                <a:effectLst/>
                <a:uLnTx/>
                <a:uFillTx/>
                <a:latin typeface="Arial"/>
                <a:ea typeface="ＭＳ Ｐゴシック"/>
                <a:cs typeface="+mn-cs"/>
              </a:rPr>
              <a:t>800</a:t>
            </a:r>
            <a:endParaRPr kumimoji="1" lang="ja-JP" altLang="en-US" sz="1050" b="0" i="0" u="none" strike="noStrike" kern="1200" cap="none" spc="0" normalizeH="0" baseline="0" noProof="0">
              <a:ln>
                <a:noFill/>
              </a:ln>
              <a:solidFill>
                <a:srgbClr val="000000"/>
              </a:solidFill>
              <a:effectLst/>
              <a:uLnTx/>
              <a:uFillTx/>
              <a:latin typeface="Arial"/>
              <a:ea typeface="ＭＳ Ｐゴシック"/>
              <a:cs typeface="+mn-cs"/>
            </a:endParaRPr>
          </a:p>
        </p:txBody>
      </p:sp>
      <p:graphicFrame>
        <p:nvGraphicFramePr>
          <p:cNvPr id="46" name="表 45">
            <a:extLst>
              <a:ext uri="{FF2B5EF4-FFF2-40B4-BE49-F238E27FC236}">
                <a16:creationId xmlns:a16="http://schemas.microsoft.com/office/drawing/2014/main" id="{1F69385E-8BF7-5AC5-A0DE-7C57D5404B36}"/>
              </a:ext>
            </a:extLst>
          </p:cNvPr>
          <p:cNvGraphicFramePr>
            <a:graphicFrameLocks noGrp="1"/>
          </p:cNvGraphicFramePr>
          <p:nvPr/>
        </p:nvGraphicFramePr>
        <p:xfrm>
          <a:off x="110012" y="1638634"/>
          <a:ext cx="4384471" cy="4677839"/>
        </p:xfrm>
        <a:graphic>
          <a:graphicData uri="http://schemas.openxmlformats.org/drawingml/2006/table">
            <a:tbl>
              <a:tblPr firstRow="1" bandRow="1">
                <a:tableStyleId>{5C22544A-7EE6-4342-B048-85BDC9FD1C3A}</a:tableStyleId>
              </a:tblPr>
              <a:tblGrid>
                <a:gridCol w="370158">
                  <a:extLst>
                    <a:ext uri="{9D8B030D-6E8A-4147-A177-3AD203B41FA5}">
                      <a16:colId xmlns:a16="http://schemas.microsoft.com/office/drawing/2014/main" val="2009316548"/>
                    </a:ext>
                  </a:extLst>
                </a:gridCol>
                <a:gridCol w="1864857">
                  <a:extLst>
                    <a:ext uri="{9D8B030D-6E8A-4147-A177-3AD203B41FA5}">
                      <a16:colId xmlns:a16="http://schemas.microsoft.com/office/drawing/2014/main" val="24632751"/>
                    </a:ext>
                  </a:extLst>
                </a:gridCol>
                <a:gridCol w="815751">
                  <a:extLst>
                    <a:ext uri="{9D8B030D-6E8A-4147-A177-3AD203B41FA5}">
                      <a16:colId xmlns:a16="http://schemas.microsoft.com/office/drawing/2014/main" val="1401440790"/>
                    </a:ext>
                  </a:extLst>
                </a:gridCol>
                <a:gridCol w="1333705">
                  <a:extLst>
                    <a:ext uri="{9D8B030D-6E8A-4147-A177-3AD203B41FA5}">
                      <a16:colId xmlns:a16="http://schemas.microsoft.com/office/drawing/2014/main" val="1509772562"/>
                    </a:ext>
                  </a:extLst>
                </a:gridCol>
              </a:tblGrid>
              <a:tr h="489599">
                <a:tc>
                  <a:txBody>
                    <a:bodyPr/>
                    <a:lstStyle/>
                    <a:p>
                      <a:pPr algn="ctr"/>
                      <a:endParaRPr kumimoji="1" lang="ja-JP" altLang="en-US" sz="1050" b="1">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5FB"/>
                    </a:solidFill>
                  </a:tcPr>
                </a:tc>
                <a:tc>
                  <a:txBody>
                    <a:bodyPr/>
                    <a:lstStyle/>
                    <a:p>
                      <a:pPr algn="ctr"/>
                      <a:r>
                        <a:rPr kumimoji="1" lang="ja-JP" altLang="en-US" sz="1050" b="1">
                          <a:solidFill>
                            <a:schemeClr val="tx1"/>
                          </a:solidFill>
                          <a:latin typeface="Meiryo UI" panose="020B0604030504040204" pitchFamily="50" charset="-128"/>
                          <a:ea typeface="Meiryo UI" panose="020B0604030504040204" pitchFamily="50" charset="-128"/>
                        </a:rPr>
                        <a:t>費用項目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5FB"/>
                    </a:solidFill>
                  </a:tcPr>
                </a:tc>
                <a:tc>
                  <a:txBody>
                    <a:bodyPr/>
                    <a:lstStyle/>
                    <a:p>
                      <a:pPr algn="ctr"/>
                      <a:r>
                        <a:rPr kumimoji="1" lang="ja-JP" altLang="en-US" sz="1050" b="1">
                          <a:solidFill>
                            <a:schemeClr val="tx1"/>
                          </a:solidFill>
                          <a:latin typeface="Meiryo UI" panose="020B0604030504040204" pitchFamily="50" charset="-128"/>
                          <a:ea typeface="Meiryo UI" panose="020B0604030504040204" pitchFamily="50" charset="-128"/>
                        </a:rPr>
                        <a:t>費用</a:t>
                      </a:r>
                      <a:br>
                        <a:rPr kumimoji="1" lang="en-US" altLang="ja-JP" sz="1050" b="1">
                          <a:solidFill>
                            <a:schemeClr val="tx1"/>
                          </a:solidFill>
                          <a:latin typeface="Meiryo UI" panose="020B0604030504040204" pitchFamily="50" charset="-128"/>
                          <a:ea typeface="Meiryo UI" panose="020B0604030504040204" pitchFamily="50" charset="-128"/>
                        </a:rPr>
                      </a:br>
                      <a:r>
                        <a:rPr kumimoji="1" lang="ja-JP" altLang="en-US" sz="1050" b="1">
                          <a:solidFill>
                            <a:schemeClr val="tx1"/>
                          </a:solidFill>
                          <a:latin typeface="Meiryo UI" panose="020B0604030504040204" pitchFamily="50" charset="-128"/>
                          <a:ea typeface="Meiryo UI" panose="020B0604030504040204" pitchFamily="50" charset="-128"/>
                        </a:rPr>
                        <a:t>負担者</a:t>
                      </a:r>
                      <a:endParaRPr kumimoji="1" lang="en-US" altLang="ja-JP" sz="1050" b="1">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5FB"/>
                    </a:solidFill>
                  </a:tcPr>
                </a:tc>
                <a:tc>
                  <a:txBody>
                    <a:bodyPr/>
                    <a:lstStyle/>
                    <a:p>
                      <a:pPr algn="ctr"/>
                      <a:r>
                        <a:rPr kumimoji="1" lang="ja-JP" altLang="en-US" sz="1050" b="1">
                          <a:solidFill>
                            <a:schemeClr val="tx1"/>
                          </a:solidFill>
                          <a:latin typeface="Meiryo UI" panose="020B0604030504040204" pitchFamily="50" charset="-128"/>
                          <a:ea typeface="Meiryo UI" panose="020B0604030504040204" pitchFamily="50" charset="-128"/>
                        </a:rPr>
                        <a:t>費用</a:t>
                      </a:r>
                      <a:endParaRPr kumimoji="1" lang="en-US" altLang="ja-JP" sz="1050" b="1">
                        <a:solidFill>
                          <a:schemeClr val="tx1"/>
                        </a:solidFill>
                        <a:latin typeface="Meiryo UI" panose="020B0604030504040204" pitchFamily="50" charset="-128"/>
                        <a:ea typeface="Meiryo UI" panose="020B0604030504040204" pitchFamily="50" charset="-128"/>
                      </a:endParaRPr>
                    </a:p>
                    <a:p>
                      <a:pPr algn="ctr"/>
                      <a:r>
                        <a:rPr kumimoji="1" lang="ja-JP" altLang="en-US" sz="1050" b="1">
                          <a:solidFill>
                            <a:schemeClr val="tx1"/>
                          </a:solidFill>
                          <a:latin typeface="Meiryo UI" panose="020B0604030504040204" pitchFamily="50" charset="-128"/>
                          <a:ea typeface="Meiryo UI" panose="020B0604030504040204" pitchFamily="50" charset="-128"/>
                        </a:rPr>
                        <a:t>（概算額で可）</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5FB"/>
                    </a:solidFill>
                  </a:tcPr>
                </a:tc>
                <a:extLst>
                  <a:ext uri="{0D108BD9-81ED-4DB2-BD59-A6C34878D82A}">
                    <a16:rowId xmlns:a16="http://schemas.microsoft.com/office/drawing/2014/main" val="2823617374"/>
                  </a:ext>
                </a:extLst>
              </a:tr>
              <a:tr h="523530">
                <a:tc rowSpan="4">
                  <a:txBody>
                    <a:bodyPr/>
                    <a:lstStyle/>
                    <a:p>
                      <a:r>
                        <a:rPr kumimoji="1" lang="ja-JP" altLang="en-US" sz="1050" b="0">
                          <a:solidFill>
                            <a:schemeClr val="tx1"/>
                          </a:solidFill>
                          <a:latin typeface="Meiryo UI" panose="020B0604030504040204" pitchFamily="50" charset="-128"/>
                          <a:ea typeface="Meiryo UI" panose="020B0604030504040204" pitchFamily="50" charset="-128"/>
                        </a:rPr>
                        <a:t>実証</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050" b="0">
                          <a:solidFill>
                            <a:schemeClr val="tx1"/>
                          </a:solidFill>
                          <a:latin typeface="Meiryo UI" panose="020B0604030504040204" pitchFamily="50" charset="-128"/>
                          <a:ea typeface="Meiryo UI" panose="020B0604030504040204" pitchFamily="50" charset="-128"/>
                        </a:rPr>
                        <a:t>○○（設備投資等）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50" b="0">
                          <a:solidFill>
                            <a:schemeClr val="tx1"/>
                          </a:solidFill>
                          <a:latin typeface="Meiryo UI" panose="020B0604030504040204" pitchFamily="50" charset="-128"/>
                          <a:ea typeface="Meiryo UI" panose="020B0604030504040204" pitchFamily="50" charset="-128"/>
                        </a:rPr>
                        <a:t>○○市</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050" b="0">
                          <a:solidFill>
                            <a:schemeClr val="tx1"/>
                          </a:solidFill>
                          <a:latin typeface="Meiryo UI" panose="020B0604030504040204" pitchFamily="50" charset="-128"/>
                          <a:ea typeface="Meiryo UI"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77261141"/>
                  </a:ext>
                </a:extLst>
              </a:tr>
              <a:tr h="523530">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a:solidFill>
                            <a:schemeClr val="tx1"/>
                          </a:solidFill>
                          <a:latin typeface="Meiryo UI" panose="020B0604030504040204" pitchFamily="50" charset="-128"/>
                          <a:ea typeface="Meiryo UI" panose="020B0604030504040204" pitchFamily="50" charset="-128"/>
                        </a:rPr>
                        <a:t>○○（システム運営費用等）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50" b="0">
                          <a:solidFill>
                            <a:schemeClr val="tx1"/>
                          </a:solidFill>
                          <a:latin typeface="Meiryo UI" panose="020B0604030504040204" pitchFamily="50" charset="-128"/>
                          <a:ea typeface="Meiryo UI" panose="020B0604030504040204" pitchFamily="50" charset="-128"/>
                        </a:rPr>
                        <a:t>○○市</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050" b="0">
                          <a:solidFill>
                            <a:schemeClr val="tx1"/>
                          </a:solidFill>
                          <a:latin typeface="Meiryo UI" panose="020B0604030504040204" pitchFamily="50" charset="-128"/>
                          <a:ea typeface="Meiryo UI" panose="020B0604030504040204" pitchFamily="50" charset="-128"/>
                        </a:rPr>
                        <a:t>年間</a:t>
                      </a:r>
                      <a:r>
                        <a:rPr kumimoji="1" lang="en-US" altLang="ja-JP" sz="1050" b="0">
                          <a:solidFill>
                            <a:schemeClr val="tx1"/>
                          </a:solidFill>
                          <a:latin typeface="Meiryo UI" panose="020B0604030504040204" pitchFamily="50" charset="-128"/>
                          <a:ea typeface="Meiryo UI" panose="020B0604030504040204" pitchFamily="50" charset="-128"/>
                        </a:rPr>
                        <a:t>5,000,000</a:t>
                      </a:r>
                      <a:r>
                        <a:rPr kumimoji="1" lang="ja-JP" altLang="en-US" sz="1050" b="0">
                          <a:solidFill>
                            <a:schemeClr val="tx1"/>
                          </a:solidFill>
                          <a:latin typeface="Meiryo UI" panose="020B0604030504040204" pitchFamily="50" charset="-128"/>
                          <a:ea typeface="Meiryo UI" panose="020B0604030504040204" pitchFamily="50" charset="-128"/>
                        </a:rPr>
                        <a:t>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30854127"/>
                  </a:ext>
                </a:extLst>
              </a:tr>
              <a:tr h="523530">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05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05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24097468"/>
                  </a:ext>
                </a:extLst>
              </a:tr>
              <a:tr h="523530">
                <a:tc vMerge="1">
                  <a:txBody>
                    <a:bodyPr/>
                    <a:lstStyle/>
                    <a:p>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66926533"/>
                  </a:ext>
                </a:extLst>
              </a:tr>
              <a:tr h="523530">
                <a:tc rowSpan="4">
                  <a:txBody>
                    <a:bodyPr/>
                    <a:lstStyle/>
                    <a:p>
                      <a:r>
                        <a:rPr kumimoji="1" lang="ja-JP" altLang="en-US" sz="1050" b="0">
                          <a:solidFill>
                            <a:schemeClr val="tx1"/>
                          </a:solidFill>
                          <a:latin typeface="Meiryo UI" panose="020B0604030504040204" pitchFamily="50" charset="-128"/>
                          <a:ea typeface="Meiryo UI" panose="020B0604030504040204" pitchFamily="50" charset="-128"/>
                        </a:rPr>
                        <a:t>実装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31996763"/>
                  </a:ext>
                </a:extLst>
              </a:tr>
              <a:tr h="523530">
                <a:tc vMerge="1">
                  <a:txBody>
                    <a:bodyPr/>
                    <a:lstStyle/>
                    <a:p>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5357273"/>
                  </a:ext>
                </a:extLst>
              </a:tr>
              <a:tr h="523530">
                <a:tc vMerge="1">
                  <a:txBody>
                    <a:bodyPr/>
                    <a:lstStyle/>
                    <a:p>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2390829"/>
                  </a:ext>
                </a:extLst>
              </a:tr>
              <a:tr h="523530">
                <a:tc vMerge="1">
                  <a:txBody>
                    <a:bodyPr/>
                    <a:lstStyle/>
                    <a:p>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50407264"/>
                  </a:ext>
                </a:extLst>
              </a:tr>
            </a:tbl>
          </a:graphicData>
        </a:graphic>
      </p:graphicFrame>
      <p:sp>
        <p:nvSpPr>
          <p:cNvPr id="50" name="正方形/長方形 49">
            <a:extLst>
              <a:ext uri="{FF2B5EF4-FFF2-40B4-BE49-F238E27FC236}">
                <a16:creationId xmlns:a16="http://schemas.microsoft.com/office/drawing/2014/main" id="{A97B55F2-E99D-CC9F-68A1-9678AE0FC820}"/>
              </a:ext>
            </a:extLst>
          </p:cNvPr>
          <p:cNvSpPr/>
          <p:nvPr/>
        </p:nvSpPr>
        <p:spPr>
          <a:xfrm>
            <a:off x="6207162" y="5231467"/>
            <a:ext cx="288029" cy="714139"/>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en-US" altLang="ja-JP" sz="1050" b="0" i="0" u="none" strike="noStrike" kern="1200" cap="none" spc="0" normalizeH="0" baseline="0" noProof="0">
                <a:ln>
                  <a:noFill/>
                </a:ln>
                <a:solidFill>
                  <a:srgbClr val="000000"/>
                </a:solidFill>
                <a:effectLst/>
                <a:uLnTx/>
                <a:uFillTx/>
                <a:latin typeface="Arial"/>
                <a:ea typeface="ＭＳ Ｐゴシック"/>
                <a:cs typeface="+mn-cs"/>
              </a:rPr>
              <a:t>600</a:t>
            </a:r>
            <a:endParaRPr kumimoji="1" lang="ja-JP" altLang="en-US" sz="105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51" name="正方形/長方形 50">
            <a:extLst>
              <a:ext uri="{FF2B5EF4-FFF2-40B4-BE49-F238E27FC236}">
                <a16:creationId xmlns:a16="http://schemas.microsoft.com/office/drawing/2014/main" id="{86810ADB-7993-74A9-13BF-53936C37CC77}"/>
              </a:ext>
            </a:extLst>
          </p:cNvPr>
          <p:cNvSpPr/>
          <p:nvPr/>
        </p:nvSpPr>
        <p:spPr>
          <a:xfrm>
            <a:off x="6207162" y="4517328"/>
            <a:ext cx="288016" cy="714139"/>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en-US" altLang="ja-JP" sz="1050" b="0" i="0" u="none" strike="noStrike" kern="1200" cap="none" spc="0" normalizeH="0" baseline="0" noProof="0">
                <a:ln>
                  <a:noFill/>
                </a:ln>
                <a:solidFill>
                  <a:srgbClr val="000000"/>
                </a:solidFill>
                <a:effectLst/>
                <a:uLnTx/>
                <a:uFillTx/>
                <a:latin typeface="Arial"/>
                <a:ea typeface="ＭＳ Ｐゴシック"/>
                <a:cs typeface="+mn-cs"/>
              </a:rPr>
              <a:t>600</a:t>
            </a:r>
            <a:endParaRPr kumimoji="1" lang="ja-JP" altLang="en-US" sz="105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52" name="正方形/長方形 51">
            <a:extLst>
              <a:ext uri="{FF2B5EF4-FFF2-40B4-BE49-F238E27FC236}">
                <a16:creationId xmlns:a16="http://schemas.microsoft.com/office/drawing/2014/main" id="{2D9803C4-8F9E-49AA-F936-312FDAC35471}"/>
              </a:ext>
            </a:extLst>
          </p:cNvPr>
          <p:cNvSpPr/>
          <p:nvPr/>
        </p:nvSpPr>
        <p:spPr>
          <a:xfrm>
            <a:off x="6969162" y="5231467"/>
            <a:ext cx="288029" cy="714139"/>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en-US" altLang="ja-JP" sz="1050" b="0" i="0" u="none" strike="noStrike" kern="1200" cap="none" spc="0" normalizeH="0" baseline="0" noProof="0">
                <a:ln>
                  <a:noFill/>
                </a:ln>
                <a:solidFill>
                  <a:srgbClr val="000000"/>
                </a:solidFill>
                <a:effectLst/>
                <a:uLnTx/>
                <a:uFillTx/>
                <a:latin typeface="Arial"/>
                <a:ea typeface="ＭＳ Ｐゴシック"/>
                <a:cs typeface="+mn-cs"/>
              </a:rPr>
              <a:t>600</a:t>
            </a:r>
            <a:endParaRPr kumimoji="1" lang="ja-JP" altLang="en-US" sz="105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53" name="正方形/長方形 52">
            <a:extLst>
              <a:ext uri="{FF2B5EF4-FFF2-40B4-BE49-F238E27FC236}">
                <a16:creationId xmlns:a16="http://schemas.microsoft.com/office/drawing/2014/main" id="{C5134056-32BC-4E4D-FDF5-145EEF1225C3}"/>
              </a:ext>
            </a:extLst>
          </p:cNvPr>
          <p:cNvSpPr/>
          <p:nvPr/>
        </p:nvSpPr>
        <p:spPr>
          <a:xfrm>
            <a:off x="6969162" y="4517328"/>
            <a:ext cx="288016" cy="714139"/>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en-US" altLang="ja-JP" sz="1050" b="0" i="0" u="none" strike="noStrike" kern="1200" cap="none" spc="0" normalizeH="0" baseline="0" noProof="0">
                <a:ln>
                  <a:noFill/>
                </a:ln>
                <a:solidFill>
                  <a:srgbClr val="000000"/>
                </a:solidFill>
                <a:effectLst/>
                <a:uLnTx/>
                <a:uFillTx/>
                <a:latin typeface="Arial"/>
                <a:ea typeface="ＭＳ Ｐゴシック"/>
                <a:cs typeface="+mn-cs"/>
              </a:rPr>
              <a:t>600</a:t>
            </a:r>
            <a:endParaRPr kumimoji="1" lang="ja-JP" altLang="en-US" sz="105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54" name="正方形/長方形 53">
            <a:extLst>
              <a:ext uri="{FF2B5EF4-FFF2-40B4-BE49-F238E27FC236}">
                <a16:creationId xmlns:a16="http://schemas.microsoft.com/office/drawing/2014/main" id="{7DCA3AF9-451E-D1B1-B2F0-2FF358353CF8}"/>
              </a:ext>
            </a:extLst>
          </p:cNvPr>
          <p:cNvSpPr/>
          <p:nvPr/>
        </p:nvSpPr>
        <p:spPr>
          <a:xfrm>
            <a:off x="7725086" y="5386479"/>
            <a:ext cx="288029" cy="54810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en-US" altLang="ja-JP" sz="1050" b="0" i="0" u="none" strike="noStrike" kern="1200" cap="none" spc="0" normalizeH="0" baseline="0" noProof="0">
                <a:ln>
                  <a:noFill/>
                </a:ln>
                <a:solidFill>
                  <a:srgbClr val="000000"/>
                </a:solidFill>
                <a:effectLst/>
                <a:uLnTx/>
                <a:uFillTx/>
                <a:latin typeface="Arial"/>
                <a:ea typeface="ＭＳ Ｐゴシック"/>
                <a:cs typeface="+mn-cs"/>
              </a:rPr>
              <a:t>500</a:t>
            </a:r>
            <a:endParaRPr kumimoji="1" lang="ja-JP" altLang="en-US" sz="105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55" name="正方形/長方形 54">
            <a:extLst>
              <a:ext uri="{FF2B5EF4-FFF2-40B4-BE49-F238E27FC236}">
                <a16:creationId xmlns:a16="http://schemas.microsoft.com/office/drawing/2014/main" id="{2E726DF9-D9D8-467D-0F18-E8E96E1AC9A7}"/>
              </a:ext>
            </a:extLst>
          </p:cNvPr>
          <p:cNvSpPr/>
          <p:nvPr/>
        </p:nvSpPr>
        <p:spPr>
          <a:xfrm>
            <a:off x="7725073" y="4839430"/>
            <a:ext cx="288016" cy="548106"/>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en-US" altLang="ja-JP" sz="1050" b="0" i="0" u="none" strike="noStrike" kern="1200" cap="none" spc="0" normalizeH="0" baseline="0" noProof="0">
                <a:ln>
                  <a:noFill/>
                </a:ln>
                <a:solidFill>
                  <a:srgbClr val="000000"/>
                </a:solidFill>
                <a:effectLst/>
                <a:uLnTx/>
                <a:uFillTx/>
                <a:latin typeface="Arial"/>
                <a:ea typeface="ＭＳ Ｐゴシック"/>
                <a:cs typeface="+mn-cs"/>
              </a:rPr>
              <a:t>500</a:t>
            </a:r>
            <a:endParaRPr kumimoji="1" lang="ja-JP" altLang="en-US" sz="105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57" name="正方形/長方形 56">
            <a:extLst>
              <a:ext uri="{FF2B5EF4-FFF2-40B4-BE49-F238E27FC236}">
                <a16:creationId xmlns:a16="http://schemas.microsoft.com/office/drawing/2014/main" id="{EFD4E939-F01A-24D5-5324-02D03448929B}"/>
              </a:ext>
            </a:extLst>
          </p:cNvPr>
          <p:cNvSpPr/>
          <p:nvPr/>
        </p:nvSpPr>
        <p:spPr>
          <a:xfrm>
            <a:off x="8480971" y="5031206"/>
            <a:ext cx="288016" cy="91440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en-US" altLang="ja-JP" sz="1050" b="0" i="0" u="none" strike="noStrike" kern="1200" cap="none" spc="0" normalizeH="0" baseline="0" noProof="0">
                <a:ln>
                  <a:noFill/>
                </a:ln>
                <a:solidFill>
                  <a:srgbClr val="000000"/>
                </a:solidFill>
                <a:effectLst/>
                <a:uLnTx/>
                <a:uFillTx/>
                <a:latin typeface="Arial"/>
                <a:ea typeface="ＭＳ Ｐゴシック"/>
                <a:cs typeface="+mn-cs"/>
              </a:rPr>
              <a:t>800</a:t>
            </a:r>
            <a:endParaRPr kumimoji="1" lang="ja-JP" altLang="en-US" sz="1050" b="0" i="0" u="none" strike="noStrike" kern="1200" cap="none" spc="0" normalizeH="0" baseline="0" noProof="0">
              <a:ln>
                <a:noFill/>
              </a:ln>
              <a:solidFill>
                <a:srgbClr val="000000"/>
              </a:solidFill>
              <a:effectLst/>
              <a:uLnTx/>
              <a:uFillTx/>
              <a:latin typeface="Arial"/>
              <a:ea typeface="ＭＳ Ｐゴシック"/>
              <a:cs typeface="+mn-cs"/>
            </a:endParaRPr>
          </a:p>
        </p:txBody>
      </p:sp>
      <p:cxnSp>
        <p:nvCxnSpPr>
          <p:cNvPr id="58" name="直線コネクタ 57">
            <a:extLst>
              <a:ext uri="{FF2B5EF4-FFF2-40B4-BE49-F238E27FC236}">
                <a16:creationId xmlns:a16="http://schemas.microsoft.com/office/drawing/2014/main" id="{2AD3DE8C-A072-6B51-27C3-E72D67510791}"/>
              </a:ext>
            </a:extLst>
          </p:cNvPr>
          <p:cNvCxnSpPr>
            <a:cxnSpLocks/>
          </p:cNvCxnSpPr>
          <p:nvPr/>
        </p:nvCxnSpPr>
        <p:spPr>
          <a:xfrm flipV="1">
            <a:off x="6300192" y="5636839"/>
            <a:ext cx="821974" cy="24043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0" name="直線コネクタ 59">
            <a:extLst>
              <a:ext uri="{FF2B5EF4-FFF2-40B4-BE49-F238E27FC236}">
                <a16:creationId xmlns:a16="http://schemas.microsoft.com/office/drawing/2014/main" id="{70AFFFE6-8280-9F25-5252-2F5D9E6CB166}"/>
              </a:ext>
            </a:extLst>
          </p:cNvPr>
          <p:cNvCxnSpPr>
            <a:cxnSpLocks/>
          </p:cNvCxnSpPr>
          <p:nvPr/>
        </p:nvCxnSpPr>
        <p:spPr>
          <a:xfrm flipV="1">
            <a:off x="7113170" y="4987718"/>
            <a:ext cx="755924" cy="6314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2" name="直線コネクタ 61">
            <a:extLst>
              <a:ext uri="{FF2B5EF4-FFF2-40B4-BE49-F238E27FC236}">
                <a16:creationId xmlns:a16="http://schemas.microsoft.com/office/drawing/2014/main" id="{64D6197E-D55D-6915-7317-2951789FAA24}"/>
              </a:ext>
            </a:extLst>
          </p:cNvPr>
          <p:cNvCxnSpPr>
            <a:cxnSpLocks/>
          </p:cNvCxnSpPr>
          <p:nvPr/>
        </p:nvCxnSpPr>
        <p:spPr>
          <a:xfrm flipV="1">
            <a:off x="7875170" y="4161906"/>
            <a:ext cx="780162" cy="8424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39" name="正方形/長方形 38">
            <a:extLst>
              <a:ext uri="{FF2B5EF4-FFF2-40B4-BE49-F238E27FC236}">
                <a16:creationId xmlns:a16="http://schemas.microsoft.com/office/drawing/2014/main" id="{7895A1FC-9A48-BD24-D027-5774D33DBB84}"/>
              </a:ext>
            </a:extLst>
          </p:cNvPr>
          <p:cNvSpPr/>
          <p:nvPr/>
        </p:nvSpPr>
        <p:spPr>
          <a:xfrm>
            <a:off x="8349109" y="6258586"/>
            <a:ext cx="851985" cy="253916"/>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5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国庫補助金</a:t>
            </a:r>
          </a:p>
        </p:txBody>
      </p:sp>
      <p:sp>
        <p:nvSpPr>
          <p:cNvPr id="37" name="正方形/長方形 36">
            <a:extLst>
              <a:ext uri="{FF2B5EF4-FFF2-40B4-BE49-F238E27FC236}">
                <a16:creationId xmlns:a16="http://schemas.microsoft.com/office/drawing/2014/main" id="{357BD6F1-B3EC-933B-1AB5-84132FE17392}"/>
              </a:ext>
            </a:extLst>
          </p:cNvPr>
          <p:cNvSpPr/>
          <p:nvPr/>
        </p:nvSpPr>
        <p:spPr>
          <a:xfrm>
            <a:off x="6959302" y="6258586"/>
            <a:ext cx="851985" cy="253916"/>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5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民間企業等</a:t>
            </a:r>
          </a:p>
        </p:txBody>
      </p:sp>
      <p:sp>
        <p:nvSpPr>
          <p:cNvPr id="2" name="正方形/長方形 4">
            <a:extLst>
              <a:ext uri="{FF2B5EF4-FFF2-40B4-BE49-F238E27FC236}">
                <a16:creationId xmlns:a16="http://schemas.microsoft.com/office/drawing/2014/main" id="{19492F02-B026-0F88-AAA0-9A6F62894192}"/>
              </a:ext>
            </a:extLst>
          </p:cNvPr>
          <p:cNvSpPr/>
          <p:nvPr/>
        </p:nvSpPr>
        <p:spPr>
          <a:xfrm>
            <a:off x="89345" y="885040"/>
            <a:ext cx="8920701" cy="645860"/>
          </a:xfrm>
          <a:prstGeom prst="rect">
            <a:avLst/>
          </a:prstGeom>
          <a:solidFill>
            <a:schemeClr val="bg1"/>
          </a:solidFill>
          <a:ln w="9525">
            <a:solidFill>
              <a:srgbClr val="6699FF"/>
            </a:solidFill>
          </a:ln>
        </p:spPr>
        <p:style>
          <a:lnRef idx="2">
            <a:schemeClr val="dk1"/>
          </a:lnRef>
          <a:fillRef idx="1">
            <a:schemeClr val="lt1"/>
          </a:fillRef>
          <a:effectRef idx="0">
            <a:schemeClr val="dk1"/>
          </a:effectRef>
          <a:fontRef idx="minor">
            <a:schemeClr val="dk1"/>
          </a:fontRef>
        </p:style>
        <p:txBody>
          <a:bodyPr rtlCol="0" anchor="ctr" anchorCtr="0"/>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1200" b="0" i="0" u="none" strike="noStrike" kern="1200" cap="none" spc="-2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3" name="正方形/長方形 14">
            <a:extLst>
              <a:ext uri="{FF2B5EF4-FFF2-40B4-BE49-F238E27FC236}">
                <a16:creationId xmlns:a16="http://schemas.microsoft.com/office/drawing/2014/main" id="{395BCBEE-A23D-BB71-4C12-4F1B0413E692}"/>
              </a:ext>
            </a:extLst>
          </p:cNvPr>
          <p:cNvSpPr/>
          <p:nvPr/>
        </p:nvSpPr>
        <p:spPr>
          <a:xfrm>
            <a:off x="95996" y="890245"/>
            <a:ext cx="2609573" cy="276453"/>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40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rPr>
              <a:t>サービス運営に関する考え方</a:t>
            </a:r>
          </a:p>
        </p:txBody>
      </p:sp>
      <p:sp>
        <p:nvSpPr>
          <p:cNvPr id="6" name="テキスト ボックス 5">
            <a:extLst>
              <a:ext uri="{FF2B5EF4-FFF2-40B4-BE49-F238E27FC236}">
                <a16:creationId xmlns:a16="http://schemas.microsoft.com/office/drawing/2014/main" id="{B8E69788-40FE-06F1-6B5F-FE0C23708455}"/>
              </a:ext>
            </a:extLst>
          </p:cNvPr>
          <p:cNvSpPr txBox="1"/>
          <p:nvPr/>
        </p:nvSpPr>
        <p:spPr>
          <a:xfrm>
            <a:off x="88687" y="1061076"/>
            <a:ext cx="8307257" cy="400110"/>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10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2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～～～～に関する費用は市が負担、運営費のうち○○○に関する費用は民間企業を誘致し負担するとともに、有償サービスと提供することで採算性を高めていく</a:t>
            </a:r>
            <a:endParaRPr kumimoji="1" lang="en-US" altLang="ja-JP" sz="1000" b="0" i="0" u="none" strike="noStrike" kern="1200" cap="none" spc="-2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11" name="テキスト ボックス 10">
            <a:extLst>
              <a:ext uri="{FF2B5EF4-FFF2-40B4-BE49-F238E27FC236}">
                <a16:creationId xmlns:a16="http://schemas.microsoft.com/office/drawing/2014/main" id="{541BBA3C-F807-B342-3784-76233D493548}"/>
              </a:ext>
            </a:extLst>
          </p:cNvPr>
          <p:cNvSpPr txBox="1"/>
          <p:nvPr/>
        </p:nvSpPr>
        <p:spPr>
          <a:xfrm>
            <a:off x="-12908" y="629712"/>
            <a:ext cx="912979" cy="253916"/>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（記載例）</a:t>
            </a:r>
            <a:endParaRPr kumimoji="1" lang="en-US" altLang="ja-JP" sz="10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2" name="正方形/長方形 25">
            <a:extLst>
              <a:ext uri="{FF2B5EF4-FFF2-40B4-BE49-F238E27FC236}">
                <a16:creationId xmlns:a16="http://schemas.microsoft.com/office/drawing/2014/main" id="{DD222813-868D-688E-A2D3-1C93E9C0D005}"/>
              </a:ext>
            </a:extLst>
          </p:cNvPr>
          <p:cNvSpPr/>
          <p:nvPr/>
        </p:nvSpPr>
        <p:spPr>
          <a:xfrm>
            <a:off x="88687" y="6459921"/>
            <a:ext cx="8820984" cy="276999"/>
          </a:xfrm>
          <a:prstGeom prst="rect">
            <a:avLst/>
          </a:prstGeom>
        </p:spPr>
        <p:txBody>
          <a:bodyPr wrap="square">
            <a:spAutoFit/>
          </a:bodyPr>
          <a:lstStyle/>
          <a:p>
            <a:pPr marL="0" marR="0" lvl="0" indent="0" algn="l" defTabSz="914400" rtl="0" eaLnBrk="0" fontAlgn="base" latinLnBrk="0" hangingPunct="0">
              <a:lnSpc>
                <a:spcPct val="100000"/>
              </a:lnSpc>
              <a:spcBef>
                <a:spcPts val="200"/>
              </a:spcBef>
              <a:spcAft>
                <a:spcPct val="0"/>
              </a:spcAft>
              <a:buClrTx/>
              <a:buSzTx/>
              <a:buFontTx/>
              <a:buNone/>
              <a:tabLst/>
              <a:defRPr/>
            </a:pPr>
            <a:r>
              <a:rPr kumimoji="1" lang="en-US" altLang="ja-JP" sz="12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それぞれ確約を求めるものではなく、想定を記載すること。</a:t>
            </a:r>
            <a:endParaRPr kumimoji="1" lang="en-US" altLang="ja-JP" sz="12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7" name="テキスト ボックス 6">
            <a:extLst>
              <a:ext uri="{FF2B5EF4-FFF2-40B4-BE49-F238E27FC236}">
                <a16:creationId xmlns:a16="http://schemas.microsoft.com/office/drawing/2014/main" id="{97E0ECEB-0ECF-35E5-34D1-26A4DC7A0EB9}"/>
              </a:ext>
            </a:extLst>
          </p:cNvPr>
          <p:cNvSpPr txBox="1"/>
          <p:nvPr/>
        </p:nvSpPr>
        <p:spPr>
          <a:xfrm>
            <a:off x="4772516" y="1757559"/>
            <a:ext cx="671863" cy="261610"/>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1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a:t>
            </a:r>
            <a:r>
              <a:rPr kumimoji="1" lang="ja-JP" altLang="en-US" sz="11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万円</a:t>
            </a:r>
            <a:r>
              <a:rPr kumimoji="1" lang="en-US" altLang="ja-JP" sz="11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a:t>
            </a:r>
            <a:endParaRPr kumimoji="1" lang="ja-JP" altLang="en-US" sz="11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8" name="正方形/長方形 9">
            <a:extLst>
              <a:ext uri="{FF2B5EF4-FFF2-40B4-BE49-F238E27FC236}">
                <a16:creationId xmlns:a16="http://schemas.microsoft.com/office/drawing/2014/main" id="{60309D01-0C6B-51E1-02EA-AC8018C20A8D}"/>
              </a:ext>
            </a:extLst>
          </p:cNvPr>
          <p:cNvSpPr/>
          <p:nvPr/>
        </p:nvSpPr>
        <p:spPr>
          <a:xfrm>
            <a:off x="7405516" y="34772"/>
            <a:ext cx="948722" cy="50212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Arial"/>
                <a:ea typeface="ＭＳ Ｐゴシック"/>
                <a:cs typeface="+mn-cs"/>
              </a:rPr>
              <a:t>国土交通省</a:t>
            </a:r>
            <a:endParaRPr kumimoji="1" lang="en-US" altLang="ja-JP" sz="1200" b="0" i="0" u="none" strike="noStrike" kern="1200" cap="none" spc="0" normalizeH="0" baseline="0" noProof="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Arial"/>
                <a:ea typeface="ＭＳ Ｐゴシック"/>
                <a:cs typeface="+mn-cs"/>
              </a:rPr>
              <a:t>都市局</a:t>
            </a:r>
            <a:endParaRPr kumimoji="1" lang="en-US" altLang="ja-JP" sz="12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4" name="正方形/長方形 22">
            <a:extLst>
              <a:ext uri="{FF2B5EF4-FFF2-40B4-BE49-F238E27FC236}">
                <a16:creationId xmlns:a16="http://schemas.microsoft.com/office/drawing/2014/main" id="{CAA06975-89C8-378D-5A6C-67DCE99BAD39}"/>
              </a:ext>
            </a:extLst>
          </p:cNvPr>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D4653F7B-82F8-4DC6-9BD9-720387948024}"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63</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12391764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正方形/長方形 4">
            <a:extLst>
              <a:ext uri="{FF2B5EF4-FFF2-40B4-BE49-F238E27FC236}">
                <a16:creationId xmlns:a16="http://schemas.microsoft.com/office/drawing/2014/main" id="{9E8D43C3-513E-C4BB-0117-CC615C7531B2}"/>
              </a:ext>
            </a:extLst>
          </p:cNvPr>
          <p:cNvSpPr/>
          <p:nvPr/>
        </p:nvSpPr>
        <p:spPr>
          <a:xfrm>
            <a:off x="86824" y="6012461"/>
            <a:ext cx="9032907" cy="728908"/>
          </a:xfrm>
          <a:prstGeom prst="rect">
            <a:avLst/>
          </a:prstGeom>
          <a:solidFill>
            <a:schemeClr val="bg1"/>
          </a:solidFill>
          <a:ln w="9525">
            <a:solidFill>
              <a:srgbClr val="6699FF"/>
            </a:solidFill>
          </a:ln>
        </p:spPr>
        <p:style>
          <a:lnRef idx="2">
            <a:schemeClr val="dk1"/>
          </a:lnRef>
          <a:fillRef idx="1">
            <a:schemeClr val="lt1"/>
          </a:fillRef>
          <a:effectRef idx="0">
            <a:schemeClr val="dk1"/>
          </a:effectRef>
          <a:fontRef idx="minor">
            <a:schemeClr val="dk1"/>
          </a:fontRef>
        </p:style>
        <p:txBody>
          <a:bodyPr rtlCol="0" anchor="ctr" anchorCtr="0"/>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1600" b="0" i="0" u="none" strike="noStrike" kern="1200" cap="none" spc="-2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3544" name="Rectangle 67"/>
          <p:cNvSpPr>
            <a:spLocks noChangeArrowheads="1"/>
          </p:cNvSpPr>
          <p:nvPr/>
        </p:nvSpPr>
        <p:spPr>
          <a:xfrm>
            <a:off x="0" y="0"/>
            <a:ext cx="9144000" cy="573088"/>
          </a:xfrm>
          <a:prstGeom prst="rect">
            <a:avLst/>
          </a:prstGeom>
          <a:solidFill>
            <a:srgbClr val="0070C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just" defTabSz="914400" rtl="0" eaLnBrk="1" fontAlgn="base" latinLnBrk="0" hangingPunct="1">
              <a:lnSpc>
                <a:spcPct val="100000"/>
              </a:lnSpc>
              <a:spcBef>
                <a:spcPct val="20000"/>
              </a:spcBef>
              <a:spcAft>
                <a:spcPct val="0"/>
              </a:spcAft>
              <a:buClrTx/>
              <a:buSzTx/>
              <a:buFontTx/>
              <a:buNone/>
              <a:tabLst/>
              <a:defRPr/>
            </a:pPr>
            <a:r>
              <a:rPr kumimoji="1" lang="ja-JP" altLang="en-US" sz="18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rPr>
              <a:t>２－４．</a:t>
            </a:r>
            <a:r>
              <a:rPr kumimoji="1" lang="en-US" altLang="ja-JP" sz="18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rPr>
              <a:t> </a:t>
            </a:r>
            <a:r>
              <a:rPr kumimoji="1" lang="ja-JP" altLang="en-US" sz="18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rPr>
              <a:t>効果検証に係る計画</a:t>
            </a:r>
          </a:p>
        </p:txBody>
      </p:sp>
      <p:sp>
        <p:nvSpPr>
          <p:cNvPr id="3547" name="正方形/長方形 25"/>
          <p:cNvSpPr/>
          <p:nvPr/>
        </p:nvSpPr>
        <p:spPr>
          <a:xfrm>
            <a:off x="4436" y="563331"/>
            <a:ext cx="8820984" cy="646331"/>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※R7</a:t>
            </a:r>
            <a:r>
              <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年度に取り組む実証事業および実装後の効果検証手法に関して記載する。</a:t>
            </a:r>
            <a:endParaRPr kumimoji="1" lang="en-US" altLang="ja-JP"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　本支援に採択された事業は、実証事業および実装後の効果検証の結果を事務局へ報告する。</a:t>
            </a:r>
            <a:endParaRPr kumimoji="1" lang="en-US" altLang="ja-JP"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　また、スマートシティ官民連携プラットフォームへの活動に積極的に関与し、事務局による調査等に協力すること。</a:t>
            </a:r>
            <a:endParaRPr kumimoji="1" lang="en-US" altLang="ja-JP"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3" name="正方形/長方形 4">
            <a:extLst>
              <a:ext uri="{FF2B5EF4-FFF2-40B4-BE49-F238E27FC236}">
                <a16:creationId xmlns:a16="http://schemas.microsoft.com/office/drawing/2014/main" id="{0A0CFE26-5734-0798-781B-3F5F9CD436D7}"/>
              </a:ext>
            </a:extLst>
          </p:cNvPr>
          <p:cNvSpPr/>
          <p:nvPr/>
        </p:nvSpPr>
        <p:spPr>
          <a:xfrm>
            <a:off x="107950" y="1588327"/>
            <a:ext cx="4464050" cy="4288945"/>
          </a:xfrm>
          <a:prstGeom prst="rect">
            <a:avLst/>
          </a:prstGeom>
          <a:solidFill>
            <a:schemeClr val="bg1"/>
          </a:solidFill>
          <a:ln w="9525">
            <a:solidFill>
              <a:srgbClr val="6699FF"/>
            </a:solidFill>
          </a:ln>
        </p:spPr>
        <p:style>
          <a:lnRef idx="2">
            <a:schemeClr val="dk1"/>
          </a:lnRef>
          <a:fillRef idx="1">
            <a:schemeClr val="lt1"/>
          </a:fillRef>
          <a:effectRef idx="0">
            <a:schemeClr val="dk1"/>
          </a:effectRef>
          <a:fontRef idx="minor">
            <a:schemeClr val="dk1"/>
          </a:fontRef>
        </p:style>
        <p:txBody>
          <a:bodyPr rtlCol="0" anchor="ctr" anchorCtr="0"/>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1600" b="0" i="0" u="none" strike="noStrike" kern="1200" cap="none" spc="-2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4" name="正方形/長方形 14">
            <a:extLst>
              <a:ext uri="{FF2B5EF4-FFF2-40B4-BE49-F238E27FC236}">
                <a16:creationId xmlns:a16="http://schemas.microsoft.com/office/drawing/2014/main" id="{D5E051FD-F745-61E0-04F9-C6D43F9AE4EE}"/>
              </a:ext>
            </a:extLst>
          </p:cNvPr>
          <p:cNvSpPr/>
          <p:nvPr/>
        </p:nvSpPr>
        <p:spPr>
          <a:xfrm>
            <a:off x="122073" y="1597383"/>
            <a:ext cx="2253150" cy="225202"/>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4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rPr>
              <a:t>実証実験に関する効果検証</a:t>
            </a:r>
            <a:endParaRPr kumimoji="1" lang="en-US" altLang="ja-JP" sz="14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11" name="正方形/長方形 4">
            <a:extLst>
              <a:ext uri="{FF2B5EF4-FFF2-40B4-BE49-F238E27FC236}">
                <a16:creationId xmlns:a16="http://schemas.microsoft.com/office/drawing/2014/main" id="{CE53674E-093A-9A39-2F2F-28369220AE42}"/>
              </a:ext>
            </a:extLst>
          </p:cNvPr>
          <p:cNvSpPr/>
          <p:nvPr/>
        </p:nvSpPr>
        <p:spPr>
          <a:xfrm>
            <a:off x="4655682" y="1588327"/>
            <a:ext cx="4464050" cy="4288945"/>
          </a:xfrm>
          <a:prstGeom prst="rect">
            <a:avLst/>
          </a:prstGeom>
          <a:solidFill>
            <a:schemeClr val="bg1"/>
          </a:solidFill>
          <a:ln w="9525">
            <a:solidFill>
              <a:srgbClr val="6699FF"/>
            </a:solidFill>
          </a:ln>
        </p:spPr>
        <p:style>
          <a:lnRef idx="2">
            <a:schemeClr val="dk1"/>
          </a:lnRef>
          <a:fillRef idx="1">
            <a:schemeClr val="lt1"/>
          </a:fillRef>
          <a:effectRef idx="0">
            <a:schemeClr val="dk1"/>
          </a:effectRef>
          <a:fontRef idx="minor">
            <a:schemeClr val="dk1"/>
          </a:fontRef>
        </p:style>
        <p:txBody>
          <a:bodyPr rtlCol="0" anchor="ctr" anchorCtr="0"/>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1600" b="0" i="0" u="none" strike="noStrike" kern="1200" cap="none" spc="-2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13" name="正方形/長方形 14">
            <a:extLst>
              <a:ext uri="{FF2B5EF4-FFF2-40B4-BE49-F238E27FC236}">
                <a16:creationId xmlns:a16="http://schemas.microsoft.com/office/drawing/2014/main" id="{90A8BFFC-A580-91C5-7F7D-C31D8BE6978F}"/>
              </a:ext>
            </a:extLst>
          </p:cNvPr>
          <p:cNvSpPr/>
          <p:nvPr/>
        </p:nvSpPr>
        <p:spPr>
          <a:xfrm>
            <a:off x="4669805" y="1597383"/>
            <a:ext cx="2253150" cy="225202"/>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4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rPr>
              <a:t>実装後の効果検証</a:t>
            </a:r>
            <a:endParaRPr kumimoji="1" lang="en-US" altLang="ja-JP" sz="14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graphicFrame>
        <p:nvGraphicFramePr>
          <p:cNvPr id="14" name="表 13">
            <a:extLst>
              <a:ext uri="{FF2B5EF4-FFF2-40B4-BE49-F238E27FC236}">
                <a16:creationId xmlns:a16="http://schemas.microsoft.com/office/drawing/2014/main" id="{7C0D05E6-255E-510F-C3F0-51F368F5C057}"/>
              </a:ext>
            </a:extLst>
          </p:cNvPr>
          <p:cNvGraphicFramePr>
            <a:graphicFrameLocks noGrp="1"/>
          </p:cNvGraphicFramePr>
          <p:nvPr/>
        </p:nvGraphicFramePr>
        <p:xfrm>
          <a:off x="212757" y="2009410"/>
          <a:ext cx="4290144" cy="3567726"/>
        </p:xfrm>
        <a:graphic>
          <a:graphicData uri="http://schemas.openxmlformats.org/drawingml/2006/table">
            <a:tbl>
              <a:tblPr firstRow="1" bandRow="1">
                <a:tableStyleId>{5C22544A-7EE6-4342-B048-85BDC9FD1C3A}</a:tableStyleId>
              </a:tblPr>
              <a:tblGrid>
                <a:gridCol w="1495976">
                  <a:extLst>
                    <a:ext uri="{9D8B030D-6E8A-4147-A177-3AD203B41FA5}">
                      <a16:colId xmlns:a16="http://schemas.microsoft.com/office/drawing/2014/main" val="24632751"/>
                    </a:ext>
                  </a:extLst>
                </a:gridCol>
                <a:gridCol w="654390">
                  <a:extLst>
                    <a:ext uri="{9D8B030D-6E8A-4147-A177-3AD203B41FA5}">
                      <a16:colId xmlns:a16="http://schemas.microsoft.com/office/drawing/2014/main" val="1401440790"/>
                    </a:ext>
                  </a:extLst>
                </a:gridCol>
                <a:gridCol w="552693">
                  <a:extLst>
                    <a:ext uri="{9D8B030D-6E8A-4147-A177-3AD203B41FA5}">
                      <a16:colId xmlns:a16="http://schemas.microsoft.com/office/drawing/2014/main" val="2904205040"/>
                    </a:ext>
                  </a:extLst>
                </a:gridCol>
                <a:gridCol w="1587085">
                  <a:extLst>
                    <a:ext uri="{9D8B030D-6E8A-4147-A177-3AD203B41FA5}">
                      <a16:colId xmlns:a16="http://schemas.microsoft.com/office/drawing/2014/main" val="1509772562"/>
                    </a:ext>
                  </a:extLst>
                </a:gridCol>
              </a:tblGrid>
              <a:tr h="410400">
                <a:tc>
                  <a:txBody>
                    <a:bodyPr/>
                    <a:lstStyle/>
                    <a:p>
                      <a:pPr algn="ctr"/>
                      <a:r>
                        <a:rPr kumimoji="1" lang="ja-JP" altLang="en-US" sz="1000" b="1">
                          <a:solidFill>
                            <a:schemeClr val="tx1"/>
                          </a:solidFill>
                          <a:latin typeface="Meiryo UI" panose="020B0604030504040204" pitchFamily="50" charset="-128"/>
                          <a:ea typeface="Meiryo UI" panose="020B0604030504040204" pitchFamily="50" charset="-128"/>
                        </a:rPr>
                        <a:t>検証項目（</a:t>
                      </a:r>
                      <a:r>
                        <a:rPr kumimoji="1" lang="en-US" altLang="ja-JP" sz="1000" b="1">
                          <a:solidFill>
                            <a:schemeClr val="tx1"/>
                          </a:solidFill>
                          <a:latin typeface="Meiryo UI" panose="020B0604030504040204" pitchFamily="50" charset="-128"/>
                          <a:ea typeface="Meiryo UI" panose="020B0604030504040204" pitchFamily="50" charset="-128"/>
                        </a:rPr>
                        <a:t>KPI</a:t>
                      </a:r>
                      <a:r>
                        <a:rPr kumimoji="1" lang="ja-JP" altLang="en-US" sz="1000" b="1">
                          <a:solidFill>
                            <a:schemeClr val="tx1"/>
                          </a:solidFill>
                          <a:latin typeface="Meiryo UI" panose="020B0604030504040204" pitchFamily="50" charset="-128"/>
                          <a:ea typeface="Meiryo UI"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5FB"/>
                    </a:solidFill>
                  </a:tcPr>
                </a:tc>
                <a:tc>
                  <a:txBody>
                    <a:bodyPr/>
                    <a:lstStyle/>
                    <a:p>
                      <a:pPr algn="ctr"/>
                      <a:r>
                        <a:rPr kumimoji="1" lang="ja-JP" altLang="en-US" sz="1000" b="1">
                          <a:solidFill>
                            <a:schemeClr val="tx1"/>
                          </a:solidFill>
                          <a:latin typeface="Meiryo UI" panose="020B0604030504040204" pitchFamily="50" charset="-128"/>
                          <a:ea typeface="Meiryo UI" panose="020B0604030504040204" pitchFamily="50" charset="-128"/>
                        </a:rPr>
                        <a:t>検証</a:t>
                      </a:r>
                      <a:endParaRPr kumimoji="1" lang="en-US" altLang="ja-JP" sz="1000" b="1">
                        <a:solidFill>
                          <a:schemeClr val="tx1"/>
                        </a:solidFill>
                        <a:latin typeface="Meiryo UI" panose="020B0604030504040204" pitchFamily="50" charset="-128"/>
                        <a:ea typeface="Meiryo UI" panose="020B0604030504040204" pitchFamily="50" charset="-128"/>
                      </a:endParaRPr>
                    </a:p>
                    <a:p>
                      <a:pPr algn="ctr"/>
                      <a:r>
                        <a:rPr kumimoji="1" lang="ja-JP" altLang="en-US" sz="1000" b="1">
                          <a:solidFill>
                            <a:schemeClr val="tx1"/>
                          </a:solidFill>
                          <a:latin typeface="Meiryo UI" panose="020B0604030504040204" pitchFamily="50" charset="-128"/>
                          <a:ea typeface="Meiryo UI" panose="020B0604030504040204" pitchFamily="50" charset="-128"/>
                        </a:rPr>
                        <a:t>方法</a:t>
                      </a:r>
                      <a:endParaRPr kumimoji="1" lang="en-US" altLang="ja-JP" sz="1000" b="1">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5FB"/>
                    </a:solidFill>
                  </a:tcPr>
                </a:tc>
                <a:tc>
                  <a:txBody>
                    <a:bodyPr/>
                    <a:lstStyle/>
                    <a:p>
                      <a:pPr algn="ctr"/>
                      <a:r>
                        <a:rPr kumimoji="1" lang="ja-JP" altLang="en-US" sz="1000" b="1">
                          <a:solidFill>
                            <a:schemeClr val="tx1"/>
                          </a:solidFill>
                          <a:latin typeface="Meiryo UI" panose="020B0604030504040204" pitchFamily="50" charset="-128"/>
                          <a:ea typeface="Meiryo UI" panose="020B0604030504040204" pitchFamily="50" charset="-128"/>
                        </a:rPr>
                        <a:t>目標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5FB"/>
                    </a:solidFill>
                  </a:tcPr>
                </a:tc>
                <a:tc>
                  <a:txBody>
                    <a:bodyPr/>
                    <a:lstStyle/>
                    <a:p>
                      <a:pPr algn="ctr"/>
                      <a:r>
                        <a:rPr kumimoji="1" lang="ja-JP" altLang="en-US" sz="1000" b="1">
                          <a:solidFill>
                            <a:schemeClr val="tx1"/>
                          </a:solidFill>
                          <a:latin typeface="Meiryo UI" panose="020B0604030504040204" pitchFamily="50" charset="-128"/>
                          <a:ea typeface="Meiryo UI" panose="020B0604030504040204" pitchFamily="50" charset="-128"/>
                        </a:rPr>
                        <a:t>概要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5FB"/>
                    </a:solidFill>
                  </a:tcPr>
                </a:tc>
                <a:extLst>
                  <a:ext uri="{0D108BD9-81ED-4DB2-BD59-A6C34878D82A}">
                    <a16:rowId xmlns:a16="http://schemas.microsoft.com/office/drawing/2014/main" val="2823617374"/>
                  </a:ext>
                </a:extLst>
              </a:tr>
              <a:tr h="48348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000">
                          <a:solidFill>
                            <a:schemeClr val="tx1"/>
                          </a:solidFill>
                          <a:latin typeface="Meiryo UI" panose="020B0604030504040204" pitchFamily="50" charset="-128"/>
                          <a:ea typeface="Meiryo UI" panose="020B0604030504040204" pitchFamily="50" charset="-128"/>
                        </a:rPr>
                        <a:t>導入するモビリティの利用者数</a:t>
                      </a:r>
                      <a:endParaRPr lang="en-US" altLang="ja-JP" sz="100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a:solidFill>
                            <a:schemeClr val="tx1"/>
                          </a:solidFill>
                          <a:latin typeface="Meiryo UI" panose="020B0604030504040204" pitchFamily="50" charset="-128"/>
                          <a:ea typeface="Meiryo UI" panose="020B0604030504040204" pitchFamily="50" charset="-128"/>
                        </a:rPr>
                        <a:t>WEB</a:t>
                      </a:r>
                    </a:p>
                    <a:p>
                      <a:pPr algn="ctr"/>
                      <a:r>
                        <a:rPr kumimoji="1" lang="ja-JP" altLang="en-US" sz="1000" b="0">
                          <a:solidFill>
                            <a:schemeClr val="tx1"/>
                          </a:solidFill>
                          <a:latin typeface="Meiryo UI" panose="020B0604030504040204" pitchFamily="50" charset="-128"/>
                          <a:ea typeface="Meiryo UI" panose="020B0604030504040204" pitchFamily="50" charset="-128"/>
                        </a:rPr>
                        <a:t>アプリ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1000" b="0">
                          <a:solidFill>
                            <a:schemeClr val="tx1"/>
                          </a:solidFill>
                          <a:latin typeface="Meiryo UI" panose="020B0604030504040204" pitchFamily="50" charset="-128"/>
                          <a:ea typeface="Meiryo UI" panose="020B0604030504040204" pitchFamily="50" charset="-128"/>
                        </a:rPr>
                        <a:t>○人</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800" b="0">
                          <a:solidFill>
                            <a:schemeClr val="tx1"/>
                          </a:solidFill>
                          <a:latin typeface="Meiryo UI" panose="020B0604030504040204" pitchFamily="50" charset="-128"/>
                          <a:ea typeface="Meiryo UI" panose="020B0604030504040204" pitchFamily="50" charset="-128"/>
                        </a:rPr>
                        <a:t>○年○月～○年○月までの乗車完了者数をカウント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24097468"/>
                  </a:ext>
                </a:extLst>
              </a:tr>
              <a:tr h="483482">
                <a:tc>
                  <a:txBody>
                    <a:bodyPr/>
                    <a:lstStyle/>
                    <a:p>
                      <a:r>
                        <a:rPr kumimoji="1" lang="ja-JP" altLang="en-US" sz="1000" b="0">
                          <a:solidFill>
                            <a:schemeClr val="tx1"/>
                          </a:solidFill>
                          <a:latin typeface="Meiryo UI" panose="020B0604030504040204" pitchFamily="50" charset="-128"/>
                          <a:ea typeface="Meiryo UI" panose="020B0604030504040204" pitchFamily="50" charset="-128"/>
                        </a:rPr>
                        <a:t>デジタルサイネージ・アプリの利用者数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a:solidFill>
                            <a:schemeClr val="tx1"/>
                          </a:solidFill>
                          <a:latin typeface="Meiryo UI" panose="020B0604030504040204" pitchFamily="50" charset="-128"/>
                          <a:ea typeface="Meiryo UI" panose="020B0604030504040204" pitchFamily="50" charset="-128"/>
                        </a:rPr>
                        <a:t>WEB</a:t>
                      </a:r>
                      <a:r>
                        <a:rPr kumimoji="1" lang="ja-JP" altLang="en-US" sz="1000" b="0">
                          <a:solidFill>
                            <a:schemeClr val="tx1"/>
                          </a:solidFill>
                          <a:latin typeface="Meiryo UI" panose="020B0604030504040204" pitchFamily="50" charset="-128"/>
                          <a:ea typeface="Meiryo UI" panose="020B0604030504040204" pitchFamily="50" charset="-128"/>
                        </a:rPr>
                        <a:t>アプリ・カメラ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1000" b="0">
                          <a:solidFill>
                            <a:schemeClr val="tx1"/>
                          </a:solidFill>
                          <a:latin typeface="Meiryo UI" panose="020B0604030504040204" pitchFamily="50" charset="-128"/>
                          <a:ea typeface="Meiryo UI" panose="020B0604030504040204" pitchFamily="50" charset="-128"/>
                        </a:rPr>
                        <a:t>○人</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a:solidFill>
                            <a:schemeClr val="tx1"/>
                          </a:solidFill>
                          <a:latin typeface="Meiryo UI" panose="020B0604030504040204" pitchFamily="50" charset="-128"/>
                          <a:ea typeface="Meiryo UI" panose="020B0604030504040204" pitchFamily="50" charset="-128"/>
                        </a:rPr>
                        <a:t>○年○月～○年○月までの利用者数をカウント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66926533"/>
                  </a:ext>
                </a:extLst>
              </a:tr>
              <a:tr h="483482">
                <a:tc>
                  <a:txBody>
                    <a:bodyPr/>
                    <a:lstStyle/>
                    <a:p>
                      <a:r>
                        <a:rPr kumimoji="1" lang="ja-JP" altLang="en-US" sz="1000" b="0">
                          <a:solidFill>
                            <a:schemeClr val="tx1"/>
                          </a:solidFill>
                          <a:latin typeface="Meiryo UI" panose="020B0604030504040204" pitchFamily="50" charset="-128"/>
                          <a:ea typeface="Meiryo UI" panose="020B0604030504040204" pitchFamily="50" charset="-128"/>
                        </a:rPr>
                        <a:t>利</a:t>
                      </a:r>
                      <a:r>
                        <a:rPr lang="ja-JP" altLang="en-US" sz="1000">
                          <a:solidFill>
                            <a:schemeClr val="tx1"/>
                          </a:solidFill>
                          <a:latin typeface="Meiryo UI" panose="020B0604030504040204" pitchFamily="50" charset="-128"/>
                          <a:ea typeface="Meiryo UI" panose="020B0604030504040204" pitchFamily="50" charset="-128"/>
                        </a:rPr>
                        <a:t>導入するモビリティの利用</a:t>
                      </a:r>
                      <a:r>
                        <a:rPr kumimoji="1" lang="ja-JP" altLang="en-US" sz="1000" b="0">
                          <a:solidFill>
                            <a:schemeClr val="tx1"/>
                          </a:solidFill>
                          <a:latin typeface="Meiryo UI" panose="020B0604030504040204" pitchFamily="50" charset="-128"/>
                          <a:ea typeface="Meiryo UI" panose="020B0604030504040204" pitchFamily="50" charset="-128"/>
                        </a:rPr>
                        <a:t>者の満足度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b="0">
                          <a:solidFill>
                            <a:schemeClr val="tx1"/>
                          </a:solidFill>
                          <a:latin typeface="Meiryo UI" panose="020B0604030504040204" pitchFamily="50" charset="-128"/>
                          <a:ea typeface="Meiryo UI" panose="020B0604030504040204" pitchFamily="50" charset="-128"/>
                        </a:rPr>
                        <a:t>アンケート・面談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800" b="0">
                          <a:solidFill>
                            <a:schemeClr val="tx1"/>
                          </a:solidFill>
                          <a:latin typeface="Meiryo UI" panose="020B0604030504040204" pitchFamily="50" charset="-128"/>
                          <a:ea typeface="Meiryo UI" panose="020B0604030504040204" pitchFamily="50" charset="-128"/>
                        </a:rPr>
                        <a:t>○％→○％（△ポイント増）</a:t>
                      </a:r>
                      <a:endParaRPr kumimoji="1" lang="en-US" altLang="ja-JP" sz="8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800" b="0">
                          <a:solidFill>
                            <a:schemeClr val="tx1"/>
                          </a:solidFill>
                          <a:latin typeface="Meiryo UI" panose="020B0604030504040204" pitchFamily="50" charset="-128"/>
                          <a:ea typeface="Meiryo UI" panose="020B0604030504040204" pitchFamily="50" charset="-128"/>
                        </a:rPr>
                        <a:t>○年○月に利用者の満足度に関する調査を実施</a:t>
                      </a:r>
                      <a:endParaRPr kumimoji="1" lang="en-US" altLang="ja-JP" sz="8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31996763"/>
                  </a:ext>
                </a:extLst>
              </a:tr>
              <a:tr h="48348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a:solidFill>
                            <a:schemeClr val="tx1"/>
                          </a:solidFill>
                          <a:latin typeface="Meiryo UI" panose="020B0604030504040204" pitchFamily="50" charset="-128"/>
                          <a:ea typeface="Meiryo UI" panose="020B0604030504040204" pitchFamily="50" charset="-128"/>
                        </a:rPr>
                        <a:t>サービスの社会受容性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a:solidFill>
                            <a:schemeClr val="tx1"/>
                          </a:solidFill>
                          <a:latin typeface="Meiryo UI" panose="020B0604030504040204" pitchFamily="50" charset="-128"/>
                          <a:ea typeface="Meiryo UI" panose="020B0604030504040204" pitchFamily="50" charset="-128"/>
                        </a:rPr>
                        <a:t>アンケート・面談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a:solidFill>
                            <a:schemeClr val="tx1"/>
                          </a:solidFill>
                          <a:latin typeface="Meiryo UI" panose="020B0604030504040204" pitchFamily="50" charset="-128"/>
                          <a:ea typeface="Meiryo UI" panose="020B0604030504040204" pitchFamily="50" charset="-128"/>
                        </a:rPr>
                        <a:t>○％→○％（△ポイント増）</a:t>
                      </a:r>
                      <a:endParaRPr kumimoji="1" lang="en-US" altLang="ja-JP" sz="8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800" b="0">
                          <a:solidFill>
                            <a:schemeClr val="tx1"/>
                          </a:solidFill>
                          <a:latin typeface="Meiryo UI" panose="020B0604030504040204" pitchFamily="50" charset="-128"/>
                          <a:ea typeface="Meiryo UI" panose="020B0604030504040204" pitchFamily="50" charset="-128"/>
                        </a:rPr>
                        <a:t>○年○月に利用者の満足度に関する調査を実施</a:t>
                      </a:r>
                      <a:endParaRPr kumimoji="1" lang="en-US" altLang="ja-JP" sz="8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5357273"/>
                  </a:ext>
                </a:extLst>
              </a:tr>
              <a:tr h="483482">
                <a:tc>
                  <a:txBody>
                    <a:bodyPr/>
                    <a:lstStyle/>
                    <a:p>
                      <a:endParaRPr kumimoji="1" lang="ja-JP" altLang="en-US" sz="10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0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2390829"/>
                  </a:ext>
                </a:extLst>
              </a:tr>
              <a:tr h="483482">
                <a:tc>
                  <a:txBody>
                    <a:bodyPr/>
                    <a:lstStyle/>
                    <a:p>
                      <a:endParaRPr kumimoji="1" lang="ja-JP" altLang="en-US" sz="10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0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37295372"/>
                  </a:ext>
                </a:extLst>
              </a:tr>
            </a:tbl>
          </a:graphicData>
        </a:graphic>
      </p:graphicFrame>
      <p:graphicFrame>
        <p:nvGraphicFramePr>
          <p:cNvPr id="15" name="表 14">
            <a:extLst>
              <a:ext uri="{FF2B5EF4-FFF2-40B4-BE49-F238E27FC236}">
                <a16:creationId xmlns:a16="http://schemas.microsoft.com/office/drawing/2014/main" id="{CAF68F32-3BBF-FA86-88B3-BF11FCD8065B}"/>
              </a:ext>
            </a:extLst>
          </p:cNvPr>
          <p:cNvGraphicFramePr>
            <a:graphicFrameLocks noGrp="1"/>
          </p:cNvGraphicFramePr>
          <p:nvPr/>
        </p:nvGraphicFramePr>
        <p:xfrm>
          <a:off x="4763760" y="2009410"/>
          <a:ext cx="4290144" cy="3795854"/>
        </p:xfrm>
        <a:graphic>
          <a:graphicData uri="http://schemas.openxmlformats.org/drawingml/2006/table">
            <a:tbl>
              <a:tblPr firstRow="1" bandRow="1">
                <a:tableStyleId>{5C22544A-7EE6-4342-B048-85BDC9FD1C3A}</a:tableStyleId>
              </a:tblPr>
              <a:tblGrid>
                <a:gridCol w="1495976">
                  <a:extLst>
                    <a:ext uri="{9D8B030D-6E8A-4147-A177-3AD203B41FA5}">
                      <a16:colId xmlns:a16="http://schemas.microsoft.com/office/drawing/2014/main" val="24632751"/>
                    </a:ext>
                  </a:extLst>
                </a:gridCol>
                <a:gridCol w="616520">
                  <a:extLst>
                    <a:ext uri="{9D8B030D-6E8A-4147-A177-3AD203B41FA5}">
                      <a16:colId xmlns:a16="http://schemas.microsoft.com/office/drawing/2014/main" val="1401440790"/>
                    </a:ext>
                  </a:extLst>
                </a:gridCol>
                <a:gridCol w="504056">
                  <a:extLst>
                    <a:ext uri="{9D8B030D-6E8A-4147-A177-3AD203B41FA5}">
                      <a16:colId xmlns:a16="http://schemas.microsoft.com/office/drawing/2014/main" val="1129112696"/>
                    </a:ext>
                  </a:extLst>
                </a:gridCol>
                <a:gridCol w="1673592">
                  <a:extLst>
                    <a:ext uri="{9D8B030D-6E8A-4147-A177-3AD203B41FA5}">
                      <a16:colId xmlns:a16="http://schemas.microsoft.com/office/drawing/2014/main" val="1509772562"/>
                    </a:ext>
                  </a:extLst>
                </a:gridCol>
              </a:tblGrid>
              <a:tr h="396000">
                <a:tc>
                  <a:txBody>
                    <a:bodyPr/>
                    <a:lstStyle/>
                    <a:p>
                      <a:pPr algn="ctr"/>
                      <a:r>
                        <a:rPr kumimoji="1" lang="ja-JP" altLang="en-US" sz="1050" b="1">
                          <a:solidFill>
                            <a:schemeClr val="tx1"/>
                          </a:solidFill>
                          <a:latin typeface="Meiryo UI" panose="020B0604030504040204" pitchFamily="50" charset="-128"/>
                          <a:ea typeface="Meiryo UI" panose="020B0604030504040204" pitchFamily="50" charset="-128"/>
                        </a:rPr>
                        <a:t>検証項目（</a:t>
                      </a:r>
                      <a:r>
                        <a:rPr kumimoji="1" lang="en-US" altLang="ja-JP" sz="1050" b="1">
                          <a:solidFill>
                            <a:schemeClr val="tx1"/>
                          </a:solidFill>
                          <a:latin typeface="Meiryo UI" panose="020B0604030504040204" pitchFamily="50" charset="-128"/>
                          <a:ea typeface="Meiryo UI" panose="020B0604030504040204" pitchFamily="50" charset="-128"/>
                        </a:rPr>
                        <a:t>KPI</a:t>
                      </a:r>
                      <a:r>
                        <a:rPr kumimoji="1" lang="ja-JP" altLang="en-US" sz="1050" b="1">
                          <a:solidFill>
                            <a:schemeClr val="tx1"/>
                          </a:solidFill>
                          <a:latin typeface="Meiryo UI" panose="020B0604030504040204" pitchFamily="50" charset="-128"/>
                          <a:ea typeface="Meiryo UI"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5FB"/>
                    </a:solidFill>
                  </a:tcPr>
                </a:tc>
                <a:tc>
                  <a:txBody>
                    <a:bodyPr/>
                    <a:lstStyle/>
                    <a:p>
                      <a:pPr algn="ctr"/>
                      <a:r>
                        <a:rPr kumimoji="1" lang="ja-JP" altLang="en-US" sz="1050" b="1">
                          <a:solidFill>
                            <a:schemeClr val="tx1"/>
                          </a:solidFill>
                          <a:latin typeface="Meiryo UI" panose="020B0604030504040204" pitchFamily="50" charset="-128"/>
                          <a:ea typeface="Meiryo UI" panose="020B0604030504040204" pitchFamily="50" charset="-128"/>
                        </a:rPr>
                        <a:t>検証</a:t>
                      </a:r>
                      <a:endParaRPr kumimoji="1" lang="en-US" altLang="ja-JP" sz="1050" b="1">
                        <a:solidFill>
                          <a:schemeClr val="tx1"/>
                        </a:solidFill>
                        <a:latin typeface="Meiryo UI" panose="020B0604030504040204" pitchFamily="50" charset="-128"/>
                        <a:ea typeface="Meiryo UI" panose="020B0604030504040204" pitchFamily="50" charset="-128"/>
                      </a:endParaRPr>
                    </a:p>
                    <a:p>
                      <a:pPr algn="ctr"/>
                      <a:r>
                        <a:rPr kumimoji="1" lang="ja-JP" altLang="en-US" sz="1050" b="1">
                          <a:solidFill>
                            <a:schemeClr val="tx1"/>
                          </a:solidFill>
                          <a:latin typeface="Meiryo UI" panose="020B0604030504040204" pitchFamily="50" charset="-128"/>
                          <a:ea typeface="Meiryo UI" panose="020B0604030504040204" pitchFamily="50" charset="-128"/>
                        </a:rPr>
                        <a:t>方法</a:t>
                      </a:r>
                      <a:endParaRPr kumimoji="1" lang="en-US" altLang="ja-JP" sz="1050" b="1">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5FB"/>
                    </a:solidFill>
                  </a:tcPr>
                </a:tc>
                <a:tc>
                  <a:txBody>
                    <a:bodyPr/>
                    <a:lstStyle/>
                    <a:p>
                      <a:pPr algn="ctr"/>
                      <a:r>
                        <a:rPr kumimoji="1" lang="ja-JP" altLang="en-US" sz="1050" b="1">
                          <a:solidFill>
                            <a:schemeClr val="tx1"/>
                          </a:solidFill>
                          <a:latin typeface="Meiryo UI" panose="020B0604030504040204" pitchFamily="50" charset="-128"/>
                          <a:ea typeface="Meiryo UI" panose="020B0604030504040204" pitchFamily="50" charset="-128"/>
                        </a:rPr>
                        <a:t>目標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5FB"/>
                    </a:solidFill>
                  </a:tcPr>
                </a:tc>
                <a:tc>
                  <a:txBody>
                    <a:bodyPr/>
                    <a:lstStyle/>
                    <a:p>
                      <a:pPr algn="ctr"/>
                      <a:r>
                        <a:rPr kumimoji="1" lang="ja-JP" altLang="en-US" sz="1050" b="1">
                          <a:solidFill>
                            <a:schemeClr val="tx1"/>
                          </a:solidFill>
                          <a:latin typeface="Meiryo UI" panose="020B0604030504040204" pitchFamily="50" charset="-128"/>
                          <a:ea typeface="Meiryo UI" panose="020B0604030504040204" pitchFamily="50" charset="-128"/>
                        </a:rPr>
                        <a:t>概要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5FB"/>
                    </a:solidFill>
                  </a:tcPr>
                </a:tc>
                <a:extLst>
                  <a:ext uri="{0D108BD9-81ED-4DB2-BD59-A6C34878D82A}">
                    <a16:rowId xmlns:a16="http://schemas.microsoft.com/office/drawing/2014/main" val="2823617374"/>
                  </a:ext>
                </a:extLst>
              </a:tr>
              <a:tr h="483482">
                <a:tc>
                  <a:txBody>
                    <a:bodyPr/>
                    <a:lstStyle/>
                    <a:p>
                      <a:r>
                        <a:rPr kumimoji="1" lang="ja-JP" altLang="en-US" sz="1050" b="0">
                          <a:solidFill>
                            <a:schemeClr val="tx1"/>
                          </a:solidFill>
                          <a:latin typeface="Meiryo UI" panose="020B0604030504040204" pitchFamily="50" charset="-128"/>
                          <a:ea typeface="Meiryo UI" panose="020B0604030504040204" pitchFamily="50" charset="-128"/>
                        </a:rPr>
                        <a:t>利用者の満足度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50" b="0">
                          <a:solidFill>
                            <a:schemeClr val="tx1"/>
                          </a:solidFill>
                          <a:latin typeface="Meiryo UI" panose="020B0604030504040204" pitchFamily="50" charset="-128"/>
                          <a:ea typeface="Meiryo UI" panose="020B0604030504040204" pitchFamily="50" charset="-128"/>
                        </a:rPr>
                        <a:t>アンケート・面談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en-US" altLang="ja-JP" sz="9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900" b="0">
                          <a:solidFill>
                            <a:schemeClr val="tx1"/>
                          </a:solidFill>
                          <a:latin typeface="Meiryo UI" panose="020B0604030504040204" pitchFamily="50" charset="-128"/>
                          <a:ea typeface="Meiryo UI" panose="020B0604030504040204" pitchFamily="50" charset="-128"/>
                        </a:rPr>
                        <a:t>○年○月に利用者の満足度に関する調査を実施</a:t>
                      </a:r>
                      <a:endParaRPr kumimoji="1" lang="en-US" altLang="ja-JP" sz="9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77261141"/>
                  </a:ext>
                </a:extLst>
              </a:tr>
              <a:tr h="48348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a:solidFill>
                            <a:schemeClr val="tx1"/>
                          </a:solidFill>
                          <a:latin typeface="Meiryo UI" panose="020B0604030504040204" pitchFamily="50" charset="-128"/>
                          <a:ea typeface="Meiryo UI" panose="020B0604030504040204" pitchFamily="50" charset="-128"/>
                        </a:rPr>
                        <a:t>サービスの社会受容性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a:solidFill>
                            <a:schemeClr val="tx1"/>
                          </a:solidFill>
                          <a:latin typeface="Meiryo UI" panose="020B0604030504040204" pitchFamily="50" charset="-128"/>
                          <a:ea typeface="Meiryo UI" panose="020B0604030504040204" pitchFamily="50" charset="-128"/>
                        </a:rPr>
                        <a:t>アンケート・面談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9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900" b="0">
                          <a:solidFill>
                            <a:schemeClr val="tx1"/>
                          </a:solidFill>
                          <a:latin typeface="Meiryo UI" panose="020B0604030504040204" pitchFamily="50" charset="-128"/>
                          <a:ea typeface="Meiryo UI" panose="020B0604030504040204" pitchFamily="50" charset="-128"/>
                        </a:rPr>
                        <a:t>○年○月に利用者の満足度に関する調査を実施</a:t>
                      </a:r>
                      <a:endParaRPr kumimoji="1" lang="en-US" altLang="ja-JP" sz="9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30854127"/>
                  </a:ext>
                </a:extLst>
              </a:tr>
              <a:tr h="48348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050">
                          <a:solidFill>
                            <a:schemeClr val="tx1"/>
                          </a:solidFill>
                          <a:latin typeface="Meiryo UI" panose="020B0604030504040204" pitchFamily="50" charset="-128"/>
                          <a:ea typeface="Meiryo UI" panose="020B0604030504040204" pitchFamily="50" charset="-128"/>
                        </a:rPr>
                        <a:t>サービス利用者数</a:t>
                      </a:r>
                      <a:endParaRPr lang="en-US" altLang="ja-JP" sz="105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WEB</a:t>
                      </a:r>
                      <a:r>
                        <a:rPr kumimoji="1" lang="ja-JP" altLang="en-US" sz="1050" b="0">
                          <a:solidFill>
                            <a:schemeClr val="tx1"/>
                          </a:solidFill>
                          <a:latin typeface="Meiryo UI" panose="020B0604030504040204" pitchFamily="50" charset="-128"/>
                          <a:ea typeface="Meiryo UI" panose="020B0604030504040204" pitchFamily="50" charset="-128"/>
                        </a:rPr>
                        <a:t>アプリ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24097468"/>
                  </a:ext>
                </a:extLst>
              </a:tr>
              <a:tr h="483482">
                <a:tc>
                  <a:txBody>
                    <a:bodyPr/>
                    <a:lstStyle/>
                    <a:p>
                      <a:r>
                        <a:rPr kumimoji="1" lang="ja-JP" altLang="en-US" sz="1050" b="0">
                          <a:solidFill>
                            <a:schemeClr val="tx1"/>
                          </a:solidFill>
                          <a:latin typeface="Meiryo UI" panose="020B0604030504040204" pitchFamily="50" charset="-128"/>
                          <a:ea typeface="Meiryo UI" panose="020B0604030504040204" pitchFamily="50" charset="-128"/>
                        </a:rPr>
                        <a:t>サービス導入による経済効果</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50" b="0">
                          <a:solidFill>
                            <a:schemeClr val="tx1"/>
                          </a:solidFill>
                          <a:latin typeface="Meiryo UI" panose="020B0604030504040204" pitchFamily="50" charset="-128"/>
                          <a:ea typeface="Meiryo UI"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66926533"/>
                  </a:ext>
                </a:extLst>
              </a:tr>
              <a:tr h="483482">
                <a:tc>
                  <a:txBody>
                    <a:bodyPr/>
                    <a:lstStyle/>
                    <a:p>
                      <a:r>
                        <a:rPr kumimoji="1" lang="ja-JP" altLang="en-US" sz="1050" b="0">
                          <a:solidFill>
                            <a:schemeClr val="tx1"/>
                          </a:solidFill>
                          <a:latin typeface="Meiryo UI" panose="020B0604030504040204" pitchFamily="50" charset="-128"/>
                          <a:ea typeface="Meiryo UI" panose="020B0604030504040204" pitchFamily="50" charset="-128"/>
                        </a:rPr>
                        <a:t>民間企業誘致件数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50" b="0">
                          <a:solidFill>
                            <a:schemeClr val="tx1"/>
                          </a:solidFill>
                          <a:latin typeface="Meiryo UI" panose="020B0604030504040204" pitchFamily="50" charset="-128"/>
                          <a:ea typeface="Meiryo UI"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31996763"/>
                  </a:ext>
                </a:extLst>
              </a:tr>
              <a:tr h="483482">
                <a:tc>
                  <a:txBody>
                    <a:bodyPr/>
                    <a:lstStyle/>
                    <a:p>
                      <a:r>
                        <a:rPr kumimoji="1" lang="ja-JP" altLang="en-US" sz="1050" b="0">
                          <a:solidFill>
                            <a:schemeClr val="tx1"/>
                          </a:solidFill>
                          <a:latin typeface="Meiryo UI" panose="020B0604030504040204" pitchFamily="50" charset="-128"/>
                          <a:ea typeface="Meiryo UI" panose="020B0604030504040204" pitchFamily="50" charset="-128"/>
                        </a:rPr>
                        <a:t>エリア価値向上（地価）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5357273"/>
                  </a:ext>
                </a:extLst>
              </a:tr>
              <a:tr h="483482">
                <a:tc>
                  <a:txBody>
                    <a:bodyPr/>
                    <a:lstStyle/>
                    <a:p>
                      <a:r>
                        <a:rPr kumimoji="1" lang="ja-JP" altLang="en-US" sz="1050" b="0">
                          <a:solidFill>
                            <a:schemeClr val="tx1"/>
                          </a:solidFill>
                          <a:latin typeface="Meiryo UI" panose="020B0604030504040204" pitchFamily="50" charset="-128"/>
                          <a:ea typeface="Meiryo UI" panose="020B0604030504040204" pitchFamily="50" charset="-128"/>
                        </a:rPr>
                        <a:t>来街者数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2390829"/>
                  </a:ext>
                </a:extLst>
              </a:tr>
            </a:tbl>
          </a:graphicData>
        </a:graphic>
      </p:graphicFrame>
      <p:sp>
        <p:nvSpPr>
          <p:cNvPr id="18" name="正方形/長方形 14">
            <a:extLst>
              <a:ext uri="{FF2B5EF4-FFF2-40B4-BE49-F238E27FC236}">
                <a16:creationId xmlns:a16="http://schemas.microsoft.com/office/drawing/2014/main" id="{DD47E430-FE83-CCB6-ED7D-39C863FC760C}"/>
              </a:ext>
            </a:extLst>
          </p:cNvPr>
          <p:cNvSpPr/>
          <p:nvPr/>
        </p:nvSpPr>
        <p:spPr>
          <a:xfrm>
            <a:off x="86824" y="6012460"/>
            <a:ext cx="2253150" cy="225202"/>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4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rPr>
              <a:t>効果検証に関する窓口</a:t>
            </a:r>
            <a:endParaRPr kumimoji="1" lang="en-US" altLang="ja-JP" sz="14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20" name="正方形/長方形 25">
            <a:extLst>
              <a:ext uri="{FF2B5EF4-FFF2-40B4-BE49-F238E27FC236}">
                <a16:creationId xmlns:a16="http://schemas.microsoft.com/office/drawing/2014/main" id="{051045AD-091C-D531-D8C4-891062C4665E}"/>
              </a:ext>
            </a:extLst>
          </p:cNvPr>
          <p:cNvSpPr/>
          <p:nvPr/>
        </p:nvSpPr>
        <p:spPr>
          <a:xfrm>
            <a:off x="232920" y="6366405"/>
            <a:ext cx="8820984" cy="246221"/>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○○市役所　総合政策課　担当：○○○○○　　　</a:t>
            </a:r>
            <a:r>
              <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TEL</a:t>
            </a: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　　　　　　</a:t>
            </a:r>
            <a:r>
              <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Mail</a:t>
            </a: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endPar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16" name="テキスト ボックス 15">
            <a:extLst>
              <a:ext uri="{FF2B5EF4-FFF2-40B4-BE49-F238E27FC236}">
                <a16:creationId xmlns:a16="http://schemas.microsoft.com/office/drawing/2014/main" id="{E74F03A8-7CA5-C508-0872-83C96B964DAF}"/>
              </a:ext>
            </a:extLst>
          </p:cNvPr>
          <p:cNvSpPr txBox="1"/>
          <p:nvPr/>
        </p:nvSpPr>
        <p:spPr>
          <a:xfrm>
            <a:off x="0" y="1319121"/>
            <a:ext cx="912979" cy="253916"/>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（記載例）</a:t>
            </a:r>
            <a:endParaRPr kumimoji="1" lang="en-US" altLang="ja-JP" sz="10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5" name="正方形/長方形 9">
            <a:extLst>
              <a:ext uri="{FF2B5EF4-FFF2-40B4-BE49-F238E27FC236}">
                <a16:creationId xmlns:a16="http://schemas.microsoft.com/office/drawing/2014/main" id="{F3380D15-A46B-83F8-5851-973172ABB023}"/>
              </a:ext>
            </a:extLst>
          </p:cNvPr>
          <p:cNvSpPr/>
          <p:nvPr/>
        </p:nvSpPr>
        <p:spPr>
          <a:xfrm>
            <a:off x="7405516" y="34772"/>
            <a:ext cx="948722" cy="50212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Arial"/>
                <a:ea typeface="ＭＳ Ｐゴシック"/>
                <a:cs typeface="+mn-cs"/>
              </a:rPr>
              <a:t>国土交通省</a:t>
            </a:r>
            <a:endParaRPr kumimoji="1" lang="en-US" altLang="ja-JP" sz="1200" b="0" i="0" u="none" strike="noStrike" kern="1200" cap="none" spc="0" normalizeH="0" baseline="0" noProof="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Arial"/>
                <a:ea typeface="ＭＳ Ｐゴシック"/>
                <a:cs typeface="+mn-cs"/>
              </a:rPr>
              <a:t>都市局</a:t>
            </a:r>
            <a:endParaRPr kumimoji="1" lang="en-US" altLang="ja-JP" sz="12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2" name="正方形/長方形 22">
            <a:extLst>
              <a:ext uri="{FF2B5EF4-FFF2-40B4-BE49-F238E27FC236}">
                <a16:creationId xmlns:a16="http://schemas.microsoft.com/office/drawing/2014/main" id="{42B534D6-4C69-572E-FC71-4310BF199DD6}"/>
              </a:ext>
            </a:extLst>
          </p:cNvPr>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D4653F7B-82F8-4DC6-9BD9-720387948024}"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64</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424838678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F0D36290-2AFB-D760-A18B-2F4EA20952BA}"/>
              </a:ext>
            </a:extLst>
          </p:cNvPr>
          <p:cNvSpPr/>
          <p:nvPr/>
        </p:nvSpPr>
        <p:spPr>
          <a:xfrm>
            <a:off x="84531" y="1069290"/>
            <a:ext cx="6896452" cy="252992"/>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57" name="正方形/長方形 56">
            <a:extLst>
              <a:ext uri="{FF2B5EF4-FFF2-40B4-BE49-F238E27FC236}">
                <a16:creationId xmlns:a16="http://schemas.microsoft.com/office/drawing/2014/main" id="{3CDAB48D-CFBD-D3FB-5461-DFF2D4BBFE7B}"/>
              </a:ext>
            </a:extLst>
          </p:cNvPr>
          <p:cNvSpPr/>
          <p:nvPr/>
        </p:nvSpPr>
        <p:spPr>
          <a:xfrm>
            <a:off x="84407" y="2042836"/>
            <a:ext cx="6880936" cy="252992"/>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3463" name="正方形/長方形 3462">
            <a:extLst>
              <a:ext uri="{FF2B5EF4-FFF2-40B4-BE49-F238E27FC236}">
                <a16:creationId xmlns:a16="http://schemas.microsoft.com/office/drawing/2014/main" id="{235F8AFA-EAAE-CD82-8C34-3AB1AC86CB14}"/>
              </a:ext>
            </a:extLst>
          </p:cNvPr>
          <p:cNvSpPr/>
          <p:nvPr/>
        </p:nvSpPr>
        <p:spPr>
          <a:xfrm>
            <a:off x="70815" y="2763287"/>
            <a:ext cx="4373929" cy="242999"/>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05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3464" name="正方形/長方形 3463">
            <a:extLst>
              <a:ext uri="{FF2B5EF4-FFF2-40B4-BE49-F238E27FC236}">
                <a16:creationId xmlns:a16="http://schemas.microsoft.com/office/drawing/2014/main" id="{5326CF6D-6B98-FA3D-9FD7-6E79641460A8}"/>
              </a:ext>
            </a:extLst>
          </p:cNvPr>
          <p:cNvSpPr/>
          <p:nvPr/>
        </p:nvSpPr>
        <p:spPr>
          <a:xfrm>
            <a:off x="4538468" y="2759918"/>
            <a:ext cx="4541362" cy="238206"/>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3465" name="正方形/長方形 3464">
            <a:extLst>
              <a:ext uri="{FF2B5EF4-FFF2-40B4-BE49-F238E27FC236}">
                <a16:creationId xmlns:a16="http://schemas.microsoft.com/office/drawing/2014/main" id="{BA172AF9-973E-CEF0-540B-C8A67961B6AE}"/>
              </a:ext>
            </a:extLst>
          </p:cNvPr>
          <p:cNvSpPr/>
          <p:nvPr/>
        </p:nvSpPr>
        <p:spPr>
          <a:xfrm>
            <a:off x="53137" y="4750325"/>
            <a:ext cx="2147852" cy="238082"/>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05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3466" name="正方形/長方形 3465">
            <a:extLst>
              <a:ext uri="{FF2B5EF4-FFF2-40B4-BE49-F238E27FC236}">
                <a16:creationId xmlns:a16="http://schemas.microsoft.com/office/drawing/2014/main" id="{91DA5DE3-68A6-98A1-634C-FA685C58F344}"/>
              </a:ext>
            </a:extLst>
          </p:cNvPr>
          <p:cNvSpPr/>
          <p:nvPr/>
        </p:nvSpPr>
        <p:spPr>
          <a:xfrm>
            <a:off x="2296351" y="4750964"/>
            <a:ext cx="2148394" cy="238082"/>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3467" name="正方形/長方形 3466">
            <a:extLst>
              <a:ext uri="{FF2B5EF4-FFF2-40B4-BE49-F238E27FC236}">
                <a16:creationId xmlns:a16="http://schemas.microsoft.com/office/drawing/2014/main" id="{588B4631-9D57-694F-C905-454C60D72D87}"/>
              </a:ext>
            </a:extLst>
          </p:cNvPr>
          <p:cNvSpPr/>
          <p:nvPr/>
        </p:nvSpPr>
        <p:spPr>
          <a:xfrm>
            <a:off x="4541240" y="4758856"/>
            <a:ext cx="4538590" cy="229551"/>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3468" name="正方形/長方形 3467">
            <a:extLst>
              <a:ext uri="{FF2B5EF4-FFF2-40B4-BE49-F238E27FC236}">
                <a16:creationId xmlns:a16="http://schemas.microsoft.com/office/drawing/2014/main" id="{52F73211-7740-059A-5D31-A8B9B15A6AE0}"/>
              </a:ext>
            </a:extLst>
          </p:cNvPr>
          <p:cNvSpPr/>
          <p:nvPr/>
        </p:nvSpPr>
        <p:spPr>
          <a:xfrm>
            <a:off x="2291783" y="5918160"/>
            <a:ext cx="2152840" cy="238082"/>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05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3469" name="正方形/長方形 3468">
            <a:extLst>
              <a:ext uri="{FF2B5EF4-FFF2-40B4-BE49-F238E27FC236}">
                <a16:creationId xmlns:a16="http://schemas.microsoft.com/office/drawing/2014/main" id="{914A4BB3-888D-DB8A-D81B-CACE9579BE56}"/>
              </a:ext>
            </a:extLst>
          </p:cNvPr>
          <p:cNvSpPr/>
          <p:nvPr/>
        </p:nvSpPr>
        <p:spPr>
          <a:xfrm>
            <a:off x="4541240" y="5910650"/>
            <a:ext cx="4556105" cy="245592"/>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3528" name="Rectangle 67"/>
          <p:cNvSpPr>
            <a:spLocks noChangeArrowheads="1"/>
          </p:cNvSpPr>
          <p:nvPr/>
        </p:nvSpPr>
        <p:spPr>
          <a:xfrm>
            <a:off x="0" y="0"/>
            <a:ext cx="9144000" cy="573088"/>
          </a:xfrm>
          <a:prstGeom prst="rect">
            <a:avLst/>
          </a:prstGeom>
          <a:solidFill>
            <a:srgbClr val="0070C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rPr>
              <a:t>３－１．提案事業概要　</a:t>
            </a:r>
            <a:r>
              <a:rPr kumimoji="1" lang="ja-JP" altLang="en-US" sz="12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rPr>
              <a:t>［実現するサービス］</a:t>
            </a:r>
          </a:p>
        </p:txBody>
      </p:sp>
      <p:sp>
        <p:nvSpPr>
          <p:cNvPr id="35" name="正方形/長方形 34">
            <a:extLst>
              <a:ext uri="{FF2B5EF4-FFF2-40B4-BE49-F238E27FC236}">
                <a16:creationId xmlns:a16="http://schemas.microsoft.com/office/drawing/2014/main" id="{1DC61E64-B56A-3641-8731-A6991CED013C}"/>
              </a:ext>
            </a:extLst>
          </p:cNvPr>
          <p:cNvSpPr/>
          <p:nvPr/>
        </p:nvSpPr>
        <p:spPr>
          <a:xfrm>
            <a:off x="140220" y="2923102"/>
            <a:ext cx="4325924" cy="1755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graphicFrame>
        <p:nvGraphicFramePr>
          <p:cNvPr id="36" name="表 6">
            <a:extLst>
              <a:ext uri="{FF2B5EF4-FFF2-40B4-BE49-F238E27FC236}">
                <a16:creationId xmlns:a16="http://schemas.microsoft.com/office/drawing/2014/main" id="{D87D386E-E321-9BE9-D127-263CBF9104A7}"/>
              </a:ext>
            </a:extLst>
          </p:cNvPr>
          <p:cNvGraphicFramePr>
            <a:graphicFrameLocks noGrp="1"/>
          </p:cNvGraphicFramePr>
          <p:nvPr/>
        </p:nvGraphicFramePr>
        <p:xfrm>
          <a:off x="6005952" y="629712"/>
          <a:ext cx="3102552" cy="207000"/>
        </p:xfrm>
        <a:graphic>
          <a:graphicData uri="http://schemas.openxmlformats.org/drawingml/2006/table">
            <a:tbl>
              <a:tblPr bandRow="1">
                <a:tableStyleId>{125E5076-3810-47DD-B79F-674D7AD40C01}</a:tableStyleId>
              </a:tblPr>
              <a:tblGrid>
                <a:gridCol w="1274696">
                  <a:extLst>
                    <a:ext uri="{9D8B030D-6E8A-4147-A177-3AD203B41FA5}">
                      <a16:colId xmlns:a16="http://schemas.microsoft.com/office/drawing/2014/main" val="3796627024"/>
                    </a:ext>
                  </a:extLst>
                </a:gridCol>
                <a:gridCol w="1827856">
                  <a:extLst>
                    <a:ext uri="{9D8B030D-6E8A-4147-A177-3AD203B41FA5}">
                      <a16:colId xmlns:a16="http://schemas.microsoft.com/office/drawing/2014/main" val="2188183779"/>
                    </a:ext>
                  </a:extLst>
                </a:gridCol>
              </a:tblGrid>
              <a:tr h="207000">
                <a:tc>
                  <a:txBody>
                    <a:bodyPr/>
                    <a:lstStyle/>
                    <a:p>
                      <a:r>
                        <a:rPr kumimoji="1" lang="ja-JP" altLang="en-US" sz="900">
                          <a:solidFill>
                            <a:schemeClr val="tx1"/>
                          </a:solidFill>
                          <a:latin typeface="游ゴシック" panose="020B0400000000000000" pitchFamily="50" charset="-128"/>
                          <a:ea typeface="游ゴシック" panose="020B0400000000000000" pitchFamily="50" charset="-128"/>
                        </a:rPr>
                        <a:t>●●県●●市</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r>
                        <a:rPr kumimoji="1" lang="ja-JP" altLang="en-US" sz="900">
                          <a:solidFill>
                            <a:schemeClr val="tx1"/>
                          </a:solidFill>
                          <a:latin typeface="游ゴシック" panose="020B0400000000000000" pitchFamily="50" charset="-128"/>
                          <a:ea typeface="游ゴシック" panose="020B0400000000000000" pitchFamily="50" charset="-128"/>
                        </a:rPr>
                        <a:t>●●地区</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680956543"/>
                  </a:ext>
                </a:extLst>
              </a:tr>
            </a:tbl>
          </a:graphicData>
        </a:graphic>
      </p:graphicFrame>
      <p:graphicFrame>
        <p:nvGraphicFramePr>
          <p:cNvPr id="40" name="表 39">
            <a:extLst>
              <a:ext uri="{FF2B5EF4-FFF2-40B4-BE49-F238E27FC236}">
                <a16:creationId xmlns:a16="http://schemas.microsoft.com/office/drawing/2014/main" id="{5FCE04C5-B674-9141-B4AD-A285FF650C00}"/>
              </a:ext>
            </a:extLst>
          </p:cNvPr>
          <p:cNvGraphicFramePr>
            <a:graphicFrameLocks noGrp="1"/>
          </p:cNvGraphicFramePr>
          <p:nvPr/>
        </p:nvGraphicFramePr>
        <p:xfrm>
          <a:off x="2590526" y="6203553"/>
          <a:ext cx="1549735" cy="640080"/>
        </p:xfrm>
        <a:graphic>
          <a:graphicData uri="http://schemas.openxmlformats.org/drawingml/2006/table">
            <a:tbl>
              <a:tblPr firstRow="1" bandRow="1">
                <a:tableStyleId>{073A0DAA-6AF3-43AB-8588-CEC1D06C72B9}</a:tableStyleId>
              </a:tblPr>
              <a:tblGrid>
                <a:gridCol w="1549735">
                  <a:extLst>
                    <a:ext uri="{9D8B030D-6E8A-4147-A177-3AD203B41FA5}">
                      <a16:colId xmlns:a16="http://schemas.microsoft.com/office/drawing/2014/main" val="2350066102"/>
                    </a:ext>
                  </a:extLst>
                </a:gridCol>
              </a:tblGrid>
              <a:tr h="115301">
                <a:tc>
                  <a:txBody>
                    <a:bodyPr/>
                    <a:lstStyle/>
                    <a:p>
                      <a:pPr>
                        <a:lnSpc>
                          <a:spcPct val="100000"/>
                        </a:lnSpc>
                      </a:pPr>
                      <a:r>
                        <a:rPr kumimoji="1" lang="ja-JP" altLang="en-US" sz="600" b="0">
                          <a:solidFill>
                            <a:schemeClr val="tx1"/>
                          </a:solidFill>
                        </a:rPr>
                        <a:t>●●市役所●●部●●課　</a:t>
                      </a:r>
                      <a:endParaRPr kumimoji="1" lang="ja-JP" altLang="en-US" sz="600" b="0">
                        <a:ln>
                          <a:noFill/>
                        </a:ln>
                        <a:solidFill>
                          <a:schemeClr val="tx2"/>
                        </a:solidFill>
                        <a:highlight>
                          <a:srgbClr val="FFFF00"/>
                        </a:highlight>
                        <a:latin typeface="Meiryo UI" panose="020B0604030504040204" pitchFamily="50" charset="-128"/>
                        <a:ea typeface="Meiryo UI" panose="020B0604030504040204" pitchFamily="50" charset="-128"/>
                      </a:endParaRPr>
                    </a:p>
                  </a:txBody>
                  <a:tcPr marL="68580" marR="68580" marT="34290" marB="34290" anchor="ctr"/>
                </a:tc>
                <a:extLst>
                  <a:ext uri="{0D108BD9-81ED-4DB2-BD59-A6C34878D82A}">
                    <a16:rowId xmlns:a16="http://schemas.microsoft.com/office/drawing/2014/main" val="2938844999"/>
                  </a:ext>
                </a:extLst>
              </a:tr>
              <a:tr h="115301">
                <a:tc>
                  <a:txBody>
                    <a:bodyPr/>
                    <a:lstStyle/>
                    <a:p>
                      <a:pPr>
                        <a:lnSpc>
                          <a:spcPct val="100000"/>
                        </a:lnSpc>
                      </a:pPr>
                      <a:r>
                        <a:rPr kumimoji="1" lang="ja-JP" altLang="en-US" sz="600">
                          <a:solidFill>
                            <a:schemeClr val="tx1"/>
                          </a:solidFill>
                        </a:rPr>
                        <a:t>担当者：●●　●●</a:t>
                      </a:r>
                      <a:endParaRPr kumimoji="1" lang="ja-JP" altLang="en-US" sz="600">
                        <a:solidFill>
                          <a:schemeClr val="tx1"/>
                        </a:solidFill>
                        <a:highlight>
                          <a:srgbClr val="FFFF00"/>
                        </a:highlight>
                        <a:latin typeface="Meiryo UI" panose="020B0604030504040204" pitchFamily="50" charset="-128"/>
                        <a:ea typeface="Meiryo UI" panose="020B0604030504040204" pitchFamily="50" charset="-128"/>
                      </a:endParaRPr>
                    </a:p>
                  </a:txBody>
                  <a:tcPr marL="68580" marR="68580" marT="34290" marB="34290" anchor="ctr"/>
                </a:tc>
                <a:extLst>
                  <a:ext uri="{0D108BD9-81ED-4DB2-BD59-A6C34878D82A}">
                    <a16:rowId xmlns:a16="http://schemas.microsoft.com/office/drawing/2014/main" val="505661527"/>
                  </a:ext>
                </a:extLst>
              </a:tr>
              <a:tr h="115301">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600">
                          <a:solidFill>
                            <a:schemeClr val="tx1"/>
                          </a:solidFill>
                        </a:rPr>
                        <a:t>Tel:</a:t>
                      </a:r>
                      <a:r>
                        <a:rPr kumimoji="1" lang="ja-JP" altLang="en-US" sz="600">
                          <a:solidFill>
                            <a:schemeClr val="tx1"/>
                          </a:solidFill>
                        </a:rPr>
                        <a:t>　</a:t>
                      </a:r>
                      <a:r>
                        <a:rPr kumimoji="1" lang="en-US" altLang="ja-JP" sz="600">
                          <a:solidFill>
                            <a:schemeClr val="tx1"/>
                          </a:solidFill>
                        </a:rPr>
                        <a:t>000-000-0000</a:t>
                      </a:r>
                      <a:endParaRPr kumimoji="1" lang="en-US" altLang="ja-JP" sz="600">
                        <a:solidFill>
                          <a:schemeClr val="tx1"/>
                        </a:solidFill>
                        <a:latin typeface="Meiryo UI" panose="020B0604030504040204" pitchFamily="50" charset="-128"/>
                        <a:ea typeface="Meiryo UI" panose="020B0604030504040204" pitchFamily="50" charset="-128"/>
                      </a:endParaRPr>
                    </a:p>
                  </a:txBody>
                  <a:tcPr marL="68580" marR="68580" marT="34290" marB="34290" anchor="ctr"/>
                </a:tc>
                <a:extLst>
                  <a:ext uri="{0D108BD9-81ED-4DB2-BD59-A6C34878D82A}">
                    <a16:rowId xmlns:a16="http://schemas.microsoft.com/office/drawing/2014/main" val="3129454335"/>
                  </a:ext>
                </a:extLst>
              </a:tr>
              <a:tr h="115301">
                <a:tc>
                  <a:txBody>
                    <a:bodyPr/>
                    <a:lstStyle/>
                    <a:p>
                      <a:pPr>
                        <a:lnSpc>
                          <a:spcPct val="100000"/>
                        </a:lnSpc>
                      </a:pPr>
                      <a:r>
                        <a:rPr kumimoji="1" lang="en-US" altLang="ja-JP" sz="600">
                          <a:solidFill>
                            <a:schemeClr val="tx1"/>
                          </a:solidFill>
                          <a:latin typeface="Meiryo UI" panose="020B0604030504040204" pitchFamily="50" charset="-128"/>
                          <a:ea typeface="Meiryo UI" panose="020B0604030504040204" pitchFamily="50" charset="-128"/>
                        </a:rPr>
                        <a:t>Mail:</a:t>
                      </a:r>
                    </a:p>
                  </a:txBody>
                  <a:tcPr marL="68580" marR="68580" marT="34290" marB="34290" anchor="ctr"/>
                </a:tc>
                <a:extLst>
                  <a:ext uri="{0D108BD9-81ED-4DB2-BD59-A6C34878D82A}">
                    <a16:rowId xmlns:a16="http://schemas.microsoft.com/office/drawing/2014/main" val="711212466"/>
                  </a:ext>
                </a:extLst>
              </a:tr>
            </a:tbl>
          </a:graphicData>
        </a:graphic>
      </p:graphicFrame>
      <p:sp>
        <p:nvSpPr>
          <p:cNvPr id="43" name="正方形/長方形 42">
            <a:extLst>
              <a:ext uri="{FF2B5EF4-FFF2-40B4-BE49-F238E27FC236}">
                <a16:creationId xmlns:a16="http://schemas.microsoft.com/office/drawing/2014/main" id="{1775EFC8-7A90-7509-7B38-1D6F0A538653}"/>
              </a:ext>
            </a:extLst>
          </p:cNvPr>
          <p:cNvSpPr/>
          <p:nvPr/>
        </p:nvSpPr>
        <p:spPr>
          <a:xfrm>
            <a:off x="4574474" y="2783811"/>
            <a:ext cx="4467303" cy="1755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44" name="正方形/長方形 43">
            <a:extLst>
              <a:ext uri="{FF2B5EF4-FFF2-40B4-BE49-F238E27FC236}">
                <a16:creationId xmlns:a16="http://schemas.microsoft.com/office/drawing/2014/main" id="{B0DF7A54-01F4-4DAE-513C-617DCA86E631}"/>
              </a:ext>
            </a:extLst>
          </p:cNvPr>
          <p:cNvSpPr/>
          <p:nvPr/>
        </p:nvSpPr>
        <p:spPr bwMode="gray">
          <a:xfrm>
            <a:off x="42149" y="2040706"/>
            <a:ext cx="1463556" cy="219375"/>
          </a:xfrm>
          <a:prstGeom prst="rect">
            <a:avLst/>
          </a:prstGeom>
          <a:noFill/>
          <a:ln w="6350">
            <a:noFill/>
            <a:miter lim="800000"/>
            <a:headEnd/>
            <a:tailEnd/>
          </a:ln>
          <a:effectLst/>
        </p:spPr>
        <p:txBody>
          <a:bodyPr vert="horz" wrap="none" lIns="54000" tIns="54000" rIns="54000" bIns="54000" numCol="1" rtlCol="0" anchor="ctr"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05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rPr>
              <a:t>■都市の課題とスマートシティ導入による解決方法</a:t>
            </a:r>
          </a:p>
        </p:txBody>
      </p:sp>
      <p:sp>
        <p:nvSpPr>
          <p:cNvPr id="45" name="正方形/長方形 44">
            <a:extLst>
              <a:ext uri="{FF2B5EF4-FFF2-40B4-BE49-F238E27FC236}">
                <a16:creationId xmlns:a16="http://schemas.microsoft.com/office/drawing/2014/main" id="{75573BEB-AD12-4831-51E3-5583755FDBFA}"/>
              </a:ext>
            </a:extLst>
          </p:cNvPr>
          <p:cNvSpPr/>
          <p:nvPr/>
        </p:nvSpPr>
        <p:spPr bwMode="gray">
          <a:xfrm>
            <a:off x="4550558" y="2778832"/>
            <a:ext cx="4467303" cy="176852"/>
          </a:xfrm>
          <a:prstGeom prst="rect">
            <a:avLst/>
          </a:prstGeom>
          <a:noFill/>
          <a:ln w="6350">
            <a:noFill/>
            <a:miter lim="800000"/>
            <a:headEnd/>
            <a:tailEnd/>
          </a:ln>
          <a:effectLst/>
        </p:spPr>
        <p:txBody>
          <a:bodyPr vert="horz" wrap="none" lIns="54000" tIns="54000" rIns="54000" bIns="54000" numCol="1" rtlCol="0" anchor="ctr"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05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rPr>
              <a:t>■導入するサービスのデザイン</a:t>
            </a:r>
          </a:p>
        </p:txBody>
      </p:sp>
      <p:sp>
        <p:nvSpPr>
          <p:cNvPr id="46" name="正方形/長方形 45">
            <a:extLst>
              <a:ext uri="{FF2B5EF4-FFF2-40B4-BE49-F238E27FC236}">
                <a16:creationId xmlns:a16="http://schemas.microsoft.com/office/drawing/2014/main" id="{15F4A6AA-5DDA-9D4D-CF1C-E36E1915E232}"/>
              </a:ext>
            </a:extLst>
          </p:cNvPr>
          <p:cNvSpPr/>
          <p:nvPr/>
        </p:nvSpPr>
        <p:spPr bwMode="gray">
          <a:xfrm>
            <a:off x="42149" y="2758898"/>
            <a:ext cx="4176464" cy="219375"/>
          </a:xfrm>
          <a:prstGeom prst="rect">
            <a:avLst/>
          </a:prstGeom>
          <a:noFill/>
          <a:ln w="6350">
            <a:noFill/>
            <a:miter lim="800000"/>
            <a:headEnd/>
            <a:tailEnd/>
          </a:ln>
          <a:effectLst/>
        </p:spPr>
        <p:txBody>
          <a:bodyPr vert="horz" wrap="none" lIns="54000" tIns="54000" rIns="54000" bIns="54000" numCol="1" rtlCol="0" anchor="ctr"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05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rPr>
              <a:t>■導入するサービスの概要　</a:t>
            </a:r>
            <a:r>
              <a:rPr kumimoji="1" lang="en-US" altLang="ja-JP" sz="105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rPr>
              <a:t>※</a:t>
            </a:r>
            <a:r>
              <a:rPr kumimoji="1" lang="ja-JP" altLang="en-US" sz="105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rPr>
              <a:t>今回応募事業に係るもの</a:t>
            </a:r>
          </a:p>
        </p:txBody>
      </p:sp>
      <p:sp>
        <p:nvSpPr>
          <p:cNvPr id="47" name="正方形/長方形 46">
            <a:extLst>
              <a:ext uri="{FF2B5EF4-FFF2-40B4-BE49-F238E27FC236}">
                <a16:creationId xmlns:a16="http://schemas.microsoft.com/office/drawing/2014/main" id="{41DC04AA-199B-8C95-8BE1-707550E663AB}"/>
              </a:ext>
            </a:extLst>
          </p:cNvPr>
          <p:cNvSpPr/>
          <p:nvPr/>
        </p:nvSpPr>
        <p:spPr bwMode="gray">
          <a:xfrm>
            <a:off x="102167" y="4714288"/>
            <a:ext cx="2057403" cy="230832"/>
          </a:xfrm>
          <a:prstGeom prst="rect">
            <a:avLst/>
          </a:prstGeom>
          <a:noFill/>
          <a:ln w="6350">
            <a:noFill/>
            <a:miter lim="800000"/>
            <a:headEnd/>
            <a:tailEnd/>
          </a:ln>
          <a:effectLst/>
        </p:spPr>
        <p:txBody>
          <a:bodyPr vert="horz" wrap="none" lIns="0" tIns="0" rIns="0" bIns="0" numCol="1" rtlCol="0" anchor="ctr"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05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rPr>
              <a:t>■事業実施体制</a:t>
            </a:r>
            <a:endParaRPr kumimoji="1" lang="en-US" altLang="ja-JP" sz="105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endParaRPr>
          </a:p>
        </p:txBody>
      </p:sp>
      <p:sp>
        <p:nvSpPr>
          <p:cNvPr id="48" name="正方形/長方形 47">
            <a:extLst>
              <a:ext uri="{FF2B5EF4-FFF2-40B4-BE49-F238E27FC236}">
                <a16:creationId xmlns:a16="http://schemas.microsoft.com/office/drawing/2014/main" id="{41C3B1BC-3F2B-11A5-E195-BEC00E8D428F}"/>
              </a:ext>
            </a:extLst>
          </p:cNvPr>
          <p:cNvSpPr/>
          <p:nvPr/>
        </p:nvSpPr>
        <p:spPr bwMode="gray">
          <a:xfrm>
            <a:off x="2355513" y="5914874"/>
            <a:ext cx="2182955" cy="242005"/>
          </a:xfrm>
          <a:prstGeom prst="rect">
            <a:avLst/>
          </a:prstGeom>
          <a:noFill/>
          <a:ln w="6350">
            <a:noFill/>
            <a:miter lim="800000"/>
            <a:headEnd/>
            <a:tailEnd/>
          </a:ln>
          <a:effectLst/>
        </p:spPr>
        <p:txBody>
          <a:bodyPr vert="horz" wrap="none" lIns="0" tIns="0" rIns="0" bIns="0" numCol="1" rtlCol="0" anchor="ctr"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05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rPr>
              <a:t>■自治体窓口</a:t>
            </a:r>
            <a:endParaRPr kumimoji="1" lang="en-US" altLang="ja-JP" sz="80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endParaRPr>
          </a:p>
        </p:txBody>
      </p:sp>
      <p:sp>
        <p:nvSpPr>
          <p:cNvPr id="50" name="正方形/長方形 49">
            <a:extLst>
              <a:ext uri="{FF2B5EF4-FFF2-40B4-BE49-F238E27FC236}">
                <a16:creationId xmlns:a16="http://schemas.microsoft.com/office/drawing/2014/main" id="{56FF30A8-2A66-802C-E459-24F7A595D38B}"/>
              </a:ext>
            </a:extLst>
          </p:cNvPr>
          <p:cNvSpPr/>
          <p:nvPr/>
        </p:nvSpPr>
        <p:spPr bwMode="gray">
          <a:xfrm>
            <a:off x="2358723" y="4737956"/>
            <a:ext cx="2213277" cy="242005"/>
          </a:xfrm>
          <a:prstGeom prst="rect">
            <a:avLst/>
          </a:prstGeom>
          <a:noFill/>
          <a:ln w="6350">
            <a:noFill/>
            <a:miter lim="800000"/>
            <a:headEnd/>
            <a:tailEnd/>
          </a:ln>
          <a:effectLst/>
        </p:spPr>
        <p:txBody>
          <a:bodyPr vert="horz" wrap="none" lIns="0" tIns="0" rIns="0" bIns="0" numCol="1" rtlCol="0" anchor="ctr"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05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rPr>
              <a:t>■費用負担の考え方</a:t>
            </a:r>
            <a:endParaRPr kumimoji="1" lang="en-US" altLang="ja-JP" sz="105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endParaRPr>
          </a:p>
        </p:txBody>
      </p:sp>
      <p:sp>
        <p:nvSpPr>
          <p:cNvPr id="51" name="正方形/長方形 50">
            <a:extLst>
              <a:ext uri="{FF2B5EF4-FFF2-40B4-BE49-F238E27FC236}">
                <a16:creationId xmlns:a16="http://schemas.microsoft.com/office/drawing/2014/main" id="{E1792266-2387-485A-0BC8-7C73519053F8}"/>
              </a:ext>
            </a:extLst>
          </p:cNvPr>
          <p:cNvSpPr/>
          <p:nvPr/>
        </p:nvSpPr>
        <p:spPr>
          <a:xfrm>
            <a:off x="7265288" y="1089406"/>
            <a:ext cx="1546463" cy="1628078"/>
          </a:xfrm>
          <a:prstGeom prst="rect">
            <a:avLst/>
          </a:prstGeom>
          <a:solidFill>
            <a:schemeClr val="bg1">
              <a:lumMod val="95000"/>
            </a:schemeClr>
          </a:solid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位置図</a:t>
            </a:r>
            <a:endParaRPr kumimoji="1" lang="en-US" altLang="ja-JP" sz="1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52" name="正方形/長方形 51">
            <a:extLst>
              <a:ext uri="{FF2B5EF4-FFF2-40B4-BE49-F238E27FC236}">
                <a16:creationId xmlns:a16="http://schemas.microsoft.com/office/drawing/2014/main" id="{733A2717-B1F3-FD66-11A6-E96D0D062D19}"/>
              </a:ext>
            </a:extLst>
          </p:cNvPr>
          <p:cNvSpPr/>
          <p:nvPr/>
        </p:nvSpPr>
        <p:spPr>
          <a:xfrm>
            <a:off x="2771800" y="3027857"/>
            <a:ext cx="1546462" cy="1575040"/>
          </a:xfrm>
          <a:prstGeom prst="rect">
            <a:avLst/>
          </a:prstGeom>
          <a:solidFill>
            <a:schemeClr val="bg1">
              <a:lumMod val="95000"/>
            </a:schemeClr>
          </a:solid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キービジュアル</a:t>
            </a:r>
            <a:endParaRPr kumimoji="1" lang="en-US" altLang="ja-JP" sz="1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en-US" altLang="ja-JP" sz="825"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825"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権利関係の問題がないもの</a:t>
            </a:r>
            <a:endParaRPr kumimoji="1" lang="en-US" altLang="ja-JP" sz="1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55" name="テキスト ボックス 54">
            <a:extLst>
              <a:ext uri="{FF2B5EF4-FFF2-40B4-BE49-F238E27FC236}">
                <a16:creationId xmlns:a16="http://schemas.microsoft.com/office/drawing/2014/main" id="{F0DC3272-14CD-5473-0105-084FF5AB58EE}"/>
              </a:ext>
            </a:extLst>
          </p:cNvPr>
          <p:cNvSpPr txBox="1"/>
          <p:nvPr/>
        </p:nvSpPr>
        <p:spPr>
          <a:xfrm>
            <a:off x="74215" y="5053706"/>
            <a:ext cx="2222135" cy="1677822"/>
          </a:xfrm>
          <a:prstGeom prst="rect">
            <a:avLst/>
          </a:prstGeom>
          <a:noFill/>
        </p:spPr>
        <p:txBody>
          <a:bodyPr wrap="square" rtlCol="0">
            <a:no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9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●●市スマートシティ推進コンソーシアム</a:t>
            </a:r>
            <a:endParaRPr kumimoji="1" lang="en-US" altLang="ja-JP" sz="9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9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9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　　　</a:t>
            </a:r>
            <a:endParaRPr kumimoji="1" lang="en-US" altLang="ja-JP" sz="9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9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9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9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graphicFrame>
        <p:nvGraphicFramePr>
          <p:cNvPr id="56" name="表 6">
            <a:extLst>
              <a:ext uri="{FF2B5EF4-FFF2-40B4-BE49-F238E27FC236}">
                <a16:creationId xmlns:a16="http://schemas.microsoft.com/office/drawing/2014/main" id="{27444976-E443-3CBA-A5C3-761684BBA02D}"/>
              </a:ext>
            </a:extLst>
          </p:cNvPr>
          <p:cNvGraphicFramePr>
            <a:graphicFrameLocks noGrp="1"/>
          </p:cNvGraphicFramePr>
          <p:nvPr/>
        </p:nvGraphicFramePr>
        <p:xfrm>
          <a:off x="185217" y="5291348"/>
          <a:ext cx="1997000" cy="1440180"/>
        </p:xfrm>
        <a:graphic>
          <a:graphicData uri="http://schemas.openxmlformats.org/drawingml/2006/table">
            <a:tbl>
              <a:tblPr bandRow="1">
                <a:tableStyleId>{125E5076-3810-47DD-B79F-674D7AD40C01}</a:tableStyleId>
              </a:tblPr>
              <a:tblGrid>
                <a:gridCol w="195284">
                  <a:extLst>
                    <a:ext uri="{9D8B030D-6E8A-4147-A177-3AD203B41FA5}">
                      <a16:colId xmlns:a16="http://schemas.microsoft.com/office/drawing/2014/main" val="2188183779"/>
                    </a:ext>
                  </a:extLst>
                </a:gridCol>
                <a:gridCol w="1801716">
                  <a:extLst>
                    <a:ext uri="{9D8B030D-6E8A-4147-A177-3AD203B41FA5}">
                      <a16:colId xmlns:a16="http://schemas.microsoft.com/office/drawing/2014/main" val="2766679572"/>
                    </a:ext>
                  </a:extLst>
                </a:gridCol>
              </a:tblGrid>
              <a:tr h="160020">
                <a:tc>
                  <a:txBody>
                    <a:bodyPr/>
                    <a:lstStyle/>
                    <a:p>
                      <a:endParaRPr kumimoji="1" lang="ja-JP" altLang="en-US" sz="600">
                        <a:solidFill>
                          <a:schemeClr val="tx1"/>
                        </a:solidFill>
                        <a:latin typeface="游ゴシック" panose="020B0400000000000000" pitchFamily="50" charset="-128"/>
                        <a:ea typeface="游ゴシック" panose="020B0400000000000000" pitchFamily="50" charset="-128"/>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r>
                        <a:rPr kumimoji="1" lang="ja-JP" altLang="en-US" sz="600">
                          <a:solidFill>
                            <a:schemeClr val="tx1"/>
                          </a:solidFill>
                          <a:latin typeface="游ゴシック" panose="020B0400000000000000" pitchFamily="50" charset="-128"/>
                          <a:ea typeface="游ゴシック" panose="020B0400000000000000" pitchFamily="50" charset="-128"/>
                        </a:rPr>
                        <a:t>○○（株）</a:t>
                      </a:r>
                      <a:endParaRPr kumimoji="1" lang="en-US" altLang="ja-JP" sz="600">
                        <a:solidFill>
                          <a:schemeClr val="tx1"/>
                        </a:solidFill>
                        <a:latin typeface="游ゴシック" panose="020B0400000000000000" pitchFamily="50" charset="-128"/>
                        <a:ea typeface="游ゴシック" panose="020B0400000000000000" pitchFamily="50" charset="-128"/>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1541081119"/>
                  </a:ext>
                </a:extLst>
              </a:tr>
              <a:tr h="160020">
                <a:tc>
                  <a:txBody>
                    <a:bodyPr/>
                    <a:lstStyle/>
                    <a:p>
                      <a:r>
                        <a:rPr kumimoji="1" lang="ja-JP" altLang="en-US" sz="600">
                          <a:solidFill>
                            <a:schemeClr val="tx1"/>
                          </a:solidFill>
                          <a:latin typeface="游ゴシック" panose="020B0400000000000000" pitchFamily="50" charset="-128"/>
                          <a:ea typeface="游ゴシック" panose="020B0400000000000000" pitchFamily="50" charset="-128"/>
                        </a:rPr>
                        <a:t>◎</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r>
                        <a:rPr kumimoji="1" lang="ja-JP" altLang="en-US" sz="600">
                          <a:solidFill>
                            <a:schemeClr val="tx1"/>
                          </a:solidFill>
                          <a:latin typeface="游ゴシック" panose="020B0400000000000000" pitchFamily="50" charset="-128"/>
                          <a:ea typeface="游ゴシック" panose="020B0400000000000000" pitchFamily="50" charset="-128"/>
                        </a:rPr>
                        <a:t>○○市役所○○部○○課</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91322108"/>
                  </a:ext>
                </a:extLst>
              </a:tr>
              <a:tr h="160020">
                <a:tc>
                  <a:txBody>
                    <a:bodyPr/>
                    <a:lstStyle/>
                    <a:p>
                      <a:endParaRPr kumimoji="1" lang="ja-JP" altLang="en-US" sz="600">
                        <a:solidFill>
                          <a:schemeClr val="tx1"/>
                        </a:solidFill>
                        <a:latin typeface="游ゴシック" panose="020B0400000000000000" pitchFamily="50" charset="-128"/>
                        <a:ea typeface="游ゴシック" panose="020B0400000000000000" pitchFamily="50" charset="-128"/>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r>
                        <a:rPr kumimoji="1" lang="ja-JP" altLang="en-US" sz="600">
                          <a:solidFill>
                            <a:schemeClr val="tx1"/>
                          </a:solidFill>
                          <a:latin typeface="游ゴシック" panose="020B0400000000000000" pitchFamily="50" charset="-128"/>
                          <a:ea typeface="游ゴシック" panose="020B0400000000000000" pitchFamily="50" charset="-128"/>
                        </a:rPr>
                        <a:t>（株）○○</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304137905"/>
                  </a:ext>
                </a:extLst>
              </a:tr>
              <a:tr h="160020">
                <a:tc>
                  <a:txBody>
                    <a:bodyPr/>
                    <a:lstStyle/>
                    <a:p>
                      <a:endParaRPr kumimoji="1" lang="ja-JP" altLang="en-US" sz="600">
                        <a:solidFill>
                          <a:schemeClr val="tx1"/>
                        </a:solidFill>
                        <a:latin typeface="游ゴシック" panose="020B0400000000000000" pitchFamily="50" charset="-128"/>
                        <a:ea typeface="游ゴシック" panose="020B0400000000000000" pitchFamily="50" charset="-128"/>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r>
                        <a:rPr kumimoji="1" lang="ja-JP" altLang="en-US" sz="600">
                          <a:solidFill>
                            <a:schemeClr val="tx1"/>
                          </a:solidFill>
                          <a:latin typeface="游ゴシック" panose="020B0400000000000000" pitchFamily="50" charset="-128"/>
                          <a:ea typeface="游ゴシック" panose="020B0400000000000000" pitchFamily="50" charset="-128"/>
                        </a:rPr>
                        <a:t>○○（株）</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107455908"/>
                  </a:ext>
                </a:extLst>
              </a:tr>
              <a:tr h="160020">
                <a:tc>
                  <a:txBody>
                    <a:bodyPr/>
                    <a:lstStyle/>
                    <a:p>
                      <a:endParaRPr kumimoji="1" lang="ja-JP" altLang="en-US" sz="600">
                        <a:solidFill>
                          <a:schemeClr val="tx1"/>
                        </a:solidFill>
                        <a:latin typeface="游ゴシック" panose="020B0400000000000000" pitchFamily="50" charset="-128"/>
                        <a:ea typeface="游ゴシック" panose="020B0400000000000000" pitchFamily="50" charset="-128"/>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r>
                        <a:rPr kumimoji="1" lang="ja-JP" altLang="en-US" sz="600">
                          <a:solidFill>
                            <a:schemeClr val="tx1"/>
                          </a:solidFill>
                          <a:latin typeface="游ゴシック" panose="020B0400000000000000" pitchFamily="50" charset="-128"/>
                          <a:ea typeface="游ゴシック" panose="020B0400000000000000" pitchFamily="50" charset="-128"/>
                        </a:rPr>
                        <a:t>○○県庁○○部○○課</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2989246386"/>
                  </a:ext>
                </a:extLst>
              </a:tr>
              <a:tr h="160020">
                <a:tc>
                  <a:txBody>
                    <a:bodyPr/>
                    <a:lstStyle/>
                    <a:p>
                      <a:r>
                        <a:rPr kumimoji="1" lang="ja-JP" altLang="en-US" sz="600">
                          <a:solidFill>
                            <a:schemeClr val="tx1"/>
                          </a:solidFill>
                          <a:latin typeface="游ゴシック" panose="020B0400000000000000" pitchFamily="50" charset="-128"/>
                          <a:ea typeface="游ゴシック" panose="020B0400000000000000" pitchFamily="50" charset="-128"/>
                        </a:rPr>
                        <a:t>○</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r>
                        <a:rPr kumimoji="1" lang="ja-JP" altLang="en-US" sz="600">
                          <a:solidFill>
                            <a:schemeClr val="tx1"/>
                          </a:solidFill>
                          <a:latin typeface="游ゴシック" panose="020B0400000000000000" pitchFamily="50" charset="-128"/>
                          <a:ea typeface="游ゴシック" panose="020B0400000000000000" pitchFamily="50" charset="-128"/>
                        </a:rPr>
                        <a:t>（一社）○○○（都市再生推進法人）</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678564447"/>
                  </a:ext>
                </a:extLst>
              </a:tr>
              <a:tr h="160020">
                <a:tc>
                  <a:txBody>
                    <a:bodyPr/>
                    <a:lstStyle/>
                    <a:p>
                      <a:endParaRPr kumimoji="1" lang="ja-JP" altLang="en-US" sz="600">
                        <a:solidFill>
                          <a:schemeClr val="tx1"/>
                        </a:solidFill>
                        <a:latin typeface="游ゴシック" panose="020B0400000000000000" pitchFamily="50" charset="-128"/>
                        <a:ea typeface="游ゴシック" panose="020B0400000000000000" pitchFamily="50" charset="-128"/>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r>
                        <a:rPr kumimoji="1" lang="ja-JP" altLang="en-US" sz="600">
                          <a:solidFill>
                            <a:schemeClr val="tx1"/>
                          </a:solidFill>
                          <a:latin typeface="游ゴシック" panose="020B0400000000000000" pitchFamily="50" charset="-128"/>
                          <a:ea typeface="游ゴシック" panose="020B0400000000000000" pitchFamily="50" charset="-128"/>
                        </a:rPr>
                        <a:t>（一社）○○○</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3566836309"/>
                  </a:ext>
                </a:extLst>
              </a:tr>
              <a:tr h="160020">
                <a:tc>
                  <a:txBody>
                    <a:bodyPr/>
                    <a:lstStyle/>
                    <a:p>
                      <a:endParaRPr kumimoji="1" lang="ja-JP" altLang="en-US" sz="600">
                        <a:solidFill>
                          <a:schemeClr val="tx1"/>
                        </a:solidFill>
                        <a:latin typeface="游ゴシック" panose="020B0400000000000000" pitchFamily="50" charset="-128"/>
                        <a:ea typeface="游ゴシック" panose="020B0400000000000000" pitchFamily="50" charset="-128"/>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600">
                          <a:solidFill>
                            <a:schemeClr val="tx1"/>
                          </a:solidFill>
                          <a:latin typeface="游ゴシック" panose="020B0400000000000000" pitchFamily="50" charset="-128"/>
                          <a:ea typeface="游ゴシック" panose="020B0400000000000000" pitchFamily="50" charset="-128"/>
                        </a:rPr>
                        <a:t>（医）○○</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582258053"/>
                  </a:ext>
                </a:extLst>
              </a:tr>
              <a:tr h="160020">
                <a:tc>
                  <a:txBody>
                    <a:bodyPr/>
                    <a:lstStyle/>
                    <a:p>
                      <a:endParaRPr kumimoji="1" lang="ja-JP" altLang="en-US" sz="600">
                        <a:solidFill>
                          <a:schemeClr val="tx1"/>
                        </a:solidFill>
                        <a:latin typeface="游ゴシック" panose="020B0400000000000000" pitchFamily="50" charset="-128"/>
                        <a:ea typeface="游ゴシック" panose="020B0400000000000000" pitchFamily="50" charset="-128"/>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600">
                          <a:solidFill>
                            <a:schemeClr val="tx1"/>
                          </a:solidFill>
                          <a:latin typeface="游ゴシック" panose="020B0400000000000000" pitchFamily="50" charset="-128"/>
                          <a:ea typeface="游ゴシック" panose="020B0400000000000000" pitchFamily="50" charset="-128"/>
                        </a:rPr>
                        <a:t>○○（株）</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2506937644"/>
                  </a:ext>
                </a:extLst>
              </a:tr>
            </a:tbl>
          </a:graphicData>
        </a:graphic>
      </p:graphicFrame>
      <p:graphicFrame>
        <p:nvGraphicFramePr>
          <p:cNvPr id="58" name="表 6">
            <a:extLst>
              <a:ext uri="{FF2B5EF4-FFF2-40B4-BE49-F238E27FC236}">
                <a16:creationId xmlns:a16="http://schemas.microsoft.com/office/drawing/2014/main" id="{BB38453F-0CD9-4D3E-6FC7-B4DCD21B6993}"/>
              </a:ext>
            </a:extLst>
          </p:cNvPr>
          <p:cNvGraphicFramePr>
            <a:graphicFrameLocks noGrp="1"/>
          </p:cNvGraphicFramePr>
          <p:nvPr/>
        </p:nvGraphicFramePr>
        <p:xfrm>
          <a:off x="92533" y="3076554"/>
          <a:ext cx="2531385" cy="388879"/>
        </p:xfrm>
        <a:graphic>
          <a:graphicData uri="http://schemas.openxmlformats.org/drawingml/2006/table">
            <a:tbl>
              <a:tblPr bandRow="1">
                <a:tableStyleId>{125E5076-3810-47DD-B79F-674D7AD40C01}</a:tableStyleId>
              </a:tblPr>
              <a:tblGrid>
                <a:gridCol w="631360">
                  <a:extLst>
                    <a:ext uri="{9D8B030D-6E8A-4147-A177-3AD203B41FA5}">
                      <a16:colId xmlns:a16="http://schemas.microsoft.com/office/drawing/2014/main" val="2188183779"/>
                    </a:ext>
                  </a:extLst>
                </a:gridCol>
                <a:gridCol w="1900025">
                  <a:extLst>
                    <a:ext uri="{9D8B030D-6E8A-4147-A177-3AD203B41FA5}">
                      <a16:colId xmlns:a16="http://schemas.microsoft.com/office/drawing/2014/main" val="2766679572"/>
                    </a:ext>
                  </a:extLst>
                </a:gridCol>
              </a:tblGrid>
              <a:tr h="388879">
                <a:tc>
                  <a:txBody>
                    <a:bodyPr/>
                    <a:lstStyle/>
                    <a:p>
                      <a:pPr algn="ctr"/>
                      <a:r>
                        <a:rPr kumimoji="1" lang="ja-JP" altLang="en-US" sz="900">
                          <a:solidFill>
                            <a:schemeClr val="tx1"/>
                          </a:solidFill>
                          <a:latin typeface="Meiryo UI" panose="020B0604030504040204" pitchFamily="50" charset="-128"/>
                          <a:ea typeface="Meiryo UI" panose="020B0604030504040204" pitchFamily="50" charset="-128"/>
                        </a:rPr>
                        <a:t>キー</a:t>
                      </a:r>
                      <a:br>
                        <a:rPr kumimoji="1" lang="en-US" altLang="ja-JP" sz="900">
                          <a:solidFill>
                            <a:schemeClr val="tx1"/>
                          </a:solidFill>
                          <a:latin typeface="Meiryo UI" panose="020B0604030504040204" pitchFamily="50" charset="-128"/>
                          <a:ea typeface="Meiryo UI" panose="020B0604030504040204" pitchFamily="50" charset="-128"/>
                        </a:rPr>
                      </a:br>
                      <a:r>
                        <a:rPr kumimoji="1" lang="ja-JP" altLang="en-US" sz="900">
                          <a:solidFill>
                            <a:schemeClr val="tx1"/>
                          </a:solidFill>
                          <a:latin typeface="Meiryo UI" panose="020B0604030504040204" pitchFamily="50" charset="-128"/>
                          <a:ea typeface="Meiryo UI" panose="020B0604030504040204" pitchFamily="50" charset="-128"/>
                        </a:rPr>
                        <a:t>コンセプト</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88900" marR="0" lvl="0" indent="-88900" algn="l" defTabSz="742950" rtl="0" eaLnBrk="1" fontAlgn="auto" latinLnBrk="0" hangingPunct="1">
                        <a:lnSpc>
                          <a:spcPct val="100000"/>
                        </a:lnSpc>
                        <a:spcBef>
                          <a:spcPts val="0"/>
                        </a:spcBef>
                        <a:spcAft>
                          <a:spcPts val="0"/>
                        </a:spcAft>
                        <a:buClrTx/>
                        <a:buSzTx/>
                        <a:buFontTx/>
                        <a:buNone/>
                        <a:tabLst/>
                        <a:defRPr/>
                      </a:pPr>
                      <a:r>
                        <a:rPr kumimoji="1" lang="ja-JP" altLang="en-US" sz="900">
                          <a:solidFill>
                            <a:schemeClr val="tx1"/>
                          </a:solidFill>
                          <a:latin typeface="Meiryo UI" panose="020B0604030504040204" pitchFamily="50" charset="-128"/>
                          <a:ea typeface="Meiryo UI" panose="020B0604030504040204" pitchFamily="50" charset="-128"/>
                        </a:rPr>
                        <a:t>⇒導入するサービスで実現したいことを端的に記載する。</a:t>
                      </a:r>
                      <a:endParaRPr kumimoji="1" lang="en-US" altLang="ja-JP" sz="900">
                        <a:solidFill>
                          <a:schemeClr val="tx1"/>
                        </a:solidFill>
                        <a:latin typeface="Meiryo UI" panose="020B0604030504040204" pitchFamily="50" charset="-128"/>
                        <a:ea typeface="Meiryo UI" panose="020B0604030504040204" pitchFamily="50" charset="-128"/>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1541081119"/>
                  </a:ext>
                </a:extLst>
              </a:tr>
            </a:tbl>
          </a:graphicData>
        </a:graphic>
      </p:graphicFrame>
      <p:sp>
        <p:nvSpPr>
          <p:cNvPr id="3457" name="正方形/長方形 3456">
            <a:extLst>
              <a:ext uri="{FF2B5EF4-FFF2-40B4-BE49-F238E27FC236}">
                <a16:creationId xmlns:a16="http://schemas.microsoft.com/office/drawing/2014/main" id="{356FD2E0-F8FA-C54D-54D5-C4F0DD85443D}"/>
              </a:ext>
            </a:extLst>
          </p:cNvPr>
          <p:cNvSpPr/>
          <p:nvPr/>
        </p:nvSpPr>
        <p:spPr bwMode="gray">
          <a:xfrm>
            <a:off x="4550558" y="4758856"/>
            <a:ext cx="4479446" cy="205350"/>
          </a:xfrm>
          <a:prstGeom prst="rect">
            <a:avLst/>
          </a:prstGeom>
          <a:noFill/>
          <a:ln w="6350">
            <a:noFill/>
            <a:miter lim="800000"/>
            <a:headEnd/>
            <a:tailEnd/>
          </a:ln>
          <a:effectLst/>
        </p:spPr>
        <p:txBody>
          <a:bodyPr vert="horz" wrap="none" lIns="54000" tIns="54000" rIns="54000" bIns="54000" numCol="1" rtlCol="0" anchor="ctr"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05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rPr>
              <a:t>■想定する利用者とそのニーズ</a:t>
            </a:r>
            <a:endParaRPr kumimoji="1" lang="en-US" altLang="ja-JP" sz="105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endParaRPr>
          </a:p>
        </p:txBody>
      </p:sp>
      <p:sp>
        <p:nvSpPr>
          <p:cNvPr id="3458" name="テキスト ボックス 3457">
            <a:extLst>
              <a:ext uri="{FF2B5EF4-FFF2-40B4-BE49-F238E27FC236}">
                <a16:creationId xmlns:a16="http://schemas.microsoft.com/office/drawing/2014/main" id="{6932D478-E826-C2DB-DA05-F075910ABD75}"/>
              </a:ext>
            </a:extLst>
          </p:cNvPr>
          <p:cNvSpPr txBox="1"/>
          <p:nvPr/>
        </p:nvSpPr>
        <p:spPr>
          <a:xfrm>
            <a:off x="4574473" y="4982077"/>
            <a:ext cx="4490533" cy="438582"/>
          </a:xfrm>
          <a:prstGeom prst="rect">
            <a:avLst/>
          </a:prstGeom>
          <a:noFill/>
        </p:spPr>
        <p:txBody>
          <a:bodyPr wrap="square" rtlCol="0">
            <a:spAutoFit/>
          </a:bodyPr>
          <a:lstStyle>
            <a:defPPr>
              <a:defRPr lang="ja-JP"/>
            </a:defPPr>
            <a:lvl1pPr marL="126000" marR="0" lvl="0" indent="-126000" defTabSz="914400" latinLnBrk="0">
              <a:lnSpc>
                <a:spcPct val="100000"/>
              </a:lnSpc>
              <a:buClrTx/>
              <a:buSzTx/>
              <a:buFontTx/>
              <a:buNone/>
              <a:tabLst/>
              <a:defRPr sz="1000" b="0" i="0" u="none" strike="noStrike" cap="none" spc="0" normalizeH="0" baseline="0">
                <a:ln>
                  <a:noFill/>
                </a:ln>
                <a:solidFill>
                  <a:srgbClr val="000000"/>
                </a:solidFill>
                <a:effectLst/>
                <a:uLnTx/>
                <a:uFillTx/>
                <a:latin typeface="Meiryo UI" panose="020B0604030504040204" pitchFamily="50" charset="-128"/>
                <a:ea typeface="Meiryo UI" panose="020B0604030504040204" pitchFamily="50" charset="-128"/>
              </a:defRPr>
            </a:lvl1pPr>
          </a:lstStyle>
          <a:p>
            <a:pPr marL="126000" marR="0" lvl="0" indent="-12600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⇒導入するサービスを利用する者の想定とその設定根拠、ニーズとの整合について</a:t>
            </a:r>
            <a:endPar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26000" marR="0" lvl="0" indent="-12600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　　様式１－２から要約して説明する。</a:t>
            </a:r>
            <a:endPar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3459" name="正方形/長方形 3458">
            <a:extLst>
              <a:ext uri="{FF2B5EF4-FFF2-40B4-BE49-F238E27FC236}">
                <a16:creationId xmlns:a16="http://schemas.microsoft.com/office/drawing/2014/main" id="{DFA05ADB-EF35-9322-290D-03B7F01B3AF4}"/>
              </a:ext>
            </a:extLst>
          </p:cNvPr>
          <p:cNvSpPr/>
          <p:nvPr/>
        </p:nvSpPr>
        <p:spPr bwMode="gray">
          <a:xfrm>
            <a:off x="4550558" y="5892881"/>
            <a:ext cx="4483057" cy="272424"/>
          </a:xfrm>
          <a:prstGeom prst="rect">
            <a:avLst/>
          </a:prstGeom>
          <a:noFill/>
          <a:ln w="6350">
            <a:noFill/>
            <a:miter lim="800000"/>
            <a:headEnd/>
            <a:tailEnd/>
          </a:ln>
          <a:effectLst/>
        </p:spPr>
        <p:txBody>
          <a:bodyPr vert="horz" wrap="none" lIns="54000" tIns="54000" rIns="54000" bIns="54000" numCol="1" rtlCol="0" anchor="ctr"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05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rPr>
              <a:t>■本格導入後の効果検証</a:t>
            </a:r>
            <a:endParaRPr kumimoji="1" lang="en-US" altLang="ja-JP" sz="105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endParaRPr>
          </a:p>
        </p:txBody>
      </p:sp>
      <p:sp>
        <p:nvSpPr>
          <p:cNvPr id="2" name="正方形/長方形 1">
            <a:extLst>
              <a:ext uri="{FF2B5EF4-FFF2-40B4-BE49-F238E27FC236}">
                <a16:creationId xmlns:a16="http://schemas.microsoft.com/office/drawing/2014/main" id="{6E0BFA96-AFAD-9416-C91C-4404EDA6E454}"/>
              </a:ext>
            </a:extLst>
          </p:cNvPr>
          <p:cNvSpPr/>
          <p:nvPr/>
        </p:nvSpPr>
        <p:spPr bwMode="gray">
          <a:xfrm>
            <a:off x="42149" y="1059260"/>
            <a:ext cx="1355011" cy="207000"/>
          </a:xfrm>
          <a:prstGeom prst="rect">
            <a:avLst/>
          </a:prstGeom>
          <a:noFill/>
          <a:ln w="6350">
            <a:noFill/>
            <a:miter lim="800000"/>
            <a:headEnd/>
            <a:tailEnd/>
          </a:ln>
          <a:effectLst/>
        </p:spPr>
        <p:txBody>
          <a:bodyPr vert="horz" wrap="none" lIns="54000" tIns="54000" rIns="54000" bIns="54000" numCol="1" rtlCol="0" anchor="ctr"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05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rPr>
              <a:t>■都市・まちづくり全体のビジョン</a:t>
            </a:r>
            <a:endParaRPr kumimoji="1" lang="en-US" altLang="ja-JP" sz="105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endParaRPr>
          </a:p>
        </p:txBody>
      </p:sp>
      <p:sp>
        <p:nvSpPr>
          <p:cNvPr id="3470" name="テキスト ボックス 3469">
            <a:extLst>
              <a:ext uri="{FF2B5EF4-FFF2-40B4-BE49-F238E27FC236}">
                <a16:creationId xmlns:a16="http://schemas.microsoft.com/office/drawing/2014/main" id="{3838214D-D374-627C-E1EA-D551138D5611}"/>
              </a:ext>
            </a:extLst>
          </p:cNvPr>
          <p:cNvSpPr txBox="1"/>
          <p:nvPr/>
        </p:nvSpPr>
        <p:spPr>
          <a:xfrm>
            <a:off x="4532150" y="3055558"/>
            <a:ext cx="4497854" cy="977191"/>
          </a:xfrm>
          <a:prstGeom prst="rect">
            <a:avLst/>
          </a:prstGeom>
          <a:noFill/>
        </p:spPr>
        <p:txBody>
          <a:bodyPr wrap="square" rtlCol="0">
            <a:spAutoFit/>
          </a:bodyPr>
          <a:lstStyle>
            <a:defPPr>
              <a:defRPr lang="ja-JP"/>
            </a:defPPr>
            <a:lvl1pPr marL="126000" marR="0" lvl="0" indent="-126000" defTabSz="914400" latinLnBrk="0">
              <a:lnSpc>
                <a:spcPct val="100000"/>
              </a:lnSpc>
              <a:buClrTx/>
              <a:buSzTx/>
              <a:buFontTx/>
              <a:buNone/>
              <a:tabLst/>
              <a:defRPr sz="1000" b="0" i="0" u="none" strike="noStrike" cap="none" spc="0" normalizeH="0" baseline="0">
                <a:ln>
                  <a:noFill/>
                </a:ln>
                <a:solidFill>
                  <a:srgbClr val="000000"/>
                </a:solidFill>
                <a:effectLst/>
                <a:uLnTx/>
                <a:uFillTx/>
                <a:latin typeface="Meiryo UI" panose="020B0604030504040204" pitchFamily="50" charset="-128"/>
                <a:ea typeface="Meiryo UI" panose="020B0604030504040204" pitchFamily="50" charset="-128"/>
              </a:defRPr>
            </a:lvl1pPr>
          </a:lstStyle>
          <a:p>
            <a:pPr marL="126000" marR="0" lvl="0" indent="-12600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⇒様式１－２から要約して説明する。</a:t>
            </a:r>
            <a:endPar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26000" marR="0" lvl="0" indent="-12600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⇒データやインフラ等を具体的に記載するとともに、特に利用者の手元でのデザインを説明する。</a:t>
            </a:r>
            <a:endPar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26000" marR="0" lvl="0" indent="-12600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⇒近隣地域との連携があれば連携内容を記載する。</a:t>
            </a:r>
            <a:endPar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26000" marR="0" lvl="0" indent="-126000" algn="l" defTabSz="914400" rtl="0" eaLnBrk="0" fontAlgn="base" latinLnBrk="0" hangingPunct="0">
              <a:lnSpc>
                <a:spcPct val="100000"/>
              </a:lnSpc>
              <a:spcBef>
                <a:spcPts val="300"/>
              </a:spcBef>
              <a:spcAft>
                <a:spcPct val="0"/>
              </a:spcAft>
              <a:buClrTx/>
              <a:buSzTx/>
              <a:buFontTx/>
              <a:buNone/>
              <a:tabLst/>
              <a:defRPr/>
            </a:pPr>
            <a:endParaRPr kumimoji="1" lang="en-US" altLang="ja-JP" sz="1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3471" name="テキスト ボックス 3470">
            <a:extLst>
              <a:ext uri="{FF2B5EF4-FFF2-40B4-BE49-F238E27FC236}">
                <a16:creationId xmlns:a16="http://schemas.microsoft.com/office/drawing/2014/main" id="{8272C1D8-28E4-D6B8-8027-1A4102DF11C2}"/>
              </a:ext>
            </a:extLst>
          </p:cNvPr>
          <p:cNvSpPr txBox="1"/>
          <p:nvPr/>
        </p:nvSpPr>
        <p:spPr>
          <a:xfrm>
            <a:off x="2279836" y="4997809"/>
            <a:ext cx="2164909" cy="553998"/>
          </a:xfrm>
          <a:prstGeom prst="rect">
            <a:avLst/>
          </a:prstGeom>
          <a:noFill/>
        </p:spPr>
        <p:txBody>
          <a:bodyPr wrap="square" rtlCol="0">
            <a:spAutoFit/>
          </a:bodyPr>
          <a:lstStyle>
            <a:defPPr>
              <a:defRPr lang="ja-JP"/>
            </a:defPPr>
            <a:lvl1pPr marL="126000" marR="0" lvl="0" indent="-126000" defTabSz="914400" latinLnBrk="0">
              <a:lnSpc>
                <a:spcPct val="100000"/>
              </a:lnSpc>
              <a:buClrTx/>
              <a:buSzTx/>
              <a:buFontTx/>
              <a:buNone/>
              <a:tabLst/>
              <a:defRPr sz="1000" b="0" i="0" u="none" strike="noStrike" cap="none" spc="0" normalizeH="0" baseline="0">
                <a:ln>
                  <a:noFill/>
                </a:ln>
                <a:solidFill>
                  <a:srgbClr val="000000"/>
                </a:solidFill>
                <a:effectLst/>
                <a:uLnTx/>
                <a:uFillTx/>
                <a:latin typeface="Meiryo UI" panose="020B0604030504040204" pitchFamily="50" charset="-128"/>
                <a:ea typeface="Meiryo UI" panose="020B0604030504040204" pitchFamily="50" charset="-128"/>
              </a:defRPr>
            </a:lvl1pPr>
          </a:lstStyle>
          <a:p>
            <a:pPr marL="126000" marR="0" lvl="0" indent="-12600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⇒費用負担や短期・長期のマネタイズの考え方等を様式２－３から要約して説明する。</a:t>
            </a:r>
            <a:endPar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3472" name="テキスト ボックス 3471">
            <a:extLst>
              <a:ext uri="{FF2B5EF4-FFF2-40B4-BE49-F238E27FC236}">
                <a16:creationId xmlns:a16="http://schemas.microsoft.com/office/drawing/2014/main" id="{7EB8CAA2-4923-BE8C-1EF3-063D6AF42248}"/>
              </a:ext>
            </a:extLst>
          </p:cNvPr>
          <p:cNvSpPr txBox="1"/>
          <p:nvPr/>
        </p:nvSpPr>
        <p:spPr>
          <a:xfrm>
            <a:off x="56792" y="3486200"/>
            <a:ext cx="2715008" cy="400110"/>
          </a:xfrm>
          <a:prstGeom prst="rect">
            <a:avLst/>
          </a:prstGeom>
          <a:noFill/>
        </p:spPr>
        <p:txBody>
          <a:bodyPr wrap="square" rtlCol="0">
            <a:spAutoFit/>
          </a:bodyPr>
          <a:lstStyle/>
          <a:p>
            <a:pPr marL="126000" marR="0" lvl="0" indent="-12600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⇒導入するサービスの目的や内容を様式１－２から要約して説明する。</a:t>
            </a:r>
            <a:endPar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3473" name="テキスト ボックス 3472">
            <a:extLst>
              <a:ext uri="{FF2B5EF4-FFF2-40B4-BE49-F238E27FC236}">
                <a16:creationId xmlns:a16="http://schemas.microsoft.com/office/drawing/2014/main" id="{9DE96FFB-A983-EE27-9570-DF88CEAA9447}"/>
              </a:ext>
            </a:extLst>
          </p:cNvPr>
          <p:cNvSpPr txBox="1"/>
          <p:nvPr/>
        </p:nvSpPr>
        <p:spPr>
          <a:xfrm>
            <a:off x="4574473" y="6165304"/>
            <a:ext cx="4490533" cy="554489"/>
          </a:xfrm>
          <a:prstGeom prst="rect">
            <a:avLst/>
          </a:prstGeom>
          <a:noFill/>
        </p:spPr>
        <p:txBody>
          <a:bodyPr wrap="square" rtlCol="0">
            <a:noAutofit/>
          </a:bodyPr>
          <a:lstStyle/>
          <a:p>
            <a:pPr marL="0" marR="0" lvl="0" indent="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⇒効果検証の時期や方法、目標値について、様式２－４から要約して説明する。</a:t>
            </a:r>
            <a:endPar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3475" name="テキスト ボックス 3474">
            <a:extLst>
              <a:ext uri="{FF2B5EF4-FFF2-40B4-BE49-F238E27FC236}">
                <a16:creationId xmlns:a16="http://schemas.microsoft.com/office/drawing/2014/main" id="{1A87BEEA-8756-7AD2-EC06-34CF4AD9FBC4}"/>
              </a:ext>
            </a:extLst>
          </p:cNvPr>
          <p:cNvSpPr txBox="1"/>
          <p:nvPr/>
        </p:nvSpPr>
        <p:spPr>
          <a:xfrm>
            <a:off x="49634" y="1377096"/>
            <a:ext cx="5458470" cy="246221"/>
          </a:xfrm>
          <a:prstGeom prst="rect">
            <a:avLst/>
          </a:prstGeom>
          <a:noFill/>
        </p:spPr>
        <p:txBody>
          <a:bodyPr wrap="square" rtlCol="0">
            <a:spAutoFit/>
          </a:bodyPr>
          <a:lstStyle/>
          <a:p>
            <a:pPr marL="0" marR="0" lvl="0" indent="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⇒どのような都市、まちづくりを目指しているのかを、様式１－１から要約して説明する。</a:t>
            </a:r>
            <a:endParaRPr kumimoji="1" lang="en-US" altLang="ja-JP" sz="10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3476" name="テキスト ボックス 3475">
            <a:extLst>
              <a:ext uri="{FF2B5EF4-FFF2-40B4-BE49-F238E27FC236}">
                <a16:creationId xmlns:a16="http://schemas.microsoft.com/office/drawing/2014/main" id="{A3A25D49-376B-3538-E54A-89D7DA5E01F0}"/>
              </a:ext>
            </a:extLst>
          </p:cNvPr>
          <p:cNvSpPr txBox="1"/>
          <p:nvPr/>
        </p:nvSpPr>
        <p:spPr>
          <a:xfrm>
            <a:off x="56225" y="2362543"/>
            <a:ext cx="6747813" cy="246221"/>
          </a:xfrm>
          <a:prstGeom prst="rect">
            <a:avLst/>
          </a:prstGeom>
          <a:noFill/>
        </p:spPr>
        <p:txBody>
          <a:bodyPr wrap="square" rtlCol="0">
            <a:spAutoFit/>
          </a:bodyPr>
          <a:lstStyle/>
          <a:p>
            <a:pPr marL="0" marR="0" lvl="0" indent="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⇒都市・まちづくりのビジョン実現に向けてどのような課題・解決方法があるのかを様式１－１から要約して説明する。</a:t>
            </a:r>
            <a:endParaRPr kumimoji="1" lang="en-US" altLang="ja-JP" sz="10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3478" name="正方形/長方形 3477">
            <a:extLst>
              <a:ext uri="{FF2B5EF4-FFF2-40B4-BE49-F238E27FC236}">
                <a16:creationId xmlns:a16="http://schemas.microsoft.com/office/drawing/2014/main" id="{BEC14B38-0585-142E-9938-8FC2A0A4AEAB}"/>
              </a:ext>
            </a:extLst>
          </p:cNvPr>
          <p:cNvSpPr/>
          <p:nvPr/>
        </p:nvSpPr>
        <p:spPr bwMode="gray">
          <a:xfrm>
            <a:off x="29761" y="598507"/>
            <a:ext cx="4110500" cy="238205"/>
          </a:xfrm>
          <a:prstGeom prst="rect">
            <a:avLst/>
          </a:prstGeom>
          <a:noFill/>
          <a:ln w="6350">
            <a:noFill/>
            <a:miter lim="800000"/>
            <a:headEnd/>
            <a:tailEnd/>
          </a:ln>
          <a:effectLst/>
        </p:spPr>
        <p:txBody>
          <a:bodyPr vert="horz" wrap="none" lIns="54000" tIns="54000" rIns="54000" bIns="54000" numCol="1" rtlCol="0" anchor="t"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事業名：＊＊＊＊スマートシティ実証事業</a:t>
            </a:r>
            <a:r>
              <a:rPr kumimoji="1" lang="en-US" altLang="ja-JP" sz="12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(2-1</a:t>
            </a:r>
            <a:r>
              <a:rPr kumimoji="1" lang="ja-JP" altLang="en-US" sz="12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に記載の実証事業名を記載</a:t>
            </a:r>
            <a:r>
              <a:rPr kumimoji="1" lang="en-US" altLang="ja-JP" sz="12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a:t>
            </a:r>
          </a:p>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実施テーマ：＊＊＊</a:t>
            </a:r>
            <a:endParaRPr kumimoji="1" lang="en-US" altLang="ja-JP" sz="12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endParaRPr>
          </a:p>
        </p:txBody>
      </p:sp>
      <p:sp>
        <p:nvSpPr>
          <p:cNvPr id="16" name="テキスト ボックス 15">
            <a:extLst>
              <a:ext uri="{FF2B5EF4-FFF2-40B4-BE49-F238E27FC236}">
                <a16:creationId xmlns:a16="http://schemas.microsoft.com/office/drawing/2014/main" id="{9838F7F0-2D42-1972-92A0-7553C95261E4}"/>
              </a:ext>
            </a:extLst>
          </p:cNvPr>
          <p:cNvSpPr txBox="1"/>
          <p:nvPr/>
        </p:nvSpPr>
        <p:spPr>
          <a:xfrm>
            <a:off x="1351218" y="851207"/>
            <a:ext cx="7728612" cy="246221"/>
          </a:xfrm>
          <a:prstGeom prst="rect">
            <a:avLst/>
          </a:prstGeom>
          <a:noFill/>
        </p:spPr>
        <p:txBody>
          <a:bodyPr wrap="square" rtlCol="0">
            <a:spAutoFit/>
          </a:bodyPr>
          <a:lstStyle/>
          <a:p>
            <a:pPr marL="0" marR="0" lvl="0" indent="0" algn="l" defTabSz="914400" rtl="0" eaLnBrk="0" fontAlgn="base" latinLnBrk="0" hangingPunct="0">
              <a:lnSpc>
                <a:spcPct val="100000"/>
              </a:lnSpc>
              <a:spcBef>
                <a:spcPts val="300"/>
              </a:spcBef>
              <a:spcAft>
                <a:spcPct val="0"/>
              </a:spcAft>
              <a:buClrTx/>
              <a:buSzTx/>
              <a:buFontTx/>
              <a:buNone/>
              <a:tabLst/>
              <a:defRPr/>
            </a:pPr>
            <a:r>
              <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戦略的スマートシティ実装タイプの場合に記載</a:t>
            </a:r>
            <a:endPar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4" name="スライド番号プレースホルダー 16">
            <a:extLst>
              <a:ext uri="{FF2B5EF4-FFF2-40B4-BE49-F238E27FC236}">
                <a16:creationId xmlns:a16="http://schemas.microsoft.com/office/drawing/2014/main" id="{142C17EE-1220-F035-9C87-75495F83954D}"/>
              </a:ext>
            </a:extLst>
          </p:cNvPr>
          <p:cNvSpPr>
            <a:spLocks noGrp="1"/>
          </p:cNvSpPr>
          <p:nvPr>
            <p:ph type="sldNum" sz="quarter" idx="12"/>
          </p:nvPr>
        </p:nvSpPr>
        <p:spPr>
          <a:xfrm>
            <a:off x="6935486" y="6577037"/>
            <a:ext cx="2133600" cy="476250"/>
          </a:xfr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ED70751B-34C4-41F7-9A42-B8AF8614956A}" type="slidenum">
              <a:rPr kumimoji="1" lang="en-US" altLang="ja-JP" sz="1800" b="0" i="0" u="none" strike="noStrike" kern="1200" cap="none" spc="0" normalizeH="0" baseline="0" noProof="0" smtClean="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65</a:t>
            </a:fld>
            <a:endParaRPr kumimoji="1" lang="en-US" altLang="ja-JP" sz="18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8" name="正方形/長方形 9">
            <a:extLst>
              <a:ext uri="{FF2B5EF4-FFF2-40B4-BE49-F238E27FC236}">
                <a16:creationId xmlns:a16="http://schemas.microsoft.com/office/drawing/2014/main" id="{74DAFE9F-F4A6-7C70-A1D4-3A538AF78104}"/>
              </a:ext>
            </a:extLst>
          </p:cNvPr>
          <p:cNvSpPr/>
          <p:nvPr/>
        </p:nvSpPr>
        <p:spPr>
          <a:xfrm>
            <a:off x="3923928" y="31351"/>
            <a:ext cx="948722" cy="50212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Arial"/>
                <a:ea typeface="ＭＳ Ｐゴシック"/>
                <a:cs typeface="+mn-cs"/>
              </a:rPr>
              <a:t>国土交通省</a:t>
            </a:r>
            <a:endParaRPr kumimoji="1" lang="en-US" altLang="ja-JP" sz="1200" b="0" i="0" u="none" strike="noStrike" kern="1200" cap="none" spc="0" normalizeH="0" baseline="0" noProof="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Arial"/>
                <a:ea typeface="ＭＳ Ｐゴシック"/>
                <a:cs typeface="+mn-cs"/>
              </a:rPr>
              <a:t>都市局</a:t>
            </a:r>
            <a:endParaRPr kumimoji="1" lang="en-US" altLang="ja-JP" sz="1200" b="0" i="0" u="none" strike="noStrike" kern="1200" cap="none" spc="0" normalizeH="0" baseline="0" noProof="0">
              <a:ln>
                <a:noFill/>
              </a:ln>
              <a:solidFill>
                <a:srgbClr val="000000"/>
              </a:solidFill>
              <a:effectLst/>
              <a:uLnTx/>
              <a:uFillTx/>
              <a:latin typeface="Arial"/>
              <a:ea typeface="ＭＳ Ｐゴシック"/>
              <a:cs typeface="+mn-cs"/>
            </a:endParaRPr>
          </a:p>
        </p:txBody>
      </p:sp>
      <p:graphicFrame>
        <p:nvGraphicFramePr>
          <p:cNvPr id="9" name="表 8">
            <a:extLst>
              <a:ext uri="{FF2B5EF4-FFF2-40B4-BE49-F238E27FC236}">
                <a16:creationId xmlns:a16="http://schemas.microsoft.com/office/drawing/2014/main" id="{ACA9B6A8-0D29-D63F-CB14-074E7A381880}"/>
              </a:ext>
            </a:extLst>
          </p:cNvPr>
          <p:cNvGraphicFramePr>
            <a:graphicFrameLocks noGrp="1"/>
          </p:cNvGraphicFramePr>
          <p:nvPr/>
        </p:nvGraphicFramePr>
        <p:xfrm>
          <a:off x="4932040" y="114771"/>
          <a:ext cx="3527684" cy="335280"/>
        </p:xfrm>
        <a:graphic>
          <a:graphicData uri="http://schemas.openxmlformats.org/drawingml/2006/table">
            <a:tbl>
              <a:tblPr firstRow="1" bandRow="1">
                <a:tableStyleId>{5C22544A-7EE6-4342-B048-85BDC9FD1C3A}</a:tableStyleId>
              </a:tblPr>
              <a:tblGrid>
                <a:gridCol w="536936">
                  <a:extLst>
                    <a:ext uri="{9D8B030D-6E8A-4147-A177-3AD203B41FA5}">
                      <a16:colId xmlns:a16="http://schemas.microsoft.com/office/drawing/2014/main" val="24632751"/>
                    </a:ext>
                  </a:extLst>
                </a:gridCol>
                <a:gridCol w="306821">
                  <a:extLst>
                    <a:ext uri="{9D8B030D-6E8A-4147-A177-3AD203B41FA5}">
                      <a16:colId xmlns:a16="http://schemas.microsoft.com/office/drawing/2014/main" val="1509772562"/>
                    </a:ext>
                  </a:extLst>
                </a:gridCol>
                <a:gridCol w="884435">
                  <a:extLst>
                    <a:ext uri="{9D8B030D-6E8A-4147-A177-3AD203B41FA5}">
                      <a16:colId xmlns:a16="http://schemas.microsoft.com/office/drawing/2014/main" val="121203594"/>
                    </a:ext>
                  </a:extLst>
                </a:gridCol>
                <a:gridCol w="360040">
                  <a:extLst>
                    <a:ext uri="{9D8B030D-6E8A-4147-A177-3AD203B41FA5}">
                      <a16:colId xmlns:a16="http://schemas.microsoft.com/office/drawing/2014/main" val="1903451014"/>
                    </a:ext>
                  </a:extLst>
                </a:gridCol>
                <a:gridCol w="1152128">
                  <a:extLst>
                    <a:ext uri="{9D8B030D-6E8A-4147-A177-3AD203B41FA5}">
                      <a16:colId xmlns:a16="http://schemas.microsoft.com/office/drawing/2014/main" val="340487151"/>
                    </a:ext>
                  </a:extLst>
                </a:gridCol>
                <a:gridCol w="287324">
                  <a:extLst>
                    <a:ext uri="{9D8B030D-6E8A-4147-A177-3AD203B41FA5}">
                      <a16:colId xmlns:a16="http://schemas.microsoft.com/office/drawing/2014/main" val="608524552"/>
                    </a:ext>
                  </a:extLst>
                </a:gridCol>
              </a:tblGrid>
              <a:tr h="239270">
                <a:tc>
                  <a:txBody>
                    <a:bodyPr/>
                    <a:lstStyle/>
                    <a:p>
                      <a:pPr algn="ctr"/>
                      <a:r>
                        <a:rPr kumimoji="1" lang="ja-JP" altLang="en-US" sz="1050" b="0">
                          <a:solidFill>
                            <a:schemeClr val="tx1"/>
                          </a:solidFill>
                          <a:latin typeface="ＭＳ Ｐゴシック 本文"/>
                        </a:rPr>
                        <a:t>通常</a:t>
                      </a:r>
                      <a:endParaRPr kumimoji="1" lang="en-US" altLang="ja-JP" sz="1050" b="0">
                        <a:solidFill>
                          <a:schemeClr val="tx1"/>
                        </a:solidFill>
                        <a:latin typeface="ＭＳ Ｐゴシック 本文"/>
                      </a:endParaRPr>
                    </a:p>
                    <a:p>
                      <a:pPr algn="ctr"/>
                      <a:r>
                        <a:rPr kumimoji="1" lang="ja-JP" altLang="en-US" sz="1050" b="0">
                          <a:solidFill>
                            <a:schemeClr val="tx1"/>
                          </a:solidFill>
                          <a:latin typeface="ＭＳ Ｐゴシック 本文"/>
                        </a:rPr>
                        <a:t>タイプ</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a:solidFill>
                          <a:schemeClr val="tx1"/>
                        </a:solidFill>
                        <a:latin typeface="ＭＳ Ｐゴシック 本文"/>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a:solidFill>
                            <a:schemeClr val="tx1"/>
                          </a:solidFill>
                          <a:latin typeface="ＭＳ Ｐゴシック 本文"/>
                        </a:rPr>
                        <a:t>都市サービス</a:t>
                      </a:r>
                      <a:endParaRPr kumimoji="1" lang="en-US" altLang="ja-JP" sz="1100" b="0">
                        <a:solidFill>
                          <a:schemeClr val="tx1"/>
                        </a:solidFill>
                        <a:latin typeface="ＭＳ Ｐゴシック 本文"/>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a:solidFill>
                            <a:schemeClr val="tx1"/>
                          </a:solidFill>
                          <a:latin typeface="ＭＳ Ｐゴシック 本文"/>
                        </a:rPr>
                        <a:t>実装タイプ</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a:solidFill>
                          <a:schemeClr val="tx1"/>
                        </a:solidFill>
                        <a:latin typeface="ＭＳ Ｐゴシック 本文"/>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100" b="0">
                          <a:solidFill>
                            <a:schemeClr val="tx1"/>
                          </a:solidFill>
                          <a:latin typeface="ＭＳ Ｐゴシック 本文"/>
                        </a:rPr>
                        <a:t>戦略的スマート</a:t>
                      </a:r>
                      <a:endParaRPr kumimoji="1" lang="en-US" altLang="ja-JP" sz="1100" b="0">
                        <a:solidFill>
                          <a:schemeClr val="tx1"/>
                        </a:solidFill>
                        <a:latin typeface="ＭＳ Ｐゴシック 本文"/>
                      </a:endParaRPr>
                    </a:p>
                    <a:p>
                      <a:pPr algn="ctr"/>
                      <a:r>
                        <a:rPr kumimoji="1" lang="ja-JP" altLang="en-US" sz="1100" b="0">
                          <a:solidFill>
                            <a:schemeClr val="tx1"/>
                          </a:solidFill>
                          <a:latin typeface="ＭＳ Ｐゴシック 本文"/>
                        </a:rPr>
                        <a:t>シティ実装タイプ</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a:solidFill>
                          <a:schemeClr val="tx1"/>
                        </a:solidFill>
                        <a:latin typeface="ＭＳ Ｐゴシック 本文"/>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23617374"/>
                  </a:ext>
                </a:extLst>
              </a:tr>
            </a:tbl>
          </a:graphicData>
        </a:graphic>
      </p:graphicFrame>
      <p:sp>
        <p:nvSpPr>
          <p:cNvPr id="5" name="正方形/長方形 22">
            <a:extLst>
              <a:ext uri="{FF2B5EF4-FFF2-40B4-BE49-F238E27FC236}">
                <a16:creationId xmlns:a16="http://schemas.microsoft.com/office/drawing/2014/main" id="{953C1D52-6FB9-0F1D-375C-F62799A1C3B6}"/>
              </a:ext>
            </a:extLst>
          </p:cNvPr>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D4653F7B-82F8-4DC6-9BD9-720387948024}"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65</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399080053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a:extLst>
              <a:ext uri="{FF2B5EF4-FFF2-40B4-BE49-F238E27FC236}">
                <a16:creationId xmlns:a16="http://schemas.microsoft.com/office/drawing/2014/main" id="{18FFD185-B274-0483-242E-1E2A21293319}"/>
              </a:ext>
            </a:extLst>
          </p:cNvPr>
          <p:cNvGraphicFramePr>
            <a:graphicFrameLocks noGrp="1"/>
          </p:cNvGraphicFramePr>
          <p:nvPr/>
        </p:nvGraphicFramePr>
        <p:xfrm>
          <a:off x="4885148" y="5006506"/>
          <a:ext cx="4151347" cy="609221"/>
        </p:xfrm>
        <a:graphic>
          <a:graphicData uri="http://schemas.openxmlformats.org/drawingml/2006/table">
            <a:tbl>
              <a:tblPr bandRow="1">
                <a:tableStyleId>{5C22544A-7EE6-4342-B048-85BDC9FD1C3A}</a:tableStyleId>
              </a:tblPr>
              <a:tblGrid>
                <a:gridCol w="444294">
                  <a:extLst>
                    <a:ext uri="{9D8B030D-6E8A-4147-A177-3AD203B41FA5}">
                      <a16:colId xmlns:a16="http://schemas.microsoft.com/office/drawing/2014/main" val="2255384548"/>
                    </a:ext>
                  </a:extLst>
                </a:gridCol>
                <a:gridCol w="444294">
                  <a:extLst>
                    <a:ext uri="{9D8B030D-6E8A-4147-A177-3AD203B41FA5}">
                      <a16:colId xmlns:a16="http://schemas.microsoft.com/office/drawing/2014/main" val="1264176380"/>
                    </a:ext>
                  </a:extLst>
                </a:gridCol>
                <a:gridCol w="444294">
                  <a:extLst>
                    <a:ext uri="{9D8B030D-6E8A-4147-A177-3AD203B41FA5}">
                      <a16:colId xmlns:a16="http://schemas.microsoft.com/office/drawing/2014/main" val="3437507560"/>
                    </a:ext>
                  </a:extLst>
                </a:gridCol>
                <a:gridCol w="444294">
                  <a:extLst>
                    <a:ext uri="{9D8B030D-6E8A-4147-A177-3AD203B41FA5}">
                      <a16:colId xmlns:a16="http://schemas.microsoft.com/office/drawing/2014/main" val="2952666085"/>
                    </a:ext>
                  </a:extLst>
                </a:gridCol>
                <a:gridCol w="444294">
                  <a:extLst>
                    <a:ext uri="{9D8B030D-6E8A-4147-A177-3AD203B41FA5}">
                      <a16:colId xmlns:a16="http://schemas.microsoft.com/office/drawing/2014/main" val="328223615"/>
                    </a:ext>
                  </a:extLst>
                </a:gridCol>
                <a:gridCol w="444294">
                  <a:extLst>
                    <a:ext uri="{9D8B030D-6E8A-4147-A177-3AD203B41FA5}">
                      <a16:colId xmlns:a16="http://schemas.microsoft.com/office/drawing/2014/main" val="1508165311"/>
                    </a:ext>
                  </a:extLst>
                </a:gridCol>
                <a:gridCol w="1485583">
                  <a:extLst>
                    <a:ext uri="{9D8B030D-6E8A-4147-A177-3AD203B41FA5}">
                      <a16:colId xmlns:a16="http://schemas.microsoft.com/office/drawing/2014/main" val="972461568"/>
                    </a:ext>
                  </a:extLst>
                </a:gridCol>
              </a:tblGrid>
              <a:tr h="156413">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a:solidFill>
                            <a:schemeClr val="tx1"/>
                          </a:solidFill>
                          <a:latin typeface="Meiryo UI" panose="020B0604030504040204" pitchFamily="50" charset="-128"/>
                          <a:ea typeface="Meiryo UI" panose="020B0604030504040204" pitchFamily="50" charset="-128"/>
                        </a:rPr>
                        <a:t>R8</a:t>
                      </a:r>
                      <a:r>
                        <a:rPr kumimoji="1" lang="ja-JP" altLang="en-US" sz="800">
                          <a:solidFill>
                            <a:schemeClr val="tx1"/>
                          </a:solidFill>
                          <a:latin typeface="Meiryo UI" panose="020B0604030504040204" pitchFamily="50" charset="-128"/>
                          <a:ea typeface="Meiryo UI" panose="020B0604030504040204" pitchFamily="50" charset="-128"/>
                        </a:rPr>
                        <a:t>年度</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a:solidFill>
                            <a:schemeClr val="tx1"/>
                          </a:solidFill>
                          <a:latin typeface="Meiryo UI" panose="020B0604030504040204" pitchFamily="50" charset="-128"/>
                          <a:ea typeface="Meiryo UI" panose="020B0604030504040204" pitchFamily="50" charset="-128"/>
                        </a:rPr>
                        <a:t>R9</a:t>
                      </a:r>
                      <a:r>
                        <a:rPr kumimoji="1" lang="ja-JP" altLang="en-US" sz="800">
                          <a:solidFill>
                            <a:schemeClr val="tx1"/>
                          </a:solidFill>
                          <a:latin typeface="Meiryo UI" panose="020B0604030504040204" pitchFamily="50" charset="-128"/>
                          <a:ea typeface="Meiryo UI" panose="020B0604030504040204" pitchFamily="50" charset="-128"/>
                        </a:rPr>
                        <a:t>年度</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hMerge="1">
                  <a:txBody>
                    <a:bodyPr/>
                    <a:lstStyle/>
                    <a:p>
                      <a:pPr algn="ct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a:solidFill>
                            <a:schemeClr val="tx1"/>
                          </a:solidFill>
                          <a:latin typeface="Meiryo UI" panose="020B0604030504040204" pitchFamily="50" charset="-128"/>
                          <a:ea typeface="Meiryo UI" panose="020B0604030504040204" pitchFamily="50" charset="-128"/>
                        </a:rPr>
                        <a:t>R10</a:t>
                      </a:r>
                      <a:r>
                        <a:rPr kumimoji="1" lang="ja-JP" altLang="en-US" sz="800">
                          <a:solidFill>
                            <a:schemeClr val="tx1"/>
                          </a:solidFill>
                          <a:latin typeface="Meiryo UI" panose="020B0604030504040204" pitchFamily="50" charset="-128"/>
                          <a:ea typeface="Meiryo UI" panose="020B0604030504040204" pitchFamily="50" charset="-128"/>
                        </a:rPr>
                        <a:t>年度</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rowSpan="2">
                  <a:txBody>
                    <a:bodyPr/>
                    <a:lstStyle/>
                    <a:p>
                      <a:pPr algn="ctr"/>
                      <a:r>
                        <a:rPr kumimoji="1" lang="ja-JP" altLang="en-US" sz="800">
                          <a:solidFill>
                            <a:schemeClr val="tx1"/>
                          </a:solidFill>
                          <a:latin typeface="Meiryo UI" panose="020B0604030504040204" pitchFamily="50" charset="-128"/>
                          <a:ea typeface="Meiryo UI" panose="020B0604030504040204" pitchFamily="50" charset="-128"/>
                        </a:rPr>
                        <a:t>中長期的な展望</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extLst>
                  <a:ext uri="{0D108BD9-81ED-4DB2-BD59-A6C34878D82A}">
                    <a16:rowId xmlns:a16="http://schemas.microsoft.com/office/drawing/2014/main" val="1849839767"/>
                  </a:ext>
                </a:extLst>
              </a:tr>
              <a:tr h="15641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a:solidFill>
                            <a:schemeClr val="tx1"/>
                          </a:solidFill>
                          <a:latin typeface="Meiryo UI" panose="020B0604030504040204" pitchFamily="50" charset="-128"/>
                          <a:ea typeface="Meiryo UI" panose="020B0604030504040204" pitchFamily="50" charset="-128"/>
                        </a:rPr>
                        <a:t>4</a:t>
                      </a: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algn="ctr"/>
                      <a:r>
                        <a:rPr kumimoji="1" lang="en-US" altLang="ja-JP" sz="800">
                          <a:solidFill>
                            <a:schemeClr val="tx1"/>
                          </a:solidFill>
                          <a:latin typeface="Meiryo UI" panose="020B0604030504040204" pitchFamily="50" charset="-128"/>
                          <a:ea typeface="Meiryo UI" panose="020B0604030504040204" pitchFamily="50" charset="-128"/>
                        </a:rPr>
                        <a:t>10</a:t>
                      </a: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a:solidFill>
                            <a:schemeClr val="tx1"/>
                          </a:solidFill>
                          <a:latin typeface="Meiryo UI" panose="020B0604030504040204" pitchFamily="50" charset="-128"/>
                          <a:ea typeface="Meiryo UI" panose="020B0604030504040204" pitchFamily="50" charset="-128"/>
                        </a:rPr>
                        <a:t>4</a:t>
                      </a: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algn="ctr"/>
                      <a:r>
                        <a:rPr kumimoji="1" lang="en-US" altLang="ja-JP" sz="800">
                          <a:solidFill>
                            <a:schemeClr val="tx1"/>
                          </a:solidFill>
                          <a:latin typeface="Meiryo UI" panose="020B0604030504040204" pitchFamily="50" charset="-128"/>
                          <a:ea typeface="Meiryo UI" panose="020B0604030504040204" pitchFamily="50" charset="-128"/>
                        </a:rPr>
                        <a:t>10</a:t>
                      </a: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a:solidFill>
                            <a:schemeClr val="tx1"/>
                          </a:solidFill>
                          <a:latin typeface="Meiryo UI" panose="020B0604030504040204" pitchFamily="50" charset="-128"/>
                          <a:ea typeface="Meiryo UI" panose="020B0604030504040204" pitchFamily="50" charset="-128"/>
                        </a:rPr>
                        <a:t>4</a:t>
                      </a: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algn="ctr"/>
                      <a:r>
                        <a:rPr kumimoji="1" lang="en-US" altLang="ja-JP" sz="800">
                          <a:solidFill>
                            <a:schemeClr val="tx1"/>
                          </a:solidFill>
                          <a:latin typeface="Meiryo UI" panose="020B0604030504040204" pitchFamily="50" charset="-128"/>
                          <a:ea typeface="Meiryo UI" panose="020B0604030504040204" pitchFamily="50" charset="-128"/>
                        </a:rPr>
                        <a:t>10</a:t>
                      </a: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vMerge="1">
                  <a:txBody>
                    <a:bodyPr/>
                    <a:lstStyle/>
                    <a:p>
                      <a:endParaRPr lang="ja-JP" altLang="en-US"/>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extLst>
                  <a:ext uri="{0D108BD9-81ED-4DB2-BD59-A6C34878D82A}">
                    <a16:rowId xmlns:a16="http://schemas.microsoft.com/office/drawing/2014/main" val="2091329961"/>
                  </a:ext>
                </a:extLst>
              </a:tr>
              <a:tr h="296395">
                <a:tc>
                  <a:txBody>
                    <a:bodyPr/>
                    <a:lstStyle/>
                    <a:p>
                      <a:endParaRPr kumimoji="1" lang="ja-JP" altLang="en-US" sz="140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44050659"/>
                  </a:ext>
                </a:extLst>
              </a:tr>
            </a:tbl>
          </a:graphicData>
        </a:graphic>
      </p:graphicFrame>
      <p:sp>
        <p:nvSpPr>
          <p:cNvPr id="36" name="正方形/長方形 35">
            <a:extLst>
              <a:ext uri="{FF2B5EF4-FFF2-40B4-BE49-F238E27FC236}">
                <a16:creationId xmlns:a16="http://schemas.microsoft.com/office/drawing/2014/main" id="{E0A30ED9-E535-03E2-6B9C-BF5D60C36AAA}"/>
              </a:ext>
            </a:extLst>
          </p:cNvPr>
          <p:cNvSpPr/>
          <p:nvPr/>
        </p:nvSpPr>
        <p:spPr>
          <a:xfrm>
            <a:off x="4709022" y="5669195"/>
            <a:ext cx="4397553" cy="238108"/>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34" name="正方形/長方形 33">
            <a:extLst>
              <a:ext uri="{FF2B5EF4-FFF2-40B4-BE49-F238E27FC236}">
                <a16:creationId xmlns:a16="http://schemas.microsoft.com/office/drawing/2014/main" id="{DDE77ED2-6BDC-C1FE-4130-3165F7EDFE7E}"/>
              </a:ext>
            </a:extLst>
          </p:cNvPr>
          <p:cNvSpPr/>
          <p:nvPr/>
        </p:nvSpPr>
        <p:spPr>
          <a:xfrm>
            <a:off x="4709022" y="4365104"/>
            <a:ext cx="4397553" cy="238108"/>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32" name="正方形/長方形 31">
            <a:extLst>
              <a:ext uri="{FF2B5EF4-FFF2-40B4-BE49-F238E27FC236}">
                <a16:creationId xmlns:a16="http://schemas.microsoft.com/office/drawing/2014/main" id="{D06CC793-C53B-FB81-D77D-5213765C7D7B}"/>
              </a:ext>
            </a:extLst>
          </p:cNvPr>
          <p:cNvSpPr/>
          <p:nvPr/>
        </p:nvSpPr>
        <p:spPr>
          <a:xfrm>
            <a:off x="4709022" y="3212976"/>
            <a:ext cx="4397553" cy="238108"/>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30" name="正方形/長方形 29">
            <a:extLst>
              <a:ext uri="{FF2B5EF4-FFF2-40B4-BE49-F238E27FC236}">
                <a16:creationId xmlns:a16="http://schemas.microsoft.com/office/drawing/2014/main" id="{C7D9C014-EB84-B81A-A7B3-1CEFCCFEFB7B}"/>
              </a:ext>
            </a:extLst>
          </p:cNvPr>
          <p:cNvSpPr/>
          <p:nvPr/>
        </p:nvSpPr>
        <p:spPr>
          <a:xfrm>
            <a:off x="47029" y="941521"/>
            <a:ext cx="4575486" cy="238206"/>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31" name="正方形/長方形 30">
            <a:extLst>
              <a:ext uri="{FF2B5EF4-FFF2-40B4-BE49-F238E27FC236}">
                <a16:creationId xmlns:a16="http://schemas.microsoft.com/office/drawing/2014/main" id="{DF1939B7-08BC-2A05-33C0-7B8DDC947286}"/>
              </a:ext>
            </a:extLst>
          </p:cNvPr>
          <p:cNvSpPr/>
          <p:nvPr/>
        </p:nvSpPr>
        <p:spPr>
          <a:xfrm>
            <a:off x="4707093" y="941619"/>
            <a:ext cx="4399482" cy="238108"/>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3528" name="Rectangle 67"/>
          <p:cNvSpPr>
            <a:spLocks noChangeArrowheads="1"/>
          </p:cNvSpPr>
          <p:nvPr/>
        </p:nvSpPr>
        <p:spPr>
          <a:xfrm>
            <a:off x="0" y="0"/>
            <a:ext cx="9180512" cy="573088"/>
          </a:xfrm>
          <a:prstGeom prst="rect">
            <a:avLst/>
          </a:prstGeom>
          <a:solidFill>
            <a:srgbClr val="0070C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rPr>
              <a:t>３－２．提案事業概要　</a:t>
            </a:r>
            <a:r>
              <a:rPr kumimoji="1" lang="ja-JP" altLang="en-US" sz="12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rPr>
              <a:t>［</a:t>
            </a:r>
            <a:r>
              <a:rPr kumimoji="1" lang="en-US" altLang="ja-JP" sz="12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rPr>
              <a:t>R7</a:t>
            </a:r>
            <a:r>
              <a:rPr kumimoji="1" lang="ja-JP" altLang="en-US" sz="12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rPr>
              <a:t>年度実証の内容］</a:t>
            </a:r>
          </a:p>
        </p:txBody>
      </p:sp>
      <p:sp>
        <p:nvSpPr>
          <p:cNvPr id="3537" name="正方形/長方形 3536">
            <a:extLst>
              <a:ext uri="{FF2B5EF4-FFF2-40B4-BE49-F238E27FC236}">
                <a16:creationId xmlns:a16="http://schemas.microsoft.com/office/drawing/2014/main" id="{F616379A-79C3-F4D7-0569-377B81A58ED5}"/>
              </a:ext>
            </a:extLst>
          </p:cNvPr>
          <p:cNvSpPr/>
          <p:nvPr/>
        </p:nvSpPr>
        <p:spPr>
          <a:xfrm>
            <a:off x="242549" y="1749366"/>
            <a:ext cx="4325925" cy="374152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3541" name="正方形/長方形 3540">
            <a:extLst>
              <a:ext uri="{FF2B5EF4-FFF2-40B4-BE49-F238E27FC236}">
                <a16:creationId xmlns:a16="http://schemas.microsoft.com/office/drawing/2014/main" id="{50483D53-C7EA-3F10-E94D-75D800AA8B35}"/>
              </a:ext>
            </a:extLst>
          </p:cNvPr>
          <p:cNvSpPr/>
          <p:nvPr/>
        </p:nvSpPr>
        <p:spPr bwMode="gray">
          <a:xfrm>
            <a:off x="70816" y="948204"/>
            <a:ext cx="4364845" cy="194523"/>
          </a:xfrm>
          <a:prstGeom prst="rect">
            <a:avLst/>
          </a:prstGeom>
          <a:noFill/>
          <a:ln w="6350">
            <a:noFill/>
            <a:miter lim="800000"/>
            <a:headEnd/>
            <a:tailEnd/>
          </a:ln>
          <a:effectLst/>
        </p:spPr>
        <p:txBody>
          <a:bodyPr vert="horz" wrap="none" lIns="54000" tIns="54000" rIns="54000" bIns="54000" numCol="1" rtlCol="0" anchor="ctr"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05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rPr>
              <a:t>■実証の概要</a:t>
            </a:r>
            <a:endParaRPr kumimoji="1" lang="en-US" altLang="ja-JP" sz="105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endParaRPr>
          </a:p>
        </p:txBody>
      </p:sp>
      <p:sp>
        <p:nvSpPr>
          <p:cNvPr id="3542" name="正方形/長方形 3541">
            <a:extLst>
              <a:ext uri="{FF2B5EF4-FFF2-40B4-BE49-F238E27FC236}">
                <a16:creationId xmlns:a16="http://schemas.microsoft.com/office/drawing/2014/main" id="{1225A5D7-CC78-B2BB-A3C7-660F58B0B0A5}"/>
              </a:ext>
            </a:extLst>
          </p:cNvPr>
          <p:cNvSpPr/>
          <p:nvPr/>
        </p:nvSpPr>
        <p:spPr bwMode="gray">
          <a:xfrm>
            <a:off x="4713012" y="939134"/>
            <a:ext cx="2164181" cy="214498"/>
          </a:xfrm>
          <a:prstGeom prst="rect">
            <a:avLst/>
          </a:prstGeom>
          <a:noFill/>
          <a:ln w="6350">
            <a:noFill/>
            <a:miter lim="800000"/>
            <a:headEnd/>
            <a:tailEnd/>
          </a:ln>
          <a:effectLst/>
        </p:spPr>
        <p:txBody>
          <a:bodyPr vert="horz" wrap="none" lIns="54000" tIns="54000" rIns="54000" bIns="54000" numCol="1" rtlCol="0" anchor="ctr"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05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rPr>
              <a:t>■実証内容の必要性・妥当性</a:t>
            </a:r>
          </a:p>
        </p:txBody>
      </p:sp>
      <p:graphicFrame>
        <p:nvGraphicFramePr>
          <p:cNvPr id="3544" name="表 6">
            <a:extLst>
              <a:ext uri="{FF2B5EF4-FFF2-40B4-BE49-F238E27FC236}">
                <a16:creationId xmlns:a16="http://schemas.microsoft.com/office/drawing/2014/main" id="{9C91000A-0175-02D3-C089-86678469A543}"/>
              </a:ext>
            </a:extLst>
          </p:cNvPr>
          <p:cNvGraphicFramePr>
            <a:graphicFrameLocks noGrp="1"/>
          </p:cNvGraphicFramePr>
          <p:nvPr/>
        </p:nvGraphicFramePr>
        <p:xfrm>
          <a:off x="135974" y="1315040"/>
          <a:ext cx="4397595" cy="2675578"/>
        </p:xfrm>
        <a:graphic>
          <a:graphicData uri="http://schemas.openxmlformats.org/drawingml/2006/table">
            <a:tbl>
              <a:tblPr bandRow="1">
                <a:tableStyleId>{125E5076-3810-47DD-B79F-674D7AD40C01}</a:tableStyleId>
              </a:tblPr>
              <a:tblGrid>
                <a:gridCol w="1040853">
                  <a:extLst>
                    <a:ext uri="{9D8B030D-6E8A-4147-A177-3AD203B41FA5}">
                      <a16:colId xmlns:a16="http://schemas.microsoft.com/office/drawing/2014/main" val="3796627024"/>
                    </a:ext>
                  </a:extLst>
                </a:gridCol>
                <a:gridCol w="3356742">
                  <a:extLst>
                    <a:ext uri="{9D8B030D-6E8A-4147-A177-3AD203B41FA5}">
                      <a16:colId xmlns:a16="http://schemas.microsoft.com/office/drawing/2014/main" val="2188183779"/>
                    </a:ext>
                  </a:extLst>
                </a:gridCol>
              </a:tblGrid>
              <a:tr h="396000">
                <a:tc>
                  <a:txBody>
                    <a:bodyPr/>
                    <a:lstStyle/>
                    <a:p>
                      <a:r>
                        <a:rPr kumimoji="1" lang="ja-JP" altLang="en-US" sz="900">
                          <a:solidFill>
                            <a:schemeClr val="tx1"/>
                          </a:solidFill>
                          <a:latin typeface="Meiryo UI" panose="020B0604030504040204" pitchFamily="50" charset="-128"/>
                          <a:ea typeface="Meiryo UI" panose="020B0604030504040204" pitchFamily="50" charset="-128"/>
                        </a:rPr>
                        <a:t>実証したい事項</a:t>
                      </a:r>
                      <a:endParaRPr kumimoji="1" lang="en-US" altLang="ja-JP" sz="900">
                        <a:solidFill>
                          <a:schemeClr val="tx1"/>
                        </a:solidFill>
                        <a:latin typeface="Meiryo UI" panose="020B0604030504040204" pitchFamily="50" charset="-128"/>
                        <a:ea typeface="Meiryo UI" panose="020B0604030504040204" pitchFamily="50" charset="-128"/>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kern="1200" noProof="0">
                          <a:solidFill>
                            <a:schemeClr val="tx1"/>
                          </a:solidFill>
                          <a:latin typeface="Meiryo UI" panose="020B0604030504040204" pitchFamily="50" charset="-128"/>
                          <a:ea typeface="Meiryo UI" panose="020B0604030504040204" pitchFamily="50" charset="-128"/>
                          <a:cs typeface="+mn-cs"/>
                        </a:rPr>
                        <a:t>⇒実証実験で確認したい事項を様式２－１から要約して記載する。（住民ニーズ・社会実装性・</a:t>
                      </a:r>
                      <a:r>
                        <a:rPr kumimoji="1" lang="zh-CN" altLang="en-US" sz="900" kern="1200" noProof="0">
                          <a:solidFill>
                            <a:schemeClr val="tx1"/>
                          </a:solidFill>
                          <a:latin typeface="Meiryo UI" panose="020B0604030504040204" pitchFamily="50" charset="-128"/>
                          <a:ea typeface="Meiryo UI" panose="020B0604030504040204" pitchFamily="50" charset="-128"/>
                          <a:cs typeface="+mn-cs"/>
                        </a:rPr>
                        <a:t>安全性</a:t>
                      </a:r>
                      <a:r>
                        <a:rPr kumimoji="1" lang="ja-JP" altLang="en-US" sz="900" kern="1200" noProof="0">
                          <a:solidFill>
                            <a:schemeClr val="tx1"/>
                          </a:solidFill>
                          <a:latin typeface="Meiryo UI" panose="020B0604030504040204" pitchFamily="50" charset="-128"/>
                          <a:ea typeface="Meiryo UI" panose="020B0604030504040204" pitchFamily="50" charset="-128"/>
                          <a:cs typeface="+mn-cs"/>
                        </a:rPr>
                        <a:t>・</a:t>
                      </a:r>
                      <a:r>
                        <a:rPr kumimoji="1" lang="zh-CN" altLang="en-US" sz="900" kern="1200" noProof="0">
                          <a:solidFill>
                            <a:schemeClr val="tx1"/>
                          </a:solidFill>
                          <a:latin typeface="Meiryo UI" panose="020B0604030504040204" pitchFamily="50" charset="-128"/>
                          <a:ea typeface="Meiryo UI" panose="020B0604030504040204" pitchFamily="50" charset="-128"/>
                          <a:cs typeface="+mn-cs"/>
                        </a:rPr>
                        <a:t>収益性</a:t>
                      </a:r>
                      <a:r>
                        <a:rPr kumimoji="1" lang="ja-JP" altLang="en-US" sz="900" kern="1200" noProof="0">
                          <a:solidFill>
                            <a:schemeClr val="tx1"/>
                          </a:solidFill>
                          <a:latin typeface="Meiryo UI" panose="020B0604030504040204" pitchFamily="50" charset="-128"/>
                          <a:ea typeface="Meiryo UI" panose="020B0604030504040204" pitchFamily="50" charset="-128"/>
                          <a:cs typeface="+mn-cs"/>
                        </a:rPr>
                        <a:t>・運営体制・</a:t>
                      </a:r>
                      <a:r>
                        <a:rPr kumimoji="1" lang="zh-CN" altLang="en-US" sz="900" kern="1200" noProof="0">
                          <a:solidFill>
                            <a:schemeClr val="tx1"/>
                          </a:solidFill>
                          <a:latin typeface="Meiryo UI" panose="020B0604030504040204" pitchFamily="50" charset="-128"/>
                          <a:ea typeface="Meiryo UI" panose="020B0604030504040204" pitchFamily="50" charset="-128"/>
                          <a:cs typeface="+mn-cs"/>
                        </a:rPr>
                        <a:t>将来性</a:t>
                      </a:r>
                      <a:r>
                        <a:rPr kumimoji="1" lang="ja-JP" altLang="en-US" sz="900" kern="1200" noProof="0">
                          <a:solidFill>
                            <a:schemeClr val="tx1"/>
                          </a:solidFill>
                          <a:latin typeface="Meiryo UI" panose="020B0604030504040204" pitchFamily="50" charset="-128"/>
                          <a:ea typeface="Meiryo UI" panose="020B0604030504040204" pitchFamily="50" charset="-128"/>
                          <a:cs typeface="+mn-cs"/>
                        </a:rPr>
                        <a:t>等）</a:t>
                      </a:r>
                      <a:endParaRPr kumimoji="1" lang="en-US" altLang="ja-JP" sz="900" kern="1200" noProof="0">
                        <a:solidFill>
                          <a:schemeClr val="tx1"/>
                        </a:solidFill>
                        <a:latin typeface="Meiryo UI" panose="020B0604030504040204" pitchFamily="50" charset="-128"/>
                        <a:ea typeface="Meiryo UI" panose="020B0604030504040204" pitchFamily="50" charset="-128"/>
                        <a:cs typeface="+mn-cs"/>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3182832489"/>
                  </a:ext>
                </a:extLst>
              </a:tr>
              <a:tr h="1883578">
                <a:tc>
                  <a:txBody>
                    <a:bodyPr/>
                    <a:lstStyle/>
                    <a:p>
                      <a:r>
                        <a:rPr kumimoji="1" lang="ja-JP" altLang="en-US" sz="900">
                          <a:solidFill>
                            <a:schemeClr val="tx1"/>
                          </a:solidFill>
                          <a:latin typeface="Meiryo UI" panose="020B0604030504040204" pitchFamily="50" charset="-128"/>
                          <a:ea typeface="Meiryo UI" panose="020B0604030504040204" pitchFamily="50" charset="-128"/>
                        </a:rPr>
                        <a:t>実証方法</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indent="0">
                        <a:buFont typeface="Arial" panose="020B0604020202020204" pitchFamily="34" charset="0"/>
                        <a:buNone/>
                      </a:pPr>
                      <a:endParaRPr kumimoji="1" lang="ja-JP" altLang="en-US" sz="900">
                        <a:solidFill>
                          <a:schemeClr val="tx1"/>
                        </a:solidFill>
                        <a:latin typeface="Meiryo UI" panose="020B0604030504040204" pitchFamily="50" charset="-128"/>
                        <a:ea typeface="Meiryo UI" panose="020B0604030504040204" pitchFamily="50" charset="-128"/>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4229307770"/>
                  </a:ext>
                </a:extLst>
              </a:tr>
              <a:tr h="396000">
                <a:tc>
                  <a:txBody>
                    <a:bodyPr/>
                    <a:lstStyle/>
                    <a:p>
                      <a:r>
                        <a:rPr kumimoji="1" lang="ja-JP" altLang="en-US" sz="900">
                          <a:solidFill>
                            <a:schemeClr val="tx1"/>
                          </a:solidFill>
                          <a:latin typeface="Meiryo UI" panose="020B0604030504040204" pitchFamily="50" charset="-128"/>
                          <a:ea typeface="Meiryo UI" panose="020B0604030504040204" pitchFamily="50" charset="-128"/>
                        </a:rPr>
                        <a:t>実証後の</a:t>
                      </a:r>
                      <a:endParaRPr kumimoji="1" lang="en-US" altLang="ja-JP" sz="900">
                        <a:solidFill>
                          <a:schemeClr val="tx1"/>
                        </a:solidFill>
                        <a:latin typeface="Meiryo UI" panose="020B0604030504040204" pitchFamily="50" charset="-128"/>
                        <a:ea typeface="Meiryo UI" panose="020B0604030504040204" pitchFamily="50" charset="-128"/>
                      </a:endParaRPr>
                    </a:p>
                    <a:p>
                      <a:r>
                        <a:rPr kumimoji="1" lang="ja-JP" altLang="en-US" sz="900">
                          <a:solidFill>
                            <a:schemeClr val="tx1"/>
                          </a:solidFill>
                          <a:latin typeface="Meiryo UI" panose="020B0604030504040204" pitchFamily="50" charset="-128"/>
                          <a:ea typeface="Meiryo UI" panose="020B0604030504040204" pitchFamily="50" charset="-128"/>
                        </a:rPr>
                        <a:t>　検証・報告事項</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indent="0">
                        <a:buFont typeface="Arial" panose="020B0604020202020204" pitchFamily="34" charset="0"/>
                        <a:buNone/>
                      </a:pPr>
                      <a:endParaRPr kumimoji="1" lang="en-US" altLang="ja-JP" sz="900">
                        <a:solidFill>
                          <a:schemeClr val="tx1"/>
                        </a:solidFill>
                        <a:latin typeface="Meiryo UI" panose="020B0604030504040204" pitchFamily="50" charset="-128"/>
                        <a:ea typeface="Meiryo UI" panose="020B0604030504040204" pitchFamily="50" charset="-128"/>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632181980"/>
                  </a:ext>
                </a:extLst>
              </a:tr>
            </a:tbl>
          </a:graphicData>
        </a:graphic>
      </p:graphicFrame>
      <p:sp>
        <p:nvSpPr>
          <p:cNvPr id="3547" name="正方形/長方形 3546">
            <a:extLst>
              <a:ext uri="{FF2B5EF4-FFF2-40B4-BE49-F238E27FC236}">
                <a16:creationId xmlns:a16="http://schemas.microsoft.com/office/drawing/2014/main" id="{7686E6E6-DDDE-0667-8981-1F1FC3C4FCC0}"/>
              </a:ext>
            </a:extLst>
          </p:cNvPr>
          <p:cNvSpPr/>
          <p:nvPr/>
        </p:nvSpPr>
        <p:spPr bwMode="gray">
          <a:xfrm>
            <a:off x="4707093" y="5661248"/>
            <a:ext cx="4473419" cy="228623"/>
          </a:xfrm>
          <a:prstGeom prst="rect">
            <a:avLst/>
          </a:prstGeom>
          <a:noFill/>
          <a:ln w="6350">
            <a:noFill/>
            <a:miter lim="800000"/>
            <a:headEnd/>
            <a:tailEnd/>
          </a:ln>
          <a:effectLst/>
        </p:spPr>
        <p:txBody>
          <a:bodyPr vert="horz" wrap="none" lIns="0" tIns="0" rIns="0" bIns="0" numCol="1" rtlCol="0" anchor="ctr"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05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rPr>
              <a:t> ■</a:t>
            </a:r>
            <a:r>
              <a:rPr kumimoji="1" lang="en-US" altLang="ja-JP" sz="105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rPr>
              <a:t>R</a:t>
            </a:r>
            <a:r>
              <a:rPr kumimoji="1" lang="ja-JP" altLang="en-US" sz="105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rPr>
              <a:t>７年度実証に必要な経費</a:t>
            </a:r>
            <a:endParaRPr kumimoji="1" lang="en-US" altLang="ja-JP" sz="105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endParaRPr>
          </a:p>
        </p:txBody>
      </p:sp>
      <p:sp>
        <p:nvSpPr>
          <p:cNvPr id="3549" name="正方形/長方形 3548">
            <a:extLst>
              <a:ext uri="{FF2B5EF4-FFF2-40B4-BE49-F238E27FC236}">
                <a16:creationId xmlns:a16="http://schemas.microsoft.com/office/drawing/2014/main" id="{6F79BD78-D79A-780D-EE72-45B068AFD1E3}"/>
              </a:ext>
            </a:extLst>
          </p:cNvPr>
          <p:cNvSpPr/>
          <p:nvPr/>
        </p:nvSpPr>
        <p:spPr>
          <a:xfrm>
            <a:off x="312978" y="4173757"/>
            <a:ext cx="2069177" cy="1287069"/>
          </a:xfrm>
          <a:prstGeom prst="rect">
            <a:avLst/>
          </a:prstGeom>
          <a:solidFill>
            <a:schemeClr val="bg1">
              <a:lumMod val="95000"/>
            </a:schemeClr>
          </a:solid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キービジュアル</a:t>
            </a:r>
            <a:endParaRPr kumimoji="1" lang="en-US" altLang="ja-JP" sz="1800" b="0" i="0" u="none" strike="noStrike" kern="1200" cap="none" spc="0" normalizeH="0" baseline="0" noProof="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en-US" altLang="ja-JP" sz="825"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825"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権利関係の問題がないもの</a:t>
            </a:r>
            <a:endParaRPr kumimoji="1" lang="en-US" altLang="ja-JP" sz="1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3550" name="正方形/長方形 3549">
            <a:extLst>
              <a:ext uri="{FF2B5EF4-FFF2-40B4-BE49-F238E27FC236}">
                <a16:creationId xmlns:a16="http://schemas.microsoft.com/office/drawing/2014/main" id="{31391621-CE56-DF00-31D8-BEF91B84BB8E}"/>
              </a:ext>
            </a:extLst>
          </p:cNvPr>
          <p:cNvSpPr/>
          <p:nvPr/>
        </p:nvSpPr>
        <p:spPr>
          <a:xfrm>
            <a:off x="2434032" y="4173755"/>
            <a:ext cx="2018588" cy="1287070"/>
          </a:xfrm>
          <a:prstGeom prst="rect">
            <a:avLst/>
          </a:prstGeom>
          <a:solidFill>
            <a:schemeClr val="bg1">
              <a:lumMod val="95000"/>
            </a:schemeClr>
          </a:solid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キービジュアル</a:t>
            </a:r>
            <a:endParaRPr kumimoji="1" lang="en-US" altLang="ja-JP" sz="1800" b="0" i="0" u="none" strike="noStrike" kern="1200" cap="none" spc="0" normalizeH="0" baseline="0" noProof="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en-US" altLang="ja-JP" sz="825"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825"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権利関係の問題がないもの</a:t>
            </a:r>
            <a:endParaRPr kumimoji="1" lang="en-US" altLang="ja-JP" sz="1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6" name="正方形/長方形 5">
            <a:extLst>
              <a:ext uri="{FF2B5EF4-FFF2-40B4-BE49-F238E27FC236}">
                <a16:creationId xmlns:a16="http://schemas.microsoft.com/office/drawing/2014/main" id="{54DB2E6D-6F35-C9C9-7938-EDE7E80FA736}"/>
              </a:ext>
            </a:extLst>
          </p:cNvPr>
          <p:cNvSpPr/>
          <p:nvPr/>
        </p:nvSpPr>
        <p:spPr bwMode="gray">
          <a:xfrm>
            <a:off x="4709022" y="3216901"/>
            <a:ext cx="4399482" cy="212100"/>
          </a:xfrm>
          <a:prstGeom prst="rect">
            <a:avLst/>
          </a:prstGeom>
          <a:noFill/>
          <a:ln w="6350">
            <a:noFill/>
            <a:miter lim="800000"/>
            <a:headEnd/>
            <a:tailEnd/>
          </a:ln>
          <a:effectLst/>
        </p:spPr>
        <p:txBody>
          <a:bodyPr vert="horz" wrap="none" lIns="54000" tIns="54000" rIns="54000" bIns="54000" numCol="1" rtlCol="0" anchor="ctr"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05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rPr>
              <a:t>■</a:t>
            </a:r>
            <a:r>
              <a:rPr kumimoji="1" lang="en-US" altLang="ja-JP" sz="105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rPr>
              <a:t>R7</a:t>
            </a:r>
            <a:r>
              <a:rPr kumimoji="1" lang="ja-JP" altLang="en-US" sz="105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rPr>
              <a:t>年度実証事業のスケジュール</a:t>
            </a:r>
          </a:p>
        </p:txBody>
      </p:sp>
      <p:sp>
        <p:nvSpPr>
          <p:cNvPr id="16" name="テキスト ボックス 15">
            <a:extLst>
              <a:ext uri="{FF2B5EF4-FFF2-40B4-BE49-F238E27FC236}">
                <a16:creationId xmlns:a16="http://schemas.microsoft.com/office/drawing/2014/main" id="{5101C349-264C-AC4D-8E71-35A6E302FDAA}"/>
              </a:ext>
            </a:extLst>
          </p:cNvPr>
          <p:cNvSpPr txBox="1"/>
          <p:nvPr/>
        </p:nvSpPr>
        <p:spPr>
          <a:xfrm>
            <a:off x="4744703" y="1242273"/>
            <a:ext cx="4291793" cy="1015663"/>
          </a:xfrm>
          <a:prstGeom prst="rect">
            <a:avLst/>
          </a:prstGeom>
          <a:noFill/>
        </p:spPr>
        <p:txBody>
          <a:bodyPr wrap="square" rtlCol="0">
            <a:spAutoFit/>
          </a:bodyPr>
          <a:lstStyle/>
          <a:p>
            <a:pPr marL="0" marR="0" lvl="0" indent="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⇒次の事項を中心に、様式２－１から要約して説明する。</a:t>
            </a:r>
            <a:endPar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ts val="300"/>
              </a:spcBef>
              <a:spcAft>
                <a:spcPct val="0"/>
              </a:spcAft>
              <a:buClrTx/>
              <a:buSzTx/>
              <a:buFontTx/>
              <a:buNone/>
              <a:tabLst/>
              <a:defRPr/>
            </a:pPr>
            <a:endPar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77800" marR="0" lvl="0" indent="-8890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・サービス導入に向けて、この実証が必要である理由。</a:t>
            </a:r>
            <a:endPar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77800" marR="0" lvl="0" indent="-8890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・これまでの取組・得られた知見との整合やデータの再利用が図られていること。</a:t>
            </a:r>
            <a:endPar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77800" marR="0" lvl="0" indent="-8890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・官民連携</a:t>
            </a:r>
            <a:r>
              <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PF</a:t>
            </a: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の活用など、必要な事前調査・準備を行っていること。</a:t>
            </a:r>
          </a:p>
        </p:txBody>
      </p:sp>
      <p:sp>
        <p:nvSpPr>
          <p:cNvPr id="19" name="テキスト ボックス 18">
            <a:extLst>
              <a:ext uri="{FF2B5EF4-FFF2-40B4-BE49-F238E27FC236}">
                <a16:creationId xmlns:a16="http://schemas.microsoft.com/office/drawing/2014/main" id="{3A6FE233-156A-562C-005B-B0E57366C18C}"/>
              </a:ext>
            </a:extLst>
          </p:cNvPr>
          <p:cNvSpPr txBox="1"/>
          <p:nvPr/>
        </p:nvSpPr>
        <p:spPr>
          <a:xfrm>
            <a:off x="4744703" y="5921898"/>
            <a:ext cx="3615092" cy="438582"/>
          </a:xfrm>
          <a:prstGeom prst="rect">
            <a:avLst/>
          </a:prstGeom>
          <a:noFill/>
        </p:spPr>
        <p:txBody>
          <a:bodyPr wrap="square" rtlCol="0">
            <a:spAutoFit/>
          </a:bodyPr>
          <a:lstStyle/>
          <a:p>
            <a:pPr marL="0" marR="0" lvl="0" indent="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⇒実証事業全体の経費と費用分担を様式２－１からに説明する。</a:t>
            </a:r>
            <a:endPar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⇒実証事業実施に必要な補助額とその根拠を説明する。</a:t>
            </a:r>
          </a:p>
        </p:txBody>
      </p:sp>
      <p:sp>
        <p:nvSpPr>
          <p:cNvPr id="3" name="正方形/長方形 2">
            <a:extLst>
              <a:ext uri="{FF2B5EF4-FFF2-40B4-BE49-F238E27FC236}">
                <a16:creationId xmlns:a16="http://schemas.microsoft.com/office/drawing/2014/main" id="{33E28A25-1BC9-6132-C3FD-C652B18BF2CC}"/>
              </a:ext>
            </a:extLst>
          </p:cNvPr>
          <p:cNvSpPr/>
          <p:nvPr/>
        </p:nvSpPr>
        <p:spPr bwMode="gray">
          <a:xfrm>
            <a:off x="4709022" y="4369637"/>
            <a:ext cx="4399482" cy="209450"/>
          </a:xfrm>
          <a:prstGeom prst="rect">
            <a:avLst/>
          </a:prstGeom>
          <a:noFill/>
          <a:ln w="6350">
            <a:noFill/>
            <a:miter lim="800000"/>
            <a:headEnd/>
            <a:tailEnd/>
          </a:ln>
          <a:effectLst/>
        </p:spPr>
        <p:txBody>
          <a:bodyPr vert="horz" wrap="none" lIns="54000" tIns="54000" rIns="54000" bIns="54000" numCol="1" rtlCol="0" anchor="ctr"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05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rPr>
              <a:t>■本格導入までのスケジュールおよび中長期的な展望</a:t>
            </a:r>
          </a:p>
        </p:txBody>
      </p:sp>
      <p:sp>
        <p:nvSpPr>
          <p:cNvPr id="33" name="テキスト ボックス 32">
            <a:extLst>
              <a:ext uri="{FF2B5EF4-FFF2-40B4-BE49-F238E27FC236}">
                <a16:creationId xmlns:a16="http://schemas.microsoft.com/office/drawing/2014/main" id="{05E00E6C-6077-B73D-6772-AA15F673E2BF}"/>
              </a:ext>
            </a:extLst>
          </p:cNvPr>
          <p:cNvSpPr txBox="1"/>
          <p:nvPr/>
        </p:nvSpPr>
        <p:spPr>
          <a:xfrm>
            <a:off x="4744703" y="3444605"/>
            <a:ext cx="4291793" cy="246221"/>
          </a:xfrm>
          <a:prstGeom prst="rect">
            <a:avLst/>
          </a:prstGeom>
          <a:noFill/>
        </p:spPr>
        <p:txBody>
          <a:bodyPr wrap="square" rtlCol="0">
            <a:spAutoFit/>
          </a:bodyPr>
          <a:lstStyle/>
          <a:p>
            <a:pPr marL="0" marR="0" lvl="0" indent="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⇒以下のフローチャートで説明する。</a:t>
            </a:r>
          </a:p>
        </p:txBody>
      </p:sp>
      <p:sp>
        <p:nvSpPr>
          <p:cNvPr id="35" name="テキスト ボックス 34">
            <a:extLst>
              <a:ext uri="{FF2B5EF4-FFF2-40B4-BE49-F238E27FC236}">
                <a16:creationId xmlns:a16="http://schemas.microsoft.com/office/drawing/2014/main" id="{39AA77A5-318C-7999-E390-6A0FB5B8A279}"/>
              </a:ext>
            </a:extLst>
          </p:cNvPr>
          <p:cNvSpPr txBox="1"/>
          <p:nvPr/>
        </p:nvSpPr>
        <p:spPr>
          <a:xfrm>
            <a:off x="4782579" y="4613532"/>
            <a:ext cx="4325925" cy="400110"/>
          </a:xfrm>
          <a:prstGeom prst="rect">
            <a:avLst/>
          </a:prstGeom>
          <a:noFill/>
        </p:spPr>
        <p:txBody>
          <a:bodyPr wrap="square" rtlCol="0">
            <a:spAutoFit/>
          </a:bodyPr>
          <a:lstStyle/>
          <a:p>
            <a:pPr marL="0" marR="0" lvl="0" indent="0" algn="l" defTabSz="914400" rtl="0" eaLnBrk="0" fontAlgn="base" latinLnBrk="0" hangingPunct="0">
              <a:lnSpc>
                <a:spcPct val="100000"/>
              </a:lnSpc>
              <a:spcBef>
                <a:spcPts val="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⇒以下のフローチャートで、事業開始年度から３年度以内に実装する計画を記載する。</a:t>
            </a:r>
          </a:p>
        </p:txBody>
      </p:sp>
      <p:sp>
        <p:nvSpPr>
          <p:cNvPr id="41" name="正方形/長方形 40">
            <a:extLst>
              <a:ext uri="{FF2B5EF4-FFF2-40B4-BE49-F238E27FC236}">
                <a16:creationId xmlns:a16="http://schemas.microsoft.com/office/drawing/2014/main" id="{ABE2ABE4-5180-7461-5AC7-A9C2AEA6102C}"/>
              </a:ext>
            </a:extLst>
          </p:cNvPr>
          <p:cNvSpPr/>
          <p:nvPr/>
        </p:nvSpPr>
        <p:spPr bwMode="gray">
          <a:xfrm>
            <a:off x="29761" y="617767"/>
            <a:ext cx="3526159" cy="238205"/>
          </a:xfrm>
          <a:prstGeom prst="rect">
            <a:avLst/>
          </a:prstGeom>
          <a:noFill/>
          <a:ln w="6350">
            <a:noFill/>
            <a:miter lim="800000"/>
            <a:headEnd/>
            <a:tailEnd/>
          </a:ln>
          <a:effectLst/>
        </p:spPr>
        <p:txBody>
          <a:bodyPr vert="horz" wrap="none" lIns="54000" tIns="54000" rIns="54000" bIns="54000" numCol="1" rtlCol="0" anchor="ctr"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事業名：＊＊＊＊スマートシティ実証事業</a:t>
            </a:r>
            <a:r>
              <a:rPr kumimoji="1" lang="en-US" altLang="ja-JP" sz="12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a:t>
            </a:r>
            <a:r>
              <a:rPr kumimoji="1" lang="ja-JP" altLang="en-US" sz="12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今回の事業名</a:t>
            </a:r>
            <a:r>
              <a:rPr kumimoji="1" lang="en-US" altLang="ja-JP" sz="12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a:t>
            </a:r>
            <a:endParaRPr kumimoji="1" lang="ja-JP" altLang="en-US" sz="12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endParaRPr>
          </a:p>
        </p:txBody>
      </p:sp>
      <p:graphicFrame>
        <p:nvGraphicFramePr>
          <p:cNvPr id="55" name="表 54">
            <a:extLst>
              <a:ext uri="{FF2B5EF4-FFF2-40B4-BE49-F238E27FC236}">
                <a16:creationId xmlns:a16="http://schemas.microsoft.com/office/drawing/2014/main" id="{814B1742-BA8A-EAF1-AAD0-7F2D0174C7D2}"/>
              </a:ext>
            </a:extLst>
          </p:cNvPr>
          <p:cNvGraphicFramePr>
            <a:graphicFrameLocks noGrp="1"/>
          </p:cNvGraphicFramePr>
          <p:nvPr/>
        </p:nvGraphicFramePr>
        <p:xfrm>
          <a:off x="4860962" y="3668612"/>
          <a:ext cx="4208124" cy="609221"/>
        </p:xfrm>
        <a:graphic>
          <a:graphicData uri="http://schemas.openxmlformats.org/drawingml/2006/table">
            <a:tbl>
              <a:tblPr bandRow="1">
                <a:tableStyleId>{5C22544A-7EE6-4342-B048-85BDC9FD1C3A}</a:tableStyleId>
              </a:tblPr>
              <a:tblGrid>
                <a:gridCol w="350677">
                  <a:extLst>
                    <a:ext uri="{9D8B030D-6E8A-4147-A177-3AD203B41FA5}">
                      <a16:colId xmlns:a16="http://schemas.microsoft.com/office/drawing/2014/main" val="2158011341"/>
                    </a:ext>
                  </a:extLst>
                </a:gridCol>
                <a:gridCol w="350677">
                  <a:extLst>
                    <a:ext uri="{9D8B030D-6E8A-4147-A177-3AD203B41FA5}">
                      <a16:colId xmlns:a16="http://schemas.microsoft.com/office/drawing/2014/main" val="2098872503"/>
                    </a:ext>
                  </a:extLst>
                </a:gridCol>
                <a:gridCol w="350677">
                  <a:extLst>
                    <a:ext uri="{9D8B030D-6E8A-4147-A177-3AD203B41FA5}">
                      <a16:colId xmlns:a16="http://schemas.microsoft.com/office/drawing/2014/main" val="2907798533"/>
                    </a:ext>
                  </a:extLst>
                </a:gridCol>
                <a:gridCol w="350677">
                  <a:extLst>
                    <a:ext uri="{9D8B030D-6E8A-4147-A177-3AD203B41FA5}">
                      <a16:colId xmlns:a16="http://schemas.microsoft.com/office/drawing/2014/main" val="3215072949"/>
                    </a:ext>
                  </a:extLst>
                </a:gridCol>
                <a:gridCol w="350677">
                  <a:extLst>
                    <a:ext uri="{9D8B030D-6E8A-4147-A177-3AD203B41FA5}">
                      <a16:colId xmlns:a16="http://schemas.microsoft.com/office/drawing/2014/main" val="2255384548"/>
                    </a:ext>
                  </a:extLst>
                </a:gridCol>
                <a:gridCol w="350677">
                  <a:extLst>
                    <a:ext uri="{9D8B030D-6E8A-4147-A177-3AD203B41FA5}">
                      <a16:colId xmlns:a16="http://schemas.microsoft.com/office/drawing/2014/main" val="1264176380"/>
                    </a:ext>
                  </a:extLst>
                </a:gridCol>
                <a:gridCol w="350677">
                  <a:extLst>
                    <a:ext uri="{9D8B030D-6E8A-4147-A177-3AD203B41FA5}">
                      <a16:colId xmlns:a16="http://schemas.microsoft.com/office/drawing/2014/main" val="3437507560"/>
                    </a:ext>
                  </a:extLst>
                </a:gridCol>
                <a:gridCol w="350677">
                  <a:extLst>
                    <a:ext uri="{9D8B030D-6E8A-4147-A177-3AD203B41FA5}">
                      <a16:colId xmlns:a16="http://schemas.microsoft.com/office/drawing/2014/main" val="2952666085"/>
                    </a:ext>
                  </a:extLst>
                </a:gridCol>
                <a:gridCol w="350677">
                  <a:extLst>
                    <a:ext uri="{9D8B030D-6E8A-4147-A177-3AD203B41FA5}">
                      <a16:colId xmlns:a16="http://schemas.microsoft.com/office/drawing/2014/main" val="328223615"/>
                    </a:ext>
                  </a:extLst>
                </a:gridCol>
                <a:gridCol w="350677">
                  <a:extLst>
                    <a:ext uri="{9D8B030D-6E8A-4147-A177-3AD203B41FA5}">
                      <a16:colId xmlns:a16="http://schemas.microsoft.com/office/drawing/2014/main" val="1508165311"/>
                    </a:ext>
                  </a:extLst>
                </a:gridCol>
                <a:gridCol w="350677">
                  <a:extLst>
                    <a:ext uri="{9D8B030D-6E8A-4147-A177-3AD203B41FA5}">
                      <a16:colId xmlns:a16="http://schemas.microsoft.com/office/drawing/2014/main" val="3923068202"/>
                    </a:ext>
                  </a:extLst>
                </a:gridCol>
                <a:gridCol w="350677">
                  <a:extLst>
                    <a:ext uri="{9D8B030D-6E8A-4147-A177-3AD203B41FA5}">
                      <a16:colId xmlns:a16="http://schemas.microsoft.com/office/drawing/2014/main" val="3808412248"/>
                    </a:ext>
                  </a:extLst>
                </a:gridCol>
              </a:tblGrid>
              <a:tr h="156413">
                <a:tc gridSpan="12">
                  <a:txBody>
                    <a:bodyPr/>
                    <a:lstStyle/>
                    <a:p>
                      <a:pPr algn="ctr"/>
                      <a:r>
                        <a:rPr kumimoji="1" lang="en-US" altLang="ja-JP" sz="800">
                          <a:solidFill>
                            <a:schemeClr val="tx1"/>
                          </a:solidFill>
                          <a:latin typeface="Meiryo UI" panose="020B0604030504040204" pitchFamily="50" charset="-128"/>
                          <a:ea typeface="Meiryo UI" panose="020B0604030504040204" pitchFamily="50" charset="-128"/>
                        </a:rPr>
                        <a:t>R7</a:t>
                      </a:r>
                      <a:r>
                        <a:rPr kumimoji="1" lang="ja-JP" altLang="en-US" sz="800">
                          <a:solidFill>
                            <a:schemeClr val="tx1"/>
                          </a:solidFill>
                          <a:latin typeface="Meiryo UI" panose="020B0604030504040204" pitchFamily="50" charset="-128"/>
                          <a:ea typeface="Meiryo UI" panose="020B0604030504040204" pitchFamily="50" charset="-128"/>
                        </a:rPr>
                        <a:t>年度</a:t>
                      </a:r>
                      <a:endParaRPr kumimoji="1" lang="en-US" altLang="ja-JP"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hMerge="1">
                  <a:txBody>
                    <a:bodyPr/>
                    <a:lstStyle/>
                    <a:p>
                      <a:pPr algn="ct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hMerge="1">
                  <a:txBody>
                    <a:bodyPr/>
                    <a:lstStyle/>
                    <a:p>
                      <a:pPr algn="ct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hMerge="1">
                  <a:txBody>
                    <a:bodyPr/>
                    <a:lstStyle/>
                    <a:p>
                      <a:pPr algn="ct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hMerge="1">
                  <a:txBody>
                    <a:bodyPr/>
                    <a:lstStyle/>
                    <a:p>
                      <a:pPr algn="ct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hMerge="1">
                  <a:txBody>
                    <a:bodyPr/>
                    <a:lstStyle/>
                    <a:p>
                      <a:pPr algn="ct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hMerge="1">
                  <a:txBody>
                    <a:bodyPr/>
                    <a:lstStyle/>
                    <a:p>
                      <a:pPr algn="ct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hMerge="1">
                  <a:txBody>
                    <a:bodyPr/>
                    <a:lstStyle/>
                    <a:p>
                      <a:pPr algn="ct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extLst>
                  <a:ext uri="{0D108BD9-81ED-4DB2-BD59-A6C34878D82A}">
                    <a16:rowId xmlns:a16="http://schemas.microsoft.com/office/drawing/2014/main" val="2401682965"/>
                  </a:ext>
                </a:extLst>
              </a:tr>
              <a:tr h="156413">
                <a:tc>
                  <a:txBody>
                    <a:bodyPr/>
                    <a:lstStyle/>
                    <a:p>
                      <a:pPr algn="ctr"/>
                      <a:r>
                        <a:rPr kumimoji="1" lang="ja-JP" altLang="en-US" sz="800">
                          <a:solidFill>
                            <a:schemeClr val="tx1"/>
                          </a:solidFill>
                          <a:latin typeface="Meiryo UI" panose="020B0604030504040204" pitchFamily="50" charset="-128"/>
                          <a:ea typeface="Meiryo UI" panose="020B0604030504040204" pitchFamily="50" charset="-128"/>
                        </a:rPr>
                        <a:t>４</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algn="ctr"/>
                      <a:r>
                        <a:rPr kumimoji="1" lang="ja-JP" altLang="en-US" sz="800">
                          <a:solidFill>
                            <a:schemeClr val="tx1"/>
                          </a:solidFill>
                          <a:latin typeface="Meiryo UI" panose="020B0604030504040204" pitchFamily="50" charset="-128"/>
                          <a:ea typeface="Meiryo UI" panose="020B0604030504040204" pitchFamily="50" charset="-128"/>
                        </a:rPr>
                        <a:t>５</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algn="ctr"/>
                      <a:r>
                        <a:rPr kumimoji="1" lang="en-US" altLang="ja-JP" sz="800">
                          <a:solidFill>
                            <a:schemeClr val="tx1"/>
                          </a:solidFill>
                          <a:latin typeface="Meiryo UI" panose="020B0604030504040204" pitchFamily="50" charset="-128"/>
                          <a:ea typeface="Meiryo UI" panose="020B0604030504040204" pitchFamily="50" charset="-128"/>
                        </a:rPr>
                        <a:t>6</a:t>
                      </a: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algn="ctr"/>
                      <a:r>
                        <a:rPr kumimoji="1" lang="en-US" altLang="ja-JP" sz="800">
                          <a:solidFill>
                            <a:schemeClr val="tx1"/>
                          </a:solidFill>
                          <a:latin typeface="Meiryo UI" panose="020B0604030504040204" pitchFamily="50" charset="-128"/>
                          <a:ea typeface="Meiryo UI" panose="020B0604030504040204" pitchFamily="50" charset="-128"/>
                        </a:rPr>
                        <a:t>7</a:t>
                      </a: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algn="ctr"/>
                      <a:r>
                        <a:rPr kumimoji="1" lang="en-US" altLang="ja-JP" sz="800">
                          <a:solidFill>
                            <a:schemeClr val="tx1"/>
                          </a:solidFill>
                          <a:latin typeface="Meiryo UI" panose="020B0604030504040204" pitchFamily="50" charset="-128"/>
                          <a:ea typeface="Meiryo UI" panose="020B0604030504040204" pitchFamily="50" charset="-128"/>
                        </a:rPr>
                        <a:t>8</a:t>
                      </a: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a:solidFill>
                            <a:schemeClr val="tx1"/>
                          </a:solidFill>
                          <a:latin typeface="Meiryo UI" panose="020B0604030504040204" pitchFamily="50" charset="-128"/>
                          <a:ea typeface="Meiryo UI" panose="020B0604030504040204" pitchFamily="50" charset="-128"/>
                        </a:rPr>
                        <a:t>9</a:t>
                      </a: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a:solidFill>
                            <a:schemeClr val="tx1"/>
                          </a:solidFill>
                          <a:latin typeface="Meiryo UI" panose="020B0604030504040204" pitchFamily="50" charset="-128"/>
                          <a:ea typeface="Meiryo UI" panose="020B0604030504040204" pitchFamily="50" charset="-128"/>
                        </a:rPr>
                        <a:t>10</a:t>
                      </a: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a:solidFill>
                            <a:schemeClr val="tx1"/>
                          </a:solidFill>
                          <a:latin typeface="Meiryo UI" panose="020B0604030504040204" pitchFamily="50" charset="-128"/>
                          <a:ea typeface="Meiryo UI" panose="020B0604030504040204" pitchFamily="50" charset="-128"/>
                        </a:rPr>
                        <a:t>11</a:t>
                      </a: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a:solidFill>
                            <a:schemeClr val="tx1"/>
                          </a:solidFill>
                          <a:latin typeface="Meiryo UI" panose="020B0604030504040204" pitchFamily="50" charset="-128"/>
                          <a:ea typeface="Meiryo UI" panose="020B0604030504040204" pitchFamily="50" charset="-128"/>
                        </a:rPr>
                        <a:t>12</a:t>
                      </a: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algn="ctr"/>
                      <a:r>
                        <a:rPr kumimoji="1" lang="en-US" altLang="ja-JP" sz="800">
                          <a:solidFill>
                            <a:schemeClr val="tx1"/>
                          </a:solidFill>
                          <a:latin typeface="Meiryo UI" panose="020B0604030504040204" pitchFamily="50" charset="-128"/>
                          <a:ea typeface="Meiryo UI" panose="020B0604030504040204" pitchFamily="50" charset="-128"/>
                        </a:rPr>
                        <a:t>1</a:t>
                      </a: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algn="ctr"/>
                      <a:r>
                        <a:rPr kumimoji="1" lang="en-US" altLang="ja-JP" sz="800">
                          <a:solidFill>
                            <a:schemeClr val="tx1"/>
                          </a:solidFill>
                          <a:latin typeface="Meiryo UI" panose="020B0604030504040204" pitchFamily="50" charset="-128"/>
                          <a:ea typeface="Meiryo UI" panose="020B0604030504040204" pitchFamily="50" charset="-128"/>
                        </a:rPr>
                        <a:t>2</a:t>
                      </a: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algn="ctr"/>
                      <a:r>
                        <a:rPr kumimoji="1" lang="en-US" altLang="ja-JP" sz="800">
                          <a:solidFill>
                            <a:schemeClr val="tx1"/>
                          </a:solidFill>
                          <a:latin typeface="Meiryo UI" panose="020B0604030504040204" pitchFamily="50" charset="-128"/>
                          <a:ea typeface="Meiryo UI" panose="020B0604030504040204" pitchFamily="50" charset="-128"/>
                        </a:rPr>
                        <a:t>3</a:t>
                      </a: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extLst>
                  <a:ext uri="{0D108BD9-81ED-4DB2-BD59-A6C34878D82A}">
                    <a16:rowId xmlns:a16="http://schemas.microsoft.com/office/drawing/2014/main" val="2091329961"/>
                  </a:ext>
                </a:extLst>
              </a:tr>
              <a:tr h="296395">
                <a:tc>
                  <a:txBody>
                    <a:bodyPr/>
                    <a:lstStyle/>
                    <a:p>
                      <a:endParaRPr kumimoji="1" lang="ja-JP" altLang="en-US" sz="140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44050659"/>
                  </a:ext>
                </a:extLst>
              </a:tr>
            </a:tbl>
          </a:graphicData>
        </a:graphic>
      </p:graphicFrame>
      <p:sp>
        <p:nvSpPr>
          <p:cNvPr id="57" name="矢印: 五方向 56">
            <a:extLst>
              <a:ext uri="{FF2B5EF4-FFF2-40B4-BE49-F238E27FC236}">
                <a16:creationId xmlns:a16="http://schemas.microsoft.com/office/drawing/2014/main" id="{009A2FA0-FF27-0C12-7890-6A269A1C2F5C}"/>
              </a:ext>
            </a:extLst>
          </p:cNvPr>
          <p:cNvSpPr/>
          <p:nvPr/>
        </p:nvSpPr>
        <p:spPr>
          <a:xfrm>
            <a:off x="4885149" y="4032405"/>
            <a:ext cx="563682" cy="216149"/>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0" fontAlgn="base" latinLnBrk="0" hangingPunct="0">
              <a:lnSpc>
                <a:spcPct val="100000"/>
              </a:lnSpc>
              <a:spcBef>
                <a:spcPts val="0"/>
              </a:spcBef>
              <a:spcAft>
                <a:spcPts val="225"/>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実証準備</a:t>
            </a:r>
          </a:p>
        </p:txBody>
      </p:sp>
      <p:sp>
        <p:nvSpPr>
          <p:cNvPr id="59" name="矢印: 五方向 58">
            <a:extLst>
              <a:ext uri="{FF2B5EF4-FFF2-40B4-BE49-F238E27FC236}">
                <a16:creationId xmlns:a16="http://schemas.microsoft.com/office/drawing/2014/main" id="{431F6371-A01C-400A-57F3-0FCEA1ED0A7B}"/>
              </a:ext>
            </a:extLst>
          </p:cNvPr>
          <p:cNvSpPr/>
          <p:nvPr/>
        </p:nvSpPr>
        <p:spPr>
          <a:xfrm>
            <a:off x="5470788" y="4028047"/>
            <a:ext cx="1117436" cy="224865"/>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0" fontAlgn="base" latinLnBrk="0" hangingPunct="0">
              <a:lnSpc>
                <a:spcPct val="100000"/>
              </a:lnSpc>
              <a:spcBef>
                <a:spcPts val="0"/>
              </a:spcBef>
              <a:spcAft>
                <a:spcPts val="225"/>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実証</a:t>
            </a:r>
          </a:p>
        </p:txBody>
      </p:sp>
      <p:sp>
        <p:nvSpPr>
          <p:cNvPr id="60" name="矢印: 五方向 59">
            <a:extLst>
              <a:ext uri="{FF2B5EF4-FFF2-40B4-BE49-F238E27FC236}">
                <a16:creationId xmlns:a16="http://schemas.microsoft.com/office/drawing/2014/main" id="{48875798-12D9-DF53-DDA2-4C71706A86D7}"/>
              </a:ext>
            </a:extLst>
          </p:cNvPr>
          <p:cNvSpPr/>
          <p:nvPr/>
        </p:nvSpPr>
        <p:spPr>
          <a:xfrm>
            <a:off x="6660232" y="4027965"/>
            <a:ext cx="1464913" cy="225028"/>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0" fontAlgn="base" latinLnBrk="0" hangingPunct="0">
              <a:lnSpc>
                <a:spcPct val="100000"/>
              </a:lnSpc>
              <a:spcBef>
                <a:spcPts val="0"/>
              </a:spcBef>
              <a:spcAft>
                <a:spcPts val="225"/>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実証実験効果検証等</a:t>
            </a:r>
          </a:p>
        </p:txBody>
      </p:sp>
      <p:sp>
        <p:nvSpPr>
          <p:cNvPr id="3596" name="矢印: 五方向 3595">
            <a:extLst>
              <a:ext uri="{FF2B5EF4-FFF2-40B4-BE49-F238E27FC236}">
                <a16:creationId xmlns:a16="http://schemas.microsoft.com/office/drawing/2014/main" id="{56144065-0B0C-3824-4973-3781FAEAA498}"/>
              </a:ext>
            </a:extLst>
          </p:cNvPr>
          <p:cNvSpPr/>
          <p:nvPr/>
        </p:nvSpPr>
        <p:spPr>
          <a:xfrm>
            <a:off x="4919951" y="5339296"/>
            <a:ext cx="863146" cy="237499"/>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0" fontAlgn="base" latinLnBrk="0" hangingPunct="0">
              <a:lnSpc>
                <a:spcPct val="100000"/>
              </a:lnSpc>
              <a:spcBef>
                <a:spcPts val="0"/>
              </a:spcBef>
              <a:spcAft>
                <a:spcPts val="225"/>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実装課題</a:t>
            </a:r>
            <a:br>
              <a:rPr kumimoji="1" lang="en-US" altLang="ja-JP"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b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対応</a:t>
            </a:r>
          </a:p>
        </p:txBody>
      </p:sp>
      <p:sp>
        <p:nvSpPr>
          <p:cNvPr id="3597" name="矢印: 五方向 3596">
            <a:extLst>
              <a:ext uri="{FF2B5EF4-FFF2-40B4-BE49-F238E27FC236}">
                <a16:creationId xmlns:a16="http://schemas.microsoft.com/office/drawing/2014/main" id="{AA2E6CF2-1F62-8C98-D4A9-46D26A6F4E3D}"/>
              </a:ext>
            </a:extLst>
          </p:cNvPr>
          <p:cNvSpPr/>
          <p:nvPr/>
        </p:nvSpPr>
        <p:spPr>
          <a:xfrm>
            <a:off x="5783097" y="5351741"/>
            <a:ext cx="733119" cy="237499"/>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0" fontAlgn="base" latinLnBrk="0" hangingPunct="0">
              <a:lnSpc>
                <a:spcPct val="100000"/>
              </a:lnSpc>
              <a:spcBef>
                <a:spcPts val="0"/>
              </a:spcBef>
              <a:spcAft>
                <a:spcPts val="225"/>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試行展開</a:t>
            </a:r>
          </a:p>
        </p:txBody>
      </p:sp>
      <p:sp>
        <p:nvSpPr>
          <p:cNvPr id="3598" name="矢印: 五方向 3597">
            <a:extLst>
              <a:ext uri="{FF2B5EF4-FFF2-40B4-BE49-F238E27FC236}">
                <a16:creationId xmlns:a16="http://schemas.microsoft.com/office/drawing/2014/main" id="{49AFD7F0-ABA8-8E3F-082C-7574D811F1F3}"/>
              </a:ext>
            </a:extLst>
          </p:cNvPr>
          <p:cNvSpPr/>
          <p:nvPr/>
        </p:nvSpPr>
        <p:spPr>
          <a:xfrm>
            <a:off x="6516216" y="5351741"/>
            <a:ext cx="1053695" cy="237499"/>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0" fontAlgn="base" latinLnBrk="0" hangingPunct="0">
              <a:lnSpc>
                <a:spcPct val="100000"/>
              </a:lnSpc>
              <a:spcBef>
                <a:spcPts val="0"/>
              </a:spcBef>
              <a:spcAft>
                <a:spcPts val="225"/>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本格実装</a:t>
            </a:r>
          </a:p>
        </p:txBody>
      </p:sp>
      <p:sp>
        <p:nvSpPr>
          <p:cNvPr id="3599" name="矢印: 五方向 3598">
            <a:extLst>
              <a:ext uri="{FF2B5EF4-FFF2-40B4-BE49-F238E27FC236}">
                <a16:creationId xmlns:a16="http://schemas.microsoft.com/office/drawing/2014/main" id="{A643F316-785E-728B-102E-CEAA8F510E64}"/>
              </a:ext>
            </a:extLst>
          </p:cNvPr>
          <p:cNvSpPr/>
          <p:nvPr/>
        </p:nvSpPr>
        <p:spPr>
          <a:xfrm>
            <a:off x="7569911" y="5344832"/>
            <a:ext cx="1466584" cy="237499"/>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0" fontAlgn="base" latinLnBrk="0" hangingPunct="0">
              <a:lnSpc>
                <a:spcPct val="100000"/>
              </a:lnSpc>
              <a:spcBef>
                <a:spcPts val="0"/>
              </a:spcBef>
              <a:spcAft>
                <a:spcPts val="225"/>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近隣自治体への展開</a:t>
            </a:r>
          </a:p>
        </p:txBody>
      </p:sp>
      <p:graphicFrame>
        <p:nvGraphicFramePr>
          <p:cNvPr id="7" name="表 6">
            <a:extLst>
              <a:ext uri="{FF2B5EF4-FFF2-40B4-BE49-F238E27FC236}">
                <a16:creationId xmlns:a16="http://schemas.microsoft.com/office/drawing/2014/main" id="{83559747-5153-2142-FF6F-89177A29D608}"/>
              </a:ext>
            </a:extLst>
          </p:cNvPr>
          <p:cNvGraphicFramePr>
            <a:graphicFrameLocks noGrp="1"/>
          </p:cNvGraphicFramePr>
          <p:nvPr/>
        </p:nvGraphicFramePr>
        <p:xfrm>
          <a:off x="6300192" y="629712"/>
          <a:ext cx="2808312" cy="207000"/>
        </p:xfrm>
        <a:graphic>
          <a:graphicData uri="http://schemas.openxmlformats.org/drawingml/2006/table">
            <a:tbl>
              <a:tblPr bandRow="1">
                <a:tableStyleId>{125E5076-3810-47DD-B79F-674D7AD40C01}</a:tableStyleId>
              </a:tblPr>
              <a:tblGrid>
                <a:gridCol w="1153806">
                  <a:extLst>
                    <a:ext uri="{9D8B030D-6E8A-4147-A177-3AD203B41FA5}">
                      <a16:colId xmlns:a16="http://schemas.microsoft.com/office/drawing/2014/main" val="3796627024"/>
                    </a:ext>
                  </a:extLst>
                </a:gridCol>
                <a:gridCol w="1654506">
                  <a:extLst>
                    <a:ext uri="{9D8B030D-6E8A-4147-A177-3AD203B41FA5}">
                      <a16:colId xmlns:a16="http://schemas.microsoft.com/office/drawing/2014/main" val="2188183779"/>
                    </a:ext>
                  </a:extLst>
                </a:gridCol>
              </a:tblGrid>
              <a:tr h="207000">
                <a:tc>
                  <a:txBody>
                    <a:bodyPr/>
                    <a:lstStyle/>
                    <a:p>
                      <a:r>
                        <a:rPr kumimoji="1" lang="ja-JP" altLang="en-US" sz="900">
                          <a:solidFill>
                            <a:schemeClr val="tx1"/>
                          </a:solidFill>
                          <a:latin typeface="游ゴシック" panose="020B0400000000000000" pitchFamily="50" charset="-128"/>
                          <a:ea typeface="游ゴシック" panose="020B0400000000000000" pitchFamily="50" charset="-128"/>
                        </a:rPr>
                        <a:t>●●県●●市</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r>
                        <a:rPr kumimoji="1" lang="ja-JP" altLang="en-US" sz="900">
                          <a:solidFill>
                            <a:schemeClr val="tx1"/>
                          </a:solidFill>
                          <a:latin typeface="游ゴシック" panose="020B0400000000000000" pitchFamily="50" charset="-128"/>
                          <a:ea typeface="游ゴシック" panose="020B0400000000000000" pitchFamily="50" charset="-128"/>
                        </a:rPr>
                        <a:t>●●地区</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680956543"/>
                  </a:ext>
                </a:extLst>
              </a:tr>
            </a:tbl>
          </a:graphicData>
        </a:graphic>
      </p:graphicFrame>
      <p:sp>
        <p:nvSpPr>
          <p:cNvPr id="14" name="正方形/長方形 13">
            <a:extLst>
              <a:ext uri="{FF2B5EF4-FFF2-40B4-BE49-F238E27FC236}">
                <a16:creationId xmlns:a16="http://schemas.microsoft.com/office/drawing/2014/main" id="{47D1520E-1987-F47C-063F-2F01A90E60C8}"/>
              </a:ext>
            </a:extLst>
          </p:cNvPr>
          <p:cNvSpPr/>
          <p:nvPr/>
        </p:nvSpPr>
        <p:spPr>
          <a:xfrm>
            <a:off x="70816" y="5528416"/>
            <a:ext cx="4397553" cy="238108"/>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15" name="正方形/長方形 14">
            <a:extLst>
              <a:ext uri="{FF2B5EF4-FFF2-40B4-BE49-F238E27FC236}">
                <a16:creationId xmlns:a16="http://schemas.microsoft.com/office/drawing/2014/main" id="{B9F58381-3070-E3A3-E52C-979158DE2883}"/>
              </a:ext>
            </a:extLst>
          </p:cNvPr>
          <p:cNvSpPr/>
          <p:nvPr/>
        </p:nvSpPr>
        <p:spPr bwMode="gray">
          <a:xfrm>
            <a:off x="135974" y="5520469"/>
            <a:ext cx="4467303" cy="228623"/>
          </a:xfrm>
          <a:prstGeom prst="rect">
            <a:avLst/>
          </a:prstGeom>
          <a:noFill/>
          <a:ln w="6350">
            <a:noFill/>
            <a:miter lim="800000"/>
            <a:headEnd/>
            <a:tailEnd/>
          </a:ln>
          <a:effectLst/>
        </p:spPr>
        <p:txBody>
          <a:bodyPr vert="horz" wrap="none" lIns="0" tIns="0" rIns="0" bIns="0" numCol="1" rtlCol="0" anchor="ctr"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05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rPr>
              <a:t>■実証事業で取得・活用するデータ</a:t>
            </a:r>
            <a:endParaRPr kumimoji="1" lang="en-US" altLang="ja-JP" sz="105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endParaRPr>
          </a:p>
        </p:txBody>
      </p:sp>
      <p:sp>
        <p:nvSpPr>
          <p:cNvPr id="17" name="テキスト ボックス 16">
            <a:extLst>
              <a:ext uri="{FF2B5EF4-FFF2-40B4-BE49-F238E27FC236}">
                <a16:creationId xmlns:a16="http://schemas.microsoft.com/office/drawing/2014/main" id="{A86845D9-196D-87F3-A984-67D0556D4845}"/>
              </a:ext>
            </a:extLst>
          </p:cNvPr>
          <p:cNvSpPr txBox="1"/>
          <p:nvPr/>
        </p:nvSpPr>
        <p:spPr>
          <a:xfrm>
            <a:off x="158361" y="5752670"/>
            <a:ext cx="2569934" cy="246221"/>
          </a:xfrm>
          <a:prstGeom prst="rect">
            <a:avLst/>
          </a:prstGeom>
          <a:noFill/>
        </p:spPr>
        <p:txBody>
          <a:bodyPr wrap="none" rtlCol="0">
            <a:spAutoFit/>
          </a:bodyPr>
          <a:lstStyle/>
          <a:p>
            <a:pPr marL="0" marR="0" lvl="0" indent="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⇒実証事業で取得・活用するデータを記載する</a:t>
            </a:r>
            <a:endPar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graphicFrame>
        <p:nvGraphicFramePr>
          <p:cNvPr id="18" name="表 17">
            <a:extLst>
              <a:ext uri="{FF2B5EF4-FFF2-40B4-BE49-F238E27FC236}">
                <a16:creationId xmlns:a16="http://schemas.microsoft.com/office/drawing/2014/main" id="{31CDA91E-6B19-4896-2570-54C6CB07C254}"/>
              </a:ext>
            </a:extLst>
          </p:cNvPr>
          <p:cNvGraphicFramePr>
            <a:graphicFrameLocks noGrp="1"/>
          </p:cNvGraphicFramePr>
          <p:nvPr/>
        </p:nvGraphicFramePr>
        <p:xfrm>
          <a:off x="132081" y="5996621"/>
          <a:ext cx="4397552" cy="749203"/>
        </p:xfrm>
        <a:graphic>
          <a:graphicData uri="http://schemas.openxmlformats.org/drawingml/2006/table">
            <a:tbl>
              <a:tblPr bandRow="1">
                <a:tableStyleId>{5C22544A-7EE6-4342-B048-85BDC9FD1C3A}</a:tableStyleId>
              </a:tblPr>
              <a:tblGrid>
                <a:gridCol w="693216">
                  <a:extLst>
                    <a:ext uri="{9D8B030D-6E8A-4147-A177-3AD203B41FA5}">
                      <a16:colId xmlns:a16="http://schemas.microsoft.com/office/drawing/2014/main" val="1508165311"/>
                    </a:ext>
                  </a:extLst>
                </a:gridCol>
                <a:gridCol w="693216">
                  <a:extLst>
                    <a:ext uri="{9D8B030D-6E8A-4147-A177-3AD203B41FA5}">
                      <a16:colId xmlns:a16="http://schemas.microsoft.com/office/drawing/2014/main" val="3923068202"/>
                    </a:ext>
                  </a:extLst>
                </a:gridCol>
                <a:gridCol w="1505560">
                  <a:extLst>
                    <a:ext uri="{9D8B030D-6E8A-4147-A177-3AD203B41FA5}">
                      <a16:colId xmlns:a16="http://schemas.microsoft.com/office/drawing/2014/main" val="3808412248"/>
                    </a:ext>
                  </a:extLst>
                </a:gridCol>
                <a:gridCol w="1505560">
                  <a:extLst>
                    <a:ext uri="{9D8B030D-6E8A-4147-A177-3AD203B41FA5}">
                      <a16:colId xmlns:a16="http://schemas.microsoft.com/office/drawing/2014/main" val="972461568"/>
                    </a:ext>
                  </a:extLst>
                </a:gridCol>
              </a:tblGrid>
              <a:tr h="156413">
                <a:tc>
                  <a:txBody>
                    <a:bodyPr/>
                    <a:lstStyle/>
                    <a:p>
                      <a:pPr algn="ctr"/>
                      <a:r>
                        <a:rPr kumimoji="1" lang="ja-JP" altLang="en-US" sz="800">
                          <a:solidFill>
                            <a:schemeClr val="tx1"/>
                          </a:solidFill>
                          <a:latin typeface="Meiryo UI" panose="020B0604030504040204" pitchFamily="50" charset="-128"/>
                          <a:ea typeface="Meiryo UI" panose="020B0604030504040204" pitchFamily="50" charset="-128"/>
                        </a:rPr>
                        <a:t>データ</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algn="ctr"/>
                      <a:r>
                        <a:rPr kumimoji="1" lang="ja-JP" altLang="en-US" sz="800">
                          <a:solidFill>
                            <a:schemeClr val="tx1"/>
                          </a:solidFill>
                          <a:latin typeface="Meiryo UI" panose="020B0604030504040204" pitchFamily="50" charset="-128"/>
                          <a:ea typeface="Meiryo UI" panose="020B0604030504040204" pitchFamily="50" charset="-128"/>
                        </a:rPr>
                        <a:t>取得方法</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algn="ctr"/>
                      <a:r>
                        <a:rPr kumimoji="1" lang="ja-JP" altLang="en-US" sz="800">
                          <a:solidFill>
                            <a:schemeClr val="tx1"/>
                          </a:solidFill>
                          <a:latin typeface="Meiryo UI" panose="020B0604030504040204" pitchFamily="50" charset="-128"/>
                          <a:ea typeface="Meiryo UI" panose="020B0604030504040204" pitchFamily="50" charset="-128"/>
                        </a:rPr>
                        <a:t>取得・活用の概要</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algn="ctr"/>
                      <a:r>
                        <a:rPr kumimoji="1" lang="ja-JP" altLang="en-US" sz="800">
                          <a:solidFill>
                            <a:schemeClr val="tx1"/>
                          </a:solidFill>
                          <a:latin typeface="Meiryo UI" panose="020B0604030504040204" pitchFamily="50" charset="-128"/>
                          <a:ea typeface="Meiryo UI" panose="020B0604030504040204" pitchFamily="50" charset="-128"/>
                        </a:rPr>
                        <a:t>事業終了後の活用想定</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extLst>
                  <a:ext uri="{0D108BD9-81ED-4DB2-BD59-A6C34878D82A}">
                    <a16:rowId xmlns:a16="http://schemas.microsoft.com/office/drawing/2014/main" val="2091329961"/>
                  </a:ext>
                </a:extLst>
              </a:tr>
              <a:tr h="296395">
                <a:tc>
                  <a:txBody>
                    <a:bodyPr/>
                    <a:lstStyle/>
                    <a:p>
                      <a:pPr marL="36000"/>
                      <a:r>
                        <a:rPr kumimoji="1" lang="ja-JP" altLang="en-US" sz="900">
                          <a:solidFill>
                            <a:schemeClr val="tx1"/>
                          </a:solidFill>
                          <a:latin typeface="Meiryo UI" panose="020B0604030504040204" pitchFamily="50" charset="-128"/>
                          <a:ea typeface="Meiryo UI" panose="020B0604030504040204" pitchFamily="50" charset="-128"/>
                        </a:rPr>
                        <a:t>人流データ</a:t>
                      </a: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36000"/>
                      <a:r>
                        <a:rPr kumimoji="1" lang="en-US" altLang="ja-JP" sz="900">
                          <a:solidFill>
                            <a:schemeClr val="tx1"/>
                          </a:solidFill>
                          <a:latin typeface="Meiryo UI" panose="020B0604030504040204" pitchFamily="50" charset="-128"/>
                          <a:ea typeface="Meiryo UI" panose="020B0604030504040204" pitchFamily="50" charset="-128"/>
                        </a:rPr>
                        <a:t>AI</a:t>
                      </a:r>
                      <a:r>
                        <a:rPr kumimoji="1" lang="ja-JP" altLang="en-US" sz="900">
                          <a:solidFill>
                            <a:schemeClr val="tx1"/>
                          </a:solidFill>
                          <a:latin typeface="Meiryo UI" panose="020B0604030504040204" pitchFamily="50" charset="-128"/>
                          <a:ea typeface="Meiryo UI" panose="020B0604030504040204" pitchFamily="50" charset="-128"/>
                        </a:rPr>
                        <a:t>カメラ</a:t>
                      </a: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36000"/>
                      <a:r>
                        <a:rPr kumimoji="1" lang="ja-JP" altLang="en-US" sz="900">
                          <a:solidFill>
                            <a:schemeClr val="tx1"/>
                          </a:solidFill>
                          <a:latin typeface="Meiryo UI" panose="020B0604030504040204" pitchFamily="50" charset="-128"/>
                          <a:ea typeface="Meiryo UI" panose="020B0604030504040204" pitchFamily="50" charset="-128"/>
                        </a:rPr>
                        <a:t>本事業で導入する</a:t>
                      </a:r>
                      <a:r>
                        <a:rPr kumimoji="1" lang="en-US" altLang="ja-JP" sz="900">
                          <a:solidFill>
                            <a:schemeClr val="tx1"/>
                          </a:solidFill>
                          <a:latin typeface="Meiryo UI" panose="020B0604030504040204" pitchFamily="50" charset="-128"/>
                          <a:ea typeface="Meiryo UI" panose="020B0604030504040204" pitchFamily="50" charset="-128"/>
                        </a:rPr>
                        <a:t>AI</a:t>
                      </a:r>
                      <a:r>
                        <a:rPr kumimoji="1" lang="ja-JP" altLang="en-US" sz="900">
                          <a:solidFill>
                            <a:schemeClr val="tx1"/>
                          </a:solidFill>
                          <a:latin typeface="Meiryo UI" panose="020B0604030504040204" pitchFamily="50" charset="-128"/>
                          <a:ea typeface="Meiryo UI" panose="020B0604030504040204" pitchFamily="50" charset="-128"/>
                        </a:rPr>
                        <a:t>カメラにより取得</a:t>
                      </a: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36000"/>
                      <a:r>
                        <a:rPr kumimoji="1" lang="ja-JP" altLang="en-US" sz="900">
                          <a:solidFill>
                            <a:schemeClr val="tx1"/>
                          </a:solidFill>
                          <a:latin typeface="Meiryo UI" panose="020B0604030504040204" pitchFamily="50" charset="-128"/>
                          <a:ea typeface="Meiryo UI" panose="020B0604030504040204" pitchFamily="50" charset="-128"/>
                        </a:rPr>
                        <a:t>実装されたサービスで恒常的に活用する</a:t>
                      </a: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44050659"/>
                  </a:ext>
                </a:extLst>
              </a:tr>
              <a:tr h="296395">
                <a:tc>
                  <a:txBody>
                    <a:bodyPr/>
                    <a:lstStyle/>
                    <a:p>
                      <a:pPr marL="36000"/>
                      <a:endParaRPr kumimoji="1" lang="ja-JP" altLang="en-US" sz="90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36000"/>
                      <a:endParaRPr kumimoji="1" lang="ja-JP" altLang="en-US" sz="90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36000"/>
                      <a:endParaRPr kumimoji="1" lang="ja-JP" altLang="en-US" sz="90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36000"/>
                      <a:endParaRPr kumimoji="1" lang="ja-JP" altLang="en-US" sz="90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35647052"/>
                  </a:ext>
                </a:extLst>
              </a:tr>
            </a:tbl>
          </a:graphicData>
        </a:graphic>
      </p:graphicFrame>
      <p:sp>
        <p:nvSpPr>
          <p:cNvPr id="8" name="スライド番号プレースホルダー 16">
            <a:extLst>
              <a:ext uri="{FF2B5EF4-FFF2-40B4-BE49-F238E27FC236}">
                <a16:creationId xmlns:a16="http://schemas.microsoft.com/office/drawing/2014/main" id="{175CBBED-5915-365D-A3FC-5B17825396FF}"/>
              </a:ext>
            </a:extLst>
          </p:cNvPr>
          <p:cNvSpPr>
            <a:spLocks noGrp="1"/>
          </p:cNvSpPr>
          <p:nvPr>
            <p:ph type="sldNum" sz="quarter" idx="12"/>
          </p:nvPr>
        </p:nvSpPr>
        <p:spPr>
          <a:xfrm>
            <a:off x="6935486" y="6577037"/>
            <a:ext cx="2133600" cy="476250"/>
          </a:xfr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ED70751B-34C4-41F7-9A42-B8AF8614956A}" type="slidenum">
              <a:rPr kumimoji="1" lang="en-US" altLang="ja-JP" sz="1800" b="0" i="0" u="none" strike="noStrike" kern="1200" cap="none" spc="0" normalizeH="0" baseline="0" noProof="0" smtClean="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66</a:t>
            </a:fld>
            <a:endParaRPr kumimoji="1" lang="en-US" altLang="ja-JP" sz="18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5" name="矢印: 五方向 4">
            <a:extLst>
              <a:ext uri="{FF2B5EF4-FFF2-40B4-BE49-F238E27FC236}">
                <a16:creationId xmlns:a16="http://schemas.microsoft.com/office/drawing/2014/main" id="{9B5D43B6-4C57-C407-3DA5-3DB067235C48}"/>
              </a:ext>
            </a:extLst>
          </p:cNvPr>
          <p:cNvSpPr/>
          <p:nvPr/>
        </p:nvSpPr>
        <p:spPr>
          <a:xfrm>
            <a:off x="8130639" y="4032405"/>
            <a:ext cx="929136" cy="216149"/>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0" fontAlgn="base" latinLnBrk="0" hangingPunct="0">
              <a:lnSpc>
                <a:spcPct val="100000"/>
              </a:lnSpc>
              <a:spcBef>
                <a:spcPts val="0"/>
              </a:spcBef>
              <a:spcAft>
                <a:spcPts val="225"/>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実施報告書作成</a:t>
            </a:r>
          </a:p>
        </p:txBody>
      </p:sp>
      <p:graphicFrame>
        <p:nvGraphicFramePr>
          <p:cNvPr id="20" name="表 19">
            <a:extLst>
              <a:ext uri="{FF2B5EF4-FFF2-40B4-BE49-F238E27FC236}">
                <a16:creationId xmlns:a16="http://schemas.microsoft.com/office/drawing/2014/main" id="{C6081AB2-7D92-FE5C-DB3D-41A63F2857E9}"/>
              </a:ext>
            </a:extLst>
          </p:cNvPr>
          <p:cNvGraphicFramePr>
            <a:graphicFrameLocks noGrp="1"/>
          </p:cNvGraphicFramePr>
          <p:nvPr/>
        </p:nvGraphicFramePr>
        <p:xfrm>
          <a:off x="4932040" y="114771"/>
          <a:ext cx="3527684" cy="335280"/>
        </p:xfrm>
        <a:graphic>
          <a:graphicData uri="http://schemas.openxmlformats.org/drawingml/2006/table">
            <a:tbl>
              <a:tblPr firstRow="1" bandRow="1">
                <a:tableStyleId>{5C22544A-7EE6-4342-B048-85BDC9FD1C3A}</a:tableStyleId>
              </a:tblPr>
              <a:tblGrid>
                <a:gridCol w="536936">
                  <a:extLst>
                    <a:ext uri="{9D8B030D-6E8A-4147-A177-3AD203B41FA5}">
                      <a16:colId xmlns:a16="http://schemas.microsoft.com/office/drawing/2014/main" val="24632751"/>
                    </a:ext>
                  </a:extLst>
                </a:gridCol>
                <a:gridCol w="306821">
                  <a:extLst>
                    <a:ext uri="{9D8B030D-6E8A-4147-A177-3AD203B41FA5}">
                      <a16:colId xmlns:a16="http://schemas.microsoft.com/office/drawing/2014/main" val="1509772562"/>
                    </a:ext>
                  </a:extLst>
                </a:gridCol>
                <a:gridCol w="884435">
                  <a:extLst>
                    <a:ext uri="{9D8B030D-6E8A-4147-A177-3AD203B41FA5}">
                      <a16:colId xmlns:a16="http://schemas.microsoft.com/office/drawing/2014/main" val="121203594"/>
                    </a:ext>
                  </a:extLst>
                </a:gridCol>
                <a:gridCol w="360040">
                  <a:extLst>
                    <a:ext uri="{9D8B030D-6E8A-4147-A177-3AD203B41FA5}">
                      <a16:colId xmlns:a16="http://schemas.microsoft.com/office/drawing/2014/main" val="1903451014"/>
                    </a:ext>
                  </a:extLst>
                </a:gridCol>
                <a:gridCol w="1152128">
                  <a:extLst>
                    <a:ext uri="{9D8B030D-6E8A-4147-A177-3AD203B41FA5}">
                      <a16:colId xmlns:a16="http://schemas.microsoft.com/office/drawing/2014/main" val="340487151"/>
                    </a:ext>
                  </a:extLst>
                </a:gridCol>
                <a:gridCol w="287324">
                  <a:extLst>
                    <a:ext uri="{9D8B030D-6E8A-4147-A177-3AD203B41FA5}">
                      <a16:colId xmlns:a16="http://schemas.microsoft.com/office/drawing/2014/main" val="608524552"/>
                    </a:ext>
                  </a:extLst>
                </a:gridCol>
              </a:tblGrid>
              <a:tr h="239270">
                <a:tc>
                  <a:txBody>
                    <a:bodyPr/>
                    <a:lstStyle/>
                    <a:p>
                      <a:pPr algn="ctr"/>
                      <a:r>
                        <a:rPr kumimoji="1" lang="ja-JP" altLang="en-US" sz="1050" b="0">
                          <a:solidFill>
                            <a:schemeClr val="tx1"/>
                          </a:solidFill>
                          <a:latin typeface="ＭＳ Ｐゴシック 本文"/>
                        </a:rPr>
                        <a:t>通常</a:t>
                      </a:r>
                      <a:endParaRPr kumimoji="1" lang="en-US" altLang="ja-JP" sz="1050" b="0">
                        <a:solidFill>
                          <a:schemeClr val="tx1"/>
                        </a:solidFill>
                        <a:latin typeface="ＭＳ Ｐゴシック 本文"/>
                      </a:endParaRPr>
                    </a:p>
                    <a:p>
                      <a:pPr algn="ctr"/>
                      <a:r>
                        <a:rPr kumimoji="1" lang="ja-JP" altLang="en-US" sz="1050" b="0">
                          <a:solidFill>
                            <a:schemeClr val="tx1"/>
                          </a:solidFill>
                          <a:latin typeface="ＭＳ Ｐゴシック 本文"/>
                        </a:rPr>
                        <a:t>タイプ</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a:solidFill>
                          <a:schemeClr val="tx1"/>
                        </a:solidFill>
                        <a:latin typeface="ＭＳ Ｐゴシック 本文"/>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a:solidFill>
                            <a:schemeClr val="tx1"/>
                          </a:solidFill>
                          <a:latin typeface="ＭＳ Ｐゴシック 本文"/>
                        </a:rPr>
                        <a:t>都市サービス</a:t>
                      </a:r>
                      <a:endParaRPr kumimoji="1" lang="en-US" altLang="ja-JP" sz="1100" b="0">
                        <a:solidFill>
                          <a:schemeClr val="tx1"/>
                        </a:solidFill>
                        <a:latin typeface="ＭＳ Ｐゴシック 本文"/>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a:solidFill>
                            <a:schemeClr val="tx1"/>
                          </a:solidFill>
                          <a:latin typeface="ＭＳ Ｐゴシック 本文"/>
                        </a:rPr>
                        <a:t>実装タイプ</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a:solidFill>
                          <a:schemeClr val="tx1"/>
                        </a:solidFill>
                        <a:latin typeface="ＭＳ Ｐゴシック 本文"/>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100" b="0">
                          <a:solidFill>
                            <a:schemeClr val="tx1"/>
                          </a:solidFill>
                          <a:latin typeface="ＭＳ Ｐゴシック 本文"/>
                        </a:rPr>
                        <a:t>戦略的スマート</a:t>
                      </a:r>
                      <a:endParaRPr kumimoji="1" lang="en-US" altLang="ja-JP" sz="1100" b="0">
                        <a:solidFill>
                          <a:schemeClr val="tx1"/>
                        </a:solidFill>
                        <a:latin typeface="ＭＳ Ｐゴシック 本文"/>
                      </a:endParaRPr>
                    </a:p>
                    <a:p>
                      <a:pPr algn="ctr"/>
                      <a:r>
                        <a:rPr kumimoji="1" lang="ja-JP" altLang="en-US" sz="1100" b="0">
                          <a:solidFill>
                            <a:schemeClr val="tx1"/>
                          </a:solidFill>
                          <a:latin typeface="ＭＳ Ｐゴシック 本文"/>
                        </a:rPr>
                        <a:t>シティ実装タイプ</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a:solidFill>
                          <a:schemeClr val="tx1"/>
                        </a:solidFill>
                        <a:latin typeface="ＭＳ Ｐゴシック 本文"/>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23617374"/>
                  </a:ext>
                </a:extLst>
              </a:tr>
            </a:tbl>
          </a:graphicData>
        </a:graphic>
      </p:graphicFrame>
      <p:sp>
        <p:nvSpPr>
          <p:cNvPr id="9" name="正方形/長方形 9">
            <a:extLst>
              <a:ext uri="{FF2B5EF4-FFF2-40B4-BE49-F238E27FC236}">
                <a16:creationId xmlns:a16="http://schemas.microsoft.com/office/drawing/2014/main" id="{B8DB42DE-6366-6493-E9BE-18E6C881D690}"/>
              </a:ext>
            </a:extLst>
          </p:cNvPr>
          <p:cNvSpPr/>
          <p:nvPr/>
        </p:nvSpPr>
        <p:spPr>
          <a:xfrm>
            <a:off x="3923928" y="31351"/>
            <a:ext cx="948722" cy="50212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Arial"/>
                <a:ea typeface="ＭＳ Ｐゴシック"/>
                <a:cs typeface="+mn-cs"/>
              </a:rPr>
              <a:t>国土交通省</a:t>
            </a:r>
            <a:endParaRPr kumimoji="1" lang="en-US" altLang="ja-JP" sz="1200" b="0" i="0" u="none" strike="noStrike" kern="1200" cap="none" spc="0" normalizeH="0" baseline="0" noProof="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Arial"/>
                <a:ea typeface="ＭＳ Ｐゴシック"/>
                <a:cs typeface="+mn-cs"/>
              </a:rPr>
              <a:t>都市局</a:t>
            </a:r>
            <a:endParaRPr kumimoji="1" lang="en-US" altLang="ja-JP" sz="12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4" name="正方形/長方形 22">
            <a:extLst>
              <a:ext uri="{FF2B5EF4-FFF2-40B4-BE49-F238E27FC236}">
                <a16:creationId xmlns:a16="http://schemas.microsoft.com/office/drawing/2014/main" id="{F46F4049-2897-B3F5-A2FC-CA3178C4A981}"/>
              </a:ext>
            </a:extLst>
          </p:cNvPr>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D4653F7B-82F8-4DC6-9BD9-720387948024}"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66</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349425490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6" name="Rectangle 67"/>
          <p:cNvSpPr>
            <a:spLocks noChangeArrowheads="1"/>
          </p:cNvSpPr>
          <p:nvPr/>
        </p:nvSpPr>
        <p:spPr>
          <a:xfrm>
            <a:off x="0" y="0"/>
            <a:ext cx="9144000" cy="573088"/>
          </a:xfrm>
          <a:prstGeom prst="rect">
            <a:avLst/>
          </a:prstGeom>
          <a:solidFill>
            <a:srgbClr val="00B0F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提案内容</a:t>
            </a:r>
          </a:p>
        </p:txBody>
      </p:sp>
      <p:sp>
        <p:nvSpPr>
          <p:cNvPr id="1847" name="正方形/長方形 10"/>
          <p:cNvSpPr/>
          <p:nvPr/>
        </p:nvSpPr>
        <p:spPr>
          <a:xfrm>
            <a:off x="7164288" y="116632"/>
            <a:ext cx="134523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経済産業省</a:t>
            </a:r>
          </a:p>
        </p:txBody>
      </p:sp>
      <p:sp>
        <p:nvSpPr>
          <p:cNvPr id="1850" name="正方形/長方形 7"/>
          <p:cNvSpPr/>
          <p:nvPr/>
        </p:nvSpPr>
        <p:spPr>
          <a:xfrm>
            <a:off x="179512" y="3253405"/>
            <a:ext cx="6102424" cy="307777"/>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400" b="1"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a:t>
            </a:r>
            <a:r>
              <a:rPr kumimoji="1" lang="ja-JP" altLang="en-US" sz="1400" b="1"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実証フィールド</a:t>
            </a:r>
            <a:r>
              <a:rPr kumimoji="1" lang="en-US" altLang="ja-JP" sz="1400" b="1"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a:t>
            </a:r>
            <a:endParaRPr kumimoji="1" lang="ja-JP" altLang="en-US" sz="14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2" name="正方形/長方形 11"/>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9F755C95-E0D7-4FD2-B14E-2A040194F65B}"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67</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graphicFrame>
        <p:nvGraphicFramePr>
          <p:cNvPr id="13" name="表 2">
            <a:extLst>
              <a:ext uri="{FF2B5EF4-FFF2-40B4-BE49-F238E27FC236}">
                <a16:creationId xmlns:a16="http://schemas.microsoft.com/office/drawing/2014/main" id="{30CF16A3-596D-4E2B-8412-5F9CB1C5A8A2}"/>
              </a:ext>
            </a:extLst>
          </p:cNvPr>
          <p:cNvGraphicFramePr>
            <a:graphicFrameLocks noGrp="1"/>
          </p:cNvGraphicFramePr>
          <p:nvPr/>
        </p:nvGraphicFramePr>
        <p:xfrm>
          <a:off x="249260" y="3575096"/>
          <a:ext cx="8762063" cy="2806232"/>
        </p:xfrm>
        <a:graphic>
          <a:graphicData uri="http://schemas.openxmlformats.org/drawingml/2006/table">
            <a:tbl>
              <a:tblPr firstRow="1" bandRow="1">
                <a:tableStyleId>{5C22544A-7EE6-4342-B048-85BDC9FD1C3A}</a:tableStyleId>
              </a:tblPr>
              <a:tblGrid>
                <a:gridCol w="2162500">
                  <a:extLst>
                    <a:ext uri="{9D8B030D-6E8A-4147-A177-3AD203B41FA5}">
                      <a16:colId xmlns:a16="http://schemas.microsoft.com/office/drawing/2014/main" val="1444640776"/>
                    </a:ext>
                  </a:extLst>
                </a:gridCol>
                <a:gridCol w="6599563">
                  <a:extLst>
                    <a:ext uri="{9D8B030D-6E8A-4147-A177-3AD203B41FA5}">
                      <a16:colId xmlns:a16="http://schemas.microsoft.com/office/drawing/2014/main" val="2548467621"/>
                    </a:ext>
                  </a:extLst>
                </a:gridCol>
              </a:tblGrid>
              <a:tr h="701558">
                <a:tc>
                  <a:txBody>
                    <a:bodyPr/>
                    <a:lstStyle/>
                    <a:p>
                      <a:pPr algn="l"/>
                      <a:r>
                        <a:rPr lang="ja-JP" altLang="en-US" sz="1200" b="1" kern="0">
                          <a:solidFill>
                            <a:schemeClr val="tx1"/>
                          </a:solidFill>
                          <a:effectLst/>
                          <a:latin typeface="+mn-ea"/>
                          <a:ea typeface="+mn-ea"/>
                        </a:rPr>
                        <a:t>１</a:t>
                      </a:r>
                      <a:r>
                        <a:rPr lang="ja-JP" altLang="ja-JP" sz="1200" b="1" kern="0">
                          <a:solidFill>
                            <a:schemeClr val="tx1"/>
                          </a:solidFill>
                          <a:effectLst/>
                          <a:latin typeface="+mn-ea"/>
                          <a:ea typeface="+mn-ea"/>
                        </a:rPr>
                        <a:t>．</a:t>
                      </a:r>
                      <a:r>
                        <a:rPr lang="ja-JP" altLang="en-US" sz="1200" b="1" kern="0">
                          <a:solidFill>
                            <a:schemeClr val="tx1"/>
                          </a:solidFill>
                          <a:effectLst/>
                          <a:latin typeface="+mn-ea"/>
                          <a:ea typeface="+mn-ea"/>
                        </a:rPr>
                        <a:t>エリア名</a:t>
                      </a:r>
                      <a:br>
                        <a:rPr lang="en-US" altLang="ja-JP" sz="1200" b="1" kern="0">
                          <a:solidFill>
                            <a:schemeClr val="tx1"/>
                          </a:solidFill>
                          <a:effectLst/>
                          <a:latin typeface="+mn-ea"/>
                          <a:ea typeface="+mn-ea"/>
                        </a:rPr>
                      </a:br>
                      <a:r>
                        <a:rPr lang="ja-JP" altLang="en-US" sz="1200" b="1" kern="0">
                          <a:solidFill>
                            <a:schemeClr val="tx1"/>
                          </a:solidFill>
                          <a:effectLst/>
                          <a:latin typeface="+mn-ea"/>
                          <a:ea typeface="+mn-ea"/>
                        </a:rPr>
                        <a:t>（基礎自治体名、地域名等）</a:t>
                      </a:r>
                      <a:endParaRPr lang="ja-JP" sz="1200" b="1" kern="100">
                        <a:solidFill>
                          <a:schemeClr val="tx1"/>
                        </a:solidFill>
                        <a:effectLst/>
                        <a:latin typeface="+mn-ea"/>
                        <a:ea typeface="+mn-ea"/>
                        <a:cs typeface="Times New Roman" panose="02020603050405020304" pitchFamily="18" charset="0"/>
                      </a:endParaRPr>
                    </a:p>
                  </a:txBody>
                  <a:tcPr marL="121706" marR="121706" marT="37785" marB="37785"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accent2">
                        <a:lumMod val="20000"/>
                        <a:lumOff val="80000"/>
                      </a:schemeClr>
                    </a:solidFill>
                  </a:tcPr>
                </a:tc>
                <a:tc>
                  <a:txBody>
                    <a:bodyPr/>
                    <a:lstStyle/>
                    <a:p>
                      <a:pPr algn="l"/>
                      <a:r>
                        <a:rPr lang="ja-JP" altLang="en-US" sz="1200" b="0" kern="100">
                          <a:solidFill>
                            <a:srgbClr val="FF0000"/>
                          </a:solidFill>
                          <a:effectLst/>
                          <a:latin typeface="+mn-ea"/>
                          <a:ea typeface="+mn-ea"/>
                          <a:cs typeface="Times New Roman" panose="02020603050405020304" pitchFamily="18" charset="0"/>
                        </a:rPr>
                        <a:t>例）○○県○○市○○地区</a:t>
                      </a:r>
                      <a:endParaRPr lang="en-US" altLang="ja-JP" sz="1200" b="0" kern="100">
                        <a:solidFill>
                          <a:srgbClr val="FF0000"/>
                        </a:solidFill>
                        <a:effectLst/>
                        <a:latin typeface="+mn-ea"/>
                        <a:ea typeface="+mn-ea"/>
                        <a:cs typeface="Times New Roman" panose="02020603050405020304" pitchFamily="18" charset="0"/>
                      </a:endParaRPr>
                    </a:p>
                  </a:txBody>
                  <a:tcPr marL="121706" marR="121706" marT="37785" marB="37785"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3066421681"/>
                  </a:ext>
                </a:extLst>
              </a:tr>
              <a:tr h="701558">
                <a:tc>
                  <a:txBody>
                    <a:bodyPr/>
                    <a:lstStyle/>
                    <a:p>
                      <a:pPr algn="l"/>
                      <a:r>
                        <a:rPr lang="ja-JP" altLang="en-US" sz="1200" b="1" kern="0">
                          <a:solidFill>
                            <a:schemeClr val="tx1"/>
                          </a:solidFill>
                          <a:effectLst/>
                          <a:latin typeface="+mn-ea"/>
                          <a:ea typeface="+mn-ea"/>
                        </a:rPr>
                        <a:t>２</a:t>
                      </a:r>
                      <a:r>
                        <a:rPr lang="ja-JP" sz="1200" b="1" kern="0">
                          <a:solidFill>
                            <a:schemeClr val="tx1"/>
                          </a:solidFill>
                          <a:effectLst/>
                          <a:latin typeface="+mn-ea"/>
                          <a:ea typeface="+mn-ea"/>
                        </a:rPr>
                        <a:t>．</a:t>
                      </a:r>
                      <a:r>
                        <a:rPr lang="ja-JP" altLang="en-US" sz="1200" b="1" kern="0">
                          <a:solidFill>
                            <a:schemeClr val="tx1"/>
                          </a:solidFill>
                          <a:effectLst/>
                          <a:latin typeface="+mn-ea"/>
                          <a:ea typeface="+mn-ea"/>
                        </a:rPr>
                        <a:t>対象エリアの</a:t>
                      </a:r>
                      <a:r>
                        <a:rPr lang="ja-JP" sz="1200" b="1" kern="0">
                          <a:solidFill>
                            <a:schemeClr val="tx1"/>
                          </a:solidFill>
                          <a:effectLst/>
                          <a:latin typeface="+mn-ea"/>
                          <a:ea typeface="+mn-ea"/>
                        </a:rPr>
                        <a:t>人口規模</a:t>
                      </a:r>
                      <a:endParaRPr lang="ja-JP" sz="1200" b="1" kern="100">
                        <a:solidFill>
                          <a:schemeClr val="tx1"/>
                        </a:solidFill>
                        <a:effectLst/>
                        <a:latin typeface="+mn-ea"/>
                        <a:ea typeface="+mn-ea"/>
                        <a:cs typeface="Times New Roman" panose="02020603050405020304" pitchFamily="18" charset="0"/>
                      </a:endParaRPr>
                    </a:p>
                  </a:txBody>
                  <a:tcPr marL="121706" marR="121706" marT="37785" marB="37785"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accent2">
                        <a:lumMod val="20000"/>
                        <a:lumOff val="80000"/>
                      </a:schemeClr>
                    </a:solidFill>
                  </a:tcPr>
                </a:tc>
                <a:tc>
                  <a:txBody>
                    <a:bodyPr/>
                    <a:lstStyle/>
                    <a:p>
                      <a:pPr algn="l"/>
                      <a:r>
                        <a:rPr lang="ja-JP" altLang="en-US" sz="1200" b="0" kern="100">
                          <a:solidFill>
                            <a:srgbClr val="FF0000"/>
                          </a:solidFill>
                          <a:effectLst/>
                          <a:latin typeface="+mn-ea"/>
                          <a:ea typeface="+mn-ea"/>
                          <a:cs typeface="Times New Roman" panose="02020603050405020304" pitchFamily="18" charset="0"/>
                        </a:rPr>
                        <a:t>例）○○人（○○年度国勢調査）　</a:t>
                      </a:r>
                      <a:r>
                        <a:rPr lang="en-US" altLang="ja-JP" sz="1200" b="0" kern="100">
                          <a:solidFill>
                            <a:srgbClr val="FF0000"/>
                          </a:solidFill>
                          <a:effectLst/>
                          <a:latin typeface="+mn-ea"/>
                          <a:ea typeface="+mn-ea"/>
                          <a:cs typeface="Times New Roman" panose="02020603050405020304" pitchFamily="18" charset="0"/>
                        </a:rPr>
                        <a:t>※</a:t>
                      </a:r>
                      <a:r>
                        <a:rPr lang="ja-JP" altLang="en-US" sz="1200" b="0" kern="100">
                          <a:solidFill>
                            <a:srgbClr val="FF0000"/>
                          </a:solidFill>
                          <a:effectLst/>
                          <a:latin typeface="+mn-ea"/>
                          <a:ea typeface="+mn-ea"/>
                          <a:cs typeface="Times New Roman" panose="02020603050405020304" pitchFamily="18" charset="0"/>
                        </a:rPr>
                        <a:t>概算の場合は概算方法も含め記載</a:t>
                      </a:r>
                      <a:endParaRPr lang="en-US" altLang="ja-JP" sz="1200" b="0" kern="100">
                        <a:solidFill>
                          <a:srgbClr val="FF0000"/>
                        </a:solidFill>
                        <a:effectLst/>
                        <a:latin typeface="+mn-ea"/>
                        <a:ea typeface="+mn-ea"/>
                        <a:cs typeface="Times New Roman" panose="02020603050405020304" pitchFamily="18" charset="0"/>
                      </a:endParaRPr>
                    </a:p>
                  </a:txBody>
                  <a:tcPr marL="121706" marR="121706" marT="37785" marB="37785"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2108089838"/>
                  </a:ext>
                </a:extLst>
              </a:tr>
              <a:tr h="701558">
                <a:tc>
                  <a:txBody>
                    <a:bodyPr/>
                    <a:lstStyle/>
                    <a:p>
                      <a:pPr algn="l"/>
                      <a:r>
                        <a:rPr lang="ja-JP" altLang="en-US" sz="1200" b="1" kern="1200">
                          <a:solidFill>
                            <a:schemeClr val="tx1"/>
                          </a:solidFill>
                          <a:effectLst/>
                          <a:latin typeface="+mn-ea"/>
                          <a:ea typeface="+mn-ea"/>
                        </a:rPr>
                        <a:t>３</a:t>
                      </a:r>
                      <a:r>
                        <a:rPr lang="ja-JP" sz="1200" b="1" kern="1200">
                          <a:solidFill>
                            <a:schemeClr val="tx1"/>
                          </a:solidFill>
                          <a:effectLst/>
                          <a:latin typeface="+mn-ea"/>
                          <a:ea typeface="+mn-ea"/>
                        </a:rPr>
                        <a:t>．</a:t>
                      </a:r>
                      <a:r>
                        <a:rPr lang="ja-JP" altLang="en-US" sz="1200" b="1" kern="1200">
                          <a:solidFill>
                            <a:schemeClr val="tx1"/>
                          </a:solidFill>
                          <a:effectLst/>
                          <a:latin typeface="+mn-ea"/>
                          <a:ea typeface="+mn-ea"/>
                        </a:rPr>
                        <a:t>対象</a:t>
                      </a:r>
                      <a:r>
                        <a:rPr lang="ja-JP" sz="1200" b="1" kern="1200">
                          <a:solidFill>
                            <a:schemeClr val="tx1"/>
                          </a:solidFill>
                          <a:effectLst/>
                          <a:latin typeface="+mn-ea"/>
                          <a:ea typeface="+mn-ea"/>
                        </a:rPr>
                        <a:t>エリアにおける</a:t>
                      </a:r>
                      <a:br>
                        <a:rPr lang="en-US" altLang="ja-JP" sz="1200" b="1" kern="1200">
                          <a:solidFill>
                            <a:schemeClr val="tx1"/>
                          </a:solidFill>
                          <a:effectLst/>
                          <a:latin typeface="+mn-ea"/>
                          <a:ea typeface="+mn-ea"/>
                        </a:rPr>
                      </a:br>
                      <a:r>
                        <a:rPr lang="ja-JP" sz="1200" b="1" kern="1200">
                          <a:solidFill>
                            <a:schemeClr val="tx1"/>
                          </a:solidFill>
                          <a:effectLst/>
                          <a:latin typeface="+mn-ea"/>
                          <a:ea typeface="+mn-ea"/>
                        </a:rPr>
                        <a:t>自家用車分担率</a:t>
                      </a:r>
                      <a:endParaRPr lang="ja-JP" sz="1200" b="1" kern="100">
                        <a:solidFill>
                          <a:schemeClr val="tx1"/>
                        </a:solidFill>
                        <a:effectLst/>
                        <a:latin typeface="+mn-ea"/>
                        <a:ea typeface="+mn-ea"/>
                        <a:cs typeface="Times New Roman" panose="02020603050405020304" pitchFamily="18" charset="0"/>
                      </a:endParaRPr>
                    </a:p>
                  </a:txBody>
                  <a:tcPr marL="121706" marR="121706" marT="37785" marB="37785"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accent2">
                        <a:lumMod val="20000"/>
                        <a:lumOff val="80000"/>
                      </a:schemeClr>
                    </a:solidFill>
                  </a:tcPr>
                </a:tc>
                <a:tc>
                  <a:txBody>
                    <a:bodyPr/>
                    <a:lstStyle/>
                    <a:p>
                      <a:pPr marL="0" indent="0">
                        <a:buFont typeface="ＭＳ Ｐゴシック" panose="020B0600070205080204" pitchFamily="50" charset="-128"/>
                        <a:buNone/>
                      </a:pPr>
                      <a:r>
                        <a:rPr kumimoji="1" lang="ja-JP" altLang="en-US" sz="1200" i="0" kern="100">
                          <a:solidFill>
                            <a:srgbClr val="FF0000"/>
                          </a:solidFill>
                          <a:latin typeface="+mn-ea"/>
                          <a:ea typeface="+mn-ea"/>
                          <a:cs typeface="Times New Roman" panose="02020603050405020304" pitchFamily="18" charset="0"/>
                        </a:rPr>
                        <a:t>例）○○</a:t>
                      </a:r>
                      <a:r>
                        <a:rPr kumimoji="1" lang="en-US" altLang="ja-JP" sz="1200" i="0" kern="100">
                          <a:solidFill>
                            <a:srgbClr val="FF0000"/>
                          </a:solidFill>
                          <a:latin typeface="+mn-ea"/>
                          <a:ea typeface="+mn-ea"/>
                          <a:cs typeface="Times New Roman" panose="02020603050405020304" pitchFamily="18" charset="0"/>
                        </a:rPr>
                        <a:t>%</a:t>
                      </a:r>
                      <a:r>
                        <a:rPr kumimoji="1" lang="ja-JP" altLang="en-US" sz="1200" i="0" kern="100">
                          <a:solidFill>
                            <a:srgbClr val="FF0000"/>
                          </a:solidFill>
                          <a:latin typeface="+mn-ea"/>
                          <a:ea typeface="+mn-ea"/>
                          <a:cs typeface="Times New Roman" panose="02020603050405020304" pitchFamily="18" charset="0"/>
                        </a:rPr>
                        <a:t>（○○調査）　</a:t>
                      </a:r>
                      <a:r>
                        <a:rPr kumimoji="1" lang="en-US" altLang="ja-JP" sz="1200" i="0" kern="100">
                          <a:solidFill>
                            <a:srgbClr val="FF0000"/>
                          </a:solidFill>
                          <a:latin typeface="+mn-ea"/>
                          <a:ea typeface="+mn-ea"/>
                          <a:cs typeface="Times New Roman" panose="02020603050405020304" pitchFamily="18" charset="0"/>
                        </a:rPr>
                        <a:t>※</a:t>
                      </a:r>
                      <a:r>
                        <a:rPr kumimoji="1" lang="ja-JP" altLang="en-US" sz="1200" i="0" kern="100">
                          <a:solidFill>
                            <a:srgbClr val="FF0000"/>
                          </a:solidFill>
                          <a:latin typeface="+mn-ea"/>
                          <a:ea typeface="+mn-ea"/>
                          <a:cs typeface="Times New Roman" panose="02020603050405020304" pitchFamily="18" charset="0"/>
                        </a:rPr>
                        <a:t>概算の場合は概算方法も含め記載</a:t>
                      </a:r>
                      <a:endParaRPr kumimoji="1" lang="en-US" altLang="ja-JP" sz="1200" i="0" kern="100">
                        <a:solidFill>
                          <a:srgbClr val="FF0000"/>
                        </a:solidFill>
                        <a:latin typeface="+mn-ea"/>
                        <a:ea typeface="+mn-ea"/>
                        <a:cs typeface="Times New Roman" panose="02020603050405020304" pitchFamily="18" charset="0"/>
                      </a:endParaRPr>
                    </a:p>
                  </a:txBody>
                  <a:tcPr marL="121706" marR="121706" marT="37785" marB="37785"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3966501660"/>
                  </a:ext>
                </a:extLst>
              </a:tr>
              <a:tr h="701558">
                <a:tc>
                  <a:txBody>
                    <a:bodyPr/>
                    <a:lstStyle/>
                    <a:p>
                      <a:pPr algn="l"/>
                      <a:r>
                        <a:rPr lang="ja-JP" altLang="en-US" sz="1200" b="1" kern="1200">
                          <a:solidFill>
                            <a:schemeClr val="tx1"/>
                          </a:solidFill>
                          <a:effectLst/>
                          <a:latin typeface="+mn-ea"/>
                          <a:ea typeface="+mn-ea"/>
                        </a:rPr>
                        <a:t>４</a:t>
                      </a:r>
                      <a:r>
                        <a:rPr lang="en-US" sz="1200" b="1" kern="1200">
                          <a:solidFill>
                            <a:schemeClr val="tx1"/>
                          </a:solidFill>
                          <a:effectLst/>
                          <a:latin typeface="+mn-ea"/>
                          <a:ea typeface="+mn-ea"/>
                        </a:rPr>
                        <a:t>. </a:t>
                      </a:r>
                      <a:r>
                        <a:rPr lang="ja-JP" sz="1200" b="1" kern="100">
                          <a:solidFill>
                            <a:schemeClr val="tx1"/>
                          </a:solidFill>
                          <a:effectLst/>
                          <a:latin typeface="+mn-ea"/>
                          <a:ea typeface="+mn-ea"/>
                        </a:rPr>
                        <a:t>地理的・経済的・文化圏的</a:t>
                      </a:r>
                      <a:endParaRPr lang="en-US" altLang="ja-JP" sz="1200" b="1" kern="100">
                        <a:solidFill>
                          <a:schemeClr val="tx1"/>
                        </a:solidFill>
                        <a:effectLst/>
                        <a:latin typeface="+mn-ea"/>
                        <a:ea typeface="+mn-ea"/>
                      </a:endParaRPr>
                    </a:p>
                    <a:p>
                      <a:pPr algn="l"/>
                      <a:r>
                        <a:rPr lang="ja-JP" sz="1200" b="1" kern="100">
                          <a:solidFill>
                            <a:schemeClr val="tx1"/>
                          </a:solidFill>
                          <a:effectLst/>
                          <a:latin typeface="+mn-ea"/>
                          <a:ea typeface="+mn-ea"/>
                        </a:rPr>
                        <a:t>・交通動態的な特徴</a:t>
                      </a:r>
                      <a:endParaRPr lang="ja-JP" sz="1200" b="1" kern="100">
                        <a:solidFill>
                          <a:schemeClr val="tx1"/>
                        </a:solidFill>
                        <a:effectLst/>
                        <a:latin typeface="+mn-ea"/>
                        <a:ea typeface="+mn-ea"/>
                        <a:cs typeface="Times New Roman" panose="02020603050405020304" pitchFamily="18" charset="0"/>
                      </a:endParaRPr>
                    </a:p>
                  </a:txBody>
                  <a:tcPr marL="121706" marR="121706" marT="37785" marB="37785"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accent2">
                        <a:lumMod val="20000"/>
                        <a:lumOff val="80000"/>
                      </a:schemeClr>
                    </a:solidFill>
                  </a:tcPr>
                </a:tc>
                <a:tc>
                  <a:txBody>
                    <a:bodyPr/>
                    <a:lstStyle/>
                    <a:p>
                      <a:pPr algn="l"/>
                      <a:r>
                        <a:rPr kumimoji="1" lang="ja-JP" altLang="en-US" sz="1200" i="0" kern="100">
                          <a:solidFill>
                            <a:srgbClr val="FF0000"/>
                          </a:solidFill>
                          <a:latin typeface="+mn-ea"/>
                          <a:ea typeface="+mn-ea"/>
                          <a:cs typeface="Times New Roman" panose="02020603050405020304" pitchFamily="18" charset="0"/>
                        </a:rPr>
                        <a:t>例）大都市中心部、地方都市中心市街地、郊外ニュータウン、地方部集落、観光地繁華街など</a:t>
                      </a:r>
                      <a:endParaRPr kumimoji="1" lang="en-US" altLang="ja-JP" sz="1200" i="0" kern="100">
                        <a:solidFill>
                          <a:srgbClr val="FF0000"/>
                        </a:solidFill>
                        <a:latin typeface="+mn-ea"/>
                        <a:ea typeface="+mn-ea"/>
                        <a:cs typeface="Times New Roman" panose="02020603050405020304" pitchFamily="18" charset="0"/>
                      </a:endParaRPr>
                    </a:p>
                  </a:txBody>
                  <a:tcPr marL="121706" marR="121706" marT="37785" marB="37785"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3172090629"/>
                  </a:ext>
                </a:extLst>
              </a:tr>
            </a:tbl>
          </a:graphicData>
        </a:graphic>
      </p:graphicFrame>
      <p:sp>
        <p:nvSpPr>
          <p:cNvPr id="14" name="正方形/長方形 3">
            <a:extLst>
              <a:ext uri="{FF2B5EF4-FFF2-40B4-BE49-F238E27FC236}">
                <a16:creationId xmlns:a16="http://schemas.microsoft.com/office/drawing/2014/main" id="{60A30176-B930-422A-8617-0729B2A754B0}"/>
              </a:ext>
            </a:extLst>
          </p:cNvPr>
          <p:cNvSpPr/>
          <p:nvPr/>
        </p:nvSpPr>
        <p:spPr>
          <a:xfrm>
            <a:off x="249260" y="677463"/>
            <a:ext cx="8762062" cy="128073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注１）左上タイトルが</a:t>
            </a:r>
            <a:r>
              <a:rPr kumimoji="1" lang="ja-JP" altLang="en-US" sz="1200" b="0" i="0" u="sng"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「提案内容」</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とあるページについては、</a:t>
            </a:r>
            <a:r>
              <a:rPr kumimoji="1" lang="ja-JP" altLang="en-US" sz="1200" b="0" i="0" u="sng"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文字サイズ</a:t>
            </a:r>
            <a:r>
              <a:rPr kumimoji="1" lang="en-US" altLang="ja-JP" sz="1200" b="0" i="0" u="sng"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12</a:t>
            </a:r>
            <a:r>
              <a:rPr kumimoji="1" lang="ja-JP" altLang="en-US" sz="1200" b="0" i="0" u="sng"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ポイント以上</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で記載すること</a:t>
            </a:r>
            <a:endPar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注２）各項目の</a:t>
            </a:r>
            <a:r>
              <a:rPr kumimoji="1" lang="ja-JP" altLang="en-US" sz="1200" b="0" i="0" u="sng"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記載ボックスの大きさは可変</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とするが、</a:t>
            </a:r>
            <a:r>
              <a:rPr kumimoji="1" lang="ja-JP" altLang="en-US" sz="1200" b="0" i="0" u="sng"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ページ数は増やさないこと</a:t>
            </a:r>
            <a:endParaRPr kumimoji="1" lang="en-US" altLang="ja-JP" sz="1200" b="0" i="0" u="sng"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注３）各項目の記載ボックス内に赤文字で記載している</a:t>
            </a:r>
            <a:r>
              <a:rPr kumimoji="1" lang="ja-JP" altLang="en-US" sz="1200" b="0" i="0" u="sng"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記入例・注釈は、応募時に削除すること</a:t>
            </a:r>
            <a:endParaRPr kumimoji="1" lang="en-US" altLang="ja-JP" sz="1200" b="0" i="0" u="sng"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注４）スマートモビリティチャレンジ推進協議会が公表している「スマートモビリティの創り方～みんなのガイドブック～」の記載も参考に、</a:t>
            </a:r>
            <a:r>
              <a:rPr kumimoji="1" lang="ja-JP" altLang="en-US" sz="1200" b="0" i="0" u="sng"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適宜図表も用いながら簡潔に記載すること</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a:t>
            </a: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https://www.mobilitychallenge.go.jp/knowledge/</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a:t>
            </a:r>
            <a:endPar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注５）ただし、</a:t>
            </a:r>
            <a:r>
              <a:rPr kumimoji="1" lang="ja-JP" altLang="en-US" sz="1200" b="0" i="0" u="sng"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意図的に多くの文字を盛り込む目的で図表・画像を使用することは控えること</a:t>
            </a:r>
            <a:endParaRPr kumimoji="1" lang="en-US" altLang="ja-JP" sz="1200" b="0" i="0" u="sng"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endParaRPr>
          </a:p>
        </p:txBody>
      </p:sp>
      <p:sp>
        <p:nvSpPr>
          <p:cNvPr id="4" name="正方形/長方形 3">
            <a:extLst>
              <a:ext uri="{FF2B5EF4-FFF2-40B4-BE49-F238E27FC236}">
                <a16:creationId xmlns:a16="http://schemas.microsoft.com/office/drawing/2014/main" id="{701DDE7C-A993-6DED-421C-8D6F5D6579AE}"/>
              </a:ext>
            </a:extLst>
          </p:cNvPr>
          <p:cNvSpPr/>
          <p:nvPr/>
        </p:nvSpPr>
        <p:spPr>
          <a:xfrm>
            <a:off x="249260" y="2444003"/>
            <a:ext cx="8762062" cy="462016"/>
          </a:xfrm>
          <a:prstGeom prst="rect">
            <a:avLst/>
          </a:prstGeom>
          <a:noFill/>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0" fontAlgn="base" latinLnBrk="0" hangingPunct="0">
              <a:lnSpc>
                <a:spcPts val="1500"/>
              </a:lnSpc>
              <a:spcBef>
                <a:spcPct val="0"/>
              </a:spcBef>
              <a:spcAft>
                <a:spcPts val="0"/>
              </a:spcAft>
              <a:buClrTx/>
              <a:buSzTx/>
              <a:buFontTx/>
              <a:buNone/>
              <a:tabLst/>
              <a:defRPr/>
            </a:pPr>
            <a:r>
              <a:rPr kumimoji="1" lang="en-US" altLang="ja-JP" sz="1200" b="0" i="0" u="none" strike="noStrike" kern="100" cap="none" spc="0" normalizeH="0" baseline="0" noProof="0">
                <a:ln>
                  <a:noFill/>
                </a:ln>
                <a:solidFill>
                  <a:srgbClr val="FF0000"/>
                </a:solidFill>
                <a:effectLst/>
                <a:uLnTx/>
                <a:uFillTx/>
                <a:latin typeface="Arial"/>
                <a:ea typeface="ＭＳ Ｐゴシック"/>
                <a:cs typeface="+mn-cs"/>
              </a:rPr>
              <a:t>※</a:t>
            </a:r>
            <a:r>
              <a:rPr kumimoji="1" lang="ja-JP" altLang="en-US" sz="1200" b="0" i="0" u="none" strike="noStrike" kern="100" cap="none" spc="0" normalizeH="0" baseline="0" noProof="0">
                <a:ln>
                  <a:noFill/>
                </a:ln>
                <a:solidFill>
                  <a:srgbClr val="FF0000"/>
                </a:solidFill>
                <a:effectLst/>
                <a:uLnTx/>
                <a:uFillTx/>
                <a:latin typeface="Arial"/>
                <a:ea typeface="ＭＳ Ｐゴシック"/>
                <a:cs typeface="+mn-cs"/>
              </a:rPr>
              <a:t>事業名・実証名をご記載ください</a:t>
            </a:r>
            <a:endParaRPr kumimoji="1" lang="en-US" altLang="ja-JP" sz="1200" b="0" i="0" u="none" strike="noStrike" kern="100" cap="none" spc="0" normalizeH="0" baseline="0" noProof="0">
              <a:ln>
                <a:noFill/>
              </a:ln>
              <a:solidFill>
                <a:srgbClr val="FF0000"/>
              </a:solidFill>
              <a:effectLst/>
              <a:uLnTx/>
              <a:uFillTx/>
              <a:latin typeface="Arial"/>
              <a:ea typeface="ＭＳ Ｐゴシック"/>
              <a:cs typeface="+mn-cs"/>
            </a:endParaRPr>
          </a:p>
        </p:txBody>
      </p:sp>
      <p:sp>
        <p:nvSpPr>
          <p:cNvPr id="5" name="正方形/長方形 7">
            <a:extLst>
              <a:ext uri="{FF2B5EF4-FFF2-40B4-BE49-F238E27FC236}">
                <a16:creationId xmlns:a16="http://schemas.microsoft.com/office/drawing/2014/main" id="{6CA0F06D-7956-A9AE-0769-96FECD5DC2D6}"/>
              </a:ext>
            </a:extLst>
          </p:cNvPr>
          <p:cNvSpPr/>
          <p:nvPr/>
        </p:nvSpPr>
        <p:spPr>
          <a:xfrm>
            <a:off x="179512" y="2114273"/>
            <a:ext cx="6102424" cy="307777"/>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4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a:t>
            </a:r>
            <a:r>
              <a:rPr kumimoji="1" lang="ja-JP" altLang="en-US" sz="1400" b="1"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事業名・実証名</a:t>
            </a:r>
            <a:r>
              <a:rPr kumimoji="1" lang="en-US" altLang="ja-JP" sz="14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a:t>
            </a:r>
            <a:endParaRPr kumimoji="1" lang="ja-JP" altLang="en-US" sz="14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202631103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3" name="Rectangle 67"/>
          <p:cNvSpPr>
            <a:spLocks noChangeArrowheads="1"/>
          </p:cNvSpPr>
          <p:nvPr/>
        </p:nvSpPr>
        <p:spPr>
          <a:xfrm>
            <a:off x="0" y="0"/>
            <a:ext cx="9144000" cy="573088"/>
          </a:xfrm>
          <a:prstGeom prst="rect">
            <a:avLst/>
          </a:prstGeom>
          <a:solidFill>
            <a:srgbClr val="00B0F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（参考資料）募集要領　別添１</a:t>
            </a:r>
          </a:p>
        </p:txBody>
      </p:sp>
      <p:sp>
        <p:nvSpPr>
          <p:cNvPr id="1884" name="正方形/長方形 10"/>
          <p:cNvSpPr/>
          <p:nvPr/>
        </p:nvSpPr>
        <p:spPr>
          <a:xfrm>
            <a:off x="7164288" y="116632"/>
            <a:ext cx="134523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経済産業省</a:t>
            </a:r>
          </a:p>
        </p:txBody>
      </p:sp>
      <p:sp>
        <p:nvSpPr>
          <p:cNvPr id="1887" name="Text Box 4"/>
          <p:cNvSpPr txBox="1">
            <a:spLocks noChangeArrowheads="1"/>
          </p:cNvSpPr>
          <p:nvPr/>
        </p:nvSpPr>
        <p:spPr>
          <a:xfrm>
            <a:off x="179512" y="606419"/>
            <a:ext cx="7398461" cy="307777"/>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ja-JP"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a:t>
            </a:r>
            <a:r>
              <a:rPr kumimoji="1" lang="ja-JP" altLang="en-US"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企画提案書に記載すべき項目</a:t>
            </a:r>
            <a:r>
              <a:rPr kumimoji="1" lang="ja-JP"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a:t>
            </a:r>
            <a:r>
              <a:rPr kumimoji="1" lang="ja-JP" altLang="en-US"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　</a:t>
            </a:r>
            <a:endParaRPr kumimoji="1" lang="ja-JP"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endParaRPr>
          </a:p>
        </p:txBody>
      </p:sp>
      <p:sp>
        <p:nvSpPr>
          <p:cNvPr id="7" name="正方形/長方形 6"/>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B3CE161D-13BC-4182-8EA4-C87222052DCF}"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68</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graphicFrame>
        <p:nvGraphicFramePr>
          <p:cNvPr id="4" name="表 3">
            <a:extLst>
              <a:ext uri="{FF2B5EF4-FFF2-40B4-BE49-F238E27FC236}">
                <a16:creationId xmlns:a16="http://schemas.microsoft.com/office/drawing/2014/main" id="{2E3219B6-7316-EE2B-4DBB-FFF5B45F8673}"/>
              </a:ext>
            </a:extLst>
          </p:cNvPr>
          <p:cNvGraphicFramePr>
            <a:graphicFrameLocks noGrp="1"/>
          </p:cNvGraphicFramePr>
          <p:nvPr/>
        </p:nvGraphicFramePr>
        <p:xfrm>
          <a:off x="251520" y="917685"/>
          <a:ext cx="8800728" cy="5535649"/>
        </p:xfrm>
        <a:graphic>
          <a:graphicData uri="http://schemas.openxmlformats.org/drawingml/2006/table">
            <a:tbl>
              <a:tblPr/>
              <a:tblGrid>
                <a:gridCol w="1296144">
                  <a:extLst>
                    <a:ext uri="{9D8B030D-6E8A-4147-A177-3AD203B41FA5}">
                      <a16:colId xmlns:a16="http://schemas.microsoft.com/office/drawing/2014/main" val="1304121162"/>
                    </a:ext>
                  </a:extLst>
                </a:gridCol>
                <a:gridCol w="2880320">
                  <a:extLst>
                    <a:ext uri="{9D8B030D-6E8A-4147-A177-3AD203B41FA5}">
                      <a16:colId xmlns:a16="http://schemas.microsoft.com/office/drawing/2014/main" val="1745479314"/>
                    </a:ext>
                  </a:extLst>
                </a:gridCol>
                <a:gridCol w="4624264">
                  <a:extLst>
                    <a:ext uri="{9D8B030D-6E8A-4147-A177-3AD203B41FA5}">
                      <a16:colId xmlns:a16="http://schemas.microsoft.com/office/drawing/2014/main" val="1182994437"/>
                    </a:ext>
                  </a:extLst>
                </a:gridCol>
              </a:tblGrid>
              <a:tr h="252033">
                <a:tc>
                  <a:txBody>
                    <a:bodyPr/>
                    <a:lstStyle>
                      <a:lvl1pPr marL="0" algn="l" defTabSz="1007943" rtl="0" eaLnBrk="1" latinLnBrk="0" hangingPunct="1">
                        <a:defRPr kumimoji="1" sz="1984" kern="1200">
                          <a:solidFill>
                            <a:schemeClr val="tx1"/>
                          </a:solidFill>
                          <a:latin typeface="Arial"/>
                          <a:ea typeface="ＭＳ Ｐゴシック"/>
                        </a:defRPr>
                      </a:lvl1pPr>
                      <a:lvl2pPr marL="503972" algn="l" defTabSz="1007943" rtl="0" eaLnBrk="1" latinLnBrk="0" hangingPunct="1">
                        <a:defRPr kumimoji="1" sz="1984" kern="1200">
                          <a:solidFill>
                            <a:schemeClr val="tx1"/>
                          </a:solidFill>
                          <a:latin typeface="Arial"/>
                          <a:ea typeface="ＭＳ Ｐゴシック"/>
                        </a:defRPr>
                      </a:lvl2pPr>
                      <a:lvl3pPr marL="1007943" algn="l" defTabSz="1007943" rtl="0" eaLnBrk="1" latinLnBrk="0" hangingPunct="1">
                        <a:defRPr kumimoji="1" sz="1984" kern="1200">
                          <a:solidFill>
                            <a:schemeClr val="tx1"/>
                          </a:solidFill>
                          <a:latin typeface="Arial"/>
                          <a:ea typeface="ＭＳ Ｐゴシック"/>
                        </a:defRPr>
                      </a:lvl3pPr>
                      <a:lvl4pPr marL="1511915" algn="l" defTabSz="1007943" rtl="0" eaLnBrk="1" latinLnBrk="0" hangingPunct="1">
                        <a:defRPr kumimoji="1" sz="1984" kern="1200">
                          <a:solidFill>
                            <a:schemeClr val="tx1"/>
                          </a:solidFill>
                          <a:latin typeface="Arial"/>
                          <a:ea typeface="ＭＳ Ｐゴシック"/>
                        </a:defRPr>
                      </a:lvl4pPr>
                      <a:lvl5pPr marL="2015886" algn="l" defTabSz="1007943" rtl="0" eaLnBrk="1" latinLnBrk="0" hangingPunct="1">
                        <a:defRPr kumimoji="1" sz="1984" kern="1200">
                          <a:solidFill>
                            <a:schemeClr val="tx1"/>
                          </a:solidFill>
                          <a:latin typeface="Arial"/>
                          <a:ea typeface="ＭＳ Ｐゴシック"/>
                        </a:defRPr>
                      </a:lvl5pPr>
                      <a:lvl6pPr marL="2519858" algn="l" defTabSz="1007943" rtl="0" eaLnBrk="1" latinLnBrk="0" hangingPunct="1">
                        <a:defRPr kumimoji="1" sz="1984" kern="1200">
                          <a:solidFill>
                            <a:schemeClr val="tx1"/>
                          </a:solidFill>
                          <a:latin typeface="Arial"/>
                          <a:ea typeface="ＭＳ Ｐゴシック"/>
                        </a:defRPr>
                      </a:lvl6pPr>
                      <a:lvl7pPr marL="3023829" algn="l" defTabSz="1007943" rtl="0" eaLnBrk="1" latinLnBrk="0" hangingPunct="1">
                        <a:defRPr kumimoji="1" sz="1984" kern="1200">
                          <a:solidFill>
                            <a:schemeClr val="tx1"/>
                          </a:solidFill>
                          <a:latin typeface="Arial"/>
                          <a:ea typeface="ＭＳ Ｐゴシック"/>
                        </a:defRPr>
                      </a:lvl7pPr>
                      <a:lvl8pPr marL="3527801" algn="l" defTabSz="1007943" rtl="0" eaLnBrk="1" latinLnBrk="0" hangingPunct="1">
                        <a:defRPr kumimoji="1" sz="1984" kern="1200">
                          <a:solidFill>
                            <a:schemeClr val="tx1"/>
                          </a:solidFill>
                          <a:latin typeface="Arial"/>
                          <a:ea typeface="ＭＳ Ｐゴシック"/>
                        </a:defRPr>
                      </a:lvl8pPr>
                      <a:lvl9pPr marL="4031772" algn="l" defTabSz="1007943" rtl="0" eaLnBrk="1" latinLnBrk="0" hangingPunct="1">
                        <a:defRPr kumimoji="1" sz="1984" kern="1200">
                          <a:solidFill>
                            <a:schemeClr val="tx1"/>
                          </a:solidFill>
                          <a:latin typeface="Arial"/>
                          <a:ea typeface="ＭＳ Ｐゴシック"/>
                        </a:defRPr>
                      </a:lvl9pPr>
                    </a:lstStyle>
                    <a:p>
                      <a:pPr algn="ctr" fontAlgn="ctr"/>
                      <a:r>
                        <a:rPr lang="ja-JP" altLang="en-US" sz="1000" b="1" i="0" u="none" strike="noStrike">
                          <a:solidFill>
                            <a:schemeClr val="bg1"/>
                          </a:solidFill>
                          <a:effectLst/>
                          <a:latin typeface="+mn-ea"/>
                          <a:ea typeface="+mn-ea"/>
                        </a:rPr>
                        <a:t>大項目</a:t>
                      </a:r>
                    </a:p>
                  </a:txBody>
                  <a:tcPr marL="36000" marR="36000" marT="3473" marB="0" anchor="ctr">
                    <a:lnL w="6350" cap="flat" cmpd="sng" algn="ctr">
                      <a:solidFill>
                        <a:srgbClr val="FFFFFF">
                          <a:lumMod val="50000"/>
                        </a:srgbClr>
                      </a:solidFill>
                      <a:prstDash val="solid"/>
                      <a:round/>
                      <a:headEnd type="none" w="med" len="med"/>
                      <a:tailEnd type="none" w="med" len="med"/>
                    </a:lnL>
                    <a:lnR w="6350" cap="flat" cmpd="sng" algn="ctr">
                      <a:solidFill>
                        <a:srgbClr val="FFFFFF">
                          <a:lumMod val="50000"/>
                        </a:srgbClr>
                      </a:solidFill>
                      <a:prstDash val="solid"/>
                      <a:round/>
                      <a:headEnd type="none" w="med" len="med"/>
                      <a:tailEnd type="none" w="med" len="med"/>
                    </a:lnR>
                    <a:lnT w="6350" cap="flat" cmpd="sng" algn="ctr">
                      <a:solidFill>
                        <a:srgbClr val="FFFFFF">
                          <a:lumMod val="50000"/>
                        </a:srgb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6690AF">
                        <a:lumMod val="75000"/>
                      </a:srgbClr>
                    </a:solidFill>
                  </a:tcPr>
                </a:tc>
                <a:tc>
                  <a:txBody>
                    <a:bodyPr/>
                    <a:lstStyle>
                      <a:lvl1pPr marL="0" algn="l" defTabSz="1007943" rtl="0" eaLnBrk="1" latinLnBrk="0" hangingPunct="1">
                        <a:defRPr kumimoji="1" sz="1984" kern="1200">
                          <a:solidFill>
                            <a:schemeClr val="tx1"/>
                          </a:solidFill>
                          <a:latin typeface="Arial"/>
                          <a:ea typeface="ＭＳ Ｐゴシック"/>
                        </a:defRPr>
                      </a:lvl1pPr>
                      <a:lvl2pPr marL="503972" algn="l" defTabSz="1007943" rtl="0" eaLnBrk="1" latinLnBrk="0" hangingPunct="1">
                        <a:defRPr kumimoji="1" sz="1984" kern="1200">
                          <a:solidFill>
                            <a:schemeClr val="tx1"/>
                          </a:solidFill>
                          <a:latin typeface="Arial"/>
                          <a:ea typeface="ＭＳ Ｐゴシック"/>
                        </a:defRPr>
                      </a:lvl2pPr>
                      <a:lvl3pPr marL="1007943" algn="l" defTabSz="1007943" rtl="0" eaLnBrk="1" latinLnBrk="0" hangingPunct="1">
                        <a:defRPr kumimoji="1" sz="1984" kern="1200">
                          <a:solidFill>
                            <a:schemeClr val="tx1"/>
                          </a:solidFill>
                          <a:latin typeface="Arial"/>
                          <a:ea typeface="ＭＳ Ｐゴシック"/>
                        </a:defRPr>
                      </a:lvl3pPr>
                      <a:lvl4pPr marL="1511915" algn="l" defTabSz="1007943" rtl="0" eaLnBrk="1" latinLnBrk="0" hangingPunct="1">
                        <a:defRPr kumimoji="1" sz="1984" kern="1200">
                          <a:solidFill>
                            <a:schemeClr val="tx1"/>
                          </a:solidFill>
                          <a:latin typeface="Arial"/>
                          <a:ea typeface="ＭＳ Ｐゴシック"/>
                        </a:defRPr>
                      </a:lvl4pPr>
                      <a:lvl5pPr marL="2015886" algn="l" defTabSz="1007943" rtl="0" eaLnBrk="1" latinLnBrk="0" hangingPunct="1">
                        <a:defRPr kumimoji="1" sz="1984" kern="1200">
                          <a:solidFill>
                            <a:schemeClr val="tx1"/>
                          </a:solidFill>
                          <a:latin typeface="Arial"/>
                          <a:ea typeface="ＭＳ Ｐゴシック"/>
                        </a:defRPr>
                      </a:lvl5pPr>
                      <a:lvl6pPr marL="2519858" algn="l" defTabSz="1007943" rtl="0" eaLnBrk="1" latinLnBrk="0" hangingPunct="1">
                        <a:defRPr kumimoji="1" sz="1984" kern="1200">
                          <a:solidFill>
                            <a:schemeClr val="tx1"/>
                          </a:solidFill>
                          <a:latin typeface="Arial"/>
                          <a:ea typeface="ＭＳ Ｐゴシック"/>
                        </a:defRPr>
                      </a:lvl6pPr>
                      <a:lvl7pPr marL="3023829" algn="l" defTabSz="1007943" rtl="0" eaLnBrk="1" latinLnBrk="0" hangingPunct="1">
                        <a:defRPr kumimoji="1" sz="1984" kern="1200">
                          <a:solidFill>
                            <a:schemeClr val="tx1"/>
                          </a:solidFill>
                          <a:latin typeface="Arial"/>
                          <a:ea typeface="ＭＳ Ｐゴシック"/>
                        </a:defRPr>
                      </a:lvl7pPr>
                      <a:lvl8pPr marL="3527801" algn="l" defTabSz="1007943" rtl="0" eaLnBrk="1" latinLnBrk="0" hangingPunct="1">
                        <a:defRPr kumimoji="1" sz="1984" kern="1200">
                          <a:solidFill>
                            <a:schemeClr val="tx1"/>
                          </a:solidFill>
                          <a:latin typeface="Arial"/>
                          <a:ea typeface="ＭＳ Ｐゴシック"/>
                        </a:defRPr>
                      </a:lvl8pPr>
                      <a:lvl9pPr marL="4031772" algn="l" defTabSz="1007943" rtl="0" eaLnBrk="1" latinLnBrk="0" hangingPunct="1">
                        <a:defRPr kumimoji="1" sz="1984" kern="1200">
                          <a:solidFill>
                            <a:schemeClr val="tx1"/>
                          </a:solidFill>
                          <a:latin typeface="Arial"/>
                          <a:ea typeface="ＭＳ Ｐゴシック"/>
                        </a:defRPr>
                      </a:lvl9pPr>
                    </a:lstStyle>
                    <a:p>
                      <a:pPr algn="ctr" fontAlgn="ctr"/>
                      <a:r>
                        <a:rPr lang="ja-JP" altLang="en-US" sz="1000" b="1" i="0" u="none" strike="noStrike">
                          <a:solidFill>
                            <a:schemeClr val="bg1"/>
                          </a:solidFill>
                          <a:effectLst/>
                          <a:latin typeface="+mn-ea"/>
                          <a:ea typeface="+mn-ea"/>
                        </a:rPr>
                        <a:t>小項目</a:t>
                      </a:r>
                    </a:p>
                  </a:txBody>
                  <a:tcPr marL="36000" marR="36000" marT="3473" marB="0" anchor="ctr">
                    <a:lnL w="6350" cap="flat" cmpd="sng" algn="ctr">
                      <a:solidFill>
                        <a:srgbClr val="FFFFFF">
                          <a:lumMod val="50000"/>
                        </a:srgbClr>
                      </a:solidFill>
                      <a:prstDash val="solid"/>
                      <a:round/>
                      <a:headEnd type="none" w="med" len="med"/>
                      <a:tailEnd type="none" w="med" len="med"/>
                    </a:lnL>
                    <a:lnR w="6350" cap="flat" cmpd="sng" algn="ctr">
                      <a:solidFill>
                        <a:srgbClr val="FFFFFF">
                          <a:lumMod val="50000"/>
                        </a:srgbClr>
                      </a:solidFill>
                      <a:prstDash val="solid"/>
                      <a:round/>
                      <a:headEnd type="none" w="med" len="med"/>
                      <a:tailEnd type="none" w="med" len="med"/>
                    </a:lnR>
                    <a:lnT w="6350" cap="flat" cmpd="sng" algn="ctr">
                      <a:solidFill>
                        <a:srgbClr val="FFFFFF">
                          <a:lumMod val="50000"/>
                        </a:srgbClr>
                      </a:solidFill>
                      <a:prstDash val="solid"/>
                      <a:round/>
                      <a:headEnd type="none" w="med" len="med"/>
                      <a:tailEnd type="none" w="med" len="med"/>
                    </a:lnT>
                    <a:lnB w="635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solidFill>
                      <a:srgbClr val="6690AF">
                        <a:lumMod val="75000"/>
                      </a:srgbClr>
                    </a:solidFill>
                  </a:tcPr>
                </a:tc>
                <a:tc>
                  <a:txBody>
                    <a:bodyPr/>
                    <a:lstStyle>
                      <a:lvl1pPr marL="0" algn="l" defTabSz="1007943" rtl="0" eaLnBrk="1" latinLnBrk="0" hangingPunct="1">
                        <a:defRPr kumimoji="1" sz="1984" kern="1200">
                          <a:solidFill>
                            <a:schemeClr val="tx1"/>
                          </a:solidFill>
                          <a:latin typeface="Arial"/>
                          <a:ea typeface="ＭＳ Ｐゴシック"/>
                        </a:defRPr>
                      </a:lvl1pPr>
                      <a:lvl2pPr marL="503972" algn="l" defTabSz="1007943" rtl="0" eaLnBrk="1" latinLnBrk="0" hangingPunct="1">
                        <a:defRPr kumimoji="1" sz="1984" kern="1200">
                          <a:solidFill>
                            <a:schemeClr val="tx1"/>
                          </a:solidFill>
                          <a:latin typeface="Arial"/>
                          <a:ea typeface="ＭＳ Ｐゴシック"/>
                        </a:defRPr>
                      </a:lvl2pPr>
                      <a:lvl3pPr marL="1007943" algn="l" defTabSz="1007943" rtl="0" eaLnBrk="1" latinLnBrk="0" hangingPunct="1">
                        <a:defRPr kumimoji="1" sz="1984" kern="1200">
                          <a:solidFill>
                            <a:schemeClr val="tx1"/>
                          </a:solidFill>
                          <a:latin typeface="Arial"/>
                          <a:ea typeface="ＭＳ Ｐゴシック"/>
                        </a:defRPr>
                      </a:lvl3pPr>
                      <a:lvl4pPr marL="1511915" algn="l" defTabSz="1007943" rtl="0" eaLnBrk="1" latinLnBrk="0" hangingPunct="1">
                        <a:defRPr kumimoji="1" sz="1984" kern="1200">
                          <a:solidFill>
                            <a:schemeClr val="tx1"/>
                          </a:solidFill>
                          <a:latin typeface="Arial"/>
                          <a:ea typeface="ＭＳ Ｐゴシック"/>
                        </a:defRPr>
                      </a:lvl4pPr>
                      <a:lvl5pPr marL="2015886" algn="l" defTabSz="1007943" rtl="0" eaLnBrk="1" latinLnBrk="0" hangingPunct="1">
                        <a:defRPr kumimoji="1" sz="1984" kern="1200">
                          <a:solidFill>
                            <a:schemeClr val="tx1"/>
                          </a:solidFill>
                          <a:latin typeface="Arial"/>
                          <a:ea typeface="ＭＳ Ｐゴシック"/>
                        </a:defRPr>
                      </a:lvl5pPr>
                      <a:lvl6pPr marL="2519858" algn="l" defTabSz="1007943" rtl="0" eaLnBrk="1" latinLnBrk="0" hangingPunct="1">
                        <a:defRPr kumimoji="1" sz="1984" kern="1200">
                          <a:solidFill>
                            <a:schemeClr val="tx1"/>
                          </a:solidFill>
                          <a:latin typeface="Arial"/>
                          <a:ea typeface="ＭＳ Ｐゴシック"/>
                        </a:defRPr>
                      </a:lvl6pPr>
                      <a:lvl7pPr marL="3023829" algn="l" defTabSz="1007943" rtl="0" eaLnBrk="1" latinLnBrk="0" hangingPunct="1">
                        <a:defRPr kumimoji="1" sz="1984" kern="1200">
                          <a:solidFill>
                            <a:schemeClr val="tx1"/>
                          </a:solidFill>
                          <a:latin typeface="Arial"/>
                          <a:ea typeface="ＭＳ Ｐゴシック"/>
                        </a:defRPr>
                      </a:lvl7pPr>
                      <a:lvl8pPr marL="3527801" algn="l" defTabSz="1007943" rtl="0" eaLnBrk="1" latinLnBrk="0" hangingPunct="1">
                        <a:defRPr kumimoji="1" sz="1984" kern="1200">
                          <a:solidFill>
                            <a:schemeClr val="tx1"/>
                          </a:solidFill>
                          <a:latin typeface="Arial"/>
                          <a:ea typeface="ＭＳ Ｐゴシック"/>
                        </a:defRPr>
                      </a:lvl8pPr>
                      <a:lvl9pPr marL="4031772" algn="l" defTabSz="1007943" rtl="0" eaLnBrk="1" latinLnBrk="0" hangingPunct="1">
                        <a:defRPr kumimoji="1" sz="1984" kern="1200">
                          <a:solidFill>
                            <a:schemeClr val="tx1"/>
                          </a:solidFill>
                          <a:latin typeface="Arial"/>
                          <a:ea typeface="ＭＳ Ｐゴシック"/>
                        </a:defRPr>
                      </a:lvl9pPr>
                    </a:lstStyle>
                    <a:p>
                      <a:pPr algn="ctr" fontAlgn="ctr"/>
                      <a:r>
                        <a:rPr lang="ja-JP" altLang="en-US" sz="1000" b="1" i="0" u="none" strike="noStrike">
                          <a:solidFill>
                            <a:schemeClr val="bg1"/>
                          </a:solidFill>
                          <a:effectLst/>
                          <a:latin typeface="+mn-ea"/>
                          <a:ea typeface="+mn-ea"/>
                        </a:rPr>
                        <a:t>詳細</a:t>
                      </a:r>
                    </a:p>
                  </a:txBody>
                  <a:tcPr marL="36000" marR="36000" marT="3473" marB="0" anchor="ctr">
                    <a:lnL w="6350" cap="flat" cmpd="sng" algn="ctr">
                      <a:solidFill>
                        <a:srgbClr val="FFFFFF">
                          <a:lumMod val="50000"/>
                        </a:srgbClr>
                      </a:solidFill>
                      <a:prstDash val="solid"/>
                      <a:round/>
                      <a:headEnd type="none" w="med" len="med"/>
                      <a:tailEnd type="none" w="med" len="med"/>
                    </a:lnL>
                    <a:lnR w="6350" cap="flat" cmpd="sng" algn="ctr">
                      <a:solidFill>
                        <a:srgbClr val="FFFFFF">
                          <a:lumMod val="50000"/>
                        </a:srgbClr>
                      </a:solidFill>
                      <a:prstDash val="solid"/>
                      <a:round/>
                      <a:headEnd type="none" w="med" len="med"/>
                      <a:tailEnd type="none" w="med" len="med"/>
                    </a:lnR>
                    <a:lnT w="6350" cap="flat" cmpd="sng" algn="ctr">
                      <a:solidFill>
                        <a:srgbClr val="FFFFFF">
                          <a:lumMod val="50000"/>
                        </a:srgbClr>
                      </a:solidFill>
                      <a:prstDash val="solid"/>
                      <a:round/>
                      <a:headEnd type="none" w="med" len="med"/>
                      <a:tailEnd type="none" w="med" len="med"/>
                    </a:lnT>
                    <a:lnB w="635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solidFill>
                      <a:srgbClr val="6690AF">
                        <a:lumMod val="75000"/>
                      </a:srgbClr>
                    </a:solidFill>
                  </a:tcPr>
                </a:tc>
                <a:extLst>
                  <a:ext uri="{0D108BD9-81ED-4DB2-BD59-A6C34878D82A}">
                    <a16:rowId xmlns:a16="http://schemas.microsoft.com/office/drawing/2014/main" val="4287556086"/>
                  </a:ext>
                </a:extLst>
              </a:tr>
              <a:tr h="406432">
                <a:tc rowSpan="4">
                  <a:txBody>
                    <a:bodyPr/>
                    <a:lstStyle>
                      <a:lvl1pPr marL="0" algn="l" defTabSz="914400" rtl="0" eaLnBrk="1" latinLnBrk="0" hangingPunct="1">
                        <a:defRPr kumimoji="1" sz="1800" kern="1200">
                          <a:solidFill>
                            <a:schemeClr val="tx1"/>
                          </a:solidFill>
                          <a:latin typeface="Meiryo UI"/>
                          <a:ea typeface="Meiryo UI"/>
                        </a:defRPr>
                      </a:lvl1pPr>
                      <a:lvl2pPr marL="457200" algn="l" defTabSz="914400" rtl="0" eaLnBrk="1" latinLnBrk="0" hangingPunct="1">
                        <a:defRPr kumimoji="1" sz="1800" kern="1200">
                          <a:solidFill>
                            <a:schemeClr val="tx1"/>
                          </a:solidFill>
                          <a:latin typeface="Meiryo UI"/>
                          <a:ea typeface="Meiryo UI"/>
                        </a:defRPr>
                      </a:lvl2pPr>
                      <a:lvl3pPr marL="914400" algn="l" defTabSz="914400" rtl="0" eaLnBrk="1" latinLnBrk="0" hangingPunct="1">
                        <a:defRPr kumimoji="1" sz="1800" kern="1200">
                          <a:solidFill>
                            <a:schemeClr val="tx1"/>
                          </a:solidFill>
                          <a:latin typeface="Meiryo UI"/>
                          <a:ea typeface="Meiryo UI"/>
                        </a:defRPr>
                      </a:lvl3pPr>
                      <a:lvl4pPr marL="1371600" algn="l" defTabSz="914400" rtl="0" eaLnBrk="1" latinLnBrk="0" hangingPunct="1">
                        <a:defRPr kumimoji="1" sz="1800" kern="1200">
                          <a:solidFill>
                            <a:schemeClr val="tx1"/>
                          </a:solidFill>
                          <a:latin typeface="Meiryo UI"/>
                          <a:ea typeface="Meiryo UI"/>
                        </a:defRPr>
                      </a:lvl4pPr>
                      <a:lvl5pPr marL="1828800" algn="l" defTabSz="914400" rtl="0" eaLnBrk="1" latinLnBrk="0" hangingPunct="1">
                        <a:defRPr kumimoji="1" sz="1800" kern="1200">
                          <a:solidFill>
                            <a:schemeClr val="tx1"/>
                          </a:solidFill>
                          <a:latin typeface="Meiryo UI"/>
                          <a:ea typeface="Meiryo UI"/>
                        </a:defRPr>
                      </a:lvl5pPr>
                      <a:lvl6pPr marL="2286000" algn="l" defTabSz="914400" rtl="0" eaLnBrk="1" latinLnBrk="0" hangingPunct="1">
                        <a:defRPr kumimoji="1" sz="1800" kern="1200">
                          <a:solidFill>
                            <a:schemeClr val="tx1"/>
                          </a:solidFill>
                          <a:latin typeface="Meiryo UI"/>
                          <a:ea typeface="Meiryo UI"/>
                        </a:defRPr>
                      </a:lvl6pPr>
                      <a:lvl7pPr marL="2743200" algn="l" defTabSz="914400" rtl="0" eaLnBrk="1" latinLnBrk="0" hangingPunct="1">
                        <a:defRPr kumimoji="1" sz="1800" kern="1200">
                          <a:solidFill>
                            <a:schemeClr val="tx1"/>
                          </a:solidFill>
                          <a:latin typeface="Meiryo UI"/>
                          <a:ea typeface="Meiryo UI"/>
                        </a:defRPr>
                      </a:lvl7pPr>
                      <a:lvl8pPr marL="3200400" algn="l" defTabSz="914400" rtl="0" eaLnBrk="1" latinLnBrk="0" hangingPunct="1">
                        <a:defRPr kumimoji="1" sz="1800" kern="1200">
                          <a:solidFill>
                            <a:schemeClr val="tx1"/>
                          </a:solidFill>
                          <a:latin typeface="Meiryo UI"/>
                          <a:ea typeface="Meiryo UI"/>
                        </a:defRPr>
                      </a:lvl8pPr>
                      <a:lvl9pPr marL="3657600" algn="l" defTabSz="914400" rtl="0" eaLnBrk="1" latinLnBrk="0" hangingPunct="1">
                        <a:defRPr kumimoji="1" sz="1800" kern="1200">
                          <a:solidFill>
                            <a:schemeClr val="tx1"/>
                          </a:solidFill>
                          <a:latin typeface="Meiryo UI"/>
                          <a:ea typeface="Meiryo UI"/>
                        </a:defRPr>
                      </a:lvl9pPr>
                    </a:lstStyle>
                    <a:p>
                      <a:pPr algn="l" fontAlgn="ctr"/>
                      <a:r>
                        <a:rPr kumimoji="1" lang="en-US" altLang="ja-JP" sz="900" b="0" i="0" u="none" strike="noStrike" kern="1200">
                          <a:solidFill>
                            <a:srgbClr val="000000"/>
                          </a:solidFill>
                          <a:effectLst/>
                          <a:latin typeface="+mn-ea"/>
                          <a:ea typeface="+mn-ea"/>
                          <a:cs typeface="+mn-cs"/>
                        </a:rPr>
                        <a:t>A.</a:t>
                      </a:r>
                      <a:r>
                        <a:rPr kumimoji="1" lang="ja-JP" altLang="en-US" sz="900" b="0" i="0" u="none" strike="noStrike" kern="1200">
                          <a:solidFill>
                            <a:srgbClr val="000000"/>
                          </a:solidFill>
                          <a:effectLst/>
                          <a:latin typeface="+mn-ea"/>
                          <a:ea typeface="+mn-ea"/>
                          <a:cs typeface="+mn-cs"/>
                        </a:rPr>
                        <a:t>現状把握・</a:t>
                      </a:r>
                      <a:br>
                        <a:rPr kumimoji="1" lang="ja-JP" altLang="en-US" sz="900" b="0" i="0" u="none" strike="noStrike" kern="1200">
                          <a:solidFill>
                            <a:srgbClr val="000000"/>
                          </a:solidFill>
                          <a:effectLst/>
                          <a:latin typeface="+mn-ea"/>
                          <a:ea typeface="+mn-ea"/>
                          <a:cs typeface="+mn-cs"/>
                        </a:rPr>
                      </a:br>
                      <a:r>
                        <a:rPr kumimoji="1" lang="ja-JP" altLang="en-US" sz="900" b="0" i="0" u="none" strike="noStrike" kern="1200">
                          <a:solidFill>
                            <a:srgbClr val="000000"/>
                          </a:solidFill>
                          <a:effectLst/>
                          <a:latin typeface="+mn-ea"/>
                          <a:ea typeface="+mn-ea"/>
                          <a:cs typeface="+mn-cs"/>
                        </a:rPr>
                        <a:t>将来構想の具体性</a:t>
                      </a:r>
                    </a:p>
                  </a:txBody>
                  <a:tcPr marL="72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tc>
                  <a:txBody>
                    <a:bodyPr/>
                    <a:lstStyle>
                      <a:lvl1pPr marL="0" algn="l" defTabSz="914400" rtl="0" eaLnBrk="1" latinLnBrk="0" hangingPunct="1">
                        <a:defRPr kumimoji="1" sz="1800" kern="1200">
                          <a:solidFill>
                            <a:schemeClr val="tx1"/>
                          </a:solidFill>
                          <a:latin typeface="Meiryo UI"/>
                          <a:ea typeface="Meiryo UI"/>
                        </a:defRPr>
                      </a:lvl1pPr>
                      <a:lvl2pPr marL="457200" algn="l" defTabSz="914400" rtl="0" eaLnBrk="1" latinLnBrk="0" hangingPunct="1">
                        <a:defRPr kumimoji="1" sz="1800" kern="1200">
                          <a:solidFill>
                            <a:schemeClr val="tx1"/>
                          </a:solidFill>
                          <a:latin typeface="Meiryo UI"/>
                          <a:ea typeface="Meiryo UI"/>
                        </a:defRPr>
                      </a:lvl2pPr>
                      <a:lvl3pPr marL="914400" algn="l" defTabSz="914400" rtl="0" eaLnBrk="1" latinLnBrk="0" hangingPunct="1">
                        <a:defRPr kumimoji="1" sz="1800" kern="1200">
                          <a:solidFill>
                            <a:schemeClr val="tx1"/>
                          </a:solidFill>
                          <a:latin typeface="Meiryo UI"/>
                          <a:ea typeface="Meiryo UI"/>
                        </a:defRPr>
                      </a:lvl3pPr>
                      <a:lvl4pPr marL="1371600" algn="l" defTabSz="914400" rtl="0" eaLnBrk="1" latinLnBrk="0" hangingPunct="1">
                        <a:defRPr kumimoji="1" sz="1800" kern="1200">
                          <a:solidFill>
                            <a:schemeClr val="tx1"/>
                          </a:solidFill>
                          <a:latin typeface="Meiryo UI"/>
                          <a:ea typeface="Meiryo UI"/>
                        </a:defRPr>
                      </a:lvl4pPr>
                      <a:lvl5pPr marL="1828800" algn="l" defTabSz="914400" rtl="0" eaLnBrk="1" latinLnBrk="0" hangingPunct="1">
                        <a:defRPr kumimoji="1" sz="1800" kern="1200">
                          <a:solidFill>
                            <a:schemeClr val="tx1"/>
                          </a:solidFill>
                          <a:latin typeface="Meiryo UI"/>
                          <a:ea typeface="Meiryo UI"/>
                        </a:defRPr>
                      </a:lvl5pPr>
                      <a:lvl6pPr marL="2286000" algn="l" defTabSz="914400" rtl="0" eaLnBrk="1" latinLnBrk="0" hangingPunct="1">
                        <a:defRPr kumimoji="1" sz="1800" kern="1200">
                          <a:solidFill>
                            <a:schemeClr val="tx1"/>
                          </a:solidFill>
                          <a:latin typeface="Meiryo UI"/>
                          <a:ea typeface="Meiryo UI"/>
                        </a:defRPr>
                      </a:lvl6pPr>
                      <a:lvl7pPr marL="2743200" algn="l" defTabSz="914400" rtl="0" eaLnBrk="1" latinLnBrk="0" hangingPunct="1">
                        <a:defRPr kumimoji="1" sz="1800" kern="1200">
                          <a:solidFill>
                            <a:schemeClr val="tx1"/>
                          </a:solidFill>
                          <a:latin typeface="Meiryo UI"/>
                          <a:ea typeface="Meiryo UI"/>
                        </a:defRPr>
                      </a:lvl7pPr>
                      <a:lvl8pPr marL="3200400" algn="l" defTabSz="914400" rtl="0" eaLnBrk="1" latinLnBrk="0" hangingPunct="1">
                        <a:defRPr kumimoji="1" sz="1800" kern="1200">
                          <a:solidFill>
                            <a:schemeClr val="tx1"/>
                          </a:solidFill>
                          <a:latin typeface="Meiryo UI"/>
                          <a:ea typeface="Meiryo UI"/>
                        </a:defRPr>
                      </a:lvl8pPr>
                      <a:lvl9pPr marL="3657600" algn="l" defTabSz="914400" rtl="0" eaLnBrk="1" latinLnBrk="0" hangingPunct="1">
                        <a:defRPr kumimoji="1" sz="1800" kern="1200">
                          <a:solidFill>
                            <a:schemeClr val="tx1"/>
                          </a:solidFill>
                          <a:latin typeface="Meiryo UI"/>
                          <a:ea typeface="Meiryo UI"/>
                        </a:defRPr>
                      </a:lvl9pPr>
                    </a:lstStyle>
                    <a:p>
                      <a:pPr algn="l" fontAlgn="ctr"/>
                      <a:r>
                        <a:rPr kumimoji="1" lang="ja-JP" altLang="en-US" sz="900" b="0" i="0" u="none" strike="noStrike" kern="1200">
                          <a:solidFill>
                            <a:srgbClr val="000000"/>
                          </a:solidFill>
                          <a:effectLst/>
                          <a:latin typeface="MSPゴシック"/>
                          <a:ea typeface="+mn-ea"/>
                          <a:cs typeface="+mn-cs"/>
                        </a:rPr>
                        <a:t>（１）社会課題・地域課題・利用者ニーズの整理</a:t>
                      </a: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rgbClr val="FFFFFF">
                          <a:lumMod val="50000"/>
                        </a:srgbClr>
                      </a:solidFill>
                      <a:prstDash val="solid"/>
                      <a:round/>
                      <a:headEnd type="none" w="med" len="med"/>
                      <a:tailEnd type="none" w="med" len="med"/>
                    </a:lnR>
                    <a:lnT w="6350" cap="flat" cmpd="sng" algn="ctr">
                      <a:solidFill>
                        <a:srgbClr val="FFFFFF">
                          <a:lumMod val="50000"/>
                        </a:srgb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tc>
                  <a:txBody>
                    <a:bodyPr/>
                    <a:lstStyle>
                      <a:lvl1pPr marL="0" algn="l" defTabSz="914400" rtl="0" eaLnBrk="1" latinLnBrk="0" hangingPunct="1">
                        <a:defRPr kumimoji="1" sz="1800" kern="1200">
                          <a:solidFill>
                            <a:schemeClr val="tx1"/>
                          </a:solidFill>
                          <a:latin typeface="Meiryo UI"/>
                          <a:ea typeface="Meiryo UI"/>
                        </a:defRPr>
                      </a:lvl1pPr>
                      <a:lvl2pPr marL="457200" algn="l" defTabSz="914400" rtl="0" eaLnBrk="1" latinLnBrk="0" hangingPunct="1">
                        <a:defRPr kumimoji="1" sz="1800" kern="1200">
                          <a:solidFill>
                            <a:schemeClr val="tx1"/>
                          </a:solidFill>
                          <a:latin typeface="Meiryo UI"/>
                          <a:ea typeface="Meiryo UI"/>
                        </a:defRPr>
                      </a:lvl2pPr>
                      <a:lvl3pPr marL="914400" algn="l" defTabSz="914400" rtl="0" eaLnBrk="1" latinLnBrk="0" hangingPunct="1">
                        <a:defRPr kumimoji="1" sz="1800" kern="1200">
                          <a:solidFill>
                            <a:schemeClr val="tx1"/>
                          </a:solidFill>
                          <a:latin typeface="Meiryo UI"/>
                          <a:ea typeface="Meiryo UI"/>
                        </a:defRPr>
                      </a:lvl3pPr>
                      <a:lvl4pPr marL="1371600" algn="l" defTabSz="914400" rtl="0" eaLnBrk="1" latinLnBrk="0" hangingPunct="1">
                        <a:defRPr kumimoji="1" sz="1800" kern="1200">
                          <a:solidFill>
                            <a:schemeClr val="tx1"/>
                          </a:solidFill>
                          <a:latin typeface="Meiryo UI"/>
                          <a:ea typeface="Meiryo UI"/>
                        </a:defRPr>
                      </a:lvl4pPr>
                      <a:lvl5pPr marL="1828800" algn="l" defTabSz="914400" rtl="0" eaLnBrk="1" latinLnBrk="0" hangingPunct="1">
                        <a:defRPr kumimoji="1" sz="1800" kern="1200">
                          <a:solidFill>
                            <a:schemeClr val="tx1"/>
                          </a:solidFill>
                          <a:latin typeface="Meiryo UI"/>
                          <a:ea typeface="Meiryo UI"/>
                        </a:defRPr>
                      </a:lvl5pPr>
                      <a:lvl6pPr marL="2286000" algn="l" defTabSz="914400" rtl="0" eaLnBrk="1" latinLnBrk="0" hangingPunct="1">
                        <a:defRPr kumimoji="1" sz="1800" kern="1200">
                          <a:solidFill>
                            <a:schemeClr val="tx1"/>
                          </a:solidFill>
                          <a:latin typeface="Meiryo UI"/>
                          <a:ea typeface="Meiryo UI"/>
                        </a:defRPr>
                      </a:lvl6pPr>
                      <a:lvl7pPr marL="2743200" algn="l" defTabSz="914400" rtl="0" eaLnBrk="1" latinLnBrk="0" hangingPunct="1">
                        <a:defRPr kumimoji="1" sz="1800" kern="1200">
                          <a:solidFill>
                            <a:schemeClr val="tx1"/>
                          </a:solidFill>
                          <a:latin typeface="Meiryo UI"/>
                          <a:ea typeface="Meiryo UI"/>
                        </a:defRPr>
                      </a:lvl7pPr>
                      <a:lvl8pPr marL="3200400" algn="l" defTabSz="914400" rtl="0" eaLnBrk="1" latinLnBrk="0" hangingPunct="1">
                        <a:defRPr kumimoji="1" sz="1800" kern="1200">
                          <a:solidFill>
                            <a:schemeClr val="tx1"/>
                          </a:solidFill>
                          <a:latin typeface="Meiryo UI"/>
                          <a:ea typeface="Meiryo UI"/>
                        </a:defRPr>
                      </a:lvl8pPr>
                      <a:lvl9pPr marL="3657600" algn="l" defTabSz="914400" rtl="0" eaLnBrk="1" latinLnBrk="0" hangingPunct="1">
                        <a:defRPr kumimoji="1" sz="1800" kern="1200">
                          <a:solidFill>
                            <a:schemeClr val="tx1"/>
                          </a:solidFill>
                          <a:latin typeface="Meiryo UI"/>
                          <a:ea typeface="Meiryo UI"/>
                        </a:defRPr>
                      </a:lvl9pPr>
                    </a:lstStyle>
                    <a:p>
                      <a:pPr algn="l" fontAlgn="ctr"/>
                      <a:r>
                        <a:rPr kumimoji="1" lang="ja-JP" altLang="en-US" sz="900" b="0" i="0" u="none" strike="noStrike" kern="1200">
                          <a:solidFill>
                            <a:srgbClr val="000000"/>
                          </a:solidFill>
                          <a:effectLst/>
                          <a:latin typeface="MSPゴシック"/>
                          <a:ea typeface="+mn-ea"/>
                          <a:cs typeface="+mn-cs"/>
                        </a:rPr>
                        <a:t>事業実施の背景にある社会課題や地域課題、利用者（本提案内容の受益者）のニーズを具体的に記載</a:t>
                      </a:r>
                    </a:p>
                  </a:txBody>
                  <a:tcPr marL="72000" marR="36000" marT="36000" marB="36000" anchor="ctr">
                    <a:lnL w="6350" cap="flat" cmpd="sng" algn="ctr">
                      <a:solidFill>
                        <a:srgbClr val="FFFFFF">
                          <a:lumMod val="50000"/>
                        </a:srgbClr>
                      </a:solidFill>
                      <a:prstDash val="solid"/>
                      <a:round/>
                      <a:headEnd type="none" w="med" len="med"/>
                      <a:tailEnd type="none" w="med" len="med"/>
                    </a:lnL>
                    <a:lnR w="6350" cap="flat" cmpd="sng" algn="ctr">
                      <a:solidFill>
                        <a:srgbClr val="FFFFFF">
                          <a:lumMod val="50000"/>
                        </a:srgbClr>
                      </a:solidFill>
                      <a:prstDash val="solid"/>
                      <a:round/>
                      <a:headEnd type="none" w="med" len="med"/>
                      <a:tailEnd type="none" w="med" len="med"/>
                    </a:lnR>
                    <a:lnT w="6350" cap="flat" cmpd="sng" algn="ctr">
                      <a:solidFill>
                        <a:srgbClr val="FFFFFF">
                          <a:lumMod val="50000"/>
                        </a:srgb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849010310"/>
                  </a:ext>
                </a:extLst>
              </a:tr>
              <a:tr h="406432">
                <a:tc vMerge="1">
                  <a:txBody>
                    <a:bodyPr/>
                    <a:lstStyle/>
                    <a:p>
                      <a:endParaRPr kumimoji="1" lang="ja-JP" altLang="en-US"/>
                    </a:p>
                  </a:txBody>
                  <a:tcPr>
                    <a:lnT w="6350" cap="flat" cmpd="sng" algn="ctr">
                      <a:solidFill>
                        <a:srgbClr val="808080"/>
                      </a:solidFill>
                      <a:prstDash val="solid"/>
                      <a:round/>
                      <a:headEnd type="none" w="med" len="med"/>
                      <a:tailEnd type="none" w="med" len="med"/>
                    </a:lnT>
                  </a:tcPr>
                </a:tc>
                <a:tc>
                  <a:txBody>
                    <a:bodyPr/>
                    <a:lstStyle>
                      <a:lvl1pPr marL="0" algn="l" defTabSz="914400" rtl="0" eaLnBrk="1" latinLnBrk="0" hangingPunct="1">
                        <a:defRPr kumimoji="1" sz="1800" kern="1200">
                          <a:solidFill>
                            <a:schemeClr val="tx1"/>
                          </a:solidFill>
                          <a:latin typeface="Meiryo UI"/>
                          <a:ea typeface="Meiryo UI"/>
                        </a:defRPr>
                      </a:lvl1pPr>
                      <a:lvl2pPr marL="457200" algn="l" defTabSz="914400" rtl="0" eaLnBrk="1" latinLnBrk="0" hangingPunct="1">
                        <a:defRPr kumimoji="1" sz="1800" kern="1200">
                          <a:solidFill>
                            <a:schemeClr val="tx1"/>
                          </a:solidFill>
                          <a:latin typeface="Meiryo UI"/>
                          <a:ea typeface="Meiryo UI"/>
                        </a:defRPr>
                      </a:lvl2pPr>
                      <a:lvl3pPr marL="914400" algn="l" defTabSz="914400" rtl="0" eaLnBrk="1" latinLnBrk="0" hangingPunct="1">
                        <a:defRPr kumimoji="1" sz="1800" kern="1200">
                          <a:solidFill>
                            <a:schemeClr val="tx1"/>
                          </a:solidFill>
                          <a:latin typeface="Meiryo UI"/>
                          <a:ea typeface="Meiryo UI"/>
                        </a:defRPr>
                      </a:lvl3pPr>
                      <a:lvl4pPr marL="1371600" algn="l" defTabSz="914400" rtl="0" eaLnBrk="1" latinLnBrk="0" hangingPunct="1">
                        <a:defRPr kumimoji="1" sz="1800" kern="1200">
                          <a:solidFill>
                            <a:schemeClr val="tx1"/>
                          </a:solidFill>
                          <a:latin typeface="Meiryo UI"/>
                          <a:ea typeface="Meiryo UI"/>
                        </a:defRPr>
                      </a:lvl4pPr>
                      <a:lvl5pPr marL="1828800" algn="l" defTabSz="914400" rtl="0" eaLnBrk="1" latinLnBrk="0" hangingPunct="1">
                        <a:defRPr kumimoji="1" sz="1800" kern="1200">
                          <a:solidFill>
                            <a:schemeClr val="tx1"/>
                          </a:solidFill>
                          <a:latin typeface="Meiryo UI"/>
                          <a:ea typeface="Meiryo UI"/>
                        </a:defRPr>
                      </a:lvl5pPr>
                      <a:lvl6pPr marL="2286000" algn="l" defTabSz="914400" rtl="0" eaLnBrk="1" latinLnBrk="0" hangingPunct="1">
                        <a:defRPr kumimoji="1" sz="1800" kern="1200">
                          <a:solidFill>
                            <a:schemeClr val="tx1"/>
                          </a:solidFill>
                          <a:latin typeface="Meiryo UI"/>
                          <a:ea typeface="Meiryo UI"/>
                        </a:defRPr>
                      </a:lvl6pPr>
                      <a:lvl7pPr marL="2743200" algn="l" defTabSz="914400" rtl="0" eaLnBrk="1" latinLnBrk="0" hangingPunct="1">
                        <a:defRPr kumimoji="1" sz="1800" kern="1200">
                          <a:solidFill>
                            <a:schemeClr val="tx1"/>
                          </a:solidFill>
                          <a:latin typeface="Meiryo UI"/>
                          <a:ea typeface="Meiryo UI"/>
                        </a:defRPr>
                      </a:lvl7pPr>
                      <a:lvl8pPr marL="3200400" algn="l" defTabSz="914400" rtl="0" eaLnBrk="1" latinLnBrk="0" hangingPunct="1">
                        <a:defRPr kumimoji="1" sz="1800" kern="1200">
                          <a:solidFill>
                            <a:schemeClr val="tx1"/>
                          </a:solidFill>
                          <a:latin typeface="Meiryo UI"/>
                          <a:ea typeface="Meiryo UI"/>
                        </a:defRPr>
                      </a:lvl8pPr>
                      <a:lvl9pPr marL="3657600" algn="l" defTabSz="914400" rtl="0" eaLnBrk="1" latinLnBrk="0" hangingPunct="1">
                        <a:defRPr kumimoji="1" sz="1800" kern="1200">
                          <a:solidFill>
                            <a:schemeClr val="tx1"/>
                          </a:solidFill>
                          <a:latin typeface="Meiryo UI"/>
                          <a:ea typeface="Meiryo UI"/>
                        </a:defRPr>
                      </a:lvl9pPr>
                    </a:lstStyle>
                    <a:p>
                      <a:pPr algn="l" fontAlgn="ctr"/>
                      <a:r>
                        <a:rPr kumimoji="1" lang="ja-JP" altLang="en-US" sz="900" b="0" i="0" u="none" strike="noStrike" kern="1200">
                          <a:solidFill>
                            <a:srgbClr val="000000"/>
                          </a:solidFill>
                          <a:effectLst/>
                          <a:latin typeface="MSPゴシック"/>
                          <a:ea typeface="+mn-ea"/>
                          <a:cs typeface="+mn-cs"/>
                        </a:rPr>
                        <a:t>（２）将来構想</a:t>
                      </a: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tc>
                  <a:txBody>
                    <a:bodyPr/>
                    <a:lstStyle>
                      <a:lvl1pPr marL="0" algn="l" defTabSz="914400" rtl="0" eaLnBrk="1" latinLnBrk="0" hangingPunct="1">
                        <a:defRPr kumimoji="1" sz="1800" kern="1200">
                          <a:solidFill>
                            <a:schemeClr val="tx1"/>
                          </a:solidFill>
                          <a:latin typeface="Meiryo UI"/>
                          <a:ea typeface="Meiryo UI"/>
                        </a:defRPr>
                      </a:lvl1pPr>
                      <a:lvl2pPr marL="457200" algn="l" defTabSz="914400" rtl="0" eaLnBrk="1" latinLnBrk="0" hangingPunct="1">
                        <a:defRPr kumimoji="1" sz="1800" kern="1200">
                          <a:solidFill>
                            <a:schemeClr val="tx1"/>
                          </a:solidFill>
                          <a:latin typeface="Meiryo UI"/>
                          <a:ea typeface="Meiryo UI"/>
                        </a:defRPr>
                      </a:lvl2pPr>
                      <a:lvl3pPr marL="914400" algn="l" defTabSz="914400" rtl="0" eaLnBrk="1" latinLnBrk="0" hangingPunct="1">
                        <a:defRPr kumimoji="1" sz="1800" kern="1200">
                          <a:solidFill>
                            <a:schemeClr val="tx1"/>
                          </a:solidFill>
                          <a:latin typeface="Meiryo UI"/>
                          <a:ea typeface="Meiryo UI"/>
                        </a:defRPr>
                      </a:lvl3pPr>
                      <a:lvl4pPr marL="1371600" algn="l" defTabSz="914400" rtl="0" eaLnBrk="1" latinLnBrk="0" hangingPunct="1">
                        <a:defRPr kumimoji="1" sz="1800" kern="1200">
                          <a:solidFill>
                            <a:schemeClr val="tx1"/>
                          </a:solidFill>
                          <a:latin typeface="Meiryo UI"/>
                          <a:ea typeface="Meiryo UI"/>
                        </a:defRPr>
                      </a:lvl4pPr>
                      <a:lvl5pPr marL="1828800" algn="l" defTabSz="914400" rtl="0" eaLnBrk="1" latinLnBrk="0" hangingPunct="1">
                        <a:defRPr kumimoji="1" sz="1800" kern="1200">
                          <a:solidFill>
                            <a:schemeClr val="tx1"/>
                          </a:solidFill>
                          <a:latin typeface="Meiryo UI"/>
                          <a:ea typeface="Meiryo UI"/>
                        </a:defRPr>
                      </a:lvl5pPr>
                      <a:lvl6pPr marL="2286000" algn="l" defTabSz="914400" rtl="0" eaLnBrk="1" latinLnBrk="0" hangingPunct="1">
                        <a:defRPr kumimoji="1" sz="1800" kern="1200">
                          <a:solidFill>
                            <a:schemeClr val="tx1"/>
                          </a:solidFill>
                          <a:latin typeface="Meiryo UI"/>
                          <a:ea typeface="Meiryo UI"/>
                        </a:defRPr>
                      </a:lvl6pPr>
                      <a:lvl7pPr marL="2743200" algn="l" defTabSz="914400" rtl="0" eaLnBrk="1" latinLnBrk="0" hangingPunct="1">
                        <a:defRPr kumimoji="1" sz="1800" kern="1200">
                          <a:solidFill>
                            <a:schemeClr val="tx1"/>
                          </a:solidFill>
                          <a:latin typeface="Meiryo UI"/>
                          <a:ea typeface="Meiryo UI"/>
                        </a:defRPr>
                      </a:lvl7pPr>
                      <a:lvl8pPr marL="3200400" algn="l" defTabSz="914400" rtl="0" eaLnBrk="1" latinLnBrk="0" hangingPunct="1">
                        <a:defRPr kumimoji="1" sz="1800" kern="1200">
                          <a:solidFill>
                            <a:schemeClr val="tx1"/>
                          </a:solidFill>
                          <a:latin typeface="Meiryo UI"/>
                          <a:ea typeface="Meiryo UI"/>
                        </a:defRPr>
                      </a:lvl8pPr>
                      <a:lvl9pPr marL="3657600" algn="l" defTabSz="914400" rtl="0" eaLnBrk="1" latinLnBrk="0" hangingPunct="1">
                        <a:defRPr kumimoji="1" sz="1800" kern="1200">
                          <a:solidFill>
                            <a:schemeClr val="tx1"/>
                          </a:solidFill>
                          <a:latin typeface="Meiryo UI"/>
                          <a:ea typeface="Meiryo UI"/>
                        </a:defRPr>
                      </a:lvl9pPr>
                    </a:lstStyle>
                    <a:p>
                      <a:pPr algn="l" fontAlgn="ctr"/>
                      <a:r>
                        <a:rPr kumimoji="1" lang="ja-JP" altLang="en-US" sz="900" b="0" i="0" u="none" strike="noStrike" kern="1200">
                          <a:solidFill>
                            <a:srgbClr val="000000"/>
                          </a:solidFill>
                          <a:effectLst/>
                          <a:latin typeface="MSPゴシック"/>
                          <a:ea typeface="+mn-ea"/>
                          <a:cs typeface="+mn-cs"/>
                        </a:rPr>
                        <a:t>（１）を受けて、将来的に実装を目指すサービス像やビジネスモデル、横展開の構想等を具体的に記載</a:t>
                      </a:r>
                      <a:endParaRPr kumimoji="1" lang="en-US" altLang="ja-JP" sz="900" b="0" i="0" u="none" strike="noStrike" kern="1200">
                        <a:solidFill>
                          <a:srgbClr val="000000"/>
                        </a:solidFill>
                        <a:effectLst/>
                        <a:latin typeface="MSPゴシック"/>
                        <a:ea typeface="+mn-ea"/>
                        <a:cs typeface="+mn-cs"/>
                      </a:endParaRPr>
                    </a:p>
                  </a:txBody>
                  <a:tcPr marL="72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3943665595"/>
                  </a:ext>
                </a:extLst>
              </a:tr>
              <a:tr h="406432">
                <a:tc vMerge="1">
                  <a:txBody>
                    <a:bodyPr/>
                    <a:lstStyle/>
                    <a:p>
                      <a:endParaRPr kumimoji="1" lang="ja-JP" altLang="en-US"/>
                    </a:p>
                  </a:txBody>
                  <a:tcPr>
                    <a:lnL w="6350" cap="flat" cmpd="sng" algn="ctr">
                      <a:solidFill>
                        <a:srgbClr val="808080"/>
                      </a:solidFill>
                      <a:prstDash val="solid"/>
                      <a:round/>
                      <a:headEnd type="none" w="med" len="med"/>
                      <a:tailEnd type="none" w="med" len="med"/>
                    </a:lnL>
                    <a:lnT w="6350" cap="flat" cmpd="sng" algn="ctr">
                      <a:solidFill>
                        <a:srgbClr val="FFFFFF">
                          <a:lumMod val="50000"/>
                        </a:srgbClr>
                      </a:solidFill>
                      <a:prstDash val="solid"/>
                      <a:round/>
                      <a:headEnd type="none" w="med" len="med"/>
                      <a:tailEnd type="none" w="med" len="med"/>
                    </a:lnT>
                    <a:lnB w="6350" cap="flat" cmpd="sng" algn="ctr">
                      <a:solidFill>
                        <a:srgbClr val="808080"/>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tc>
                  <a:txBody>
                    <a:bodyPr/>
                    <a:lstStyle>
                      <a:lvl1pPr marL="0" algn="l" defTabSz="914400" rtl="0" eaLnBrk="1" latinLnBrk="0" hangingPunct="1">
                        <a:defRPr kumimoji="1" sz="1800" kern="1200">
                          <a:solidFill>
                            <a:schemeClr val="tx1"/>
                          </a:solidFill>
                          <a:latin typeface="Meiryo UI"/>
                          <a:ea typeface="Meiryo UI"/>
                        </a:defRPr>
                      </a:lvl1pPr>
                      <a:lvl2pPr marL="457200" algn="l" defTabSz="914400" rtl="0" eaLnBrk="1" latinLnBrk="0" hangingPunct="1">
                        <a:defRPr kumimoji="1" sz="1800" kern="1200">
                          <a:solidFill>
                            <a:schemeClr val="tx1"/>
                          </a:solidFill>
                          <a:latin typeface="Meiryo UI"/>
                          <a:ea typeface="Meiryo UI"/>
                        </a:defRPr>
                      </a:lvl2pPr>
                      <a:lvl3pPr marL="914400" algn="l" defTabSz="914400" rtl="0" eaLnBrk="1" latinLnBrk="0" hangingPunct="1">
                        <a:defRPr kumimoji="1" sz="1800" kern="1200">
                          <a:solidFill>
                            <a:schemeClr val="tx1"/>
                          </a:solidFill>
                          <a:latin typeface="Meiryo UI"/>
                          <a:ea typeface="Meiryo UI"/>
                        </a:defRPr>
                      </a:lvl3pPr>
                      <a:lvl4pPr marL="1371600" algn="l" defTabSz="914400" rtl="0" eaLnBrk="1" latinLnBrk="0" hangingPunct="1">
                        <a:defRPr kumimoji="1" sz="1800" kern="1200">
                          <a:solidFill>
                            <a:schemeClr val="tx1"/>
                          </a:solidFill>
                          <a:latin typeface="Meiryo UI"/>
                          <a:ea typeface="Meiryo UI"/>
                        </a:defRPr>
                      </a:lvl4pPr>
                      <a:lvl5pPr marL="1828800" algn="l" defTabSz="914400" rtl="0" eaLnBrk="1" latinLnBrk="0" hangingPunct="1">
                        <a:defRPr kumimoji="1" sz="1800" kern="1200">
                          <a:solidFill>
                            <a:schemeClr val="tx1"/>
                          </a:solidFill>
                          <a:latin typeface="Meiryo UI"/>
                          <a:ea typeface="Meiryo UI"/>
                        </a:defRPr>
                      </a:lvl5pPr>
                      <a:lvl6pPr marL="2286000" algn="l" defTabSz="914400" rtl="0" eaLnBrk="1" latinLnBrk="0" hangingPunct="1">
                        <a:defRPr kumimoji="1" sz="1800" kern="1200">
                          <a:solidFill>
                            <a:schemeClr val="tx1"/>
                          </a:solidFill>
                          <a:latin typeface="Meiryo UI"/>
                          <a:ea typeface="Meiryo UI"/>
                        </a:defRPr>
                      </a:lvl6pPr>
                      <a:lvl7pPr marL="2743200" algn="l" defTabSz="914400" rtl="0" eaLnBrk="1" latinLnBrk="0" hangingPunct="1">
                        <a:defRPr kumimoji="1" sz="1800" kern="1200">
                          <a:solidFill>
                            <a:schemeClr val="tx1"/>
                          </a:solidFill>
                          <a:latin typeface="Meiryo UI"/>
                          <a:ea typeface="Meiryo UI"/>
                        </a:defRPr>
                      </a:lvl7pPr>
                      <a:lvl8pPr marL="3200400" algn="l" defTabSz="914400" rtl="0" eaLnBrk="1" latinLnBrk="0" hangingPunct="1">
                        <a:defRPr kumimoji="1" sz="1800" kern="1200">
                          <a:solidFill>
                            <a:schemeClr val="tx1"/>
                          </a:solidFill>
                          <a:latin typeface="Meiryo UI"/>
                          <a:ea typeface="Meiryo UI"/>
                        </a:defRPr>
                      </a:lvl8pPr>
                      <a:lvl9pPr marL="3657600" algn="l" defTabSz="914400" rtl="0" eaLnBrk="1" latinLnBrk="0" hangingPunct="1">
                        <a:defRPr kumimoji="1" sz="1800" kern="1200">
                          <a:solidFill>
                            <a:schemeClr val="tx1"/>
                          </a:solidFill>
                          <a:latin typeface="Meiryo UI"/>
                          <a:ea typeface="Meiryo UI"/>
                        </a:defRPr>
                      </a:lvl9pPr>
                    </a:lstStyle>
                    <a:p>
                      <a:pPr algn="l" fontAlgn="ctr"/>
                      <a:r>
                        <a:rPr kumimoji="1" lang="ja-JP" altLang="en-US" sz="900" b="0" i="0" u="none" strike="noStrike" kern="1200">
                          <a:solidFill>
                            <a:srgbClr val="000000"/>
                          </a:solidFill>
                          <a:effectLst/>
                          <a:latin typeface="MSPゴシック"/>
                          <a:ea typeface="+mn-ea"/>
                          <a:cs typeface="+mn-cs"/>
                        </a:rPr>
                        <a:t>（３）実装に向けたロードマップと今年度事業の位置づけ</a:t>
                      </a: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tc>
                  <a:txBody>
                    <a:bodyPr/>
                    <a:lstStyle>
                      <a:lvl1pPr marL="0" algn="l" defTabSz="914400" rtl="0" eaLnBrk="1" latinLnBrk="0" hangingPunct="1">
                        <a:defRPr kumimoji="1" sz="1800" kern="1200">
                          <a:solidFill>
                            <a:schemeClr val="tx1"/>
                          </a:solidFill>
                          <a:latin typeface="Meiryo UI"/>
                          <a:ea typeface="Meiryo UI"/>
                        </a:defRPr>
                      </a:lvl1pPr>
                      <a:lvl2pPr marL="457200" algn="l" defTabSz="914400" rtl="0" eaLnBrk="1" latinLnBrk="0" hangingPunct="1">
                        <a:defRPr kumimoji="1" sz="1800" kern="1200">
                          <a:solidFill>
                            <a:schemeClr val="tx1"/>
                          </a:solidFill>
                          <a:latin typeface="Meiryo UI"/>
                          <a:ea typeface="Meiryo UI"/>
                        </a:defRPr>
                      </a:lvl2pPr>
                      <a:lvl3pPr marL="914400" algn="l" defTabSz="914400" rtl="0" eaLnBrk="1" latinLnBrk="0" hangingPunct="1">
                        <a:defRPr kumimoji="1" sz="1800" kern="1200">
                          <a:solidFill>
                            <a:schemeClr val="tx1"/>
                          </a:solidFill>
                          <a:latin typeface="Meiryo UI"/>
                          <a:ea typeface="Meiryo UI"/>
                        </a:defRPr>
                      </a:lvl3pPr>
                      <a:lvl4pPr marL="1371600" algn="l" defTabSz="914400" rtl="0" eaLnBrk="1" latinLnBrk="0" hangingPunct="1">
                        <a:defRPr kumimoji="1" sz="1800" kern="1200">
                          <a:solidFill>
                            <a:schemeClr val="tx1"/>
                          </a:solidFill>
                          <a:latin typeface="Meiryo UI"/>
                          <a:ea typeface="Meiryo UI"/>
                        </a:defRPr>
                      </a:lvl4pPr>
                      <a:lvl5pPr marL="1828800" algn="l" defTabSz="914400" rtl="0" eaLnBrk="1" latinLnBrk="0" hangingPunct="1">
                        <a:defRPr kumimoji="1" sz="1800" kern="1200">
                          <a:solidFill>
                            <a:schemeClr val="tx1"/>
                          </a:solidFill>
                          <a:latin typeface="Meiryo UI"/>
                          <a:ea typeface="Meiryo UI"/>
                        </a:defRPr>
                      </a:lvl5pPr>
                      <a:lvl6pPr marL="2286000" algn="l" defTabSz="914400" rtl="0" eaLnBrk="1" latinLnBrk="0" hangingPunct="1">
                        <a:defRPr kumimoji="1" sz="1800" kern="1200">
                          <a:solidFill>
                            <a:schemeClr val="tx1"/>
                          </a:solidFill>
                          <a:latin typeface="Meiryo UI"/>
                          <a:ea typeface="Meiryo UI"/>
                        </a:defRPr>
                      </a:lvl6pPr>
                      <a:lvl7pPr marL="2743200" algn="l" defTabSz="914400" rtl="0" eaLnBrk="1" latinLnBrk="0" hangingPunct="1">
                        <a:defRPr kumimoji="1" sz="1800" kern="1200">
                          <a:solidFill>
                            <a:schemeClr val="tx1"/>
                          </a:solidFill>
                          <a:latin typeface="Meiryo UI"/>
                          <a:ea typeface="Meiryo UI"/>
                        </a:defRPr>
                      </a:lvl7pPr>
                      <a:lvl8pPr marL="3200400" algn="l" defTabSz="914400" rtl="0" eaLnBrk="1" latinLnBrk="0" hangingPunct="1">
                        <a:defRPr kumimoji="1" sz="1800" kern="1200">
                          <a:solidFill>
                            <a:schemeClr val="tx1"/>
                          </a:solidFill>
                          <a:latin typeface="Meiryo UI"/>
                          <a:ea typeface="Meiryo UI"/>
                        </a:defRPr>
                      </a:lvl8pPr>
                      <a:lvl9pPr marL="3657600" algn="l" defTabSz="914400" rtl="0" eaLnBrk="1" latinLnBrk="0" hangingPunct="1">
                        <a:defRPr kumimoji="1" sz="1800" kern="1200">
                          <a:solidFill>
                            <a:schemeClr val="tx1"/>
                          </a:solidFill>
                          <a:latin typeface="Meiryo UI"/>
                          <a:ea typeface="Meiryo UI"/>
                        </a:defRPr>
                      </a:lvl9pPr>
                    </a:lstStyle>
                    <a:p>
                      <a:pPr algn="l" fontAlgn="ctr"/>
                      <a:r>
                        <a:rPr kumimoji="1" lang="ja-JP" altLang="en-US" sz="900" b="0" i="0" u="none" strike="noStrike" kern="1200">
                          <a:solidFill>
                            <a:srgbClr val="000000"/>
                          </a:solidFill>
                          <a:effectLst/>
                          <a:latin typeface="MSPゴシック"/>
                          <a:ea typeface="+mn-ea"/>
                          <a:cs typeface="+mn-cs"/>
                        </a:rPr>
                        <a:t>実装に向けたロードマップと、今年度事業の位置づけ（今年度は何を目的に進めるのか）、</a:t>
                      </a:r>
                      <a:br>
                        <a:rPr kumimoji="1" lang="en-US" altLang="ja-JP" sz="900" b="0" i="0" u="none" strike="noStrike" kern="1200">
                          <a:solidFill>
                            <a:srgbClr val="000000"/>
                          </a:solidFill>
                          <a:effectLst/>
                          <a:latin typeface="MSPゴシック"/>
                          <a:ea typeface="+mn-ea"/>
                          <a:cs typeface="+mn-cs"/>
                        </a:rPr>
                      </a:br>
                      <a:r>
                        <a:rPr kumimoji="1" lang="ja-JP" altLang="en-US" sz="900" b="0" i="0" u="none" strike="noStrike" kern="1200">
                          <a:solidFill>
                            <a:srgbClr val="000000"/>
                          </a:solidFill>
                          <a:effectLst/>
                          <a:latin typeface="MSPゴシック"/>
                          <a:ea typeface="+mn-ea"/>
                          <a:cs typeface="+mn-cs"/>
                        </a:rPr>
                        <a:t>将来的な予算確保の考え方等を具体的かつ簡潔に記載</a:t>
                      </a:r>
                      <a:r>
                        <a:rPr kumimoji="1" lang="en-US" altLang="ja-JP" sz="900" b="0" i="0" u="none" strike="noStrike" kern="1200">
                          <a:solidFill>
                            <a:srgbClr val="000000"/>
                          </a:solidFill>
                          <a:effectLst/>
                          <a:latin typeface="MSPゴシック"/>
                          <a:ea typeface="+mn-ea"/>
                          <a:cs typeface="+mn-cs"/>
                        </a:rPr>
                        <a:t> </a:t>
                      </a:r>
                      <a:endParaRPr kumimoji="1" lang="ja-JP" altLang="en-US" sz="900" b="0" i="0" u="none" strike="noStrike" kern="1200">
                        <a:solidFill>
                          <a:srgbClr val="000000"/>
                        </a:solidFill>
                        <a:effectLst/>
                        <a:latin typeface="MSPゴシック"/>
                        <a:ea typeface="+mn-ea"/>
                        <a:cs typeface="+mn-cs"/>
                      </a:endParaRPr>
                    </a:p>
                  </a:txBody>
                  <a:tcPr marL="72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456506832"/>
                  </a:ext>
                </a:extLst>
              </a:tr>
              <a:tr h="406432">
                <a:tc vMerge="1">
                  <a:txBody>
                    <a:bodyPr/>
                    <a:lstStyle/>
                    <a:p>
                      <a:pPr algn="l" fontAlgn="ctr"/>
                      <a:endParaRPr kumimoji="1" lang="ja-JP" altLang="en-US" sz="1000" b="0" i="0" u="none" strike="noStrike" kern="1200">
                        <a:solidFill>
                          <a:srgbClr val="000000"/>
                        </a:solidFill>
                        <a:effectLst/>
                        <a:latin typeface="+mn-ea"/>
                        <a:ea typeface="+mn-ea"/>
                        <a:cs typeface="+mn-cs"/>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tc>
                  <a:txBody>
                    <a:bodyPr/>
                    <a:lstStyle>
                      <a:lvl1pPr marL="0" algn="l" defTabSz="914400" rtl="0" eaLnBrk="1" latinLnBrk="0" hangingPunct="1">
                        <a:defRPr kumimoji="1" sz="1800" kern="1200">
                          <a:solidFill>
                            <a:schemeClr val="tx1"/>
                          </a:solidFill>
                          <a:latin typeface="Meiryo UI"/>
                          <a:ea typeface="Meiryo UI"/>
                        </a:defRPr>
                      </a:lvl1pPr>
                      <a:lvl2pPr marL="457200" algn="l" defTabSz="914400" rtl="0" eaLnBrk="1" latinLnBrk="0" hangingPunct="1">
                        <a:defRPr kumimoji="1" sz="1800" kern="1200">
                          <a:solidFill>
                            <a:schemeClr val="tx1"/>
                          </a:solidFill>
                          <a:latin typeface="Meiryo UI"/>
                          <a:ea typeface="Meiryo UI"/>
                        </a:defRPr>
                      </a:lvl2pPr>
                      <a:lvl3pPr marL="914400" algn="l" defTabSz="914400" rtl="0" eaLnBrk="1" latinLnBrk="0" hangingPunct="1">
                        <a:defRPr kumimoji="1" sz="1800" kern="1200">
                          <a:solidFill>
                            <a:schemeClr val="tx1"/>
                          </a:solidFill>
                          <a:latin typeface="Meiryo UI"/>
                          <a:ea typeface="Meiryo UI"/>
                        </a:defRPr>
                      </a:lvl3pPr>
                      <a:lvl4pPr marL="1371600" algn="l" defTabSz="914400" rtl="0" eaLnBrk="1" latinLnBrk="0" hangingPunct="1">
                        <a:defRPr kumimoji="1" sz="1800" kern="1200">
                          <a:solidFill>
                            <a:schemeClr val="tx1"/>
                          </a:solidFill>
                          <a:latin typeface="Meiryo UI"/>
                          <a:ea typeface="Meiryo UI"/>
                        </a:defRPr>
                      </a:lvl4pPr>
                      <a:lvl5pPr marL="1828800" algn="l" defTabSz="914400" rtl="0" eaLnBrk="1" latinLnBrk="0" hangingPunct="1">
                        <a:defRPr kumimoji="1" sz="1800" kern="1200">
                          <a:solidFill>
                            <a:schemeClr val="tx1"/>
                          </a:solidFill>
                          <a:latin typeface="Meiryo UI"/>
                          <a:ea typeface="Meiryo UI"/>
                        </a:defRPr>
                      </a:lvl5pPr>
                      <a:lvl6pPr marL="2286000" algn="l" defTabSz="914400" rtl="0" eaLnBrk="1" latinLnBrk="0" hangingPunct="1">
                        <a:defRPr kumimoji="1" sz="1800" kern="1200">
                          <a:solidFill>
                            <a:schemeClr val="tx1"/>
                          </a:solidFill>
                          <a:latin typeface="Meiryo UI"/>
                          <a:ea typeface="Meiryo UI"/>
                        </a:defRPr>
                      </a:lvl6pPr>
                      <a:lvl7pPr marL="2743200" algn="l" defTabSz="914400" rtl="0" eaLnBrk="1" latinLnBrk="0" hangingPunct="1">
                        <a:defRPr kumimoji="1" sz="1800" kern="1200">
                          <a:solidFill>
                            <a:schemeClr val="tx1"/>
                          </a:solidFill>
                          <a:latin typeface="Meiryo UI"/>
                          <a:ea typeface="Meiryo UI"/>
                        </a:defRPr>
                      </a:lvl7pPr>
                      <a:lvl8pPr marL="3200400" algn="l" defTabSz="914400" rtl="0" eaLnBrk="1" latinLnBrk="0" hangingPunct="1">
                        <a:defRPr kumimoji="1" sz="1800" kern="1200">
                          <a:solidFill>
                            <a:schemeClr val="tx1"/>
                          </a:solidFill>
                          <a:latin typeface="Meiryo UI"/>
                          <a:ea typeface="Meiryo UI"/>
                        </a:defRPr>
                      </a:lvl8pPr>
                      <a:lvl9pPr marL="3657600" algn="l" defTabSz="914400" rtl="0" eaLnBrk="1" latinLnBrk="0" hangingPunct="1">
                        <a:defRPr kumimoji="1" sz="1800" kern="1200">
                          <a:solidFill>
                            <a:schemeClr val="tx1"/>
                          </a:solidFill>
                          <a:latin typeface="Meiryo UI"/>
                          <a:ea typeface="Meiryo UI"/>
                        </a:defRPr>
                      </a:lvl9pPr>
                    </a:lstStyle>
                    <a:p>
                      <a:pPr algn="l" fontAlgn="ctr"/>
                      <a:r>
                        <a:rPr kumimoji="1" lang="ja-JP" altLang="en-US" sz="900" b="0" i="0" u="none" strike="noStrike" kern="1200">
                          <a:solidFill>
                            <a:srgbClr val="000000"/>
                          </a:solidFill>
                          <a:effectLst/>
                          <a:latin typeface="MSPゴシック"/>
                          <a:ea typeface="+mn-ea"/>
                          <a:cs typeface="+mn-cs"/>
                        </a:rPr>
                        <a:t>（４）取組の新規性</a:t>
                      </a: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tc>
                  <a:txBody>
                    <a:bodyPr/>
                    <a:lstStyle>
                      <a:lvl1pPr marL="0" algn="l" defTabSz="914400" rtl="0" eaLnBrk="1" latinLnBrk="0" hangingPunct="1">
                        <a:defRPr kumimoji="1" sz="1800" kern="1200">
                          <a:solidFill>
                            <a:schemeClr val="tx1"/>
                          </a:solidFill>
                          <a:latin typeface="Meiryo UI"/>
                          <a:ea typeface="Meiryo UI"/>
                        </a:defRPr>
                      </a:lvl1pPr>
                      <a:lvl2pPr marL="457200" algn="l" defTabSz="914400" rtl="0" eaLnBrk="1" latinLnBrk="0" hangingPunct="1">
                        <a:defRPr kumimoji="1" sz="1800" kern="1200">
                          <a:solidFill>
                            <a:schemeClr val="tx1"/>
                          </a:solidFill>
                          <a:latin typeface="Meiryo UI"/>
                          <a:ea typeface="Meiryo UI"/>
                        </a:defRPr>
                      </a:lvl2pPr>
                      <a:lvl3pPr marL="914400" algn="l" defTabSz="914400" rtl="0" eaLnBrk="1" latinLnBrk="0" hangingPunct="1">
                        <a:defRPr kumimoji="1" sz="1800" kern="1200">
                          <a:solidFill>
                            <a:schemeClr val="tx1"/>
                          </a:solidFill>
                          <a:latin typeface="Meiryo UI"/>
                          <a:ea typeface="Meiryo UI"/>
                        </a:defRPr>
                      </a:lvl3pPr>
                      <a:lvl4pPr marL="1371600" algn="l" defTabSz="914400" rtl="0" eaLnBrk="1" latinLnBrk="0" hangingPunct="1">
                        <a:defRPr kumimoji="1" sz="1800" kern="1200">
                          <a:solidFill>
                            <a:schemeClr val="tx1"/>
                          </a:solidFill>
                          <a:latin typeface="Meiryo UI"/>
                          <a:ea typeface="Meiryo UI"/>
                        </a:defRPr>
                      </a:lvl4pPr>
                      <a:lvl5pPr marL="1828800" algn="l" defTabSz="914400" rtl="0" eaLnBrk="1" latinLnBrk="0" hangingPunct="1">
                        <a:defRPr kumimoji="1" sz="1800" kern="1200">
                          <a:solidFill>
                            <a:schemeClr val="tx1"/>
                          </a:solidFill>
                          <a:latin typeface="Meiryo UI"/>
                          <a:ea typeface="Meiryo UI"/>
                        </a:defRPr>
                      </a:lvl5pPr>
                      <a:lvl6pPr marL="2286000" algn="l" defTabSz="914400" rtl="0" eaLnBrk="1" latinLnBrk="0" hangingPunct="1">
                        <a:defRPr kumimoji="1" sz="1800" kern="1200">
                          <a:solidFill>
                            <a:schemeClr val="tx1"/>
                          </a:solidFill>
                          <a:latin typeface="Meiryo UI"/>
                          <a:ea typeface="Meiryo UI"/>
                        </a:defRPr>
                      </a:lvl6pPr>
                      <a:lvl7pPr marL="2743200" algn="l" defTabSz="914400" rtl="0" eaLnBrk="1" latinLnBrk="0" hangingPunct="1">
                        <a:defRPr kumimoji="1" sz="1800" kern="1200">
                          <a:solidFill>
                            <a:schemeClr val="tx1"/>
                          </a:solidFill>
                          <a:latin typeface="Meiryo UI"/>
                          <a:ea typeface="Meiryo UI"/>
                        </a:defRPr>
                      </a:lvl7pPr>
                      <a:lvl8pPr marL="3200400" algn="l" defTabSz="914400" rtl="0" eaLnBrk="1" latinLnBrk="0" hangingPunct="1">
                        <a:defRPr kumimoji="1" sz="1800" kern="1200">
                          <a:solidFill>
                            <a:schemeClr val="tx1"/>
                          </a:solidFill>
                          <a:latin typeface="Meiryo UI"/>
                          <a:ea typeface="Meiryo UI"/>
                        </a:defRPr>
                      </a:lvl8pPr>
                      <a:lvl9pPr marL="3657600" algn="l" defTabSz="914400" rtl="0" eaLnBrk="1" latinLnBrk="0" hangingPunct="1">
                        <a:defRPr kumimoji="1" sz="1800" kern="1200">
                          <a:solidFill>
                            <a:schemeClr val="tx1"/>
                          </a:solidFill>
                          <a:latin typeface="Meiryo UI"/>
                          <a:ea typeface="Meiryo UI"/>
                        </a:defRPr>
                      </a:lvl9pPr>
                    </a:lstStyle>
                    <a:p>
                      <a:pPr algn="l" fontAlgn="ctr"/>
                      <a:r>
                        <a:rPr kumimoji="1" lang="ja-JP" altLang="en-US" sz="900" b="0" i="0" u="none" strike="noStrike" kern="1200">
                          <a:solidFill>
                            <a:srgbClr val="000000"/>
                          </a:solidFill>
                          <a:effectLst/>
                          <a:latin typeface="MSPゴシック"/>
                          <a:ea typeface="+mn-ea"/>
                          <a:cs typeface="+mn-cs"/>
                        </a:rPr>
                        <a:t>当該地域の過去の取組や他地域の類似事例を参照し、提案内容の新規性を記載。また、参照結果を提案内容にどのように反映しているか記載（事例が無い場合はその旨を記載）</a:t>
                      </a:r>
                    </a:p>
                  </a:txBody>
                  <a:tcPr marL="72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3654521865"/>
                  </a:ext>
                </a:extLst>
              </a:tr>
              <a:tr h="406432">
                <a:tc rowSpan="6">
                  <a:txBody>
                    <a:bodyPr/>
                    <a:lstStyle>
                      <a:lvl1pPr marL="0" algn="l" defTabSz="1007943" rtl="0" eaLnBrk="1" latinLnBrk="0" hangingPunct="1">
                        <a:defRPr kumimoji="1" sz="1984" kern="1200">
                          <a:solidFill>
                            <a:schemeClr val="tx1"/>
                          </a:solidFill>
                          <a:latin typeface="Arial"/>
                          <a:ea typeface="ＭＳ Ｐゴシック"/>
                        </a:defRPr>
                      </a:lvl1pPr>
                      <a:lvl2pPr marL="503972" algn="l" defTabSz="1007943" rtl="0" eaLnBrk="1" latinLnBrk="0" hangingPunct="1">
                        <a:defRPr kumimoji="1" sz="1984" kern="1200">
                          <a:solidFill>
                            <a:schemeClr val="tx1"/>
                          </a:solidFill>
                          <a:latin typeface="Arial"/>
                          <a:ea typeface="ＭＳ Ｐゴシック"/>
                        </a:defRPr>
                      </a:lvl2pPr>
                      <a:lvl3pPr marL="1007943" algn="l" defTabSz="1007943" rtl="0" eaLnBrk="1" latinLnBrk="0" hangingPunct="1">
                        <a:defRPr kumimoji="1" sz="1984" kern="1200">
                          <a:solidFill>
                            <a:schemeClr val="tx1"/>
                          </a:solidFill>
                          <a:latin typeface="Arial"/>
                          <a:ea typeface="ＭＳ Ｐゴシック"/>
                        </a:defRPr>
                      </a:lvl3pPr>
                      <a:lvl4pPr marL="1511915" algn="l" defTabSz="1007943" rtl="0" eaLnBrk="1" latinLnBrk="0" hangingPunct="1">
                        <a:defRPr kumimoji="1" sz="1984" kern="1200">
                          <a:solidFill>
                            <a:schemeClr val="tx1"/>
                          </a:solidFill>
                          <a:latin typeface="Arial"/>
                          <a:ea typeface="ＭＳ Ｐゴシック"/>
                        </a:defRPr>
                      </a:lvl4pPr>
                      <a:lvl5pPr marL="2015886" algn="l" defTabSz="1007943" rtl="0" eaLnBrk="1" latinLnBrk="0" hangingPunct="1">
                        <a:defRPr kumimoji="1" sz="1984" kern="1200">
                          <a:solidFill>
                            <a:schemeClr val="tx1"/>
                          </a:solidFill>
                          <a:latin typeface="Arial"/>
                          <a:ea typeface="ＭＳ Ｐゴシック"/>
                        </a:defRPr>
                      </a:lvl5pPr>
                      <a:lvl6pPr marL="2519858" algn="l" defTabSz="1007943" rtl="0" eaLnBrk="1" latinLnBrk="0" hangingPunct="1">
                        <a:defRPr kumimoji="1" sz="1984" kern="1200">
                          <a:solidFill>
                            <a:schemeClr val="tx1"/>
                          </a:solidFill>
                          <a:latin typeface="Arial"/>
                          <a:ea typeface="ＭＳ Ｐゴシック"/>
                        </a:defRPr>
                      </a:lvl6pPr>
                      <a:lvl7pPr marL="3023829" algn="l" defTabSz="1007943" rtl="0" eaLnBrk="1" latinLnBrk="0" hangingPunct="1">
                        <a:defRPr kumimoji="1" sz="1984" kern="1200">
                          <a:solidFill>
                            <a:schemeClr val="tx1"/>
                          </a:solidFill>
                          <a:latin typeface="Arial"/>
                          <a:ea typeface="ＭＳ Ｐゴシック"/>
                        </a:defRPr>
                      </a:lvl7pPr>
                      <a:lvl8pPr marL="3527801" algn="l" defTabSz="1007943" rtl="0" eaLnBrk="1" latinLnBrk="0" hangingPunct="1">
                        <a:defRPr kumimoji="1" sz="1984" kern="1200">
                          <a:solidFill>
                            <a:schemeClr val="tx1"/>
                          </a:solidFill>
                          <a:latin typeface="Arial"/>
                          <a:ea typeface="ＭＳ Ｐゴシック"/>
                        </a:defRPr>
                      </a:lvl8pPr>
                      <a:lvl9pPr marL="4031772" algn="l" defTabSz="1007943" rtl="0" eaLnBrk="1" latinLnBrk="0" hangingPunct="1">
                        <a:defRPr kumimoji="1" sz="1984" kern="1200">
                          <a:solidFill>
                            <a:schemeClr val="tx1"/>
                          </a:solidFill>
                          <a:latin typeface="Arial"/>
                          <a:ea typeface="ＭＳ Ｐゴシック"/>
                        </a:defRPr>
                      </a:lvl9pPr>
                    </a:lstStyle>
                    <a:p>
                      <a:pPr algn="l" fontAlgn="ctr"/>
                      <a:r>
                        <a:rPr kumimoji="1" lang="en-US" altLang="ja-JP" sz="900" b="0" i="0" u="none" strike="noStrike" kern="1200">
                          <a:solidFill>
                            <a:srgbClr val="000000"/>
                          </a:solidFill>
                          <a:effectLst/>
                          <a:latin typeface="MSPゴシック"/>
                          <a:ea typeface="+mn-ea"/>
                          <a:cs typeface="+mn-cs"/>
                        </a:rPr>
                        <a:t>B. </a:t>
                      </a:r>
                      <a:r>
                        <a:rPr kumimoji="1" lang="ja-JP" altLang="en-US" sz="900" b="0" i="0" u="none" strike="noStrike" kern="1200">
                          <a:solidFill>
                            <a:srgbClr val="000000"/>
                          </a:solidFill>
                          <a:effectLst/>
                          <a:latin typeface="MSPゴシック"/>
                          <a:ea typeface="+mn-ea"/>
                          <a:cs typeface="+mn-cs"/>
                        </a:rPr>
                        <a:t>今年度実証内容</a:t>
                      </a:r>
                      <a:endParaRPr kumimoji="1" lang="en-US" altLang="ja-JP" sz="900" b="0" i="0" u="none" strike="noStrike" kern="1200">
                        <a:solidFill>
                          <a:srgbClr val="000000"/>
                        </a:solidFill>
                        <a:effectLst/>
                        <a:latin typeface="MSPゴシック"/>
                        <a:ea typeface="+mn-ea"/>
                        <a:cs typeface="+mn-cs"/>
                      </a:endParaRPr>
                    </a:p>
                    <a:p>
                      <a:pPr algn="l" fontAlgn="ctr"/>
                      <a:r>
                        <a:rPr kumimoji="1" lang="ja-JP" altLang="en-US" sz="900" b="0" i="0" u="none" strike="noStrike" kern="1200">
                          <a:solidFill>
                            <a:srgbClr val="000000"/>
                          </a:solidFill>
                          <a:effectLst/>
                          <a:latin typeface="MSPゴシック"/>
                          <a:ea typeface="+mn-ea"/>
                          <a:cs typeface="+mn-cs"/>
                        </a:rPr>
                        <a:t>の具体性</a:t>
                      </a:r>
                    </a:p>
                  </a:txBody>
                  <a:tcPr marL="72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tc>
                  <a:txBody>
                    <a:bodyPr/>
                    <a:lstStyle>
                      <a:lvl1pPr marL="0" algn="l" defTabSz="1007943" rtl="0" eaLnBrk="1" latinLnBrk="0" hangingPunct="1">
                        <a:defRPr kumimoji="1" sz="1984" kern="1200">
                          <a:solidFill>
                            <a:schemeClr val="tx1"/>
                          </a:solidFill>
                          <a:latin typeface="Arial"/>
                          <a:ea typeface="ＭＳ Ｐゴシック"/>
                        </a:defRPr>
                      </a:lvl1pPr>
                      <a:lvl2pPr marL="503972" algn="l" defTabSz="1007943" rtl="0" eaLnBrk="1" latinLnBrk="0" hangingPunct="1">
                        <a:defRPr kumimoji="1" sz="1984" kern="1200">
                          <a:solidFill>
                            <a:schemeClr val="tx1"/>
                          </a:solidFill>
                          <a:latin typeface="Arial"/>
                          <a:ea typeface="ＭＳ Ｐゴシック"/>
                        </a:defRPr>
                      </a:lvl2pPr>
                      <a:lvl3pPr marL="1007943" algn="l" defTabSz="1007943" rtl="0" eaLnBrk="1" latinLnBrk="0" hangingPunct="1">
                        <a:defRPr kumimoji="1" sz="1984" kern="1200">
                          <a:solidFill>
                            <a:schemeClr val="tx1"/>
                          </a:solidFill>
                          <a:latin typeface="Arial"/>
                          <a:ea typeface="ＭＳ Ｐゴシック"/>
                        </a:defRPr>
                      </a:lvl3pPr>
                      <a:lvl4pPr marL="1511915" algn="l" defTabSz="1007943" rtl="0" eaLnBrk="1" latinLnBrk="0" hangingPunct="1">
                        <a:defRPr kumimoji="1" sz="1984" kern="1200">
                          <a:solidFill>
                            <a:schemeClr val="tx1"/>
                          </a:solidFill>
                          <a:latin typeface="Arial"/>
                          <a:ea typeface="ＭＳ Ｐゴシック"/>
                        </a:defRPr>
                      </a:lvl4pPr>
                      <a:lvl5pPr marL="2015886" algn="l" defTabSz="1007943" rtl="0" eaLnBrk="1" latinLnBrk="0" hangingPunct="1">
                        <a:defRPr kumimoji="1" sz="1984" kern="1200">
                          <a:solidFill>
                            <a:schemeClr val="tx1"/>
                          </a:solidFill>
                          <a:latin typeface="Arial"/>
                          <a:ea typeface="ＭＳ Ｐゴシック"/>
                        </a:defRPr>
                      </a:lvl5pPr>
                      <a:lvl6pPr marL="2519858" algn="l" defTabSz="1007943" rtl="0" eaLnBrk="1" latinLnBrk="0" hangingPunct="1">
                        <a:defRPr kumimoji="1" sz="1984" kern="1200">
                          <a:solidFill>
                            <a:schemeClr val="tx1"/>
                          </a:solidFill>
                          <a:latin typeface="Arial"/>
                          <a:ea typeface="ＭＳ Ｐゴシック"/>
                        </a:defRPr>
                      </a:lvl6pPr>
                      <a:lvl7pPr marL="3023829" algn="l" defTabSz="1007943" rtl="0" eaLnBrk="1" latinLnBrk="0" hangingPunct="1">
                        <a:defRPr kumimoji="1" sz="1984" kern="1200">
                          <a:solidFill>
                            <a:schemeClr val="tx1"/>
                          </a:solidFill>
                          <a:latin typeface="Arial"/>
                          <a:ea typeface="ＭＳ Ｐゴシック"/>
                        </a:defRPr>
                      </a:lvl7pPr>
                      <a:lvl8pPr marL="3527801" algn="l" defTabSz="1007943" rtl="0" eaLnBrk="1" latinLnBrk="0" hangingPunct="1">
                        <a:defRPr kumimoji="1" sz="1984" kern="1200">
                          <a:solidFill>
                            <a:schemeClr val="tx1"/>
                          </a:solidFill>
                          <a:latin typeface="Arial"/>
                          <a:ea typeface="ＭＳ Ｐゴシック"/>
                        </a:defRPr>
                      </a:lvl8pPr>
                      <a:lvl9pPr marL="4031772" algn="l" defTabSz="1007943" rtl="0" eaLnBrk="1" latinLnBrk="0" hangingPunct="1">
                        <a:defRPr kumimoji="1" sz="1984" kern="1200">
                          <a:solidFill>
                            <a:schemeClr val="tx1"/>
                          </a:solidFill>
                          <a:latin typeface="Arial"/>
                          <a:ea typeface="ＭＳ Ｐゴシック"/>
                        </a:defRPr>
                      </a:lvl9pPr>
                    </a:lstStyle>
                    <a:p>
                      <a:pPr algn="l" fontAlgn="ctr"/>
                      <a:r>
                        <a:rPr lang="ja-JP" altLang="en-US" sz="900" b="0" kern="100">
                          <a:solidFill>
                            <a:schemeClr val="tx1"/>
                          </a:solidFill>
                        </a:rPr>
                        <a:t>（１）今年度実証内容の概要・検証内容・検証手法</a:t>
                      </a:r>
                      <a:endParaRPr kumimoji="1" lang="ja-JP" altLang="en-US" sz="900" b="0" i="0" u="none" strike="noStrike" kern="1200">
                        <a:solidFill>
                          <a:schemeClr val="tx1"/>
                        </a:solidFill>
                        <a:effectLst/>
                        <a:latin typeface="MSPゴシック"/>
                        <a:ea typeface="+mn-ea"/>
                        <a:cs typeface="+mn-cs"/>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tc>
                  <a:txBody>
                    <a:bodyPr/>
                    <a:lstStyle>
                      <a:lvl1pPr marL="0" algn="l" defTabSz="914400" rtl="0" eaLnBrk="1" latinLnBrk="0" hangingPunct="1">
                        <a:defRPr kumimoji="1" sz="1800" kern="1200">
                          <a:solidFill>
                            <a:schemeClr val="tx1"/>
                          </a:solidFill>
                          <a:latin typeface="Meiryo UI"/>
                          <a:ea typeface="Meiryo UI"/>
                        </a:defRPr>
                      </a:lvl1pPr>
                      <a:lvl2pPr marL="457200" algn="l" defTabSz="914400" rtl="0" eaLnBrk="1" latinLnBrk="0" hangingPunct="1">
                        <a:defRPr kumimoji="1" sz="1800" kern="1200">
                          <a:solidFill>
                            <a:schemeClr val="tx1"/>
                          </a:solidFill>
                          <a:latin typeface="Meiryo UI"/>
                          <a:ea typeface="Meiryo UI"/>
                        </a:defRPr>
                      </a:lvl2pPr>
                      <a:lvl3pPr marL="914400" algn="l" defTabSz="914400" rtl="0" eaLnBrk="1" latinLnBrk="0" hangingPunct="1">
                        <a:defRPr kumimoji="1" sz="1800" kern="1200">
                          <a:solidFill>
                            <a:schemeClr val="tx1"/>
                          </a:solidFill>
                          <a:latin typeface="Meiryo UI"/>
                          <a:ea typeface="Meiryo UI"/>
                        </a:defRPr>
                      </a:lvl3pPr>
                      <a:lvl4pPr marL="1371600" algn="l" defTabSz="914400" rtl="0" eaLnBrk="1" latinLnBrk="0" hangingPunct="1">
                        <a:defRPr kumimoji="1" sz="1800" kern="1200">
                          <a:solidFill>
                            <a:schemeClr val="tx1"/>
                          </a:solidFill>
                          <a:latin typeface="Meiryo UI"/>
                          <a:ea typeface="Meiryo UI"/>
                        </a:defRPr>
                      </a:lvl4pPr>
                      <a:lvl5pPr marL="1828800" algn="l" defTabSz="914400" rtl="0" eaLnBrk="1" latinLnBrk="0" hangingPunct="1">
                        <a:defRPr kumimoji="1" sz="1800" kern="1200">
                          <a:solidFill>
                            <a:schemeClr val="tx1"/>
                          </a:solidFill>
                          <a:latin typeface="Meiryo UI"/>
                          <a:ea typeface="Meiryo UI"/>
                        </a:defRPr>
                      </a:lvl5pPr>
                      <a:lvl6pPr marL="2286000" algn="l" defTabSz="914400" rtl="0" eaLnBrk="1" latinLnBrk="0" hangingPunct="1">
                        <a:defRPr kumimoji="1" sz="1800" kern="1200">
                          <a:solidFill>
                            <a:schemeClr val="tx1"/>
                          </a:solidFill>
                          <a:latin typeface="Meiryo UI"/>
                          <a:ea typeface="Meiryo UI"/>
                        </a:defRPr>
                      </a:lvl6pPr>
                      <a:lvl7pPr marL="2743200" algn="l" defTabSz="914400" rtl="0" eaLnBrk="1" latinLnBrk="0" hangingPunct="1">
                        <a:defRPr kumimoji="1" sz="1800" kern="1200">
                          <a:solidFill>
                            <a:schemeClr val="tx1"/>
                          </a:solidFill>
                          <a:latin typeface="Meiryo UI"/>
                          <a:ea typeface="Meiryo UI"/>
                        </a:defRPr>
                      </a:lvl7pPr>
                      <a:lvl8pPr marL="3200400" algn="l" defTabSz="914400" rtl="0" eaLnBrk="1" latinLnBrk="0" hangingPunct="1">
                        <a:defRPr kumimoji="1" sz="1800" kern="1200">
                          <a:solidFill>
                            <a:schemeClr val="tx1"/>
                          </a:solidFill>
                          <a:latin typeface="Meiryo UI"/>
                          <a:ea typeface="Meiryo UI"/>
                        </a:defRPr>
                      </a:lvl8pPr>
                      <a:lvl9pPr marL="3657600" algn="l" defTabSz="914400" rtl="0" eaLnBrk="1" latinLnBrk="0" hangingPunct="1">
                        <a:defRPr kumimoji="1" sz="1800" kern="1200">
                          <a:solidFill>
                            <a:schemeClr val="tx1"/>
                          </a:solidFill>
                          <a:latin typeface="Meiryo UI"/>
                          <a:ea typeface="Meiryo UI"/>
                        </a:defRPr>
                      </a:lvl9pPr>
                    </a:lstStyle>
                    <a:p>
                      <a:pPr algn="l" fontAlgn="ctr"/>
                      <a:r>
                        <a:rPr kumimoji="1" lang="ja-JP" altLang="en-US" sz="900" b="0" i="0" u="none" strike="noStrike" kern="1200">
                          <a:solidFill>
                            <a:srgbClr val="000000"/>
                          </a:solidFill>
                          <a:effectLst/>
                          <a:latin typeface="MSPゴシック"/>
                          <a:ea typeface="+mn-ea"/>
                          <a:cs typeface="+mn-cs"/>
                        </a:rPr>
                        <a:t>今年度の実証内容と、検証内容（検証項目）、その検証手法を具体的に記載</a:t>
                      </a:r>
                    </a:p>
                  </a:txBody>
                  <a:tcPr marL="72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rgbClr val="FFFFFF">
                          <a:lumMod val="50000"/>
                        </a:srgb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3299845618"/>
                  </a:ext>
                </a:extLst>
              </a:tr>
              <a:tr h="406432">
                <a:tc vMerge="1">
                  <a:txBody>
                    <a:bodyPr/>
                    <a:lstStyle/>
                    <a:p>
                      <a:endParaRPr kumimoji="1" lang="ja-JP" altLang="en-US"/>
                    </a:p>
                  </a:txBody>
                  <a:tcPr>
                    <a:lnT w="6350" cap="flat" cmpd="sng" algn="ctr">
                      <a:solidFill>
                        <a:srgbClr val="FFFFFF">
                          <a:lumMod val="50000"/>
                        </a:srgbClr>
                      </a:solidFill>
                      <a:prstDash val="solid"/>
                      <a:round/>
                      <a:headEnd type="none" w="med" len="med"/>
                      <a:tailEnd type="none" w="med" len="med"/>
                    </a:lnT>
                  </a:tcPr>
                </a:tc>
                <a:tc>
                  <a:txBody>
                    <a:bodyPr/>
                    <a:lstStyle>
                      <a:lvl1pPr marL="0" algn="l" defTabSz="1007943" rtl="0" eaLnBrk="1" latinLnBrk="0" hangingPunct="1">
                        <a:defRPr kumimoji="1" sz="1984" kern="1200">
                          <a:solidFill>
                            <a:schemeClr val="tx1"/>
                          </a:solidFill>
                          <a:latin typeface="Arial"/>
                          <a:ea typeface="ＭＳ Ｐゴシック"/>
                        </a:defRPr>
                      </a:lvl1pPr>
                      <a:lvl2pPr marL="503972" algn="l" defTabSz="1007943" rtl="0" eaLnBrk="1" latinLnBrk="0" hangingPunct="1">
                        <a:defRPr kumimoji="1" sz="1984" kern="1200">
                          <a:solidFill>
                            <a:schemeClr val="tx1"/>
                          </a:solidFill>
                          <a:latin typeface="Arial"/>
                          <a:ea typeface="ＭＳ Ｐゴシック"/>
                        </a:defRPr>
                      </a:lvl2pPr>
                      <a:lvl3pPr marL="1007943" algn="l" defTabSz="1007943" rtl="0" eaLnBrk="1" latinLnBrk="0" hangingPunct="1">
                        <a:defRPr kumimoji="1" sz="1984" kern="1200">
                          <a:solidFill>
                            <a:schemeClr val="tx1"/>
                          </a:solidFill>
                          <a:latin typeface="Arial"/>
                          <a:ea typeface="ＭＳ Ｐゴシック"/>
                        </a:defRPr>
                      </a:lvl3pPr>
                      <a:lvl4pPr marL="1511915" algn="l" defTabSz="1007943" rtl="0" eaLnBrk="1" latinLnBrk="0" hangingPunct="1">
                        <a:defRPr kumimoji="1" sz="1984" kern="1200">
                          <a:solidFill>
                            <a:schemeClr val="tx1"/>
                          </a:solidFill>
                          <a:latin typeface="Arial"/>
                          <a:ea typeface="ＭＳ Ｐゴシック"/>
                        </a:defRPr>
                      </a:lvl4pPr>
                      <a:lvl5pPr marL="2015886" algn="l" defTabSz="1007943" rtl="0" eaLnBrk="1" latinLnBrk="0" hangingPunct="1">
                        <a:defRPr kumimoji="1" sz="1984" kern="1200">
                          <a:solidFill>
                            <a:schemeClr val="tx1"/>
                          </a:solidFill>
                          <a:latin typeface="Arial"/>
                          <a:ea typeface="ＭＳ Ｐゴシック"/>
                        </a:defRPr>
                      </a:lvl5pPr>
                      <a:lvl6pPr marL="2519858" algn="l" defTabSz="1007943" rtl="0" eaLnBrk="1" latinLnBrk="0" hangingPunct="1">
                        <a:defRPr kumimoji="1" sz="1984" kern="1200">
                          <a:solidFill>
                            <a:schemeClr val="tx1"/>
                          </a:solidFill>
                          <a:latin typeface="Arial"/>
                          <a:ea typeface="ＭＳ Ｐゴシック"/>
                        </a:defRPr>
                      </a:lvl6pPr>
                      <a:lvl7pPr marL="3023829" algn="l" defTabSz="1007943" rtl="0" eaLnBrk="1" latinLnBrk="0" hangingPunct="1">
                        <a:defRPr kumimoji="1" sz="1984" kern="1200">
                          <a:solidFill>
                            <a:schemeClr val="tx1"/>
                          </a:solidFill>
                          <a:latin typeface="Arial"/>
                          <a:ea typeface="ＭＳ Ｐゴシック"/>
                        </a:defRPr>
                      </a:lvl7pPr>
                      <a:lvl8pPr marL="3527801" algn="l" defTabSz="1007943" rtl="0" eaLnBrk="1" latinLnBrk="0" hangingPunct="1">
                        <a:defRPr kumimoji="1" sz="1984" kern="1200">
                          <a:solidFill>
                            <a:schemeClr val="tx1"/>
                          </a:solidFill>
                          <a:latin typeface="Arial"/>
                          <a:ea typeface="ＭＳ Ｐゴシック"/>
                        </a:defRPr>
                      </a:lvl8pPr>
                      <a:lvl9pPr marL="4031772" algn="l" defTabSz="1007943" rtl="0" eaLnBrk="1" latinLnBrk="0" hangingPunct="1">
                        <a:defRPr kumimoji="1" sz="1984" kern="1200">
                          <a:solidFill>
                            <a:schemeClr val="tx1"/>
                          </a:solidFill>
                          <a:latin typeface="Arial"/>
                          <a:ea typeface="ＭＳ Ｐゴシック"/>
                        </a:defRPr>
                      </a:lvl9pPr>
                    </a:lstStyle>
                    <a:p>
                      <a:pPr algn="l" fontAlgn="ctr"/>
                      <a:r>
                        <a:rPr kumimoji="1" lang="ja-JP" altLang="en-US" sz="900" b="0" i="0" u="none" strike="noStrike" kern="1200">
                          <a:solidFill>
                            <a:srgbClr val="000000"/>
                          </a:solidFill>
                          <a:effectLst/>
                          <a:latin typeface="MSPゴシック"/>
                          <a:ea typeface="+mn-ea"/>
                          <a:cs typeface="+mn-cs"/>
                        </a:rPr>
                        <a:t>（２）達成度の評価方法</a:t>
                      </a: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tc>
                  <a:txBody>
                    <a:bodyPr/>
                    <a:lstStyle>
                      <a:lvl1pPr marL="0" algn="l" defTabSz="914400" rtl="0" eaLnBrk="1" latinLnBrk="0" hangingPunct="1">
                        <a:defRPr kumimoji="1" sz="1800" kern="1200">
                          <a:solidFill>
                            <a:schemeClr val="tx1"/>
                          </a:solidFill>
                          <a:latin typeface="Meiryo UI"/>
                          <a:ea typeface="Meiryo UI"/>
                        </a:defRPr>
                      </a:lvl1pPr>
                      <a:lvl2pPr marL="457200" algn="l" defTabSz="914400" rtl="0" eaLnBrk="1" latinLnBrk="0" hangingPunct="1">
                        <a:defRPr kumimoji="1" sz="1800" kern="1200">
                          <a:solidFill>
                            <a:schemeClr val="tx1"/>
                          </a:solidFill>
                          <a:latin typeface="Meiryo UI"/>
                          <a:ea typeface="Meiryo UI"/>
                        </a:defRPr>
                      </a:lvl2pPr>
                      <a:lvl3pPr marL="914400" algn="l" defTabSz="914400" rtl="0" eaLnBrk="1" latinLnBrk="0" hangingPunct="1">
                        <a:defRPr kumimoji="1" sz="1800" kern="1200">
                          <a:solidFill>
                            <a:schemeClr val="tx1"/>
                          </a:solidFill>
                          <a:latin typeface="Meiryo UI"/>
                          <a:ea typeface="Meiryo UI"/>
                        </a:defRPr>
                      </a:lvl3pPr>
                      <a:lvl4pPr marL="1371600" algn="l" defTabSz="914400" rtl="0" eaLnBrk="1" latinLnBrk="0" hangingPunct="1">
                        <a:defRPr kumimoji="1" sz="1800" kern="1200">
                          <a:solidFill>
                            <a:schemeClr val="tx1"/>
                          </a:solidFill>
                          <a:latin typeface="Meiryo UI"/>
                          <a:ea typeface="Meiryo UI"/>
                        </a:defRPr>
                      </a:lvl4pPr>
                      <a:lvl5pPr marL="1828800" algn="l" defTabSz="914400" rtl="0" eaLnBrk="1" latinLnBrk="0" hangingPunct="1">
                        <a:defRPr kumimoji="1" sz="1800" kern="1200">
                          <a:solidFill>
                            <a:schemeClr val="tx1"/>
                          </a:solidFill>
                          <a:latin typeface="Meiryo UI"/>
                          <a:ea typeface="Meiryo UI"/>
                        </a:defRPr>
                      </a:lvl5pPr>
                      <a:lvl6pPr marL="2286000" algn="l" defTabSz="914400" rtl="0" eaLnBrk="1" latinLnBrk="0" hangingPunct="1">
                        <a:defRPr kumimoji="1" sz="1800" kern="1200">
                          <a:solidFill>
                            <a:schemeClr val="tx1"/>
                          </a:solidFill>
                          <a:latin typeface="Meiryo UI"/>
                          <a:ea typeface="Meiryo UI"/>
                        </a:defRPr>
                      </a:lvl6pPr>
                      <a:lvl7pPr marL="2743200" algn="l" defTabSz="914400" rtl="0" eaLnBrk="1" latinLnBrk="0" hangingPunct="1">
                        <a:defRPr kumimoji="1" sz="1800" kern="1200">
                          <a:solidFill>
                            <a:schemeClr val="tx1"/>
                          </a:solidFill>
                          <a:latin typeface="Meiryo UI"/>
                          <a:ea typeface="Meiryo UI"/>
                        </a:defRPr>
                      </a:lvl7pPr>
                      <a:lvl8pPr marL="3200400" algn="l" defTabSz="914400" rtl="0" eaLnBrk="1" latinLnBrk="0" hangingPunct="1">
                        <a:defRPr kumimoji="1" sz="1800" kern="1200">
                          <a:solidFill>
                            <a:schemeClr val="tx1"/>
                          </a:solidFill>
                          <a:latin typeface="Meiryo UI"/>
                          <a:ea typeface="Meiryo UI"/>
                        </a:defRPr>
                      </a:lvl8pPr>
                      <a:lvl9pPr marL="3657600" algn="l" defTabSz="914400" rtl="0" eaLnBrk="1" latinLnBrk="0" hangingPunct="1">
                        <a:defRPr kumimoji="1" sz="1800" kern="1200">
                          <a:solidFill>
                            <a:schemeClr val="tx1"/>
                          </a:solidFill>
                          <a:latin typeface="Meiryo UI"/>
                          <a:ea typeface="Meiryo UI"/>
                        </a:defRPr>
                      </a:lvl9pPr>
                    </a:lstStyle>
                    <a:p>
                      <a:pPr algn="l" fontAlgn="ctr"/>
                      <a:r>
                        <a:rPr kumimoji="1" lang="ja-JP" altLang="en-US" sz="900" b="0" i="0" u="none" strike="noStrike" kern="1200">
                          <a:solidFill>
                            <a:srgbClr val="000000"/>
                          </a:solidFill>
                          <a:effectLst/>
                          <a:latin typeface="MSPゴシック"/>
                          <a:ea typeface="+mn-ea"/>
                          <a:cs typeface="+mn-cs"/>
                        </a:rPr>
                        <a:t>（１）で示した検証内容の達成度を評価する手法と定量目標（</a:t>
                      </a:r>
                      <a:r>
                        <a:rPr kumimoji="1" lang="en-US" altLang="ja-JP" sz="900" b="0" i="0" u="none" strike="noStrike" kern="1200">
                          <a:solidFill>
                            <a:srgbClr val="000000"/>
                          </a:solidFill>
                          <a:effectLst/>
                          <a:latin typeface="MSPゴシック"/>
                          <a:ea typeface="+mn-ea"/>
                          <a:cs typeface="+mn-cs"/>
                        </a:rPr>
                        <a:t>KGI</a:t>
                      </a:r>
                      <a:r>
                        <a:rPr kumimoji="1" lang="ja-JP" altLang="en-US" sz="900" b="0" i="0" u="none" strike="noStrike" kern="1200">
                          <a:solidFill>
                            <a:srgbClr val="000000"/>
                          </a:solidFill>
                          <a:effectLst/>
                          <a:latin typeface="MSPゴシック"/>
                          <a:ea typeface="+mn-ea"/>
                          <a:cs typeface="+mn-cs"/>
                        </a:rPr>
                        <a:t>、</a:t>
                      </a:r>
                      <a:r>
                        <a:rPr kumimoji="1" lang="en-US" altLang="ja-JP" sz="900" b="0" i="0" u="none" strike="noStrike" kern="1200">
                          <a:solidFill>
                            <a:srgbClr val="000000"/>
                          </a:solidFill>
                          <a:effectLst/>
                          <a:latin typeface="MSPゴシック"/>
                          <a:ea typeface="+mn-ea"/>
                          <a:cs typeface="+mn-cs"/>
                        </a:rPr>
                        <a:t>KPI</a:t>
                      </a:r>
                      <a:r>
                        <a:rPr kumimoji="1" lang="ja-JP" altLang="en-US" sz="900" b="0" i="0" u="none" strike="noStrike" kern="1200">
                          <a:solidFill>
                            <a:srgbClr val="000000"/>
                          </a:solidFill>
                          <a:effectLst/>
                          <a:latin typeface="MSPゴシック"/>
                          <a:ea typeface="+mn-ea"/>
                          <a:cs typeface="+mn-cs"/>
                        </a:rPr>
                        <a:t>等）を具体的に記載</a:t>
                      </a:r>
                    </a:p>
                  </a:txBody>
                  <a:tcPr marL="72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rgbClr val="FFFFFF">
                          <a:lumMod val="50000"/>
                        </a:srgbClr>
                      </a:solidFill>
                      <a:prstDash val="solid"/>
                      <a:round/>
                      <a:headEnd type="none" w="med" len="med"/>
                      <a:tailEnd type="none" w="med" len="med"/>
                    </a:lnR>
                    <a:lnT w="6350" cap="flat" cmpd="sng" algn="ctr">
                      <a:solidFill>
                        <a:srgbClr val="FFFFFF">
                          <a:lumMod val="50000"/>
                        </a:srgbClr>
                      </a:solidFill>
                      <a:prstDash val="solid"/>
                      <a:round/>
                      <a:headEnd type="none" w="med" len="med"/>
                      <a:tailEnd type="none" w="med" len="med"/>
                    </a:lnT>
                    <a:lnB w="635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2944630272"/>
                  </a:ext>
                </a:extLst>
              </a:tr>
              <a:tr h="406432">
                <a:tc vMerge="1">
                  <a:txBody>
                    <a:bodyPr/>
                    <a:lstStyle/>
                    <a:p>
                      <a:endParaRPr kumimoji="1" lang="ja-JP" altLang="en-US"/>
                    </a:p>
                  </a:txBody>
                  <a:tcPr/>
                </a:tc>
                <a:tc>
                  <a:txBody>
                    <a:bodyPr/>
                    <a:lstStyle>
                      <a:lvl1pPr marL="0" algn="l" defTabSz="1007943" rtl="0" eaLnBrk="1" latinLnBrk="0" hangingPunct="1">
                        <a:defRPr kumimoji="1" sz="1984" kern="1200">
                          <a:solidFill>
                            <a:schemeClr val="tx1"/>
                          </a:solidFill>
                          <a:latin typeface="Arial"/>
                          <a:ea typeface="ＭＳ Ｐゴシック"/>
                        </a:defRPr>
                      </a:lvl1pPr>
                      <a:lvl2pPr marL="503972" algn="l" defTabSz="1007943" rtl="0" eaLnBrk="1" latinLnBrk="0" hangingPunct="1">
                        <a:defRPr kumimoji="1" sz="1984" kern="1200">
                          <a:solidFill>
                            <a:schemeClr val="tx1"/>
                          </a:solidFill>
                          <a:latin typeface="Arial"/>
                          <a:ea typeface="ＭＳ Ｐゴシック"/>
                        </a:defRPr>
                      </a:lvl2pPr>
                      <a:lvl3pPr marL="1007943" algn="l" defTabSz="1007943" rtl="0" eaLnBrk="1" latinLnBrk="0" hangingPunct="1">
                        <a:defRPr kumimoji="1" sz="1984" kern="1200">
                          <a:solidFill>
                            <a:schemeClr val="tx1"/>
                          </a:solidFill>
                          <a:latin typeface="Arial"/>
                          <a:ea typeface="ＭＳ Ｐゴシック"/>
                        </a:defRPr>
                      </a:lvl3pPr>
                      <a:lvl4pPr marL="1511915" algn="l" defTabSz="1007943" rtl="0" eaLnBrk="1" latinLnBrk="0" hangingPunct="1">
                        <a:defRPr kumimoji="1" sz="1984" kern="1200">
                          <a:solidFill>
                            <a:schemeClr val="tx1"/>
                          </a:solidFill>
                          <a:latin typeface="Arial"/>
                          <a:ea typeface="ＭＳ Ｐゴシック"/>
                        </a:defRPr>
                      </a:lvl4pPr>
                      <a:lvl5pPr marL="2015886" algn="l" defTabSz="1007943" rtl="0" eaLnBrk="1" latinLnBrk="0" hangingPunct="1">
                        <a:defRPr kumimoji="1" sz="1984" kern="1200">
                          <a:solidFill>
                            <a:schemeClr val="tx1"/>
                          </a:solidFill>
                          <a:latin typeface="Arial"/>
                          <a:ea typeface="ＭＳ Ｐゴシック"/>
                        </a:defRPr>
                      </a:lvl5pPr>
                      <a:lvl6pPr marL="2519858" algn="l" defTabSz="1007943" rtl="0" eaLnBrk="1" latinLnBrk="0" hangingPunct="1">
                        <a:defRPr kumimoji="1" sz="1984" kern="1200">
                          <a:solidFill>
                            <a:schemeClr val="tx1"/>
                          </a:solidFill>
                          <a:latin typeface="Arial"/>
                          <a:ea typeface="ＭＳ Ｐゴシック"/>
                        </a:defRPr>
                      </a:lvl6pPr>
                      <a:lvl7pPr marL="3023829" algn="l" defTabSz="1007943" rtl="0" eaLnBrk="1" latinLnBrk="0" hangingPunct="1">
                        <a:defRPr kumimoji="1" sz="1984" kern="1200">
                          <a:solidFill>
                            <a:schemeClr val="tx1"/>
                          </a:solidFill>
                          <a:latin typeface="Arial"/>
                          <a:ea typeface="ＭＳ Ｐゴシック"/>
                        </a:defRPr>
                      </a:lvl7pPr>
                      <a:lvl8pPr marL="3527801" algn="l" defTabSz="1007943" rtl="0" eaLnBrk="1" latinLnBrk="0" hangingPunct="1">
                        <a:defRPr kumimoji="1" sz="1984" kern="1200">
                          <a:solidFill>
                            <a:schemeClr val="tx1"/>
                          </a:solidFill>
                          <a:latin typeface="Arial"/>
                          <a:ea typeface="ＭＳ Ｐゴシック"/>
                        </a:defRPr>
                      </a:lvl8pPr>
                      <a:lvl9pPr marL="4031772" algn="l" defTabSz="1007943" rtl="0" eaLnBrk="1" latinLnBrk="0" hangingPunct="1">
                        <a:defRPr kumimoji="1" sz="1984" kern="1200">
                          <a:solidFill>
                            <a:schemeClr val="tx1"/>
                          </a:solidFill>
                          <a:latin typeface="Arial"/>
                          <a:ea typeface="ＭＳ Ｐゴシック"/>
                        </a:defRPr>
                      </a:lvl9pPr>
                    </a:lstStyle>
                    <a:p>
                      <a:pPr algn="l" fontAlgn="ctr"/>
                      <a:r>
                        <a:rPr kumimoji="1" lang="ja-JP" altLang="en-US" sz="900" b="0" i="0" u="none" strike="noStrike" kern="1200">
                          <a:solidFill>
                            <a:srgbClr val="000000"/>
                          </a:solidFill>
                          <a:effectLst/>
                          <a:latin typeface="MSPゴシック"/>
                          <a:ea typeface="+mn-ea"/>
                          <a:cs typeface="+mn-cs"/>
                        </a:rPr>
                        <a:t>（３）実証スケジュール</a:t>
                      </a: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tc>
                  <a:txBody>
                    <a:bodyPr/>
                    <a:lstStyle>
                      <a:lvl1pPr marL="0" algn="l" defTabSz="914400" rtl="0" eaLnBrk="1" latinLnBrk="0" hangingPunct="1">
                        <a:defRPr kumimoji="1" sz="1800" kern="1200">
                          <a:solidFill>
                            <a:schemeClr val="tx1"/>
                          </a:solidFill>
                          <a:latin typeface="Meiryo UI"/>
                          <a:ea typeface="Meiryo UI"/>
                        </a:defRPr>
                      </a:lvl1pPr>
                      <a:lvl2pPr marL="457200" algn="l" defTabSz="914400" rtl="0" eaLnBrk="1" latinLnBrk="0" hangingPunct="1">
                        <a:defRPr kumimoji="1" sz="1800" kern="1200">
                          <a:solidFill>
                            <a:schemeClr val="tx1"/>
                          </a:solidFill>
                          <a:latin typeface="Meiryo UI"/>
                          <a:ea typeface="Meiryo UI"/>
                        </a:defRPr>
                      </a:lvl2pPr>
                      <a:lvl3pPr marL="914400" algn="l" defTabSz="914400" rtl="0" eaLnBrk="1" latinLnBrk="0" hangingPunct="1">
                        <a:defRPr kumimoji="1" sz="1800" kern="1200">
                          <a:solidFill>
                            <a:schemeClr val="tx1"/>
                          </a:solidFill>
                          <a:latin typeface="Meiryo UI"/>
                          <a:ea typeface="Meiryo UI"/>
                        </a:defRPr>
                      </a:lvl3pPr>
                      <a:lvl4pPr marL="1371600" algn="l" defTabSz="914400" rtl="0" eaLnBrk="1" latinLnBrk="0" hangingPunct="1">
                        <a:defRPr kumimoji="1" sz="1800" kern="1200">
                          <a:solidFill>
                            <a:schemeClr val="tx1"/>
                          </a:solidFill>
                          <a:latin typeface="Meiryo UI"/>
                          <a:ea typeface="Meiryo UI"/>
                        </a:defRPr>
                      </a:lvl4pPr>
                      <a:lvl5pPr marL="1828800" algn="l" defTabSz="914400" rtl="0" eaLnBrk="1" latinLnBrk="0" hangingPunct="1">
                        <a:defRPr kumimoji="1" sz="1800" kern="1200">
                          <a:solidFill>
                            <a:schemeClr val="tx1"/>
                          </a:solidFill>
                          <a:latin typeface="Meiryo UI"/>
                          <a:ea typeface="Meiryo UI"/>
                        </a:defRPr>
                      </a:lvl5pPr>
                      <a:lvl6pPr marL="2286000" algn="l" defTabSz="914400" rtl="0" eaLnBrk="1" latinLnBrk="0" hangingPunct="1">
                        <a:defRPr kumimoji="1" sz="1800" kern="1200">
                          <a:solidFill>
                            <a:schemeClr val="tx1"/>
                          </a:solidFill>
                          <a:latin typeface="Meiryo UI"/>
                          <a:ea typeface="Meiryo UI"/>
                        </a:defRPr>
                      </a:lvl6pPr>
                      <a:lvl7pPr marL="2743200" algn="l" defTabSz="914400" rtl="0" eaLnBrk="1" latinLnBrk="0" hangingPunct="1">
                        <a:defRPr kumimoji="1" sz="1800" kern="1200">
                          <a:solidFill>
                            <a:schemeClr val="tx1"/>
                          </a:solidFill>
                          <a:latin typeface="Meiryo UI"/>
                          <a:ea typeface="Meiryo UI"/>
                        </a:defRPr>
                      </a:lvl7pPr>
                      <a:lvl8pPr marL="3200400" algn="l" defTabSz="914400" rtl="0" eaLnBrk="1" latinLnBrk="0" hangingPunct="1">
                        <a:defRPr kumimoji="1" sz="1800" kern="1200">
                          <a:solidFill>
                            <a:schemeClr val="tx1"/>
                          </a:solidFill>
                          <a:latin typeface="Meiryo UI"/>
                          <a:ea typeface="Meiryo UI"/>
                        </a:defRPr>
                      </a:lvl8pPr>
                      <a:lvl9pPr marL="3657600" algn="l" defTabSz="914400" rtl="0" eaLnBrk="1" latinLnBrk="0" hangingPunct="1">
                        <a:defRPr kumimoji="1" sz="1800" kern="1200">
                          <a:solidFill>
                            <a:schemeClr val="tx1"/>
                          </a:solidFill>
                          <a:latin typeface="Meiryo UI"/>
                          <a:ea typeface="Meiryo UI"/>
                        </a:defRPr>
                      </a:lvl9pPr>
                    </a:lstStyle>
                    <a:p>
                      <a:pPr algn="l" fontAlgn="ctr"/>
                      <a:r>
                        <a:rPr kumimoji="1" lang="ja-JP" altLang="en-US" sz="900" b="0" i="0" u="none" strike="noStrike" kern="1200">
                          <a:solidFill>
                            <a:srgbClr val="000000"/>
                          </a:solidFill>
                          <a:effectLst/>
                          <a:latin typeface="MSPゴシック"/>
                          <a:ea typeface="+mn-ea"/>
                          <a:cs typeface="+mn-cs"/>
                        </a:rPr>
                        <a:t>実証スケジュール（実証時期、実証計画の修正余地 等）を具体的に記載</a:t>
                      </a:r>
                    </a:p>
                  </a:txBody>
                  <a:tcPr marL="72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rgbClr val="FFFFFF">
                          <a:lumMod val="50000"/>
                        </a:srgbClr>
                      </a:solidFill>
                      <a:prstDash val="solid"/>
                      <a:round/>
                      <a:headEnd type="none" w="med" len="med"/>
                      <a:tailEnd type="none" w="med" len="med"/>
                    </a:lnR>
                    <a:lnT w="6350" cap="flat" cmpd="sng" algn="ctr">
                      <a:solidFill>
                        <a:srgbClr val="FFFFFF">
                          <a:lumMod val="50000"/>
                        </a:srgbClr>
                      </a:solidFill>
                      <a:prstDash val="solid"/>
                      <a:round/>
                      <a:headEnd type="none" w="med" len="med"/>
                      <a:tailEnd type="none" w="med" len="med"/>
                    </a:lnT>
                    <a:lnB w="635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37974469"/>
                  </a:ext>
                </a:extLst>
              </a:tr>
              <a:tr h="406432">
                <a:tc vMerge="1">
                  <a:txBody>
                    <a:bodyPr/>
                    <a:lstStyle/>
                    <a:p>
                      <a:endParaRPr kumimoji="1" lang="ja-JP" altLang="en-US"/>
                    </a:p>
                  </a:txBody>
                  <a:tcPr/>
                </a:tc>
                <a:tc>
                  <a:txBody>
                    <a:bodyPr/>
                    <a:lstStyle>
                      <a:lvl1pPr marL="0" algn="l" defTabSz="1007943" rtl="0" eaLnBrk="1" latinLnBrk="0" hangingPunct="1">
                        <a:defRPr kumimoji="1" sz="1984" kern="1200">
                          <a:solidFill>
                            <a:schemeClr val="tx1"/>
                          </a:solidFill>
                          <a:latin typeface="Arial"/>
                          <a:ea typeface="ＭＳ Ｐゴシック"/>
                        </a:defRPr>
                      </a:lvl1pPr>
                      <a:lvl2pPr marL="503972" algn="l" defTabSz="1007943" rtl="0" eaLnBrk="1" latinLnBrk="0" hangingPunct="1">
                        <a:defRPr kumimoji="1" sz="1984" kern="1200">
                          <a:solidFill>
                            <a:schemeClr val="tx1"/>
                          </a:solidFill>
                          <a:latin typeface="Arial"/>
                          <a:ea typeface="ＭＳ Ｐゴシック"/>
                        </a:defRPr>
                      </a:lvl2pPr>
                      <a:lvl3pPr marL="1007943" algn="l" defTabSz="1007943" rtl="0" eaLnBrk="1" latinLnBrk="0" hangingPunct="1">
                        <a:defRPr kumimoji="1" sz="1984" kern="1200">
                          <a:solidFill>
                            <a:schemeClr val="tx1"/>
                          </a:solidFill>
                          <a:latin typeface="Arial"/>
                          <a:ea typeface="ＭＳ Ｐゴシック"/>
                        </a:defRPr>
                      </a:lvl3pPr>
                      <a:lvl4pPr marL="1511915" algn="l" defTabSz="1007943" rtl="0" eaLnBrk="1" latinLnBrk="0" hangingPunct="1">
                        <a:defRPr kumimoji="1" sz="1984" kern="1200">
                          <a:solidFill>
                            <a:schemeClr val="tx1"/>
                          </a:solidFill>
                          <a:latin typeface="Arial"/>
                          <a:ea typeface="ＭＳ Ｐゴシック"/>
                        </a:defRPr>
                      </a:lvl4pPr>
                      <a:lvl5pPr marL="2015886" algn="l" defTabSz="1007943" rtl="0" eaLnBrk="1" latinLnBrk="0" hangingPunct="1">
                        <a:defRPr kumimoji="1" sz="1984" kern="1200">
                          <a:solidFill>
                            <a:schemeClr val="tx1"/>
                          </a:solidFill>
                          <a:latin typeface="Arial"/>
                          <a:ea typeface="ＭＳ Ｐゴシック"/>
                        </a:defRPr>
                      </a:lvl5pPr>
                      <a:lvl6pPr marL="2519858" algn="l" defTabSz="1007943" rtl="0" eaLnBrk="1" latinLnBrk="0" hangingPunct="1">
                        <a:defRPr kumimoji="1" sz="1984" kern="1200">
                          <a:solidFill>
                            <a:schemeClr val="tx1"/>
                          </a:solidFill>
                          <a:latin typeface="Arial"/>
                          <a:ea typeface="ＭＳ Ｐゴシック"/>
                        </a:defRPr>
                      </a:lvl6pPr>
                      <a:lvl7pPr marL="3023829" algn="l" defTabSz="1007943" rtl="0" eaLnBrk="1" latinLnBrk="0" hangingPunct="1">
                        <a:defRPr kumimoji="1" sz="1984" kern="1200">
                          <a:solidFill>
                            <a:schemeClr val="tx1"/>
                          </a:solidFill>
                          <a:latin typeface="Arial"/>
                          <a:ea typeface="ＭＳ Ｐゴシック"/>
                        </a:defRPr>
                      </a:lvl7pPr>
                      <a:lvl8pPr marL="3527801" algn="l" defTabSz="1007943" rtl="0" eaLnBrk="1" latinLnBrk="0" hangingPunct="1">
                        <a:defRPr kumimoji="1" sz="1984" kern="1200">
                          <a:solidFill>
                            <a:schemeClr val="tx1"/>
                          </a:solidFill>
                          <a:latin typeface="Arial"/>
                          <a:ea typeface="ＭＳ Ｐゴシック"/>
                        </a:defRPr>
                      </a:lvl8pPr>
                      <a:lvl9pPr marL="4031772" algn="l" defTabSz="1007943" rtl="0" eaLnBrk="1" latinLnBrk="0" hangingPunct="1">
                        <a:defRPr kumimoji="1" sz="1984" kern="1200">
                          <a:solidFill>
                            <a:schemeClr val="tx1"/>
                          </a:solidFill>
                          <a:latin typeface="Arial"/>
                          <a:ea typeface="ＭＳ Ｐゴシック"/>
                        </a:defRPr>
                      </a:lvl9pPr>
                    </a:lstStyle>
                    <a:p>
                      <a:pPr algn="l" fontAlgn="ctr"/>
                      <a:r>
                        <a:rPr kumimoji="1" lang="ja-JP" altLang="en-US" sz="900" b="0" i="0" u="none" strike="noStrike" kern="1200">
                          <a:solidFill>
                            <a:srgbClr val="000000"/>
                          </a:solidFill>
                          <a:effectLst/>
                          <a:latin typeface="MSPゴシック"/>
                          <a:ea typeface="+mn-ea"/>
                          <a:cs typeface="+mn-cs"/>
                        </a:rPr>
                        <a:t>（４）実施体制の整備</a:t>
                      </a: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rgbClr val="FFFFFF">
                          <a:lumMod val="50000"/>
                        </a:srgb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tc>
                  <a:txBody>
                    <a:bodyPr/>
                    <a:lstStyle>
                      <a:lvl1pPr marL="0" algn="l" defTabSz="914400" rtl="0" eaLnBrk="1" latinLnBrk="0" hangingPunct="1">
                        <a:defRPr kumimoji="1" sz="1800" kern="1200">
                          <a:solidFill>
                            <a:schemeClr val="tx1"/>
                          </a:solidFill>
                          <a:latin typeface="Meiryo UI"/>
                          <a:ea typeface="Meiryo UI"/>
                        </a:defRPr>
                      </a:lvl1pPr>
                      <a:lvl2pPr marL="457200" algn="l" defTabSz="914400" rtl="0" eaLnBrk="1" latinLnBrk="0" hangingPunct="1">
                        <a:defRPr kumimoji="1" sz="1800" kern="1200">
                          <a:solidFill>
                            <a:schemeClr val="tx1"/>
                          </a:solidFill>
                          <a:latin typeface="Meiryo UI"/>
                          <a:ea typeface="Meiryo UI"/>
                        </a:defRPr>
                      </a:lvl2pPr>
                      <a:lvl3pPr marL="914400" algn="l" defTabSz="914400" rtl="0" eaLnBrk="1" latinLnBrk="0" hangingPunct="1">
                        <a:defRPr kumimoji="1" sz="1800" kern="1200">
                          <a:solidFill>
                            <a:schemeClr val="tx1"/>
                          </a:solidFill>
                          <a:latin typeface="Meiryo UI"/>
                          <a:ea typeface="Meiryo UI"/>
                        </a:defRPr>
                      </a:lvl3pPr>
                      <a:lvl4pPr marL="1371600" algn="l" defTabSz="914400" rtl="0" eaLnBrk="1" latinLnBrk="0" hangingPunct="1">
                        <a:defRPr kumimoji="1" sz="1800" kern="1200">
                          <a:solidFill>
                            <a:schemeClr val="tx1"/>
                          </a:solidFill>
                          <a:latin typeface="Meiryo UI"/>
                          <a:ea typeface="Meiryo UI"/>
                        </a:defRPr>
                      </a:lvl4pPr>
                      <a:lvl5pPr marL="1828800" algn="l" defTabSz="914400" rtl="0" eaLnBrk="1" latinLnBrk="0" hangingPunct="1">
                        <a:defRPr kumimoji="1" sz="1800" kern="1200">
                          <a:solidFill>
                            <a:schemeClr val="tx1"/>
                          </a:solidFill>
                          <a:latin typeface="Meiryo UI"/>
                          <a:ea typeface="Meiryo UI"/>
                        </a:defRPr>
                      </a:lvl5pPr>
                      <a:lvl6pPr marL="2286000" algn="l" defTabSz="914400" rtl="0" eaLnBrk="1" latinLnBrk="0" hangingPunct="1">
                        <a:defRPr kumimoji="1" sz="1800" kern="1200">
                          <a:solidFill>
                            <a:schemeClr val="tx1"/>
                          </a:solidFill>
                          <a:latin typeface="Meiryo UI"/>
                          <a:ea typeface="Meiryo UI"/>
                        </a:defRPr>
                      </a:lvl6pPr>
                      <a:lvl7pPr marL="2743200" algn="l" defTabSz="914400" rtl="0" eaLnBrk="1" latinLnBrk="0" hangingPunct="1">
                        <a:defRPr kumimoji="1" sz="1800" kern="1200">
                          <a:solidFill>
                            <a:schemeClr val="tx1"/>
                          </a:solidFill>
                          <a:latin typeface="Meiryo UI"/>
                          <a:ea typeface="Meiryo UI"/>
                        </a:defRPr>
                      </a:lvl7pPr>
                      <a:lvl8pPr marL="3200400" algn="l" defTabSz="914400" rtl="0" eaLnBrk="1" latinLnBrk="0" hangingPunct="1">
                        <a:defRPr kumimoji="1" sz="1800" kern="1200">
                          <a:solidFill>
                            <a:schemeClr val="tx1"/>
                          </a:solidFill>
                          <a:latin typeface="Meiryo UI"/>
                          <a:ea typeface="Meiryo UI"/>
                        </a:defRPr>
                      </a:lvl8pPr>
                      <a:lvl9pPr marL="3657600" algn="l" defTabSz="914400" rtl="0" eaLnBrk="1" latinLnBrk="0" hangingPunct="1">
                        <a:defRPr kumimoji="1" sz="1800" kern="1200">
                          <a:solidFill>
                            <a:schemeClr val="tx1"/>
                          </a:solidFill>
                          <a:latin typeface="Meiryo UI"/>
                          <a:ea typeface="Meiryo UI"/>
                        </a:defRPr>
                      </a:lvl9pPr>
                    </a:lstStyle>
                    <a:p>
                      <a:pPr algn="l" fontAlgn="ctr"/>
                      <a:r>
                        <a:rPr kumimoji="1" lang="ja-JP" altLang="en-US" sz="900" b="0" i="0" u="none" strike="noStrike" kern="1200">
                          <a:solidFill>
                            <a:srgbClr val="000000"/>
                          </a:solidFill>
                          <a:effectLst/>
                          <a:latin typeface="MSPゴシック"/>
                          <a:ea typeface="+mn-ea"/>
                          <a:cs typeface="+mn-cs"/>
                        </a:rPr>
                        <a:t>実施体制と各主体の役割を具体的に記載</a:t>
                      </a:r>
                    </a:p>
                  </a:txBody>
                  <a:tcPr marL="72000" marR="36000" marT="36000" marB="36000" anchor="ctr">
                    <a:lnL w="6350" cap="flat" cmpd="sng" algn="ctr">
                      <a:solidFill>
                        <a:srgbClr val="FFFFFF">
                          <a:lumMod val="50000"/>
                        </a:srgbClr>
                      </a:solidFill>
                      <a:prstDash val="solid"/>
                      <a:round/>
                      <a:headEnd type="none" w="med" len="med"/>
                      <a:tailEnd type="none" w="med" len="med"/>
                    </a:lnL>
                    <a:lnR w="6350" cap="flat" cmpd="sng" algn="ctr">
                      <a:solidFill>
                        <a:srgbClr val="FFFFFF">
                          <a:lumMod val="50000"/>
                        </a:srgbClr>
                      </a:solidFill>
                      <a:prstDash val="solid"/>
                      <a:round/>
                      <a:headEnd type="none" w="med" len="med"/>
                      <a:tailEnd type="none" w="med" len="med"/>
                    </a:lnR>
                    <a:lnT w="6350" cap="flat" cmpd="sng" algn="ctr">
                      <a:solidFill>
                        <a:srgbClr val="FFFFFF">
                          <a:lumMod val="50000"/>
                        </a:srgbClr>
                      </a:solidFill>
                      <a:prstDash val="solid"/>
                      <a:round/>
                      <a:headEnd type="none" w="med" len="med"/>
                      <a:tailEnd type="none" w="med" len="med"/>
                    </a:lnT>
                    <a:lnB w="635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3060938219"/>
                  </a:ext>
                </a:extLst>
              </a:tr>
              <a:tr h="406432">
                <a:tc vMerge="1">
                  <a:txBody>
                    <a:bodyPr/>
                    <a:lstStyle/>
                    <a:p>
                      <a:endParaRPr kumimoji="1" lang="ja-JP" altLang="en-US"/>
                    </a:p>
                  </a:txBody>
                  <a:tcPr>
                    <a:lnT w="6350" cap="flat" cmpd="sng" algn="ctr">
                      <a:solidFill>
                        <a:schemeClr val="bg1">
                          <a:lumMod val="50000"/>
                        </a:schemeClr>
                      </a:solidFill>
                      <a:prstDash val="solid"/>
                      <a:round/>
                      <a:headEnd type="none" w="med" len="med"/>
                      <a:tailEnd type="none" w="med" len="med"/>
                    </a:lnT>
                  </a:tcPr>
                </a:tc>
                <a:tc>
                  <a:txBody>
                    <a:bodyPr/>
                    <a:lstStyle>
                      <a:lvl1pPr marL="0" algn="l" defTabSz="1007943" rtl="0" eaLnBrk="1" latinLnBrk="0" hangingPunct="1">
                        <a:defRPr kumimoji="1" sz="1984" kern="1200">
                          <a:solidFill>
                            <a:schemeClr val="tx1"/>
                          </a:solidFill>
                          <a:latin typeface="Arial"/>
                          <a:ea typeface="ＭＳ Ｐゴシック"/>
                        </a:defRPr>
                      </a:lvl1pPr>
                      <a:lvl2pPr marL="503972" algn="l" defTabSz="1007943" rtl="0" eaLnBrk="1" latinLnBrk="0" hangingPunct="1">
                        <a:defRPr kumimoji="1" sz="1984" kern="1200">
                          <a:solidFill>
                            <a:schemeClr val="tx1"/>
                          </a:solidFill>
                          <a:latin typeface="Arial"/>
                          <a:ea typeface="ＭＳ Ｐゴシック"/>
                        </a:defRPr>
                      </a:lvl2pPr>
                      <a:lvl3pPr marL="1007943" algn="l" defTabSz="1007943" rtl="0" eaLnBrk="1" latinLnBrk="0" hangingPunct="1">
                        <a:defRPr kumimoji="1" sz="1984" kern="1200">
                          <a:solidFill>
                            <a:schemeClr val="tx1"/>
                          </a:solidFill>
                          <a:latin typeface="Arial"/>
                          <a:ea typeface="ＭＳ Ｐゴシック"/>
                        </a:defRPr>
                      </a:lvl3pPr>
                      <a:lvl4pPr marL="1511915" algn="l" defTabSz="1007943" rtl="0" eaLnBrk="1" latinLnBrk="0" hangingPunct="1">
                        <a:defRPr kumimoji="1" sz="1984" kern="1200">
                          <a:solidFill>
                            <a:schemeClr val="tx1"/>
                          </a:solidFill>
                          <a:latin typeface="Arial"/>
                          <a:ea typeface="ＭＳ Ｐゴシック"/>
                        </a:defRPr>
                      </a:lvl4pPr>
                      <a:lvl5pPr marL="2015886" algn="l" defTabSz="1007943" rtl="0" eaLnBrk="1" latinLnBrk="0" hangingPunct="1">
                        <a:defRPr kumimoji="1" sz="1984" kern="1200">
                          <a:solidFill>
                            <a:schemeClr val="tx1"/>
                          </a:solidFill>
                          <a:latin typeface="Arial"/>
                          <a:ea typeface="ＭＳ Ｐゴシック"/>
                        </a:defRPr>
                      </a:lvl5pPr>
                      <a:lvl6pPr marL="2519858" algn="l" defTabSz="1007943" rtl="0" eaLnBrk="1" latinLnBrk="0" hangingPunct="1">
                        <a:defRPr kumimoji="1" sz="1984" kern="1200">
                          <a:solidFill>
                            <a:schemeClr val="tx1"/>
                          </a:solidFill>
                          <a:latin typeface="Arial"/>
                          <a:ea typeface="ＭＳ Ｐゴシック"/>
                        </a:defRPr>
                      </a:lvl6pPr>
                      <a:lvl7pPr marL="3023829" algn="l" defTabSz="1007943" rtl="0" eaLnBrk="1" latinLnBrk="0" hangingPunct="1">
                        <a:defRPr kumimoji="1" sz="1984" kern="1200">
                          <a:solidFill>
                            <a:schemeClr val="tx1"/>
                          </a:solidFill>
                          <a:latin typeface="Arial"/>
                          <a:ea typeface="ＭＳ Ｐゴシック"/>
                        </a:defRPr>
                      </a:lvl7pPr>
                      <a:lvl8pPr marL="3527801" algn="l" defTabSz="1007943" rtl="0" eaLnBrk="1" latinLnBrk="0" hangingPunct="1">
                        <a:defRPr kumimoji="1" sz="1984" kern="1200">
                          <a:solidFill>
                            <a:schemeClr val="tx1"/>
                          </a:solidFill>
                          <a:latin typeface="Arial"/>
                          <a:ea typeface="ＭＳ Ｐゴシック"/>
                        </a:defRPr>
                      </a:lvl8pPr>
                      <a:lvl9pPr marL="4031772" algn="l" defTabSz="1007943" rtl="0" eaLnBrk="1" latinLnBrk="0" hangingPunct="1">
                        <a:defRPr kumimoji="1" sz="1984" kern="1200">
                          <a:solidFill>
                            <a:schemeClr val="tx1"/>
                          </a:solidFill>
                          <a:latin typeface="Arial"/>
                          <a:ea typeface="ＭＳ Ｐゴシック"/>
                        </a:defRPr>
                      </a:lvl9pPr>
                    </a:lstStyle>
                    <a:p>
                      <a:pPr algn="l" fontAlgn="ctr"/>
                      <a:r>
                        <a:rPr kumimoji="1" lang="ja-JP" altLang="en-US" sz="900" b="0" i="0" u="none" strike="noStrike" kern="1200">
                          <a:solidFill>
                            <a:srgbClr val="000000"/>
                          </a:solidFill>
                          <a:effectLst/>
                          <a:latin typeface="MSPゴシック"/>
                          <a:ea typeface="+mn-ea"/>
                          <a:cs typeface="+mn-cs"/>
                        </a:rPr>
                        <a:t>（５）自治体の協力</a:t>
                      </a: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tc>
                  <a:txBody>
                    <a:bodyPr/>
                    <a:lstStyle>
                      <a:lvl1pPr marL="0" algn="l" defTabSz="914400" rtl="0" eaLnBrk="1" latinLnBrk="0" hangingPunct="1">
                        <a:defRPr kumimoji="1" sz="1800" kern="1200">
                          <a:solidFill>
                            <a:schemeClr val="tx1"/>
                          </a:solidFill>
                          <a:latin typeface="Meiryo UI"/>
                          <a:ea typeface="Meiryo UI"/>
                        </a:defRPr>
                      </a:lvl1pPr>
                      <a:lvl2pPr marL="457200" algn="l" defTabSz="914400" rtl="0" eaLnBrk="1" latinLnBrk="0" hangingPunct="1">
                        <a:defRPr kumimoji="1" sz="1800" kern="1200">
                          <a:solidFill>
                            <a:schemeClr val="tx1"/>
                          </a:solidFill>
                          <a:latin typeface="Meiryo UI"/>
                          <a:ea typeface="Meiryo UI"/>
                        </a:defRPr>
                      </a:lvl2pPr>
                      <a:lvl3pPr marL="914400" algn="l" defTabSz="914400" rtl="0" eaLnBrk="1" latinLnBrk="0" hangingPunct="1">
                        <a:defRPr kumimoji="1" sz="1800" kern="1200">
                          <a:solidFill>
                            <a:schemeClr val="tx1"/>
                          </a:solidFill>
                          <a:latin typeface="Meiryo UI"/>
                          <a:ea typeface="Meiryo UI"/>
                        </a:defRPr>
                      </a:lvl3pPr>
                      <a:lvl4pPr marL="1371600" algn="l" defTabSz="914400" rtl="0" eaLnBrk="1" latinLnBrk="0" hangingPunct="1">
                        <a:defRPr kumimoji="1" sz="1800" kern="1200">
                          <a:solidFill>
                            <a:schemeClr val="tx1"/>
                          </a:solidFill>
                          <a:latin typeface="Meiryo UI"/>
                          <a:ea typeface="Meiryo UI"/>
                        </a:defRPr>
                      </a:lvl4pPr>
                      <a:lvl5pPr marL="1828800" algn="l" defTabSz="914400" rtl="0" eaLnBrk="1" latinLnBrk="0" hangingPunct="1">
                        <a:defRPr kumimoji="1" sz="1800" kern="1200">
                          <a:solidFill>
                            <a:schemeClr val="tx1"/>
                          </a:solidFill>
                          <a:latin typeface="Meiryo UI"/>
                          <a:ea typeface="Meiryo UI"/>
                        </a:defRPr>
                      </a:lvl5pPr>
                      <a:lvl6pPr marL="2286000" algn="l" defTabSz="914400" rtl="0" eaLnBrk="1" latinLnBrk="0" hangingPunct="1">
                        <a:defRPr kumimoji="1" sz="1800" kern="1200">
                          <a:solidFill>
                            <a:schemeClr val="tx1"/>
                          </a:solidFill>
                          <a:latin typeface="Meiryo UI"/>
                          <a:ea typeface="Meiryo UI"/>
                        </a:defRPr>
                      </a:lvl6pPr>
                      <a:lvl7pPr marL="2743200" algn="l" defTabSz="914400" rtl="0" eaLnBrk="1" latinLnBrk="0" hangingPunct="1">
                        <a:defRPr kumimoji="1" sz="1800" kern="1200">
                          <a:solidFill>
                            <a:schemeClr val="tx1"/>
                          </a:solidFill>
                          <a:latin typeface="Meiryo UI"/>
                          <a:ea typeface="Meiryo UI"/>
                        </a:defRPr>
                      </a:lvl7pPr>
                      <a:lvl8pPr marL="3200400" algn="l" defTabSz="914400" rtl="0" eaLnBrk="1" latinLnBrk="0" hangingPunct="1">
                        <a:defRPr kumimoji="1" sz="1800" kern="1200">
                          <a:solidFill>
                            <a:schemeClr val="tx1"/>
                          </a:solidFill>
                          <a:latin typeface="Meiryo UI"/>
                          <a:ea typeface="Meiryo UI"/>
                        </a:defRPr>
                      </a:lvl8pPr>
                      <a:lvl9pPr marL="3657600" algn="l" defTabSz="914400" rtl="0" eaLnBrk="1" latinLnBrk="0" hangingPunct="1">
                        <a:defRPr kumimoji="1" sz="1800" kern="1200">
                          <a:solidFill>
                            <a:schemeClr val="tx1"/>
                          </a:solidFill>
                          <a:latin typeface="Meiryo UI"/>
                          <a:ea typeface="Meiryo UI"/>
                        </a:defRPr>
                      </a:lvl9pPr>
                    </a:lstStyle>
                    <a:p>
                      <a:pPr algn="l" fontAlgn="ctr"/>
                      <a:r>
                        <a:rPr kumimoji="1" lang="ja-JP" altLang="en-US" sz="900" b="0" i="0" u="none" strike="noStrike" kern="1200">
                          <a:solidFill>
                            <a:srgbClr val="000000"/>
                          </a:solidFill>
                          <a:effectLst/>
                          <a:latin typeface="MSPゴシック"/>
                          <a:ea typeface="+mn-ea"/>
                          <a:cs typeface="+mn-cs"/>
                        </a:rPr>
                        <a:t>事業実施にあたり、地域（自治体等）との協力状況を具体的に記載</a:t>
                      </a:r>
                    </a:p>
                  </a:txBody>
                  <a:tcPr marL="72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rgbClr val="FFFFFF">
                          <a:lumMod val="50000"/>
                        </a:srgbClr>
                      </a:solidFill>
                      <a:prstDash val="solid"/>
                      <a:round/>
                      <a:headEnd type="none" w="med" len="med"/>
                      <a:tailEnd type="none" w="med" len="med"/>
                    </a:lnR>
                    <a:lnT w="6350" cap="flat" cmpd="sng" algn="ctr">
                      <a:solidFill>
                        <a:srgbClr val="FFFFFF">
                          <a:lumMod val="50000"/>
                        </a:srgbClr>
                      </a:solidFill>
                      <a:prstDash val="solid"/>
                      <a:round/>
                      <a:headEnd type="none" w="med" len="med"/>
                      <a:tailEnd type="none" w="med" len="med"/>
                    </a:lnT>
                    <a:lnB w="635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4291600129"/>
                  </a:ext>
                </a:extLst>
              </a:tr>
              <a:tr h="406432">
                <a:tc vMerge="1">
                  <a:txBody>
                    <a:bodyPr/>
                    <a:lstStyle/>
                    <a:p>
                      <a:endParaRPr kumimoji="1" lang="ja-JP" altLang="en-US"/>
                    </a:p>
                  </a:txBody>
                  <a:tcPr/>
                </a:tc>
                <a:tc>
                  <a:txBody>
                    <a:bodyPr/>
                    <a:lstStyle>
                      <a:lvl1pPr marL="0" algn="l" defTabSz="1007943" rtl="0" eaLnBrk="1" latinLnBrk="0" hangingPunct="1">
                        <a:defRPr kumimoji="1" sz="1984" kern="1200">
                          <a:solidFill>
                            <a:schemeClr val="tx1"/>
                          </a:solidFill>
                          <a:latin typeface="Arial"/>
                          <a:ea typeface="ＭＳ Ｐゴシック"/>
                        </a:defRPr>
                      </a:lvl1pPr>
                      <a:lvl2pPr marL="503972" algn="l" defTabSz="1007943" rtl="0" eaLnBrk="1" latinLnBrk="0" hangingPunct="1">
                        <a:defRPr kumimoji="1" sz="1984" kern="1200">
                          <a:solidFill>
                            <a:schemeClr val="tx1"/>
                          </a:solidFill>
                          <a:latin typeface="Arial"/>
                          <a:ea typeface="ＭＳ Ｐゴシック"/>
                        </a:defRPr>
                      </a:lvl2pPr>
                      <a:lvl3pPr marL="1007943" algn="l" defTabSz="1007943" rtl="0" eaLnBrk="1" latinLnBrk="0" hangingPunct="1">
                        <a:defRPr kumimoji="1" sz="1984" kern="1200">
                          <a:solidFill>
                            <a:schemeClr val="tx1"/>
                          </a:solidFill>
                          <a:latin typeface="Arial"/>
                          <a:ea typeface="ＭＳ Ｐゴシック"/>
                        </a:defRPr>
                      </a:lvl3pPr>
                      <a:lvl4pPr marL="1511915" algn="l" defTabSz="1007943" rtl="0" eaLnBrk="1" latinLnBrk="0" hangingPunct="1">
                        <a:defRPr kumimoji="1" sz="1984" kern="1200">
                          <a:solidFill>
                            <a:schemeClr val="tx1"/>
                          </a:solidFill>
                          <a:latin typeface="Arial"/>
                          <a:ea typeface="ＭＳ Ｐゴシック"/>
                        </a:defRPr>
                      </a:lvl4pPr>
                      <a:lvl5pPr marL="2015886" algn="l" defTabSz="1007943" rtl="0" eaLnBrk="1" latinLnBrk="0" hangingPunct="1">
                        <a:defRPr kumimoji="1" sz="1984" kern="1200">
                          <a:solidFill>
                            <a:schemeClr val="tx1"/>
                          </a:solidFill>
                          <a:latin typeface="Arial"/>
                          <a:ea typeface="ＭＳ Ｐゴシック"/>
                        </a:defRPr>
                      </a:lvl5pPr>
                      <a:lvl6pPr marL="2519858" algn="l" defTabSz="1007943" rtl="0" eaLnBrk="1" latinLnBrk="0" hangingPunct="1">
                        <a:defRPr kumimoji="1" sz="1984" kern="1200">
                          <a:solidFill>
                            <a:schemeClr val="tx1"/>
                          </a:solidFill>
                          <a:latin typeface="Arial"/>
                          <a:ea typeface="ＭＳ Ｐゴシック"/>
                        </a:defRPr>
                      </a:lvl6pPr>
                      <a:lvl7pPr marL="3023829" algn="l" defTabSz="1007943" rtl="0" eaLnBrk="1" latinLnBrk="0" hangingPunct="1">
                        <a:defRPr kumimoji="1" sz="1984" kern="1200">
                          <a:solidFill>
                            <a:schemeClr val="tx1"/>
                          </a:solidFill>
                          <a:latin typeface="Arial"/>
                          <a:ea typeface="ＭＳ Ｐゴシック"/>
                        </a:defRPr>
                      </a:lvl7pPr>
                      <a:lvl8pPr marL="3527801" algn="l" defTabSz="1007943" rtl="0" eaLnBrk="1" latinLnBrk="0" hangingPunct="1">
                        <a:defRPr kumimoji="1" sz="1984" kern="1200">
                          <a:solidFill>
                            <a:schemeClr val="tx1"/>
                          </a:solidFill>
                          <a:latin typeface="Arial"/>
                          <a:ea typeface="ＭＳ Ｐゴシック"/>
                        </a:defRPr>
                      </a:lvl8pPr>
                      <a:lvl9pPr marL="4031772" algn="l" defTabSz="1007943" rtl="0" eaLnBrk="1" latinLnBrk="0" hangingPunct="1">
                        <a:defRPr kumimoji="1" sz="1984" kern="1200">
                          <a:solidFill>
                            <a:schemeClr val="tx1"/>
                          </a:solidFill>
                          <a:latin typeface="Arial"/>
                          <a:ea typeface="ＭＳ Ｐゴシック"/>
                        </a:defRPr>
                      </a:lvl9pPr>
                    </a:lstStyle>
                    <a:p>
                      <a:pPr algn="l" fontAlgn="ctr"/>
                      <a:r>
                        <a:rPr kumimoji="1" lang="ja-JP" altLang="en-US" sz="900" b="0" i="0" u="none" strike="noStrike" kern="1200">
                          <a:solidFill>
                            <a:srgbClr val="000000"/>
                          </a:solidFill>
                          <a:effectLst/>
                          <a:latin typeface="MSPゴシック"/>
                          <a:ea typeface="+mn-ea"/>
                          <a:cs typeface="+mn-cs"/>
                        </a:rPr>
                        <a:t>（６）利用者ニーズの反映</a:t>
                      </a: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tc>
                  <a:txBody>
                    <a:bodyPr/>
                    <a:lstStyle>
                      <a:lvl1pPr marL="0" algn="l" defTabSz="914400" rtl="0" eaLnBrk="1" latinLnBrk="0" hangingPunct="1">
                        <a:defRPr kumimoji="1" sz="1800" kern="1200">
                          <a:solidFill>
                            <a:schemeClr val="tx1"/>
                          </a:solidFill>
                          <a:latin typeface="Meiryo UI"/>
                          <a:ea typeface="Meiryo UI"/>
                        </a:defRPr>
                      </a:lvl1pPr>
                      <a:lvl2pPr marL="457200" algn="l" defTabSz="914400" rtl="0" eaLnBrk="1" latinLnBrk="0" hangingPunct="1">
                        <a:defRPr kumimoji="1" sz="1800" kern="1200">
                          <a:solidFill>
                            <a:schemeClr val="tx1"/>
                          </a:solidFill>
                          <a:latin typeface="Meiryo UI"/>
                          <a:ea typeface="Meiryo UI"/>
                        </a:defRPr>
                      </a:lvl2pPr>
                      <a:lvl3pPr marL="914400" algn="l" defTabSz="914400" rtl="0" eaLnBrk="1" latinLnBrk="0" hangingPunct="1">
                        <a:defRPr kumimoji="1" sz="1800" kern="1200">
                          <a:solidFill>
                            <a:schemeClr val="tx1"/>
                          </a:solidFill>
                          <a:latin typeface="Meiryo UI"/>
                          <a:ea typeface="Meiryo UI"/>
                        </a:defRPr>
                      </a:lvl3pPr>
                      <a:lvl4pPr marL="1371600" algn="l" defTabSz="914400" rtl="0" eaLnBrk="1" latinLnBrk="0" hangingPunct="1">
                        <a:defRPr kumimoji="1" sz="1800" kern="1200">
                          <a:solidFill>
                            <a:schemeClr val="tx1"/>
                          </a:solidFill>
                          <a:latin typeface="Meiryo UI"/>
                          <a:ea typeface="Meiryo UI"/>
                        </a:defRPr>
                      </a:lvl4pPr>
                      <a:lvl5pPr marL="1828800" algn="l" defTabSz="914400" rtl="0" eaLnBrk="1" latinLnBrk="0" hangingPunct="1">
                        <a:defRPr kumimoji="1" sz="1800" kern="1200">
                          <a:solidFill>
                            <a:schemeClr val="tx1"/>
                          </a:solidFill>
                          <a:latin typeface="Meiryo UI"/>
                          <a:ea typeface="Meiryo UI"/>
                        </a:defRPr>
                      </a:lvl5pPr>
                      <a:lvl6pPr marL="2286000" algn="l" defTabSz="914400" rtl="0" eaLnBrk="1" latinLnBrk="0" hangingPunct="1">
                        <a:defRPr kumimoji="1" sz="1800" kern="1200">
                          <a:solidFill>
                            <a:schemeClr val="tx1"/>
                          </a:solidFill>
                          <a:latin typeface="Meiryo UI"/>
                          <a:ea typeface="Meiryo UI"/>
                        </a:defRPr>
                      </a:lvl6pPr>
                      <a:lvl7pPr marL="2743200" algn="l" defTabSz="914400" rtl="0" eaLnBrk="1" latinLnBrk="0" hangingPunct="1">
                        <a:defRPr kumimoji="1" sz="1800" kern="1200">
                          <a:solidFill>
                            <a:schemeClr val="tx1"/>
                          </a:solidFill>
                          <a:latin typeface="Meiryo UI"/>
                          <a:ea typeface="Meiryo UI"/>
                        </a:defRPr>
                      </a:lvl7pPr>
                      <a:lvl8pPr marL="3200400" algn="l" defTabSz="914400" rtl="0" eaLnBrk="1" latinLnBrk="0" hangingPunct="1">
                        <a:defRPr kumimoji="1" sz="1800" kern="1200">
                          <a:solidFill>
                            <a:schemeClr val="tx1"/>
                          </a:solidFill>
                          <a:latin typeface="Meiryo UI"/>
                          <a:ea typeface="Meiryo UI"/>
                        </a:defRPr>
                      </a:lvl8pPr>
                      <a:lvl9pPr marL="3657600" algn="l" defTabSz="914400" rtl="0" eaLnBrk="1" latinLnBrk="0" hangingPunct="1">
                        <a:defRPr kumimoji="1" sz="1800" kern="1200">
                          <a:solidFill>
                            <a:schemeClr val="tx1"/>
                          </a:solidFill>
                          <a:latin typeface="Meiryo UI"/>
                          <a:ea typeface="Meiryo UI"/>
                        </a:defRPr>
                      </a:lvl9pPr>
                    </a:lstStyle>
                    <a:p>
                      <a:pPr algn="l" fontAlgn="ctr"/>
                      <a:r>
                        <a:rPr kumimoji="1" lang="ja-JP" altLang="en-US" sz="900" b="0" i="0" u="none" strike="noStrike" kern="1200">
                          <a:solidFill>
                            <a:srgbClr val="000000"/>
                          </a:solidFill>
                          <a:effectLst/>
                          <a:latin typeface="MSPゴシック"/>
                          <a:ea typeface="+mn-ea"/>
                          <a:cs typeface="+mn-cs"/>
                        </a:rPr>
                        <a:t>利用者（サービスの受益者）視点での意見・ニーズが実証内容に反映されているかを具体的に記載</a:t>
                      </a:r>
                    </a:p>
                  </a:txBody>
                  <a:tcPr marL="72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rgbClr val="FFFFFF">
                          <a:lumMod val="50000"/>
                        </a:srgbClr>
                      </a:solidFill>
                      <a:prstDash val="solid"/>
                      <a:round/>
                      <a:headEnd type="none" w="med" len="med"/>
                      <a:tailEnd type="none" w="med" len="med"/>
                    </a:lnR>
                    <a:lnT w="6350" cap="flat" cmpd="sng" algn="ctr">
                      <a:solidFill>
                        <a:srgbClr val="FFFFFF">
                          <a:lumMod val="50000"/>
                        </a:srgbClr>
                      </a:solidFill>
                      <a:prstDash val="solid"/>
                      <a:round/>
                      <a:headEnd type="none" w="med" len="med"/>
                      <a:tailEnd type="none" w="med" len="med"/>
                    </a:lnT>
                    <a:lnB w="635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2664422734"/>
                  </a:ext>
                </a:extLst>
              </a:tr>
              <a:tr h="406432">
                <a:tc rowSpan="2">
                  <a:txBody>
                    <a:bodyPr/>
                    <a:lstStyle>
                      <a:lvl1pPr marL="0" algn="l" defTabSz="914400" rtl="0" eaLnBrk="1" latinLnBrk="0" hangingPunct="1">
                        <a:defRPr kumimoji="1" sz="1800" kern="1200">
                          <a:solidFill>
                            <a:schemeClr val="tx1"/>
                          </a:solidFill>
                          <a:latin typeface="Meiryo UI"/>
                          <a:ea typeface="Meiryo UI"/>
                        </a:defRPr>
                      </a:lvl1pPr>
                      <a:lvl2pPr marL="457200" algn="l" defTabSz="914400" rtl="0" eaLnBrk="1" latinLnBrk="0" hangingPunct="1">
                        <a:defRPr kumimoji="1" sz="1800" kern="1200">
                          <a:solidFill>
                            <a:schemeClr val="tx1"/>
                          </a:solidFill>
                          <a:latin typeface="Meiryo UI"/>
                          <a:ea typeface="Meiryo UI"/>
                        </a:defRPr>
                      </a:lvl2pPr>
                      <a:lvl3pPr marL="914400" algn="l" defTabSz="914400" rtl="0" eaLnBrk="1" latinLnBrk="0" hangingPunct="1">
                        <a:defRPr kumimoji="1" sz="1800" kern="1200">
                          <a:solidFill>
                            <a:schemeClr val="tx1"/>
                          </a:solidFill>
                          <a:latin typeface="Meiryo UI"/>
                          <a:ea typeface="Meiryo UI"/>
                        </a:defRPr>
                      </a:lvl3pPr>
                      <a:lvl4pPr marL="1371600" algn="l" defTabSz="914400" rtl="0" eaLnBrk="1" latinLnBrk="0" hangingPunct="1">
                        <a:defRPr kumimoji="1" sz="1800" kern="1200">
                          <a:solidFill>
                            <a:schemeClr val="tx1"/>
                          </a:solidFill>
                          <a:latin typeface="Meiryo UI"/>
                          <a:ea typeface="Meiryo UI"/>
                        </a:defRPr>
                      </a:lvl4pPr>
                      <a:lvl5pPr marL="1828800" algn="l" defTabSz="914400" rtl="0" eaLnBrk="1" latinLnBrk="0" hangingPunct="1">
                        <a:defRPr kumimoji="1" sz="1800" kern="1200">
                          <a:solidFill>
                            <a:schemeClr val="tx1"/>
                          </a:solidFill>
                          <a:latin typeface="Meiryo UI"/>
                          <a:ea typeface="Meiryo UI"/>
                        </a:defRPr>
                      </a:lvl5pPr>
                      <a:lvl6pPr marL="2286000" algn="l" defTabSz="914400" rtl="0" eaLnBrk="1" latinLnBrk="0" hangingPunct="1">
                        <a:defRPr kumimoji="1" sz="1800" kern="1200">
                          <a:solidFill>
                            <a:schemeClr val="tx1"/>
                          </a:solidFill>
                          <a:latin typeface="Meiryo UI"/>
                          <a:ea typeface="Meiryo UI"/>
                        </a:defRPr>
                      </a:lvl6pPr>
                      <a:lvl7pPr marL="2743200" algn="l" defTabSz="914400" rtl="0" eaLnBrk="1" latinLnBrk="0" hangingPunct="1">
                        <a:defRPr kumimoji="1" sz="1800" kern="1200">
                          <a:solidFill>
                            <a:schemeClr val="tx1"/>
                          </a:solidFill>
                          <a:latin typeface="Meiryo UI"/>
                          <a:ea typeface="Meiryo UI"/>
                        </a:defRPr>
                      </a:lvl7pPr>
                      <a:lvl8pPr marL="3200400" algn="l" defTabSz="914400" rtl="0" eaLnBrk="1" latinLnBrk="0" hangingPunct="1">
                        <a:defRPr kumimoji="1" sz="1800" kern="1200">
                          <a:solidFill>
                            <a:schemeClr val="tx1"/>
                          </a:solidFill>
                          <a:latin typeface="Meiryo UI"/>
                          <a:ea typeface="Meiryo UI"/>
                        </a:defRPr>
                      </a:lvl8pPr>
                      <a:lvl9pPr marL="3657600" algn="l" defTabSz="914400" rtl="0" eaLnBrk="1" latinLnBrk="0" hangingPunct="1">
                        <a:defRPr kumimoji="1" sz="1800" kern="1200">
                          <a:solidFill>
                            <a:schemeClr val="tx1"/>
                          </a:solidFill>
                          <a:latin typeface="Meiryo UI"/>
                          <a:ea typeface="Meiryo UI"/>
                        </a:defRPr>
                      </a:lvl9pPr>
                    </a:lstStyle>
                    <a:p>
                      <a:pPr algn="l" fontAlgn="ctr"/>
                      <a:r>
                        <a:rPr kumimoji="1" lang="en-US" altLang="ja-JP" sz="900" b="0" i="0" u="none" strike="noStrike" kern="1200">
                          <a:solidFill>
                            <a:srgbClr val="000000"/>
                          </a:solidFill>
                          <a:effectLst/>
                          <a:latin typeface="MSPゴシック"/>
                          <a:ea typeface="+mn-ea"/>
                          <a:cs typeface="+mn-cs"/>
                        </a:rPr>
                        <a:t>C.</a:t>
                      </a:r>
                      <a:r>
                        <a:rPr kumimoji="1" lang="ja-JP" altLang="en-US" sz="900" b="0" i="0" u="none" strike="noStrike" kern="1200">
                          <a:solidFill>
                            <a:srgbClr val="000000"/>
                          </a:solidFill>
                          <a:effectLst/>
                          <a:latin typeface="MSPゴシック"/>
                          <a:ea typeface="+mn-ea"/>
                          <a:cs typeface="+mn-cs"/>
                        </a:rPr>
                        <a:t>事業目的や期待する成果との整合性</a:t>
                      </a:r>
                    </a:p>
                  </a:txBody>
                  <a:tcPr marL="72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tc>
                  <a:txBody>
                    <a:bodyPr/>
                    <a:lstStyle>
                      <a:lvl1pPr marL="0" algn="l" defTabSz="914400" rtl="0" eaLnBrk="1" latinLnBrk="0" hangingPunct="1">
                        <a:defRPr kumimoji="1" sz="1800" kern="1200">
                          <a:solidFill>
                            <a:schemeClr val="tx1"/>
                          </a:solidFill>
                          <a:latin typeface="Meiryo UI"/>
                          <a:ea typeface="Meiryo UI"/>
                        </a:defRPr>
                      </a:lvl1pPr>
                      <a:lvl2pPr marL="457200" algn="l" defTabSz="914400" rtl="0" eaLnBrk="1" latinLnBrk="0" hangingPunct="1">
                        <a:defRPr kumimoji="1" sz="1800" kern="1200">
                          <a:solidFill>
                            <a:schemeClr val="tx1"/>
                          </a:solidFill>
                          <a:latin typeface="Meiryo UI"/>
                          <a:ea typeface="Meiryo UI"/>
                        </a:defRPr>
                      </a:lvl2pPr>
                      <a:lvl3pPr marL="914400" algn="l" defTabSz="914400" rtl="0" eaLnBrk="1" latinLnBrk="0" hangingPunct="1">
                        <a:defRPr kumimoji="1" sz="1800" kern="1200">
                          <a:solidFill>
                            <a:schemeClr val="tx1"/>
                          </a:solidFill>
                          <a:latin typeface="Meiryo UI"/>
                          <a:ea typeface="Meiryo UI"/>
                        </a:defRPr>
                      </a:lvl3pPr>
                      <a:lvl4pPr marL="1371600" algn="l" defTabSz="914400" rtl="0" eaLnBrk="1" latinLnBrk="0" hangingPunct="1">
                        <a:defRPr kumimoji="1" sz="1800" kern="1200">
                          <a:solidFill>
                            <a:schemeClr val="tx1"/>
                          </a:solidFill>
                          <a:latin typeface="Meiryo UI"/>
                          <a:ea typeface="Meiryo UI"/>
                        </a:defRPr>
                      </a:lvl4pPr>
                      <a:lvl5pPr marL="1828800" algn="l" defTabSz="914400" rtl="0" eaLnBrk="1" latinLnBrk="0" hangingPunct="1">
                        <a:defRPr kumimoji="1" sz="1800" kern="1200">
                          <a:solidFill>
                            <a:schemeClr val="tx1"/>
                          </a:solidFill>
                          <a:latin typeface="Meiryo UI"/>
                          <a:ea typeface="Meiryo UI"/>
                        </a:defRPr>
                      </a:lvl5pPr>
                      <a:lvl6pPr marL="2286000" algn="l" defTabSz="914400" rtl="0" eaLnBrk="1" latinLnBrk="0" hangingPunct="1">
                        <a:defRPr kumimoji="1" sz="1800" kern="1200">
                          <a:solidFill>
                            <a:schemeClr val="tx1"/>
                          </a:solidFill>
                          <a:latin typeface="Meiryo UI"/>
                          <a:ea typeface="Meiryo UI"/>
                        </a:defRPr>
                      </a:lvl6pPr>
                      <a:lvl7pPr marL="2743200" algn="l" defTabSz="914400" rtl="0" eaLnBrk="1" latinLnBrk="0" hangingPunct="1">
                        <a:defRPr kumimoji="1" sz="1800" kern="1200">
                          <a:solidFill>
                            <a:schemeClr val="tx1"/>
                          </a:solidFill>
                          <a:latin typeface="Meiryo UI"/>
                          <a:ea typeface="Meiryo UI"/>
                        </a:defRPr>
                      </a:lvl7pPr>
                      <a:lvl8pPr marL="3200400" algn="l" defTabSz="914400" rtl="0" eaLnBrk="1" latinLnBrk="0" hangingPunct="1">
                        <a:defRPr kumimoji="1" sz="1800" kern="1200">
                          <a:solidFill>
                            <a:schemeClr val="tx1"/>
                          </a:solidFill>
                          <a:latin typeface="Meiryo UI"/>
                          <a:ea typeface="Meiryo UI"/>
                        </a:defRPr>
                      </a:lvl8pPr>
                      <a:lvl9pPr marL="3657600" algn="l" defTabSz="914400" rtl="0" eaLnBrk="1" latinLnBrk="0" hangingPunct="1">
                        <a:defRPr kumimoji="1" sz="1800" kern="1200">
                          <a:solidFill>
                            <a:schemeClr val="tx1"/>
                          </a:solidFill>
                          <a:latin typeface="Meiryo UI"/>
                          <a:ea typeface="Meiryo UI"/>
                        </a:defRPr>
                      </a:lvl9pPr>
                    </a:lstStyle>
                    <a:p>
                      <a:pPr algn="l"/>
                      <a:r>
                        <a:rPr kumimoji="1" lang="ja-JP" altLang="en-US" sz="900" b="0" i="0" u="none" strike="noStrike" kern="1200">
                          <a:solidFill>
                            <a:srgbClr val="000000"/>
                          </a:solidFill>
                          <a:effectLst/>
                          <a:latin typeface="MSPゴシック"/>
                          <a:ea typeface="+mn-ea"/>
                          <a:cs typeface="+mn-cs"/>
                        </a:rPr>
                        <a:t>（１）期待する成果との整合性</a:t>
                      </a: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tc>
                  <a:txBody>
                    <a:bodyPr/>
                    <a:lstStyle>
                      <a:lvl1pPr marL="0" algn="l" defTabSz="914400" rtl="0" eaLnBrk="1" latinLnBrk="0" hangingPunct="1">
                        <a:defRPr kumimoji="1" sz="1800" kern="1200">
                          <a:solidFill>
                            <a:schemeClr val="tx1"/>
                          </a:solidFill>
                          <a:latin typeface="Meiryo UI"/>
                          <a:ea typeface="Meiryo UI"/>
                        </a:defRPr>
                      </a:lvl1pPr>
                      <a:lvl2pPr marL="457200" algn="l" defTabSz="914400" rtl="0" eaLnBrk="1" latinLnBrk="0" hangingPunct="1">
                        <a:defRPr kumimoji="1" sz="1800" kern="1200">
                          <a:solidFill>
                            <a:schemeClr val="tx1"/>
                          </a:solidFill>
                          <a:latin typeface="Meiryo UI"/>
                          <a:ea typeface="Meiryo UI"/>
                        </a:defRPr>
                      </a:lvl2pPr>
                      <a:lvl3pPr marL="914400" algn="l" defTabSz="914400" rtl="0" eaLnBrk="1" latinLnBrk="0" hangingPunct="1">
                        <a:defRPr kumimoji="1" sz="1800" kern="1200">
                          <a:solidFill>
                            <a:schemeClr val="tx1"/>
                          </a:solidFill>
                          <a:latin typeface="Meiryo UI"/>
                          <a:ea typeface="Meiryo UI"/>
                        </a:defRPr>
                      </a:lvl3pPr>
                      <a:lvl4pPr marL="1371600" algn="l" defTabSz="914400" rtl="0" eaLnBrk="1" latinLnBrk="0" hangingPunct="1">
                        <a:defRPr kumimoji="1" sz="1800" kern="1200">
                          <a:solidFill>
                            <a:schemeClr val="tx1"/>
                          </a:solidFill>
                          <a:latin typeface="Meiryo UI"/>
                          <a:ea typeface="Meiryo UI"/>
                        </a:defRPr>
                      </a:lvl4pPr>
                      <a:lvl5pPr marL="1828800" algn="l" defTabSz="914400" rtl="0" eaLnBrk="1" latinLnBrk="0" hangingPunct="1">
                        <a:defRPr kumimoji="1" sz="1800" kern="1200">
                          <a:solidFill>
                            <a:schemeClr val="tx1"/>
                          </a:solidFill>
                          <a:latin typeface="Meiryo UI"/>
                          <a:ea typeface="Meiryo UI"/>
                        </a:defRPr>
                      </a:lvl5pPr>
                      <a:lvl6pPr marL="2286000" algn="l" defTabSz="914400" rtl="0" eaLnBrk="1" latinLnBrk="0" hangingPunct="1">
                        <a:defRPr kumimoji="1" sz="1800" kern="1200">
                          <a:solidFill>
                            <a:schemeClr val="tx1"/>
                          </a:solidFill>
                          <a:latin typeface="Meiryo UI"/>
                          <a:ea typeface="Meiryo UI"/>
                        </a:defRPr>
                      </a:lvl6pPr>
                      <a:lvl7pPr marL="2743200" algn="l" defTabSz="914400" rtl="0" eaLnBrk="1" latinLnBrk="0" hangingPunct="1">
                        <a:defRPr kumimoji="1" sz="1800" kern="1200">
                          <a:solidFill>
                            <a:schemeClr val="tx1"/>
                          </a:solidFill>
                          <a:latin typeface="Meiryo UI"/>
                          <a:ea typeface="Meiryo UI"/>
                        </a:defRPr>
                      </a:lvl7pPr>
                      <a:lvl8pPr marL="3200400" algn="l" defTabSz="914400" rtl="0" eaLnBrk="1" latinLnBrk="0" hangingPunct="1">
                        <a:defRPr kumimoji="1" sz="1800" kern="1200">
                          <a:solidFill>
                            <a:schemeClr val="tx1"/>
                          </a:solidFill>
                          <a:latin typeface="Meiryo UI"/>
                          <a:ea typeface="Meiryo UI"/>
                        </a:defRPr>
                      </a:lvl8pPr>
                      <a:lvl9pPr marL="3657600" algn="l" defTabSz="914400" rtl="0" eaLnBrk="1" latinLnBrk="0" hangingPunct="1">
                        <a:defRPr kumimoji="1" sz="1800" kern="1200">
                          <a:solidFill>
                            <a:schemeClr val="tx1"/>
                          </a:solidFill>
                          <a:latin typeface="Meiryo UI"/>
                          <a:ea typeface="Meiryo UI"/>
                        </a:defRPr>
                      </a:lvl9pPr>
                    </a:lstStyle>
                    <a:p>
                      <a:pPr algn="l" fontAlgn="ctr"/>
                      <a:r>
                        <a:rPr kumimoji="1" lang="ja-JP" altLang="en-US" sz="900" b="0" i="0" u="none" strike="noStrike" kern="1200">
                          <a:solidFill>
                            <a:srgbClr val="000000"/>
                          </a:solidFill>
                          <a:effectLst/>
                          <a:latin typeface="MSPゴシック"/>
                          <a:ea typeface="+mn-ea"/>
                          <a:cs typeface="+mn-cs"/>
                        </a:rPr>
                        <a:t>本事業が期待する成果への該当有無を記載</a:t>
                      </a:r>
                    </a:p>
                  </a:txBody>
                  <a:tcPr marL="72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rgbClr val="FFFFFF">
                          <a:lumMod val="50000"/>
                        </a:srgbClr>
                      </a:solidFill>
                      <a:prstDash val="solid"/>
                      <a:round/>
                      <a:headEnd type="none" w="med" len="med"/>
                      <a:tailEnd type="none" w="med" len="med"/>
                    </a:lnR>
                    <a:lnT w="6350" cap="flat" cmpd="sng" algn="ctr">
                      <a:solidFill>
                        <a:srgbClr val="FFFFFF">
                          <a:lumMod val="50000"/>
                        </a:srgbClr>
                      </a:solidFill>
                      <a:prstDash val="solid"/>
                      <a:round/>
                      <a:headEnd type="none" w="med" len="med"/>
                      <a:tailEnd type="none" w="med" len="med"/>
                    </a:lnT>
                    <a:lnB w="635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3025463225"/>
                  </a:ext>
                </a:extLst>
              </a:tr>
              <a:tr h="406432">
                <a:tc v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Meiryo UI"/>
                          <a:ea typeface="Meiryo UI"/>
                        </a:defRPr>
                      </a:lvl1pPr>
                      <a:lvl2pPr marL="457200" algn="l" defTabSz="914400" rtl="0" eaLnBrk="1" latinLnBrk="0" hangingPunct="1">
                        <a:defRPr kumimoji="1" sz="1800" kern="1200">
                          <a:solidFill>
                            <a:schemeClr val="tx1"/>
                          </a:solidFill>
                          <a:latin typeface="Meiryo UI"/>
                          <a:ea typeface="Meiryo UI"/>
                        </a:defRPr>
                      </a:lvl2pPr>
                      <a:lvl3pPr marL="914400" algn="l" defTabSz="914400" rtl="0" eaLnBrk="1" latinLnBrk="0" hangingPunct="1">
                        <a:defRPr kumimoji="1" sz="1800" kern="1200">
                          <a:solidFill>
                            <a:schemeClr val="tx1"/>
                          </a:solidFill>
                          <a:latin typeface="Meiryo UI"/>
                          <a:ea typeface="Meiryo UI"/>
                        </a:defRPr>
                      </a:lvl3pPr>
                      <a:lvl4pPr marL="1371600" algn="l" defTabSz="914400" rtl="0" eaLnBrk="1" latinLnBrk="0" hangingPunct="1">
                        <a:defRPr kumimoji="1" sz="1800" kern="1200">
                          <a:solidFill>
                            <a:schemeClr val="tx1"/>
                          </a:solidFill>
                          <a:latin typeface="Meiryo UI"/>
                          <a:ea typeface="Meiryo UI"/>
                        </a:defRPr>
                      </a:lvl4pPr>
                      <a:lvl5pPr marL="1828800" algn="l" defTabSz="914400" rtl="0" eaLnBrk="1" latinLnBrk="0" hangingPunct="1">
                        <a:defRPr kumimoji="1" sz="1800" kern="1200">
                          <a:solidFill>
                            <a:schemeClr val="tx1"/>
                          </a:solidFill>
                          <a:latin typeface="Meiryo UI"/>
                          <a:ea typeface="Meiryo UI"/>
                        </a:defRPr>
                      </a:lvl5pPr>
                      <a:lvl6pPr marL="2286000" algn="l" defTabSz="914400" rtl="0" eaLnBrk="1" latinLnBrk="0" hangingPunct="1">
                        <a:defRPr kumimoji="1" sz="1800" kern="1200">
                          <a:solidFill>
                            <a:schemeClr val="tx1"/>
                          </a:solidFill>
                          <a:latin typeface="Meiryo UI"/>
                          <a:ea typeface="Meiryo UI"/>
                        </a:defRPr>
                      </a:lvl6pPr>
                      <a:lvl7pPr marL="2743200" algn="l" defTabSz="914400" rtl="0" eaLnBrk="1" latinLnBrk="0" hangingPunct="1">
                        <a:defRPr kumimoji="1" sz="1800" kern="1200">
                          <a:solidFill>
                            <a:schemeClr val="tx1"/>
                          </a:solidFill>
                          <a:latin typeface="Meiryo UI"/>
                          <a:ea typeface="Meiryo UI"/>
                        </a:defRPr>
                      </a:lvl7pPr>
                      <a:lvl8pPr marL="3200400" algn="l" defTabSz="914400" rtl="0" eaLnBrk="1" latinLnBrk="0" hangingPunct="1">
                        <a:defRPr kumimoji="1" sz="1800" kern="1200">
                          <a:solidFill>
                            <a:schemeClr val="tx1"/>
                          </a:solidFill>
                          <a:latin typeface="Meiryo UI"/>
                          <a:ea typeface="Meiryo UI"/>
                        </a:defRPr>
                      </a:lvl8pPr>
                      <a:lvl9pPr marL="3657600" algn="l" defTabSz="914400" rtl="0" eaLnBrk="1" latinLnBrk="0" hangingPunct="1">
                        <a:defRPr kumimoji="1" sz="1800" kern="1200">
                          <a:solidFill>
                            <a:schemeClr val="tx1"/>
                          </a:solidFill>
                          <a:latin typeface="Meiryo UI"/>
                          <a:ea typeface="Meiryo UI"/>
                        </a:defRPr>
                      </a:lvl9pPr>
                    </a:lstStyle>
                    <a:p>
                      <a:pPr algn="l" fontAlgn="ctr"/>
                      <a:r>
                        <a:rPr kumimoji="1" lang="ja-JP" altLang="en-US" sz="900" b="0" i="0" u="none" strike="noStrike" kern="1200">
                          <a:solidFill>
                            <a:srgbClr val="000000"/>
                          </a:solidFill>
                          <a:effectLst/>
                          <a:latin typeface="MSPゴシック"/>
                          <a:ea typeface="+mn-ea"/>
                          <a:cs typeface="+mn-cs"/>
                        </a:rPr>
                        <a:t>（２）具体的に目指す成果</a:t>
                      </a: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tc>
                  <a:txBody>
                    <a:bodyPr/>
                    <a:lstStyle>
                      <a:lvl1pPr marL="0" algn="l" defTabSz="914400" rtl="0" eaLnBrk="1" latinLnBrk="0" hangingPunct="1">
                        <a:defRPr kumimoji="1" sz="1800" kern="1200">
                          <a:solidFill>
                            <a:schemeClr val="tx1"/>
                          </a:solidFill>
                          <a:latin typeface="Meiryo UI"/>
                          <a:ea typeface="Meiryo UI"/>
                        </a:defRPr>
                      </a:lvl1pPr>
                      <a:lvl2pPr marL="457200" algn="l" defTabSz="914400" rtl="0" eaLnBrk="1" latinLnBrk="0" hangingPunct="1">
                        <a:defRPr kumimoji="1" sz="1800" kern="1200">
                          <a:solidFill>
                            <a:schemeClr val="tx1"/>
                          </a:solidFill>
                          <a:latin typeface="Meiryo UI"/>
                          <a:ea typeface="Meiryo UI"/>
                        </a:defRPr>
                      </a:lvl2pPr>
                      <a:lvl3pPr marL="914400" algn="l" defTabSz="914400" rtl="0" eaLnBrk="1" latinLnBrk="0" hangingPunct="1">
                        <a:defRPr kumimoji="1" sz="1800" kern="1200">
                          <a:solidFill>
                            <a:schemeClr val="tx1"/>
                          </a:solidFill>
                          <a:latin typeface="Meiryo UI"/>
                          <a:ea typeface="Meiryo UI"/>
                        </a:defRPr>
                      </a:lvl3pPr>
                      <a:lvl4pPr marL="1371600" algn="l" defTabSz="914400" rtl="0" eaLnBrk="1" latinLnBrk="0" hangingPunct="1">
                        <a:defRPr kumimoji="1" sz="1800" kern="1200">
                          <a:solidFill>
                            <a:schemeClr val="tx1"/>
                          </a:solidFill>
                          <a:latin typeface="Meiryo UI"/>
                          <a:ea typeface="Meiryo UI"/>
                        </a:defRPr>
                      </a:lvl4pPr>
                      <a:lvl5pPr marL="1828800" algn="l" defTabSz="914400" rtl="0" eaLnBrk="1" latinLnBrk="0" hangingPunct="1">
                        <a:defRPr kumimoji="1" sz="1800" kern="1200">
                          <a:solidFill>
                            <a:schemeClr val="tx1"/>
                          </a:solidFill>
                          <a:latin typeface="Meiryo UI"/>
                          <a:ea typeface="Meiryo UI"/>
                        </a:defRPr>
                      </a:lvl5pPr>
                      <a:lvl6pPr marL="2286000" algn="l" defTabSz="914400" rtl="0" eaLnBrk="1" latinLnBrk="0" hangingPunct="1">
                        <a:defRPr kumimoji="1" sz="1800" kern="1200">
                          <a:solidFill>
                            <a:schemeClr val="tx1"/>
                          </a:solidFill>
                          <a:latin typeface="Meiryo UI"/>
                          <a:ea typeface="Meiryo UI"/>
                        </a:defRPr>
                      </a:lvl6pPr>
                      <a:lvl7pPr marL="2743200" algn="l" defTabSz="914400" rtl="0" eaLnBrk="1" latinLnBrk="0" hangingPunct="1">
                        <a:defRPr kumimoji="1" sz="1800" kern="1200">
                          <a:solidFill>
                            <a:schemeClr val="tx1"/>
                          </a:solidFill>
                          <a:latin typeface="Meiryo UI"/>
                          <a:ea typeface="Meiryo UI"/>
                        </a:defRPr>
                      </a:lvl7pPr>
                      <a:lvl8pPr marL="3200400" algn="l" defTabSz="914400" rtl="0" eaLnBrk="1" latinLnBrk="0" hangingPunct="1">
                        <a:defRPr kumimoji="1" sz="1800" kern="1200">
                          <a:solidFill>
                            <a:schemeClr val="tx1"/>
                          </a:solidFill>
                          <a:latin typeface="Meiryo UI"/>
                          <a:ea typeface="Meiryo UI"/>
                        </a:defRPr>
                      </a:lvl8pPr>
                      <a:lvl9pPr marL="3657600" algn="l" defTabSz="914400" rtl="0" eaLnBrk="1" latinLnBrk="0" hangingPunct="1">
                        <a:defRPr kumimoji="1" sz="1800" kern="1200">
                          <a:solidFill>
                            <a:schemeClr val="tx1"/>
                          </a:solidFill>
                          <a:latin typeface="Meiryo UI"/>
                          <a:ea typeface="Meiryo UI"/>
                        </a:defRPr>
                      </a:lvl9pPr>
                    </a:lstStyle>
                    <a:p>
                      <a:pPr algn="l" fontAlgn="ctr"/>
                      <a:r>
                        <a:rPr kumimoji="1" lang="ja-JP" altLang="en-US" sz="900" b="0" i="0" u="none" strike="noStrike" kern="1200">
                          <a:solidFill>
                            <a:srgbClr val="000000"/>
                          </a:solidFill>
                          <a:effectLst/>
                          <a:latin typeface="MSPゴシック"/>
                          <a:ea typeface="+mn-ea"/>
                          <a:cs typeface="+mn-cs"/>
                        </a:rPr>
                        <a:t>本事業の目的や期待する成果を加味し、提案内容がどのような点で成果を生むことが出来るか記載</a:t>
                      </a:r>
                    </a:p>
                  </a:txBody>
                  <a:tcPr marL="72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rgbClr val="FFFFFF">
                          <a:lumMod val="50000"/>
                        </a:srgbClr>
                      </a:solidFill>
                      <a:prstDash val="solid"/>
                      <a:round/>
                      <a:headEnd type="none" w="med" len="med"/>
                      <a:tailEnd type="none" w="med" len="med"/>
                    </a:lnR>
                    <a:lnT w="6350" cap="flat" cmpd="sng" algn="ctr">
                      <a:solidFill>
                        <a:srgbClr val="FFFFFF">
                          <a:lumMod val="50000"/>
                        </a:srgbClr>
                      </a:solidFill>
                      <a:prstDash val="solid"/>
                      <a:round/>
                      <a:headEnd type="none" w="med" len="med"/>
                      <a:tailEnd type="none" w="med" len="med"/>
                    </a:lnT>
                    <a:lnB w="635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545526929"/>
                  </a:ext>
                </a:extLst>
              </a:tr>
              <a:tr h="406432">
                <a:tc>
                  <a:txBody>
                    <a:bodyPr/>
                    <a:lstStyle>
                      <a:lvl1pPr marL="0" algn="l" defTabSz="1007943" rtl="0" eaLnBrk="1" latinLnBrk="0" hangingPunct="1">
                        <a:defRPr kumimoji="1" sz="1984" kern="1200">
                          <a:solidFill>
                            <a:schemeClr val="tx1"/>
                          </a:solidFill>
                          <a:latin typeface="Arial"/>
                          <a:ea typeface="ＭＳ Ｐゴシック"/>
                        </a:defRPr>
                      </a:lvl1pPr>
                      <a:lvl2pPr marL="503972" algn="l" defTabSz="1007943" rtl="0" eaLnBrk="1" latinLnBrk="0" hangingPunct="1">
                        <a:defRPr kumimoji="1" sz="1984" kern="1200">
                          <a:solidFill>
                            <a:schemeClr val="tx1"/>
                          </a:solidFill>
                          <a:latin typeface="Arial"/>
                          <a:ea typeface="ＭＳ Ｐゴシック"/>
                        </a:defRPr>
                      </a:lvl2pPr>
                      <a:lvl3pPr marL="1007943" algn="l" defTabSz="1007943" rtl="0" eaLnBrk="1" latinLnBrk="0" hangingPunct="1">
                        <a:defRPr kumimoji="1" sz="1984" kern="1200">
                          <a:solidFill>
                            <a:schemeClr val="tx1"/>
                          </a:solidFill>
                          <a:latin typeface="Arial"/>
                          <a:ea typeface="ＭＳ Ｐゴシック"/>
                        </a:defRPr>
                      </a:lvl3pPr>
                      <a:lvl4pPr marL="1511915" algn="l" defTabSz="1007943" rtl="0" eaLnBrk="1" latinLnBrk="0" hangingPunct="1">
                        <a:defRPr kumimoji="1" sz="1984" kern="1200">
                          <a:solidFill>
                            <a:schemeClr val="tx1"/>
                          </a:solidFill>
                          <a:latin typeface="Arial"/>
                          <a:ea typeface="ＭＳ Ｐゴシック"/>
                        </a:defRPr>
                      </a:lvl4pPr>
                      <a:lvl5pPr marL="2015886" algn="l" defTabSz="1007943" rtl="0" eaLnBrk="1" latinLnBrk="0" hangingPunct="1">
                        <a:defRPr kumimoji="1" sz="1984" kern="1200">
                          <a:solidFill>
                            <a:schemeClr val="tx1"/>
                          </a:solidFill>
                          <a:latin typeface="Arial"/>
                          <a:ea typeface="ＭＳ Ｐゴシック"/>
                        </a:defRPr>
                      </a:lvl5pPr>
                      <a:lvl6pPr marL="2519858" algn="l" defTabSz="1007943" rtl="0" eaLnBrk="1" latinLnBrk="0" hangingPunct="1">
                        <a:defRPr kumimoji="1" sz="1984" kern="1200">
                          <a:solidFill>
                            <a:schemeClr val="tx1"/>
                          </a:solidFill>
                          <a:latin typeface="Arial"/>
                          <a:ea typeface="ＭＳ Ｐゴシック"/>
                        </a:defRPr>
                      </a:lvl6pPr>
                      <a:lvl7pPr marL="3023829" algn="l" defTabSz="1007943" rtl="0" eaLnBrk="1" latinLnBrk="0" hangingPunct="1">
                        <a:defRPr kumimoji="1" sz="1984" kern="1200">
                          <a:solidFill>
                            <a:schemeClr val="tx1"/>
                          </a:solidFill>
                          <a:latin typeface="Arial"/>
                          <a:ea typeface="ＭＳ Ｐゴシック"/>
                        </a:defRPr>
                      </a:lvl7pPr>
                      <a:lvl8pPr marL="3527801" algn="l" defTabSz="1007943" rtl="0" eaLnBrk="1" latinLnBrk="0" hangingPunct="1">
                        <a:defRPr kumimoji="1" sz="1984" kern="1200">
                          <a:solidFill>
                            <a:schemeClr val="tx1"/>
                          </a:solidFill>
                          <a:latin typeface="Arial"/>
                          <a:ea typeface="ＭＳ Ｐゴシック"/>
                        </a:defRPr>
                      </a:lvl8pPr>
                      <a:lvl9pPr marL="4031772" algn="l" defTabSz="1007943" rtl="0" eaLnBrk="1" latinLnBrk="0" hangingPunct="1">
                        <a:defRPr kumimoji="1" sz="1984" kern="1200">
                          <a:solidFill>
                            <a:schemeClr val="tx1"/>
                          </a:solidFill>
                          <a:latin typeface="Arial"/>
                          <a:ea typeface="ＭＳ Ｐゴシック"/>
                        </a:defRPr>
                      </a:lvl9pPr>
                    </a:lstStyle>
                    <a:p>
                      <a:pPr algn="l" fontAlgn="ctr"/>
                      <a:r>
                        <a:rPr lang="en-US" altLang="ja-JP" sz="900" b="0" i="0" u="none" strike="noStrike">
                          <a:solidFill>
                            <a:srgbClr val="000000"/>
                          </a:solidFill>
                          <a:effectLst/>
                          <a:latin typeface="+mn-ea"/>
                          <a:ea typeface="+mn-ea"/>
                        </a:rPr>
                        <a:t>D. </a:t>
                      </a:r>
                      <a:r>
                        <a:rPr lang="ja-JP" altLang="en-US" sz="900" b="0" i="0" u="none" strike="noStrike">
                          <a:solidFill>
                            <a:srgbClr val="000000"/>
                          </a:solidFill>
                          <a:effectLst/>
                          <a:latin typeface="+mn-ea"/>
                          <a:ea typeface="+mn-ea"/>
                        </a:rPr>
                        <a:t>その他</a:t>
                      </a:r>
                    </a:p>
                  </a:txBody>
                  <a:tcPr marL="72000" marR="36000" marT="36000" marB="36000" anchor="ctr">
                    <a:lnL w="6350" cap="flat" cmpd="sng" algn="ctr">
                      <a:solidFill>
                        <a:srgbClr val="FFFFFF">
                          <a:lumMod val="50000"/>
                        </a:srgbClr>
                      </a:solidFill>
                      <a:prstDash val="solid"/>
                      <a:round/>
                      <a:headEnd type="none" w="med" len="med"/>
                      <a:tailEnd type="none" w="med" len="med"/>
                    </a:lnL>
                    <a:lnR w="6350" cap="flat" cmpd="sng" algn="ctr">
                      <a:solidFill>
                        <a:srgbClr val="FFFFFF">
                          <a:lumMod val="50000"/>
                        </a:srgb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tc>
                  <a:txBody>
                    <a:bodyPr/>
                    <a:lstStyle>
                      <a:lvl1pPr marL="0" algn="l" defTabSz="1007943" rtl="0" eaLnBrk="1" latinLnBrk="0" hangingPunct="1">
                        <a:defRPr kumimoji="1" sz="1984" kern="1200">
                          <a:solidFill>
                            <a:schemeClr val="tx1"/>
                          </a:solidFill>
                          <a:latin typeface="Arial"/>
                          <a:ea typeface="ＭＳ Ｐゴシック"/>
                        </a:defRPr>
                      </a:lvl1pPr>
                      <a:lvl2pPr marL="503972" algn="l" defTabSz="1007943" rtl="0" eaLnBrk="1" latinLnBrk="0" hangingPunct="1">
                        <a:defRPr kumimoji="1" sz="1984" kern="1200">
                          <a:solidFill>
                            <a:schemeClr val="tx1"/>
                          </a:solidFill>
                          <a:latin typeface="Arial"/>
                          <a:ea typeface="ＭＳ Ｐゴシック"/>
                        </a:defRPr>
                      </a:lvl2pPr>
                      <a:lvl3pPr marL="1007943" algn="l" defTabSz="1007943" rtl="0" eaLnBrk="1" latinLnBrk="0" hangingPunct="1">
                        <a:defRPr kumimoji="1" sz="1984" kern="1200">
                          <a:solidFill>
                            <a:schemeClr val="tx1"/>
                          </a:solidFill>
                          <a:latin typeface="Arial"/>
                          <a:ea typeface="ＭＳ Ｐゴシック"/>
                        </a:defRPr>
                      </a:lvl3pPr>
                      <a:lvl4pPr marL="1511915" algn="l" defTabSz="1007943" rtl="0" eaLnBrk="1" latinLnBrk="0" hangingPunct="1">
                        <a:defRPr kumimoji="1" sz="1984" kern="1200">
                          <a:solidFill>
                            <a:schemeClr val="tx1"/>
                          </a:solidFill>
                          <a:latin typeface="Arial"/>
                          <a:ea typeface="ＭＳ Ｐゴシック"/>
                        </a:defRPr>
                      </a:lvl4pPr>
                      <a:lvl5pPr marL="2015886" algn="l" defTabSz="1007943" rtl="0" eaLnBrk="1" latinLnBrk="0" hangingPunct="1">
                        <a:defRPr kumimoji="1" sz="1984" kern="1200">
                          <a:solidFill>
                            <a:schemeClr val="tx1"/>
                          </a:solidFill>
                          <a:latin typeface="Arial"/>
                          <a:ea typeface="ＭＳ Ｐゴシック"/>
                        </a:defRPr>
                      </a:lvl5pPr>
                      <a:lvl6pPr marL="2519858" algn="l" defTabSz="1007943" rtl="0" eaLnBrk="1" latinLnBrk="0" hangingPunct="1">
                        <a:defRPr kumimoji="1" sz="1984" kern="1200">
                          <a:solidFill>
                            <a:schemeClr val="tx1"/>
                          </a:solidFill>
                          <a:latin typeface="Arial"/>
                          <a:ea typeface="ＭＳ Ｐゴシック"/>
                        </a:defRPr>
                      </a:lvl6pPr>
                      <a:lvl7pPr marL="3023829" algn="l" defTabSz="1007943" rtl="0" eaLnBrk="1" latinLnBrk="0" hangingPunct="1">
                        <a:defRPr kumimoji="1" sz="1984" kern="1200">
                          <a:solidFill>
                            <a:schemeClr val="tx1"/>
                          </a:solidFill>
                          <a:latin typeface="Arial"/>
                          <a:ea typeface="ＭＳ Ｐゴシック"/>
                        </a:defRPr>
                      </a:lvl7pPr>
                      <a:lvl8pPr marL="3527801" algn="l" defTabSz="1007943" rtl="0" eaLnBrk="1" latinLnBrk="0" hangingPunct="1">
                        <a:defRPr kumimoji="1" sz="1984" kern="1200">
                          <a:solidFill>
                            <a:schemeClr val="tx1"/>
                          </a:solidFill>
                          <a:latin typeface="Arial"/>
                          <a:ea typeface="ＭＳ Ｐゴシック"/>
                        </a:defRPr>
                      </a:lvl8pPr>
                      <a:lvl9pPr marL="4031772" algn="l" defTabSz="1007943" rtl="0" eaLnBrk="1" latinLnBrk="0" hangingPunct="1">
                        <a:defRPr kumimoji="1" sz="1984" kern="1200">
                          <a:solidFill>
                            <a:schemeClr val="tx1"/>
                          </a:solidFill>
                          <a:latin typeface="Arial"/>
                          <a:ea typeface="ＭＳ Ｐゴシック"/>
                        </a:defRPr>
                      </a:lvl9pPr>
                    </a:lstStyle>
                    <a:p>
                      <a:pPr algn="l" fontAlgn="ctr"/>
                      <a:r>
                        <a:rPr lang="ja-JP" altLang="en-US" sz="900" b="0" kern="100">
                          <a:solidFill>
                            <a:schemeClr val="tx1"/>
                          </a:solidFill>
                        </a:rPr>
                        <a:t>ワーク・ライフ・バランス等推進企業に関する認定等の状況</a:t>
                      </a:r>
                      <a:endParaRPr kumimoji="1" lang="ja-JP" altLang="en-US" sz="900" b="0" i="0" u="none" strike="noStrike" kern="1200">
                        <a:solidFill>
                          <a:schemeClr val="tx1"/>
                        </a:solidFill>
                        <a:effectLst/>
                        <a:latin typeface="MSPゴシック"/>
                        <a:ea typeface="+mn-ea"/>
                        <a:cs typeface="+mn-cs"/>
                      </a:endParaRPr>
                    </a:p>
                  </a:txBody>
                  <a:tcPr marL="36000" marR="36000" marT="36000" marB="36000" anchor="ctr">
                    <a:lnL w="6350" cap="flat" cmpd="sng" algn="ctr">
                      <a:solidFill>
                        <a:srgbClr val="FFFFFF">
                          <a:lumMod val="50000"/>
                        </a:srgbClr>
                      </a:solidFill>
                      <a:prstDash val="solid"/>
                      <a:round/>
                      <a:headEnd type="none" w="med" len="med"/>
                      <a:tailEnd type="none" w="med" len="med"/>
                    </a:lnL>
                    <a:lnR w="6350" cap="flat" cmpd="sng" algn="ctr">
                      <a:solidFill>
                        <a:srgbClr val="FFFFFF">
                          <a:lumMod val="50000"/>
                        </a:srgb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tc>
                  <a:txBody>
                    <a:bodyPr/>
                    <a:lstStyle/>
                    <a:p>
                      <a:pPr algn="l" fontAlgn="ctr"/>
                      <a:r>
                        <a:rPr kumimoji="1" lang="ja-JP" altLang="en-US" sz="900" b="0" i="0" u="none" strike="noStrike" kern="1200">
                          <a:solidFill>
                            <a:srgbClr val="000000"/>
                          </a:solidFill>
                          <a:effectLst/>
                          <a:latin typeface="MSPゴシック"/>
                          <a:ea typeface="+mn-ea"/>
                          <a:cs typeface="+mn-cs"/>
                        </a:rPr>
                        <a:t>ワーク・ライフ・バランス等推進企業に関する資格の取得状況を記載</a:t>
                      </a:r>
                    </a:p>
                  </a:txBody>
                  <a:tcPr marL="72000" marR="72000" marT="7620" marB="0" anchor="ctr">
                    <a:lnL w="6350" cap="flat" cmpd="sng" algn="ctr">
                      <a:solidFill>
                        <a:srgbClr val="FFFFFF">
                          <a:lumMod val="50000"/>
                        </a:srgbClr>
                      </a:solidFill>
                      <a:prstDash val="solid"/>
                      <a:round/>
                      <a:headEnd type="none" w="med" len="med"/>
                      <a:tailEnd type="none" w="med" len="med"/>
                    </a:lnL>
                    <a:lnR w="6350" cap="flat" cmpd="sng" algn="ctr">
                      <a:solidFill>
                        <a:srgbClr val="FFFFFF">
                          <a:lumMod val="50000"/>
                        </a:srgbClr>
                      </a:solidFill>
                      <a:prstDash val="solid"/>
                      <a:round/>
                      <a:headEnd type="none" w="med" len="med"/>
                      <a:tailEnd type="none" w="med" len="med"/>
                    </a:lnR>
                    <a:lnT w="6350" cap="flat" cmpd="sng" algn="ctr">
                      <a:solidFill>
                        <a:srgbClr val="FFFFFF">
                          <a:lumMod val="50000"/>
                        </a:srgbClr>
                      </a:solidFill>
                      <a:prstDash val="solid"/>
                      <a:round/>
                      <a:headEnd type="none" w="med" len="med"/>
                      <a:tailEnd type="none" w="med" len="med"/>
                    </a:lnT>
                    <a:lnB w="635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666552907"/>
                  </a:ext>
                </a:extLst>
              </a:tr>
            </a:tbl>
          </a:graphicData>
        </a:graphic>
      </p:graphicFrame>
    </p:spTree>
    <p:extLst>
      <p:ext uri="{BB962C8B-B14F-4D97-AF65-F5344CB8AC3E}">
        <p14:creationId xmlns:p14="http://schemas.microsoft.com/office/powerpoint/2010/main" val="199452451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3" name="Rectangle 67"/>
          <p:cNvSpPr>
            <a:spLocks noChangeArrowheads="1"/>
          </p:cNvSpPr>
          <p:nvPr/>
        </p:nvSpPr>
        <p:spPr>
          <a:xfrm>
            <a:off x="0" y="0"/>
            <a:ext cx="9144000" cy="573088"/>
          </a:xfrm>
          <a:prstGeom prst="rect">
            <a:avLst/>
          </a:prstGeom>
          <a:solidFill>
            <a:srgbClr val="00B0F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提案内容（</a:t>
            </a:r>
            <a:r>
              <a:rPr kumimoji="1" lang="en-US" altLang="ja-JP"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A-</a:t>
            </a:r>
            <a:r>
              <a:rPr kumimoji="1" lang="ja-JP" altLang="en-US"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（１））</a:t>
            </a:r>
          </a:p>
        </p:txBody>
      </p:sp>
      <p:sp>
        <p:nvSpPr>
          <p:cNvPr id="1895" name="正方形/長方形 10"/>
          <p:cNvSpPr/>
          <p:nvPr/>
        </p:nvSpPr>
        <p:spPr>
          <a:xfrm>
            <a:off x="7164288" y="116632"/>
            <a:ext cx="134523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経済産業省</a:t>
            </a:r>
          </a:p>
        </p:txBody>
      </p:sp>
      <p:sp>
        <p:nvSpPr>
          <p:cNvPr id="1898" name="Text Box 4"/>
          <p:cNvSpPr txBox="1">
            <a:spLocks noChangeArrowheads="1"/>
          </p:cNvSpPr>
          <p:nvPr/>
        </p:nvSpPr>
        <p:spPr>
          <a:xfrm>
            <a:off x="160971" y="600943"/>
            <a:ext cx="3258901" cy="307777"/>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ja-JP"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a:t>
            </a:r>
            <a:r>
              <a:rPr kumimoji="1" lang="en-US"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A. </a:t>
            </a:r>
            <a:r>
              <a:rPr kumimoji="1" lang="ja-JP" altLang="en-US"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現状把握・将来構想の具体性</a:t>
            </a:r>
            <a:r>
              <a:rPr kumimoji="1" lang="ja-JP"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a:t>
            </a:r>
          </a:p>
        </p:txBody>
      </p:sp>
      <p:sp>
        <p:nvSpPr>
          <p:cNvPr id="8" name="正方形/長方形 7"/>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6BF98DEC-1AA9-4BDD-A189-D05437E7AD3C}"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69</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9" name="正方形/長方形 8">
            <a:extLst>
              <a:ext uri="{FF2B5EF4-FFF2-40B4-BE49-F238E27FC236}">
                <a16:creationId xmlns:a16="http://schemas.microsoft.com/office/drawing/2014/main" id="{9D176D5D-DDE7-4344-A3C8-B795C4BEB424}"/>
              </a:ext>
            </a:extLst>
          </p:cNvPr>
          <p:cNvSpPr/>
          <p:nvPr/>
        </p:nvSpPr>
        <p:spPr>
          <a:xfrm>
            <a:off x="190939" y="934908"/>
            <a:ext cx="8762062" cy="284842"/>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ts val="1500"/>
              </a:lnSpc>
              <a:spcBef>
                <a:spcPct val="0"/>
              </a:spcBef>
              <a:spcAft>
                <a:spcPts val="0"/>
              </a:spcAft>
              <a:buClrTx/>
              <a:buSzTx/>
              <a:buFontTx/>
              <a:buNone/>
              <a:tabLst/>
              <a:defRPr/>
            </a:pPr>
            <a:r>
              <a:rPr kumimoji="1" lang="ja-JP" altLang="en-US" sz="1200" b="1" i="0" u="none" strike="noStrike" kern="100" cap="none" spc="0" normalizeH="0" baseline="0" noProof="0">
                <a:ln>
                  <a:noFill/>
                </a:ln>
                <a:solidFill>
                  <a:srgbClr val="FFFFFF"/>
                </a:solidFill>
                <a:effectLst/>
                <a:uLnTx/>
                <a:uFillTx/>
                <a:latin typeface="Arial"/>
                <a:ea typeface="ＭＳ Ｐゴシック"/>
                <a:cs typeface="+mn-cs"/>
              </a:rPr>
              <a:t>（１）社会課題・地域課題・利用者ニーズの整理</a:t>
            </a:r>
            <a:endParaRPr kumimoji="1" lang="en-US" altLang="ja-JP" sz="1200" b="1" i="0" u="none" strike="noStrike" kern="100" cap="none" spc="0" normalizeH="0" baseline="0" noProof="0">
              <a:ln>
                <a:noFill/>
              </a:ln>
              <a:solidFill>
                <a:srgbClr val="FFFFFF"/>
              </a:solidFill>
              <a:effectLst/>
              <a:uLnTx/>
              <a:uFillTx/>
              <a:latin typeface="Arial"/>
              <a:ea typeface="ＭＳ Ｐゴシック"/>
              <a:cs typeface="+mn-cs"/>
            </a:endParaRPr>
          </a:p>
        </p:txBody>
      </p:sp>
      <p:sp>
        <p:nvSpPr>
          <p:cNvPr id="12" name="正方形/長方形 11">
            <a:extLst>
              <a:ext uri="{FF2B5EF4-FFF2-40B4-BE49-F238E27FC236}">
                <a16:creationId xmlns:a16="http://schemas.microsoft.com/office/drawing/2014/main" id="{1EE04BF0-0F99-47B4-BAA3-BCD04FA4F45A}"/>
              </a:ext>
            </a:extLst>
          </p:cNvPr>
          <p:cNvSpPr/>
          <p:nvPr/>
        </p:nvSpPr>
        <p:spPr>
          <a:xfrm>
            <a:off x="190939" y="1212958"/>
            <a:ext cx="8762062" cy="5384394"/>
          </a:xfrm>
          <a:prstGeom prst="rect">
            <a:avLst/>
          </a:prstGeom>
          <a:noFill/>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marR="0" lvl="0" indent="-171450" algn="l" defTabSz="914400" rtl="0" eaLnBrk="0" fontAlgn="base" latinLnBrk="0" hangingPunct="0">
              <a:lnSpc>
                <a:spcPts val="1500"/>
              </a:lnSpc>
              <a:spcBef>
                <a:spcPct val="0"/>
              </a:spcBef>
              <a:spcAft>
                <a:spcPts val="0"/>
              </a:spcAft>
              <a:buClrTx/>
              <a:buSzTx/>
              <a:buFont typeface="Arial" panose="020B0604020202020204" pitchFamily="34" charset="0"/>
              <a:buChar char="•"/>
              <a:tabLst/>
              <a:defRPr/>
            </a:pPr>
            <a:r>
              <a:rPr kumimoji="1" lang="ja-JP" altLang="en-US" sz="1200" b="0" i="0" u="none" strike="noStrike" kern="100" cap="none" spc="0" normalizeH="0" baseline="0" noProof="0">
                <a:ln>
                  <a:noFill/>
                </a:ln>
                <a:solidFill>
                  <a:srgbClr val="000000"/>
                </a:solidFill>
                <a:effectLst/>
                <a:uLnTx/>
                <a:uFillTx/>
                <a:latin typeface="ＭＳ Ｐゴシック"/>
                <a:ea typeface="ＭＳ Ｐゴシック"/>
                <a:cs typeface="+mn-cs"/>
              </a:rPr>
              <a:t>○○○</a:t>
            </a:r>
            <a:endParaRPr kumimoji="1" lang="en-US" altLang="ja-JP" sz="1200" b="0" i="0" u="none" strike="noStrike" kern="100" cap="none" spc="0" normalizeH="0" baseline="0" noProof="0">
              <a:ln>
                <a:noFill/>
              </a:ln>
              <a:solidFill>
                <a:srgbClr val="000000"/>
              </a:solidFill>
              <a:effectLst/>
              <a:uLnTx/>
              <a:uFillTx/>
              <a:latin typeface="ＭＳ Ｐゴシック"/>
              <a:ea typeface="ＭＳ Ｐゴシック"/>
              <a:cs typeface="+mn-cs"/>
            </a:endParaRPr>
          </a:p>
          <a:p>
            <a:pPr marL="0" marR="0" lvl="0" indent="0" algn="l" defTabSz="914400" rtl="0" eaLnBrk="0" fontAlgn="base" latinLnBrk="0" hangingPunct="0">
              <a:lnSpc>
                <a:spcPts val="1500"/>
              </a:lnSpc>
              <a:spcBef>
                <a:spcPct val="0"/>
              </a:spcBef>
              <a:spcAft>
                <a:spcPts val="0"/>
              </a:spcAft>
              <a:buClrTx/>
              <a:buSzTx/>
              <a:buFontTx/>
              <a:buNone/>
              <a:tabLst/>
              <a:defRPr/>
            </a:pPr>
            <a:r>
              <a:rPr kumimoji="1" lang="en-US" altLang="ja-JP" sz="1200" b="0" i="0" u="none" strike="noStrike" kern="100" cap="none" spc="0" normalizeH="0" baseline="0" noProof="0">
                <a:ln>
                  <a:noFill/>
                </a:ln>
                <a:solidFill>
                  <a:srgbClr val="000000"/>
                </a:solidFill>
                <a:effectLst/>
                <a:uLnTx/>
                <a:uFillTx/>
                <a:latin typeface="ＭＳ Ｐゴシック"/>
                <a:ea typeface="ＭＳ Ｐゴシック"/>
                <a:cs typeface="+mn-cs"/>
              </a:rPr>
              <a:t> </a:t>
            </a: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mn-cs"/>
              </a:rPr>
              <a:t>※</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mn-cs"/>
              </a:rPr>
              <a:t>事業実施の背景にある社会課題や地域課題、利用者（本提案内容の受益者）のニーズをご記載ください</a:t>
            </a:r>
            <a:endPar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mn-cs"/>
            </a:endParaRPr>
          </a:p>
          <a:p>
            <a:pPr marL="0" marR="0" lvl="0" indent="0" algn="l" defTabSz="914400" rtl="0" eaLnBrk="0" fontAlgn="base" latinLnBrk="0" hangingPunct="0">
              <a:lnSpc>
                <a:spcPts val="1500"/>
              </a:lnSpc>
              <a:spcBef>
                <a:spcPct val="0"/>
              </a:spcBef>
              <a:spcAft>
                <a:spcPts val="0"/>
              </a:spcAft>
              <a:buClrTx/>
              <a:buSzTx/>
              <a:buFontTx/>
              <a:buNone/>
              <a:tabLst/>
              <a:defRPr/>
            </a:pP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 </a:t>
            </a: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「スマートモビリティの創り方～みんなのガイドブック～」参考ページ：</a:t>
            </a: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P15</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a:t>
            </a: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18</a:t>
            </a:r>
            <a:endParaRPr kumimoji="1" lang="ja-JP" altLang="ja-JP" sz="1200" b="0"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endParaRPr>
          </a:p>
        </p:txBody>
      </p:sp>
      <p:sp>
        <p:nvSpPr>
          <p:cNvPr id="14" name="正方形/長方形 3">
            <a:extLst>
              <a:ext uri="{FF2B5EF4-FFF2-40B4-BE49-F238E27FC236}">
                <a16:creationId xmlns:a16="http://schemas.microsoft.com/office/drawing/2014/main" id="{0C8F7798-B76C-4C96-8BCB-4C45BD7B33C2}"/>
              </a:ext>
            </a:extLst>
          </p:cNvPr>
          <p:cNvSpPr/>
          <p:nvPr/>
        </p:nvSpPr>
        <p:spPr>
          <a:xfrm>
            <a:off x="5690930" y="614737"/>
            <a:ext cx="3258901" cy="2848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※67</a:t>
            </a:r>
            <a:r>
              <a:rPr kumimoji="1" lang="ja-JP" altLang="en-US"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ページ記載の注</a:t>
            </a:r>
            <a:r>
              <a:rPr kumimoji="1" lang="en-US" altLang="ja-JP"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1</a:t>
            </a:r>
            <a:r>
              <a:rPr kumimoji="1" lang="ja-JP" altLang="en-US"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）～注</a:t>
            </a:r>
            <a:r>
              <a:rPr kumimoji="1" lang="en-US" altLang="ja-JP"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5</a:t>
            </a:r>
            <a:r>
              <a:rPr kumimoji="1" lang="ja-JP" altLang="en-US"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）に留意すること</a:t>
            </a:r>
            <a:endParaRPr kumimoji="1" lang="ja-JP" altLang="en-US" sz="1200" b="0" i="0" u="sng"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endParaRPr>
          </a:p>
        </p:txBody>
      </p:sp>
    </p:spTree>
    <p:extLst>
      <p:ext uri="{BB962C8B-B14F-4D97-AF65-F5344CB8AC3E}">
        <p14:creationId xmlns:p14="http://schemas.microsoft.com/office/powerpoint/2010/main" val="14513667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 name="Rectangle 67"/>
          <p:cNvSpPr>
            <a:spLocks noChangeArrowheads="1"/>
          </p:cNvSpPr>
          <p:nvPr/>
        </p:nvSpPr>
        <p:spPr>
          <a:xfrm>
            <a:off x="0" y="0"/>
            <a:ext cx="9144000" cy="573088"/>
          </a:xfrm>
          <a:prstGeom prst="rect">
            <a:avLst/>
          </a:prstGeom>
          <a:solidFill>
            <a:schemeClr val="tx1"/>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400" b="1" i="0" u="none" strike="noStrike" kern="1200" cap="none" spc="0" normalizeH="0" baseline="0" noProof="0">
                <a:ln>
                  <a:noFill/>
                </a:ln>
                <a:solidFill>
                  <a:srgbClr val="FFFFFF"/>
                </a:solidFill>
                <a:effectLst/>
                <a:uLnTx/>
                <a:uFillTx/>
                <a:latin typeface="ＭＳ Ｐゴシック"/>
                <a:ea typeface="ＭＳ Ｐゴシック"/>
                <a:cs typeface="+mn-cs"/>
              </a:rPr>
              <a:t>４．合同審査評価ポイントへの該当性　</a:t>
            </a:r>
            <a:r>
              <a:rPr kumimoji="1" lang="en-US" altLang="ja-JP" sz="2400" b="1" i="0" u="none" strike="noStrike" kern="1200" cap="none" spc="0" normalizeH="0" baseline="0" noProof="0">
                <a:ln>
                  <a:noFill/>
                </a:ln>
                <a:solidFill>
                  <a:srgbClr val="FFFFFF"/>
                </a:solidFill>
                <a:effectLst/>
                <a:uLnTx/>
                <a:uFillTx/>
                <a:latin typeface="ＭＳ Ｐゴシック"/>
                <a:ea typeface="ＭＳ Ｐゴシック"/>
                <a:cs typeface="+mn-cs"/>
              </a:rPr>
              <a:t>【</a:t>
            </a:r>
            <a:r>
              <a:rPr kumimoji="1" lang="ja-JP" altLang="en-US" sz="2400" b="1" i="0" u="none" strike="noStrike" kern="1200" cap="none" spc="0" normalizeH="0" baseline="0" noProof="0">
                <a:ln>
                  <a:noFill/>
                </a:ln>
                <a:solidFill>
                  <a:srgbClr val="FFFFFF"/>
                </a:solidFill>
                <a:effectLst/>
                <a:uLnTx/>
                <a:uFillTx/>
                <a:latin typeface="ＭＳ Ｐゴシック"/>
                <a:ea typeface="ＭＳ Ｐゴシック"/>
                <a:cs typeface="+mn-cs"/>
              </a:rPr>
              <a:t>申請者名</a:t>
            </a:r>
            <a:r>
              <a:rPr kumimoji="1" lang="en-US" altLang="ja-JP" sz="2400" b="1" i="0" u="none" strike="noStrike" kern="1200" cap="none" spc="0" normalizeH="0" baseline="0" noProof="0">
                <a:ln>
                  <a:noFill/>
                </a:ln>
                <a:solidFill>
                  <a:srgbClr val="FFFFFF"/>
                </a:solidFill>
                <a:effectLst/>
                <a:uLnTx/>
                <a:uFillTx/>
                <a:latin typeface="ＭＳ Ｐゴシック"/>
                <a:ea typeface="ＭＳ Ｐゴシック"/>
                <a:cs typeface="+mn-cs"/>
              </a:rPr>
              <a:t>】</a:t>
            </a:r>
            <a:endParaRPr kumimoji="1" lang="ja-JP" altLang="en-US" sz="2400" b="1" i="0" u="none" strike="noStrike" kern="1200" cap="none" spc="0" normalizeH="0" baseline="0" noProof="0">
              <a:ln>
                <a:noFill/>
              </a:ln>
              <a:solidFill>
                <a:srgbClr val="FFFFFF"/>
              </a:solidFill>
              <a:effectLst/>
              <a:uLnTx/>
              <a:uFillTx/>
              <a:latin typeface="ＭＳ Ｐゴシック"/>
              <a:ea typeface="ＭＳ Ｐゴシック"/>
              <a:cs typeface="+mn-cs"/>
            </a:endParaRPr>
          </a:p>
        </p:txBody>
      </p:sp>
      <p:sp>
        <p:nvSpPr>
          <p:cNvPr id="1230" name="正方形/長方形 3"/>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共通</a:t>
            </a:r>
          </a:p>
        </p:txBody>
      </p:sp>
      <p:sp>
        <p:nvSpPr>
          <p:cNvPr id="10" name="正方形/長方形 9"/>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A1264516-8899-442B-8DBF-9D5455FF797E}"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7</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13" name="テキスト ボックス 1"/>
          <p:cNvSpPr txBox="1"/>
          <p:nvPr/>
        </p:nvSpPr>
        <p:spPr>
          <a:xfrm>
            <a:off x="-32423" y="613276"/>
            <a:ext cx="4032448" cy="307777"/>
          </a:xfrm>
          <a:prstGeom prst="rect">
            <a:avLst/>
          </a:prstGeom>
          <a:noFill/>
        </p:spPr>
        <p:txBody>
          <a:bodyPr wrap="square" rtlCol="0">
            <a:spAutoFit/>
          </a:bodyPr>
          <a:lstStyle/>
          <a:p>
            <a:pPr marL="176213" marR="0" lvl="0" indent="0" algn="l" defTabSz="457200" rtl="0" eaLnBrk="1" fontAlgn="auto" latinLnBrk="0" hangingPunct="1">
              <a:lnSpc>
                <a:spcPct val="100000"/>
              </a:lnSpc>
              <a:spcBef>
                <a:spcPts val="0"/>
              </a:spcBef>
              <a:spcAft>
                <a:spcPts val="600"/>
              </a:spcAft>
              <a:buClrTx/>
              <a:buSzTx/>
              <a:buFontTx/>
              <a:buNone/>
              <a:tabLst/>
              <a:defRPr/>
            </a:pPr>
            <a:r>
              <a:rPr kumimoji="1" lang="ja-JP" altLang="en-US" sz="1400" b="1" i="0" u="none" strike="noStrike" kern="1200" cap="none" spc="0" normalizeH="0" baseline="0" noProof="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（３）合同審査評価ポイントを満たしている理由</a:t>
            </a:r>
            <a:endParaRPr kumimoji="1" lang="en-US" altLang="ja-JP" sz="1400" b="1" i="0" u="none" strike="noStrike" kern="1200" cap="none" spc="0" normalizeH="0" baseline="0" noProof="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5" name="Rectangle 66"/>
          <p:cNvSpPr>
            <a:spLocks noChangeArrowheads="1"/>
          </p:cNvSpPr>
          <p:nvPr/>
        </p:nvSpPr>
        <p:spPr>
          <a:xfrm>
            <a:off x="102102" y="1340768"/>
            <a:ext cx="8939796" cy="5342114"/>
          </a:xfrm>
          <a:prstGeom prst="rect">
            <a:avLst/>
          </a:prstGeom>
          <a:noFill/>
          <a:ln w="28575">
            <a:solidFill>
              <a:schemeClr val="tx1"/>
            </a:solidFill>
            <a:miter lim="800000"/>
            <a:headEnd/>
            <a:tailEnd/>
          </a:ln>
        </p:spPr>
        <p:txBody>
          <a:bodyPr wrap="square" anchor="t"/>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ja-JP" altLang="en-US"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①本事業は●●という点で前例がなく、新たなサービスの開発につながるものである。また、本事業において解決を目指す■■という課題は全国の地方都市で生じている共通の課題であることから、本事業で▲▲の点を確認し、その知見とともに事業の成果を横展開、本格普及させていく意義は大きい。</a:t>
            </a:r>
            <a:endParaRPr kumimoji="1" lang="en-US" altLang="ja-JP"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endParaRPr kumimoji="1" lang="en-US" altLang="ja-JP"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ja-JP" altLang="en-US"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②本事業は、本市における●●分野の■■データを活用して▲▲分野における●●という課題の解決を目指すものである。これにより、従来個々に進めていた施策を一体で行うことになるため、全体の作業期間の短縮や、■■の外部委託費用を一部削減することが可能となる。加えて、関係課による連携が強化され、緊急時においては▲▲の点で円滑な初動も可能となる。</a:t>
            </a:r>
            <a:endParaRPr kumimoji="1" lang="en-US" altLang="ja-JP"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endParaRPr kumimoji="1" lang="en-US" altLang="ja-JP"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ja-JP" altLang="en-US"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③ </a:t>
            </a:r>
            <a:r>
              <a:rPr kumimoji="1" lang="en-US" altLang="ja-JP"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a:t>
            </a:r>
            <a:r>
              <a:rPr kumimoji="1" lang="ja-JP" altLang="en-US"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例１</a:t>
            </a:r>
            <a:r>
              <a:rPr kumimoji="1" lang="en-US" altLang="ja-JP"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a:t>
            </a:r>
            <a:r>
              <a:rPr kumimoji="1" lang="ja-JP" altLang="en-US"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本事業は、令和５年度に本市が「デジタル田園都市国家構想交付金（デジタル実装</a:t>
            </a:r>
            <a:r>
              <a:rPr kumimoji="1" lang="en-US" altLang="ja-JP"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Type</a:t>
            </a:r>
            <a:r>
              <a:rPr kumimoji="1" lang="ja-JP" altLang="en-US"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２）」により整備したデータ連携基盤を活用し、隣接する●●町と共同で運用するものである。なお、将来的には、県下全市町村の▲▲データを活用しつつ、更に他地域への展開、連携を図る計画としている。</a:t>
            </a:r>
            <a:endParaRPr kumimoji="1" lang="en-US" altLang="ja-JP"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ja-JP" altLang="en-US"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　</a:t>
            </a:r>
            <a:r>
              <a:rPr kumimoji="1" lang="en-US" altLang="ja-JP"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a:t>
            </a:r>
            <a:r>
              <a:rPr kumimoji="1" lang="ja-JP" altLang="en-US"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例２</a:t>
            </a:r>
            <a:r>
              <a:rPr kumimoji="1" lang="en-US" altLang="ja-JP"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a:t>
            </a:r>
            <a:r>
              <a:rPr kumimoji="1" lang="ja-JP" altLang="en-US"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本事業は、●●大学が平成４年度から継続中の「地域の場形成支援プログラム（</a:t>
            </a:r>
            <a:r>
              <a:rPr kumimoji="1" lang="en-US" altLang="ja-JP"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COI-NEXT)</a:t>
            </a:r>
            <a:r>
              <a:rPr kumimoji="1" lang="ja-JP" altLang="en-US"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による事業と役割分担を行いつつ進めるものであり、両事業の連携により■■の効果を高めるため、同プログラムにより構築されたプラットフォームにおいて本事業の計画を検討してきたところである。本事業の実施後は、プラットフォームにおいて、●●大学から技術的助言を得るとともに、民間企業、まちづくり支援団体、商店街組合等の意見を聞きながら事業の進捗管理を行う予定（詳細は「６．都市マネジメント（運営体制）参照）。</a:t>
            </a:r>
            <a:endParaRPr kumimoji="1" lang="en-US" altLang="ja-JP"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endParaRPr kumimoji="1" lang="en-US" altLang="ja-JP"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ja-JP" altLang="en-US"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④内閣府のスマートシティ・リファレンスアーキテクチャに準拠した都市</a:t>
            </a:r>
            <a:r>
              <a:rPr kumimoji="1" lang="en-US" altLang="ja-JP"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OS</a:t>
            </a:r>
            <a:r>
              <a:rPr kumimoji="1" lang="ja-JP" altLang="en-US"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a:t>
            </a:r>
            <a:r>
              <a:rPr kumimoji="1" lang="en-US" altLang="ja-JP"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FIWARE</a:t>
            </a:r>
            <a:r>
              <a:rPr kumimoji="1" lang="ja-JP" altLang="en-US"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）を使用する予定であり、３特徴（相互運用性、データ流通、拡張容易性（ビルディングブロック））を満たしている（「９．都市</a:t>
            </a:r>
            <a:r>
              <a:rPr kumimoji="1" lang="en-US" altLang="ja-JP"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OS</a:t>
            </a:r>
            <a:r>
              <a:rPr kumimoji="1" lang="ja-JP" altLang="en-US"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」参照）。</a:t>
            </a:r>
            <a:endParaRPr kumimoji="1" lang="en-US" altLang="ja-JP"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endParaRPr kumimoji="1" lang="en-US" altLang="ja-JP"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ja-JP" altLang="en-US"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⑤本事業で活用する</a:t>
            </a:r>
            <a:r>
              <a:rPr kumimoji="1" lang="en-US" altLang="ja-JP"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API</a:t>
            </a:r>
            <a:r>
              <a:rPr kumimoji="1" lang="ja-JP" altLang="en-US"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は本市の市民ポータルサイトで公開している。なお、●●に関する一部の</a:t>
            </a:r>
            <a:r>
              <a:rPr kumimoji="1" lang="en-US" altLang="ja-JP"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API</a:t>
            </a:r>
            <a:r>
              <a:rPr kumimoji="1" lang="ja-JP" altLang="en-US"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については、事業終了後、関係機関と調整の上、令和■年度を目途にスマートシティ官民連携プラットフォームでも公開する予定。</a:t>
            </a:r>
            <a:endParaRPr kumimoji="1" lang="en-US" altLang="ja-JP"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endPar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endPar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4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sp>
        <p:nvSpPr>
          <p:cNvPr id="2" name="テキスト ボックス 1">
            <a:extLst>
              <a:ext uri="{FF2B5EF4-FFF2-40B4-BE49-F238E27FC236}">
                <a16:creationId xmlns:a16="http://schemas.microsoft.com/office/drawing/2014/main" id="{47DB23EC-E6A5-DB9C-CACB-5058A5F35C82}"/>
              </a:ext>
            </a:extLst>
          </p:cNvPr>
          <p:cNvSpPr txBox="1"/>
          <p:nvPr/>
        </p:nvSpPr>
        <p:spPr>
          <a:xfrm>
            <a:off x="6612041" y="649648"/>
            <a:ext cx="2376264" cy="584775"/>
          </a:xfrm>
          <a:prstGeom prst="rect">
            <a:avLst/>
          </a:prstGeom>
          <a:solidFill>
            <a:schemeClr val="bg1">
              <a:lumMod val="85000"/>
            </a:schemeClr>
          </a:solidFill>
          <a:ln>
            <a:solidFill>
              <a:schemeClr val="tx1"/>
            </a:solidFill>
          </a:ln>
        </p:spPr>
        <p:txBody>
          <a:bodyPr wrap="squar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20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記載例</a:t>
            </a:r>
            <a:endParaRPr kumimoji="1" lang="en-US" altLang="ja-JP" sz="20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申請時にこのスライドは削除する</a:t>
            </a:r>
            <a:endParaRPr kumimoji="1" lang="en-US" altLang="ja-JP" sz="1200" b="0" i="0"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99572871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3" name="Rectangle 67"/>
          <p:cNvSpPr>
            <a:spLocks noChangeArrowheads="1"/>
          </p:cNvSpPr>
          <p:nvPr/>
        </p:nvSpPr>
        <p:spPr>
          <a:xfrm>
            <a:off x="0" y="0"/>
            <a:ext cx="9144000" cy="573088"/>
          </a:xfrm>
          <a:prstGeom prst="rect">
            <a:avLst/>
          </a:prstGeom>
          <a:solidFill>
            <a:srgbClr val="00B0F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提案内容（</a:t>
            </a:r>
            <a:r>
              <a:rPr kumimoji="1" lang="en-US" altLang="ja-JP"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A-</a:t>
            </a:r>
            <a:r>
              <a:rPr kumimoji="1" lang="ja-JP" altLang="en-US"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（２））</a:t>
            </a:r>
          </a:p>
        </p:txBody>
      </p:sp>
      <p:sp>
        <p:nvSpPr>
          <p:cNvPr id="1895" name="正方形/長方形 10"/>
          <p:cNvSpPr/>
          <p:nvPr/>
        </p:nvSpPr>
        <p:spPr>
          <a:xfrm>
            <a:off x="7164288" y="116632"/>
            <a:ext cx="134523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経済産業省</a:t>
            </a:r>
          </a:p>
        </p:txBody>
      </p:sp>
      <p:sp>
        <p:nvSpPr>
          <p:cNvPr id="1898" name="Text Box 4"/>
          <p:cNvSpPr txBox="1">
            <a:spLocks noChangeArrowheads="1"/>
          </p:cNvSpPr>
          <p:nvPr/>
        </p:nvSpPr>
        <p:spPr>
          <a:xfrm>
            <a:off x="160971" y="600943"/>
            <a:ext cx="3258901" cy="307777"/>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ja-JP"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a:t>
            </a:r>
            <a:r>
              <a:rPr kumimoji="1" lang="en-US"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A. </a:t>
            </a:r>
            <a:r>
              <a:rPr kumimoji="1" lang="ja-JP" altLang="en-US"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現状把握・将来構想の具体性</a:t>
            </a:r>
            <a:r>
              <a:rPr kumimoji="1" lang="ja-JP"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a:t>
            </a:r>
          </a:p>
        </p:txBody>
      </p:sp>
      <p:sp>
        <p:nvSpPr>
          <p:cNvPr id="8" name="正方形/長方形 7"/>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01F5811E-2EE2-4CFF-8068-DB5D1ED76522}"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70</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9" name="正方形/長方形 8">
            <a:extLst>
              <a:ext uri="{FF2B5EF4-FFF2-40B4-BE49-F238E27FC236}">
                <a16:creationId xmlns:a16="http://schemas.microsoft.com/office/drawing/2014/main" id="{9D176D5D-DDE7-4344-A3C8-B795C4BEB424}"/>
              </a:ext>
            </a:extLst>
          </p:cNvPr>
          <p:cNvSpPr/>
          <p:nvPr/>
        </p:nvSpPr>
        <p:spPr>
          <a:xfrm>
            <a:off x="190939" y="934908"/>
            <a:ext cx="8762062" cy="284842"/>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ctr" latinLnBrk="0" hangingPunct="0">
              <a:lnSpc>
                <a:spcPct val="100000"/>
              </a:lnSpc>
              <a:spcBef>
                <a:spcPct val="0"/>
              </a:spcBef>
              <a:spcAft>
                <a:spcPct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MSPゴシック"/>
                <a:ea typeface="ＭＳ Ｐゴシック"/>
                <a:cs typeface="+mn-cs"/>
              </a:rPr>
              <a:t>（２）将来構想</a:t>
            </a:r>
          </a:p>
        </p:txBody>
      </p:sp>
      <p:sp>
        <p:nvSpPr>
          <p:cNvPr id="12" name="正方形/長方形 11">
            <a:extLst>
              <a:ext uri="{FF2B5EF4-FFF2-40B4-BE49-F238E27FC236}">
                <a16:creationId xmlns:a16="http://schemas.microsoft.com/office/drawing/2014/main" id="{1EE04BF0-0F99-47B4-BAA3-BCD04FA4F45A}"/>
              </a:ext>
            </a:extLst>
          </p:cNvPr>
          <p:cNvSpPr/>
          <p:nvPr/>
        </p:nvSpPr>
        <p:spPr>
          <a:xfrm>
            <a:off x="190939" y="1212958"/>
            <a:ext cx="8762062" cy="5384394"/>
          </a:xfrm>
          <a:prstGeom prst="rect">
            <a:avLst/>
          </a:prstGeom>
          <a:noFill/>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marR="0" lvl="0" indent="-171450" algn="l" defTabSz="914400" rtl="0" eaLnBrk="0" fontAlgn="base" latinLnBrk="0" hangingPunct="0">
              <a:lnSpc>
                <a:spcPts val="1500"/>
              </a:lnSpc>
              <a:spcBef>
                <a:spcPct val="0"/>
              </a:spcBef>
              <a:spcAft>
                <a:spcPts val="0"/>
              </a:spcAft>
              <a:buClrTx/>
              <a:buSzTx/>
              <a:buFont typeface="Arial" panose="020B0604020202020204" pitchFamily="34" charset="0"/>
              <a:buChar char="•"/>
              <a:tabLst/>
              <a:defRPr/>
            </a:pPr>
            <a:r>
              <a:rPr kumimoji="1" lang="ja-JP" altLang="en-US" sz="1200" b="0" i="0" u="none" strike="noStrike" kern="100" cap="none" spc="0" normalizeH="0" baseline="0" noProof="0">
                <a:ln>
                  <a:noFill/>
                </a:ln>
                <a:solidFill>
                  <a:srgbClr val="000000"/>
                </a:solidFill>
                <a:effectLst/>
                <a:uLnTx/>
                <a:uFillTx/>
                <a:latin typeface="ＭＳ Ｐゴシック"/>
                <a:ea typeface="ＭＳ Ｐゴシック"/>
                <a:cs typeface="+mn-cs"/>
              </a:rPr>
              <a:t>○○○</a:t>
            </a:r>
            <a:endParaRPr kumimoji="1" lang="en-US" altLang="ja-JP" sz="1200" b="0" i="0" u="none" strike="noStrike" kern="100" cap="none" spc="0" normalizeH="0" baseline="0" noProof="0">
              <a:ln>
                <a:noFill/>
              </a:ln>
              <a:solidFill>
                <a:srgbClr val="000000"/>
              </a:solidFill>
              <a:effectLst/>
              <a:uLnTx/>
              <a:uFillTx/>
              <a:latin typeface="ＭＳ Ｐゴシック"/>
              <a:ea typeface="ＭＳ Ｐゴシック"/>
              <a:cs typeface="+mn-cs"/>
            </a:endParaRPr>
          </a:p>
          <a:p>
            <a:pPr marL="0" marR="0" lvl="0" indent="0" algn="l" defTabSz="914400" rtl="0" eaLnBrk="0" fontAlgn="base" latinLnBrk="0" hangingPunct="0">
              <a:lnSpc>
                <a:spcPts val="1500"/>
              </a:lnSpc>
              <a:spcBef>
                <a:spcPct val="0"/>
              </a:spcBef>
              <a:spcAft>
                <a:spcPts val="0"/>
              </a:spcAft>
              <a:buClrTx/>
              <a:buSzTx/>
              <a:buFontTx/>
              <a:buNone/>
              <a:tabLst/>
              <a:defRPr/>
            </a:pP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mn-cs"/>
              </a:rPr>
              <a:t>※</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mn-cs"/>
              </a:rPr>
              <a:t>（１）で記載した背景や課題を受けて、将来的に実装を目指すサービス像の詳細やビジネスモデル、横展開構想等をご記載ください。</a:t>
            </a:r>
            <a:endPar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mn-cs"/>
            </a:endParaRPr>
          </a:p>
          <a:p>
            <a:pPr marL="0" marR="0" lvl="0" indent="0" algn="l" defTabSz="914400" rtl="0" eaLnBrk="0" fontAlgn="base" latinLnBrk="0" hangingPunct="0">
              <a:lnSpc>
                <a:spcPts val="1500"/>
              </a:lnSpc>
              <a:spcBef>
                <a:spcPct val="0"/>
              </a:spcBef>
              <a:spcAft>
                <a:spcPts val="0"/>
              </a:spcAft>
              <a:buClrTx/>
              <a:buSzTx/>
              <a:buFontTx/>
              <a:buNone/>
              <a:tabLst/>
              <a:defRPr/>
            </a:pP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　 可能であればサービスや金銭の流れを図示したビジネスモデル図をご記載ください。</a:t>
            </a:r>
            <a:endParaRPr kumimoji="1" lang="en-US" altLang="ja-JP" sz="1200" b="0"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endParaRPr>
          </a:p>
          <a:p>
            <a:pPr marL="0" marR="0" lvl="0" indent="0" algn="l" defTabSz="914400" rtl="0" eaLnBrk="0" fontAlgn="base" latinLnBrk="0" hangingPunct="0">
              <a:lnSpc>
                <a:spcPts val="1500"/>
              </a:lnSpc>
              <a:spcBef>
                <a:spcPct val="0"/>
              </a:spcBef>
              <a:spcAft>
                <a:spcPts val="0"/>
              </a:spcAft>
              <a:buClrTx/>
              <a:buSzTx/>
              <a:buFontTx/>
              <a:buNone/>
              <a:tabLst/>
              <a:defRPr/>
            </a:pP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将来構想によって、「誰に」「どのような」価値がもたらせるのかが分かるように記載してください。</a:t>
            </a:r>
            <a:endPar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endParaRPr>
          </a:p>
          <a:p>
            <a:pPr marL="0" marR="0" lvl="0" indent="0" algn="l" defTabSz="914400" rtl="0" eaLnBrk="0" fontAlgn="base" latinLnBrk="0" hangingPunct="0">
              <a:lnSpc>
                <a:spcPts val="1500"/>
              </a:lnSpc>
              <a:spcBef>
                <a:spcPct val="0"/>
              </a:spcBef>
              <a:spcAft>
                <a:spcPts val="0"/>
              </a:spcAft>
              <a:buClrTx/>
              <a:buSzTx/>
              <a:buFontTx/>
              <a:buNone/>
              <a:tabLst/>
              <a:defRPr/>
            </a:pP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「スマートモビリティの創り方～みんなのガイドブック～」参考ページ：</a:t>
            </a: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P19</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a:t>
            </a: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24</a:t>
            </a:r>
          </a:p>
        </p:txBody>
      </p:sp>
      <p:sp>
        <p:nvSpPr>
          <p:cNvPr id="14" name="正方形/長方形 3">
            <a:extLst>
              <a:ext uri="{FF2B5EF4-FFF2-40B4-BE49-F238E27FC236}">
                <a16:creationId xmlns:a16="http://schemas.microsoft.com/office/drawing/2014/main" id="{0C8F7798-B76C-4C96-8BCB-4C45BD7B33C2}"/>
              </a:ext>
            </a:extLst>
          </p:cNvPr>
          <p:cNvSpPr/>
          <p:nvPr/>
        </p:nvSpPr>
        <p:spPr>
          <a:xfrm>
            <a:off x="5690930" y="614737"/>
            <a:ext cx="3258901" cy="2848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※67</a:t>
            </a:r>
            <a:r>
              <a:rPr kumimoji="1" lang="ja-JP" altLang="en-US"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ページ記載の注</a:t>
            </a:r>
            <a:r>
              <a:rPr kumimoji="1" lang="en-US" altLang="ja-JP"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1</a:t>
            </a:r>
            <a:r>
              <a:rPr kumimoji="1" lang="ja-JP" altLang="en-US"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）～注</a:t>
            </a:r>
            <a:r>
              <a:rPr kumimoji="1" lang="en-US" altLang="ja-JP"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5</a:t>
            </a:r>
            <a:r>
              <a:rPr kumimoji="1" lang="ja-JP" altLang="en-US"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）に留意すること</a:t>
            </a:r>
            <a:endParaRPr kumimoji="1" lang="ja-JP" altLang="en-US" sz="1200" b="0" i="0" u="sng"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endParaRPr>
          </a:p>
        </p:txBody>
      </p:sp>
    </p:spTree>
    <p:extLst>
      <p:ext uri="{BB962C8B-B14F-4D97-AF65-F5344CB8AC3E}">
        <p14:creationId xmlns:p14="http://schemas.microsoft.com/office/powerpoint/2010/main" val="262313783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3" name="Rectangle 67"/>
          <p:cNvSpPr>
            <a:spLocks noChangeArrowheads="1"/>
          </p:cNvSpPr>
          <p:nvPr/>
        </p:nvSpPr>
        <p:spPr>
          <a:xfrm>
            <a:off x="0" y="0"/>
            <a:ext cx="9144000" cy="573088"/>
          </a:xfrm>
          <a:prstGeom prst="rect">
            <a:avLst/>
          </a:prstGeom>
          <a:solidFill>
            <a:srgbClr val="00B0F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提案内容（</a:t>
            </a:r>
            <a:r>
              <a:rPr kumimoji="1" lang="en-US" altLang="ja-JP"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A-</a:t>
            </a:r>
            <a:r>
              <a:rPr kumimoji="1" lang="ja-JP" altLang="en-US"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（３））</a:t>
            </a:r>
          </a:p>
        </p:txBody>
      </p:sp>
      <p:sp>
        <p:nvSpPr>
          <p:cNvPr id="1895" name="正方形/長方形 10"/>
          <p:cNvSpPr/>
          <p:nvPr/>
        </p:nvSpPr>
        <p:spPr>
          <a:xfrm>
            <a:off x="7164288" y="116632"/>
            <a:ext cx="134523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経済産業省</a:t>
            </a:r>
          </a:p>
        </p:txBody>
      </p:sp>
      <p:sp>
        <p:nvSpPr>
          <p:cNvPr id="1898" name="Text Box 4"/>
          <p:cNvSpPr txBox="1">
            <a:spLocks noChangeArrowheads="1"/>
          </p:cNvSpPr>
          <p:nvPr/>
        </p:nvSpPr>
        <p:spPr>
          <a:xfrm>
            <a:off x="160971" y="600943"/>
            <a:ext cx="3258901" cy="307777"/>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ja-JP"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a:t>
            </a:r>
            <a:r>
              <a:rPr kumimoji="1" lang="en-US"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A. </a:t>
            </a:r>
            <a:r>
              <a:rPr kumimoji="1" lang="ja-JP" altLang="en-US"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現状把握・将来構想の具体性</a:t>
            </a:r>
            <a:r>
              <a:rPr kumimoji="1" lang="ja-JP"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a:t>
            </a:r>
          </a:p>
        </p:txBody>
      </p:sp>
      <p:sp>
        <p:nvSpPr>
          <p:cNvPr id="8" name="正方形/長方形 7"/>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EAC01FDB-73B1-4168-9139-8FAC9FAC3727}"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71</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9" name="正方形/長方形 8">
            <a:extLst>
              <a:ext uri="{FF2B5EF4-FFF2-40B4-BE49-F238E27FC236}">
                <a16:creationId xmlns:a16="http://schemas.microsoft.com/office/drawing/2014/main" id="{9D176D5D-DDE7-4344-A3C8-B795C4BEB424}"/>
              </a:ext>
            </a:extLst>
          </p:cNvPr>
          <p:cNvSpPr/>
          <p:nvPr/>
        </p:nvSpPr>
        <p:spPr>
          <a:xfrm>
            <a:off x="190939" y="934908"/>
            <a:ext cx="8762062" cy="284842"/>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ts val="1500"/>
              </a:lnSpc>
              <a:spcBef>
                <a:spcPct val="0"/>
              </a:spcBef>
              <a:spcAft>
                <a:spcPts val="0"/>
              </a:spcAft>
              <a:buClrTx/>
              <a:buSzTx/>
              <a:buFontTx/>
              <a:buNone/>
              <a:tabLst/>
              <a:defRPr/>
            </a:pPr>
            <a:r>
              <a:rPr kumimoji="1" lang="ja-JP" altLang="en-US" sz="1200" b="1" i="0" u="none" strike="noStrike" kern="100" cap="none" spc="0" normalizeH="0" baseline="0" noProof="0">
                <a:ln>
                  <a:noFill/>
                </a:ln>
                <a:solidFill>
                  <a:srgbClr val="FFFFFF"/>
                </a:solidFill>
                <a:effectLst/>
                <a:uLnTx/>
                <a:uFillTx/>
                <a:latin typeface="Arial"/>
                <a:ea typeface="ＭＳ Ｐゴシック"/>
                <a:cs typeface="+mn-cs"/>
              </a:rPr>
              <a:t>（３）実装に向けたロードマップと今年度事業の位置づけ</a:t>
            </a:r>
            <a:endParaRPr kumimoji="1" lang="en-US" altLang="ja-JP" sz="1200" b="1" i="0" u="none" strike="noStrike" kern="100" cap="none" spc="0" normalizeH="0" baseline="0" noProof="0">
              <a:ln>
                <a:noFill/>
              </a:ln>
              <a:solidFill>
                <a:srgbClr val="FFFFFF"/>
              </a:solidFill>
              <a:effectLst/>
              <a:uLnTx/>
              <a:uFillTx/>
              <a:latin typeface="Arial"/>
              <a:ea typeface="ＭＳ Ｐゴシック"/>
              <a:cs typeface="+mn-cs"/>
            </a:endParaRPr>
          </a:p>
        </p:txBody>
      </p:sp>
      <p:sp>
        <p:nvSpPr>
          <p:cNvPr id="12" name="正方形/長方形 11">
            <a:extLst>
              <a:ext uri="{FF2B5EF4-FFF2-40B4-BE49-F238E27FC236}">
                <a16:creationId xmlns:a16="http://schemas.microsoft.com/office/drawing/2014/main" id="{1EE04BF0-0F99-47B4-BAA3-BCD04FA4F45A}"/>
              </a:ext>
            </a:extLst>
          </p:cNvPr>
          <p:cNvSpPr/>
          <p:nvPr/>
        </p:nvSpPr>
        <p:spPr>
          <a:xfrm>
            <a:off x="190939" y="1212958"/>
            <a:ext cx="8762062" cy="5312386"/>
          </a:xfrm>
          <a:prstGeom prst="rect">
            <a:avLst/>
          </a:prstGeom>
          <a:noFill/>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marR="0" lvl="0" indent="-171450" algn="l" defTabSz="914400" rtl="0" eaLnBrk="0" fontAlgn="base" latinLnBrk="0" hangingPunct="0">
              <a:lnSpc>
                <a:spcPts val="1500"/>
              </a:lnSpc>
              <a:spcBef>
                <a:spcPct val="0"/>
              </a:spcBef>
              <a:spcAft>
                <a:spcPts val="0"/>
              </a:spcAft>
              <a:buClrTx/>
              <a:buSzTx/>
              <a:buFont typeface="Arial" panose="020B0604020202020204" pitchFamily="34" charset="0"/>
              <a:buChar char="•"/>
              <a:tabLst/>
              <a:defRPr/>
            </a:pPr>
            <a:r>
              <a:rPr kumimoji="1" lang="ja-JP" altLang="en-US" sz="1200" b="0" i="0" u="none" strike="noStrike" kern="100" cap="none" spc="0" normalizeH="0" baseline="0" noProof="0">
                <a:ln>
                  <a:noFill/>
                </a:ln>
                <a:solidFill>
                  <a:srgbClr val="000000"/>
                </a:solidFill>
                <a:effectLst/>
                <a:uLnTx/>
                <a:uFillTx/>
                <a:latin typeface="ＭＳ Ｐゴシック"/>
                <a:ea typeface="ＭＳ Ｐゴシック"/>
                <a:cs typeface="+mn-cs"/>
              </a:rPr>
              <a:t>○○○</a:t>
            </a:r>
            <a:endParaRPr kumimoji="1" lang="en-US" altLang="ja-JP" sz="1200" b="0" i="0" u="none" strike="noStrike" kern="100" cap="none" spc="0" normalizeH="0" baseline="0" noProof="0">
              <a:ln>
                <a:noFill/>
              </a:ln>
              <a:solidFill>
                <a:srgbClr val="000000"/>
              </a:solidFill>
              <a:effectLst/>
              <a:uLnTx/>
              <a:uFillTx/>
              <a:latin typeface="ＭＳ Ｐゴシック"/>
              <a:ea typeface="ＭＳ Ｐゴシック"/>
              <a:cs typeface="+mn-cs"/>
            </a:endParaRPr>
          </a:p>
          <a:p>
            <a:pPr marL="0" marR="0" lvl="0" indent="0" algn="l" defTabSz="914400" rtl="0" eaLnBrk="0" fontAlgn="base" latinLnBrk="0" hangingPunct="0">
              <a:lnSpc>
                <a:spcPts val="1500"/>
              </a:lnSpc>
              <a:spcBef>
                <a:spcPct val="0"/>
              </a:spcBef>
              <a:spcAft>
                <a:spcPts val="0"/>
              </a:spcAft>
              <a:buClrTx/>
              <a:buSzTx/>
              <a:buFontTx/>
              <a:buNone/>
              <a:tabLst/>
              <a:defRPr/>
            </a:pP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mn-cs"/>
              </a:rPr>
              <a:t>※</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mn-cs"/>
              </a:rPr>
              <a:t>実装に向けたロードマップを示し、今年度事業の位置づけ（今年度は何を目的に進めるのか）を簡潔にご記載ください</a:t>
            </a:r>
            <a:endPar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mn-cs"/>
            </a:endParaRPr>
          </a:p>
          <a:p>
            <a:pPr marL="0" marR="0" lvl="0" indent="0" algn="l" defTabSz="914400" rtl="0" eaLnBrk="0" fontAlgn="base" latinLnBrk="0" hangingPunct="0">
              <a:lnSpc>
                <a:spcPts val="1500"/>
              </a:lnSpc>
              <a:spcBef>
                <a:spcPct val="0"/>
              </a:spcBef>
              <a:spcAft>
                <a:spcPts val="0"/>
              </a:spcAft>
              <a:buClrTx/>
              <a:buSzTx/>
              <a:buFontTx/>
              <a:buNone/>
              <a:tabLst/>
              <a:defRPr/>
            </a:pP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mn-cs"/>
              </a:rPr>
              <a:t>※</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mn-cs"/>
              </a:rPr>
              <a:t>今年度の実証後、実証や実装時の予算をどのように確保するかが分かる記載としてください。</a:t>
            </a:r>
            <a:endPar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mn-cs"/>
            </a:endParaRPr>
          </a:p>
          <a:p>
            <a:pPr marL="0" marR="0" lvl="0" indent="0" algn="l" defTabSz="914400" rtl="0" eaLnBrk="0" fontAlgn="base" latinLnBrk="0" hangingPunct="0">
              <a:lnSpc>
                <a:spcPts val="1500"/>
              </a:lnSpc>
              <a:spcBef>
                <a:spcPct val="0"/>
              </a:spcBef>
              <a:spcAft>
                <a:spcPts val="0"/>
              </a:spcAft>
              <a:buClrTx/>
              <a:buSzTx/>
              <a:buFontTx/>
              <a:buNone/>
              <a:tabLst/>
              <a:defRPr/>
            </a:pP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mn-cs"/>
              </a:rPr>
              <a:t>（政府の補助事業・委託事業を何年度まで使うか、自治体で予算を確保する・補助金を活用する、黒字化を達成し支援なしで運営可能とする等）</a:t>
            </a:r>
            <a:endPar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mn-cs"/>
            </a:endParaRPr>
          </a:p>
          <a:p>
            <a:pPr marL="0" marR="0" lvl="0" indent="0" algn="l" defTabSz="914400" rtl="0" eaLnBrk="0" fontAlgn="base" latinLnBrk="0" hangingPunct="0">
              <a:lnSpc>
                <a:spcPts val="1500"/>
              </a:lnSpc>
              <a:spcBef>
                <a:spcPct val="0"/>
              </a:spcBef>
              <a:spcAft>
                <a:spcPts val="0"/>
              </a:spcAft>
              <a:buClrTx/>
              <a:buSzTx/>
              <a:buFontTx/>
              <a:buNone/>
              <a:tabLst/>
              <a:defRPr/>
            </a:pP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なお、自動運転の実装時期等、将来見通しがつきづらいものも、官民</a:t>
            </a: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ITS</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構想・ロードマップ等、国が策定しているロードマップを参考にしつつ、地域の実情として実現可能な実装時期を設定してください。</a:t>
            </a:r>
            <a:endPar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endParaRPr>
          </a:p>
          <a:p>
            <a:pPr marL="0" marR="0" lvl="0" indent="0" algn="l" defTabSz="914400" rtl="0" eaLnBrk="0" fontAlgn="base" latinLnBrk="0" hangingPunct="0">
              <a:lnSpc>
                <a:spcPts val="1500"/>
              </a:lnSpc>
              <a:spcBef>
                <a:spcPct val="0"/>
              </a:spcBef>
              <a:spcAft>
                <a:spcPts val="0"/>
              </a:spcAft>
              <a:buClrTx/>
              <a:buSzTx/>
              <a:buFontTx/>
              <a:buNone/>
              <a:tabLst/>
              <a:defRPr/>
            </a:pP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「スマートモビリティの創り方～みんなのガイドブック～」参考ページ：</a:t>
            </a: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P31</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a:t>
            </a: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33</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a:t>
            </a: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40</a:t>
            </a:r>
          </a:p>
        </p:txBody>
      </p:sp>
      <p:sp>
        <p:nvSpPr>
          <p:cNvPr id="14" name="正方形/長方形 3">
            <a:extLst>
              <a:ext uri="{FF2B5EF4-FFF2-40B4-BE49-F238E27FC236}">
                <a16:creationId xmlns:a16="http://schemas.microsoft.com/office/drawing/2014/main" id="{0C8F7798-B76C-4C96-8BCB-4C45BD7B33C2}"/>
              </a:ext>
            </a:extLst>
          </p:cNvPr>
          <p:cNvSpPr/>
          <p:nvPr/>
        </p:nvSpPr>
        <p:spPr>
          <a:xfrm>
            <a:off x="5690930" y="614737"/>
            <a:ext cx="3258901" cy="2848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※67</a:t>
            </a:r>
            <a:r>
              <a:rPr kumimoji="1" lang="ja-JP" altLang="en-US"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ページ記載の注</a:t>
            </a:r>
            <a:r>
              <a:rPr kumimoji="1" lang="en-US" altLang="ja-JP"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1</a:t>
            </a:r>
            <a:r>
              <a:rPr kumimoji="1" lang="ja-JP" altLang="en-US"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）～注</a:t>
            </a:r>
            <a:r>
              <a:rPr kumimoji="1" lang="en-US" altLang="ja-JP"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5</a:t>
            </a:r>
            <a:r>
              <a:rPr kumimoji="1" lang="ja-JP" altLang="en-US"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）に留意すること</a:t>
            </a:r>
            <a:endParaRPr kumimoji="1" lang="ja-JP" altLang="en-US" sz="1200" b="0" i="0" u="sng"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endParaRPr>
          </a:p>
        </p:txBody>
      </p:sp>
    </p:spTree>
    <p:extLst>
      <p:ext uri="{BB962C8B-B14F-4D97-AF65-F5344CB8AC3E}">
        <p14:creationId xmlns:p14="http://schemas.microsoft.com/office/powerpoint/2010/main" val="623603552"/>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3" name="Rectangle 67"/>
          <p:cNvSpPr>
            <a:spLocks noChangeArrowheads="1"/>
          </p:cNvSpPr>
          <p:nvPr/>
        </p:nvSpPr>
        <p:spPr>
          <a:xfrm>
            <a:off x="0" y="0"/>
            <a:ext cx="9144000" cy="573088"/>
          </a:xfrm>
          <a:prstGeom prst="rect">
            <a:avLst/>
          </a:prstGeom>
          <a:solidFill>
            <a:srgbClr val="00B0F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提案内容（</a:t>
            </a:r>
            <a:r>
              <a:rPr kumimoji="1" lang="en-US" altLang="ja-JP"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A-</a:t>
            </a:r>
            <a:r>
              <a:rPr kumimoji="1" lang="ja-JP" altLang="en-US"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（４））</a:t>
            </a:r>
          </a:p>
        </p:txBody>
      </p:sp>
      <p:sp>
        <p:nvSpPr>
          <p:cNvPr id="1895" name="正方形/長方形 10"/>
          <p:cNvSpPr/>
          <p:nvPr/>
        </p:nvSpPr>
        <p:spPr>
          <a:xfrm>
            <a:off x="7164288" y="116632"/>
            <a:ext cx="134523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経済産業省</a:t>
            </a:r>
          </a:p>
        </p:txBody>
      </p:sp>
      <p:sp>
        <p:nvSpPr>
          <p:cNvPr id="1898" name="Text Box 4"/>
          <p:cNvSpPr txBox="1">
            <a:spLocks noChangeArrowheads="1"/>
          </p:cNvSpPr>
          <p:nvPr/>
        </p:nvSpPr>
        <p:spPr>
          <a:xfrm>
            <a:off x="160971" y="600943"/>
            <a:ext cx="3258901" cy="307777"/>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ja-JP"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a:t>
            </a:r>
            <a:r>
              <a:rPr kumimoji="1" lang="en-US"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A. </a:t>
            </a:r>
            <a:r>
              <a:rPr kumimoji="1" lang="ja-JP" altLang="en-US"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現状把握・将来構想の具体性</a:t>
            </a:r>
            <a:r>
              <a:rPr kumimoji="1" lang="ja-JP"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a:t>
            </a:r>
          </a:p>
        </p:txBody>
      </p:sp>
      <p:sp>
        <p:nvSpPr>
          <p:cNvPr id="8" name="正方形/長方形 7"/>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7927F517-99A2-40C7-9F3F-038B903394CA}"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72</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14" name="正方形/長方形 3">
            <a:extLst>
              <a:ext uri="{FF2B5EF4-FFF2-40B4-BE49-F238E27FC236}">
                <a16:creationId xmlns:a16="http://schemas.microsoft.com/office/drawing/2014/main" id="{0C8F7798-B76C-4C96-8BCB-4C45BD7B33C2}"/>
              </a:ext>
            </a:extLst>
          </p:cNvPr>
          <p:cNvSpPr/>
          <p:nvPr/>
        </p:nvSpPr>
        <p:spPr>
          <a:xfrm>
            <a:off x="5690930" y="614737"/>
            <a:ext cx="3258901" cy="2848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※67</a:t>
            </a:r>
            <a:r>
              <a:rPr kumimoji="1" lang="ja-JP" altLang="en-US"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ページ記載の注</a:t>
            </a:r>
            <a:r>
              <a:rPr kumimoji="1" lang="en-US" altLang="ja-JP"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1</a:t>
            </a:r>
            <a:r>
              <a:rPr kumimoji="1" lang="ja-JP" altLang="en-US"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）～注</a:t>
            </a:r>
            <a:r>
              <a:rPr kumimoji="1" lang="en-US" altLang="ja-JP"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5</a:t>
            </a:r>
            <a:r>
              <a:rPr kumimoji="1" lang="ja-JP" altLang="en-US"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）に留意すること</a:t>
            </a:r>
            <a:endParaRPr kumimoji="1" lang="ja-JP" altLang="en-US" sz="1200" b="0" i="0" u="sng"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endParaRPr>
          </a:p>
        </p:txBody>
      </p:sp>
      <p:sp>
        <p:nvSpPr>
          <p:cNvPr id="2" name="正方形/長方形 1">
            <a:extLst>
              <a:ext uri="{FF2B5EF4-FFF2-40B4-BE49-F238E27FC236}">
                <a16:creationId xmlns:a16="http://schemas.microsoft.com/office/drawing/2014/main" id="{44C150FD-A2BB-C0AA-83A2-494389F103DA}"/>
              </a:ext>
            </a:extLst>
          </p:cNvPr>
          <p:cNvSpPr/>
          <p:nvPr/>
        </p:nvSpPr>
        <p:spPr>
          <a:xfrm>
            <a:off x="190939" y="982549"/>
            <a:ext cx="8762062" cy="284842"/>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ts val="1500"/>
              </a:lnSpc>
              <a:spcBef>
                <a:spcPct val="0"/>
              </a:spcBef>
              <a:spcAft>
                <a:spcPts val="0"/>
              </a:spcAft>
              <a:buClrTx/>
              <a:buSzTx/>
              <a:buFontTx/>
              <a:buNone/>
              <a:tabLst/>
              <a:defRPr/>
            </a:pPr>
            <a:r>
              <a:rPr kumimoji="1" lang="ja-JP" altLang="en-US" sz="1200" b="1" i="0" u="none" strike="noStrike" kern="100" cap="none" spc="0" normalizeH="0" baseline="0" noProof="0">
                <a:ln>
                  <a:noFill/>
                </a:ln>
                <a:solidFill>
                  <a:srgbClr val="FFFFFF"/>
                </a:solidFill>
                <a:effectLst/>
                <a:uLnTx/>
                <a:uFillTx/>
                <a:latin typeface="Arial"/>
                <a:ea typeface="ＭＳ Ｐゴシック"/>
                <a:cs typeface="+mn-cs"/>
              </a:rPr>
              <a:t>（４）取組の新規性</a:t>
            </a:r>
            <a:endParaRPr kumimoji="1" lang="en-US" altLang="ja-JP" sz="1200" b="1" i="0" u="none" strike="noStrike" kern="100" cap="none" spc="0" normalizeH="0" baseline="0" noProof="0">
              <a:ln>
                <a:noFill/>
              </a:ln>
              <a:solidFill>
                <a:srgbClr val="FFFFFF"/>
              </a:solidFill>
              <a:effectLst/>
              <a:uLnTx/>
              <a:uFillTx/>
              <a:latin typeface="Arial"/>
              <a:ea typeface="ＭＳ Ｐゴシック"/>
              <a:cs typeface="+mn-cs"/>
            </a:endParaRPr>
          </a:p>
        </p:txBody>
      </p:sp>
      <p:sp>
        <p:nvSpPr>
          <p:cNvPr id="3" name="正方形/長方形 2">
            <a:extLst>
              <a:ext uri="{FF2B5EF4-FFF2-40B4-BE49-F238E27FC236}">
                <a16:creationId xmlns:a16="http://schemas.microsoft.com/office/drawing/2014/main" id="{CE0C45AD-3E76-E4BC-D89D-63EB1DA99073}"/>
              </a:ext>
            </a:extLst>
          </p:cNvPr>
          <p:cNvSpPr/>
          <p:nvPr/>
        </p:nvSpPr>
        <p:spPr>
          <a:xfrm>
            <a:off x="190939" y="1260598"/>
            <a:ext cx="8762062" cy="5336753"/>
          </a:xfrm>
          <a:prstGeom prst="rect">
            <a:avLst/>
          </a:prstGeom>
          <a:noFill/>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marR="0" lvl="0" indent="-171450" algn="l" defTabSz="914400" rtl="0" eaLnBrk="0" fontAlgn="base" latinLnBrk="0" hangingPunct="0">
              <a:lnSpc>
                <a:spcPts val="1500"/>
              </a:lnSpc>
              <a:spcBef>
                <a:spcPct val="0"/>
              </a:spcBef>
              <a:spcAft>
                <a:spcPts val="0"/>
              </a:spcAft>
              <a:buClrTx/>
              <a:buSzTx/>
              <a:buFont typeface="Arial" panose="020B0604020202020204" pitchFamily="34" charset="0"/>
              <a:buChar char="•"/>
              <a:tabLst/>
              <a:defRPr/>
            </a:pPr>
            <a:r>
              <a:rPr kumimoji="1" lang="ja-JP" altLang="en-US" sz="1200" b="0" i="0" u="none" strike="noStrike" kern="100" cap="none" spc="0" normalizeH="0" baseline="0" noProof="0">
                <a:ln>
                  <a:noFill/>
                </a:ln>
                <a:solidFill>
                  <a:srgbClr val="000000"/>
                </a:solidFill>
                <a:effectLst/>
                <a:uLnTx/>
                <a:uFillTx/>
                <a:latin typeface="ＭＳ Ｐゴシック"/>
                <a:ea typeface="ＭＳ Ｐゴシック"/>
                <a:cs typeface="+mn-cs"/>
              </a:rPr>
              <a:t>○○○</a:t>
            </a:r>
            <a:endParaRPr kumimoji="1" lang="en-US" altLang="ja-JP" sz="1200" b="0" i="0" u="none" strike="noStrike" kern="100" cap="none" spc="0" normalizeH="0" baseline="0" noProof="0">
              <a:ln>
                <a:noFill/>
              </a:ln>
              <a:solidFill>
                <a:srgbClr val="000000"/>
              </a:solidFill>
              <a:effectLst/>
              <a:uLnTx/>
              <a:uFillTx/>
              <a:latin typeface="ＭＳ Ｐゴシック"/>
              <a:ea typeface="ＭＳ Ｐゴシック"/>
              <a:cs typeface="+mn-cs"/>
            </a:endParaRPr>
          </a:p>
          <a:p>
            <a:pPr marL="0" marR="0" lvl="0" indent="0" algn="l" defTabSz="914400" rtl="0" eaLnBrk="0" fontAlgn="base" latinLnBrk="0" hangingPunct="0">
              <a:lnSpc>
                <a:spcPts val="1500"/>
              </a:lnSpc>
              <a:spcBef>
                <a:spcPct val="0"/>
              </a:spcBef>
              <a:spcAft>
                <a:spcPts val="0"/>
              </a:spcAft>
              <a:buClrTx/>
              <a:buSzTx/>
              <a:buFontTx/>
              <a:buNone/>
              <a:tabLst/>
              <a:defRPr/>
            </a:pP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mn-cs"/>
              </a:rPr>
              <a:t>※</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mn-cs"/>
              </a:rPr>
              <a:t>当該地域のこれまでの取組や、他地域における類似事例を参照し、提案内容の新規性をご記載ください。</a:t>
            </a:r>
            <a:endPar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mn-cs"/>
            </a:endParaRPr>
          </a:p>
          <a:p>
            <a:pPr marL="0" marR="0" lvl="0" indent="0" algn="l" defTabSz="914400" rtl="0" eaLnBrk="0" fontAlgn="base" latinLnBrk="0" hangingPunct="0">
              <a:lnSpc>
                <a:spcPts val="1500"/>
              </a:lnSpc>
              <a:spcBef>
                <a:spcPct val="0"/>
              </a:spcBef>
              <a:spcAft>
                <a:spcPts val="0"/>
              </a:spcAft>
              <a:buClrTx/>
              <a:buSzTx/>
              <a:buFontTx/>
              <a:buNone/>
              <a:tabLst/>
              <a:defRPr/>
            </a:pP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mn-cs"/>
              </a:rPr>
              <a:t>　また、参照結果を提案内容においてどのように反映しているかご記載ください。</a:t>
            </a:r>
            <a:b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b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　　（過去の取組、類似事例が無い場合はその旨をご記載ください）</a:t>
            </a:r>
            <a:endParaRPr kumimoji="1" lang="ja-JP" altLang="ja-JP"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endParaRPr>
          </a:p>
          <a:p>
            <a:pPr marL="0" marR="0" lvl="0" indent="0" algn="l" defTabSz="914400" rtl="0" eaLnBrk="0" fontAlgn="base" latinLnBrk="0" hangingPunct="0">
              <a:lnSpc>
                <a:spcPts val="1500"/>
              </a:lnSpc>
              <a:spcBef>
                <a:spcPct val="0"/>
              </a:spcBef>
              <a:spcAft>
                <a:spcPts val="0"/>
              </a:spcAft>
              <a:buClrTx/>
              <a:buSzTx/>
              <a:buFontTx/>
              <a:buNone/>
              <a:tabLst/>
              <a:defRPr/>
            </a:pP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「スマートモビリティの創り方～みんなのガイドブック～」参考ページ：</a:t>
            </a: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P9</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a:t>
            </a: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10</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a:t>
            </a: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23</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a:t>
            </a: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24</a:t>
            </a:r>
            <a:endParaRPr kumimoji="1" lang="en-US" altLang="ja-JP" sz="1200" b="0" i="0" u="none" strike="noStrike" kern="100" cap="none" spc="0" normalizeH="0" baseline="0" noProof="0">
              <a:ln>
                <a:noFill/>
              </a:ln>
              <a:solidFill>
                <a:srgbClr val="000000"/>
              </a:solidFill>
              <a:effectLst/>
              <a:uLnTx/>
              <a:uFillTx/>
              <a:latin typeface="ＭＳ Ｐゴシック"/>
              <a:ea typeface="ＭＳ Ｐゴシック"/>
              <a:cs typeface="+mn-cs"/>
            </a:endParaRPr>
          </a:p>
          <a:p>
            <a:pPr marL="0" marR="0" lvl="0" indent="0" algn="l" defTabSz="914400" rtl="0" eaLnBrk="0" fontAlgn="base" latinLnBrk="0" hangingPunct="0">
              <a:lnSpc>
                <a:spcPts val="1500"/>
              </a:lnSpc>
              <a:spcBef>
                <a:spcPct val="0"/>
              </a:spcBef>
              <a:spcAft>
                <a:spcPts val="0"/>
              </a:spcAft>
              <a:buClrTx/>
              <a:buSzTx/>
              <a:buFontTx/>
              <a:buNone/>
              <a:tabLst/>
              <a:defRPr/>
            </a:pPr>
            <a:r>
              <a:rPr kumimoji="1" lang="en-US" altLang="ja-JP" sz="1200" b="0" i="0" u="none" strike="noStrike" kern="100" cap="none" spc="0" normalizeH="0" baseline="0" noProof="0">
                <a:ln>
                  <a:noFill/>
                </a:ln>
                <a:solidFill>
                  <a:srgbClr val="000000"/>
                </a:solidFill>
                <a:effectLst/>
                <a:uLnTx/>
                <a:uFillTx/>
                <a:latin typeface="ＭＳ Ｐゴシック"/>
                <a:ea typeface="ＭＳ Ｐゴシック"/>
                <a:cs typeface="+mn-cs"/>
              </a:rPr>
              <a:t> </a:t>
            </a:r>
            <a:endParaRPr kumimoji="1" lang="ja-JP" altLang="ja-JP" sz="1200" b="0"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endParaRPr>
          </a:p>
        </p:txBody>
      </p:sp>
    </p:spTree>
    <p:extLst>
      <p:ext uri="{BB962C8B-B14F-4D97-AF65-F5344CB8AC3E}">
        <p14:creationId xmlns:p14="http://schemas.microsoft.com/office/powerpoint/2010/main" val="400973903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3" name="Rectangle 67"/>
          <p:cNvSpPr>
            <a:spLocks noChangeArrowheads="1"/>
          </p:cNvSpPr>
          <p:nvPr/>
        </p:nvSpPr>
        <p:spPr>
          <a:xfrm>
            <a:off x="0" y="0"/>
            <a:ext cx="9144000" cy="573088"/>
          </a:xfrm>
          <a:prstGeom prst="rect">
            <a:avLst/>
          </a:prstGeom>
          <a:solidFill>
            <a:srgbClr val="00B0F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提案内容（</a:t>
            </a:r>
            <a:r>
              <a:rPr kumimoji="1" lang="en-US" altLang="ja-JP"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B-</a:t>
            </a:r>
            <a:r>
              <a:rPr kumimoji="1" lang="ja-JP" altLang="en-US"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（１））</a:t>
            </a:r>
          </a:p>
        </p:txBody>
      </p:sp>
      <p:sp>
        <p:nvSpPr>
          <p:cNvPr id="1895" name="正方形/長方形 10"/>
          <p:cNvSpPr/>
          <p:nvPr/>
        </p:nvSpPr>
        <p:spPr>
          <a:xfrm>
            <a:off x="7164288" y="116632"/>
            <a:ext cx="134523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経済産業省</a:t>
            </a:r>
          </a:p>
        </p:txBody>
      </p:sp>
      <p:sp>
        <p:nvSpPr>
          <p:cNvPr id="1898" name="Text Box 4"/>
          <p:cNvSpPr txBox="1">
            <a:spLocks noChangeArrowheads="1"/>
          </p:cNvSpPr>
          <p:nvPr/>
        </p:nvSpPr>
        <p:spPr>
          <a:xfrm>
            <a:off x="160971" y="600943"/>
            <a:ext cx="3258901" cy="307777"/>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ja-JP"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a:t>
            </a:r>
            <a:r>
              <a:rPr kumimoji="1" lang="en-US"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B. </a:t>
            </a:r>
            <a:r>
              <a:rPr kumimoji="1" lang="ja-JP" altLang="en-US"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今年度実証内容の具体性</a:t>
            </a:r>
            <a:r>
              <a:rPr kumimoji="1" lang="ja-JP"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a:t>
            </a:r>
          </a:p>
        </p:txBody>
      </p:sp>
      <p:sp>
        <p:nvSpPr>
          <p:cNvPr id="8" name="正方形/長方形 7"/>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B2EEC141-DD1D-400A-9CC7-8C74AC010E70}"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73</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9" name="正方形/長方形 8">
            <a:extLst>
              <a:ext uri="{FF2B5EF4-FFF2-40B4-BE49-F238E27FC236}">
                <a16:creationId xmlns:a16="http://schemas.microsoft.com/office/drawing/2014/main" id="{9D176D5D-DDE7-4344-A3C8-B795C4BEB424}"/>
              </a:ext>
            </a:extLst>
          </p:cNvPr>
          <p:cNvSpPr/>
          <p:nvPr/>
        </p:nvSpPr>
        <p:spPr>
          <a:xfrm>
            <a:off x="190939" y="934908"/>
            <a:ext cx="8762062" cy="284842"/>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ts val="1500"/>
              </a:lnSpc>
              <a:spcBef>
                <a:spcPct val="0"/>
              </a:spcBef>
              <a:spcAft>
                <a:spcPts val="0"/>
              </a:spcAft>
              <a:buClrTx/>
              <a:buSzTx/>
              <a:buFontTx/>
              <a:buNone/>
              <a:tabLst/>
              <a:defRPr/>
            </a:pPr>
            <a:r>
              <a:rPr kumimoji="1" lang="ja-JP" altLang="en-US" sz="1200" b="1" i="0" u="none" strike="noStrike" kern="100" cap="none" spc="0" normalizeH="0" baseline="0" noProof="0">
                <a:ln>
                  <a:noFill/>
                </a:ln>
                <a:solidFill>
                  <a:srgbClr val="FFFFFF"/>
                </a:solidFill>
                <a:effectLst/>
                <a:uLnTx/>
                <a:uFillTx/>
                <a:latin typeface="Arial"/>
                <a:ea typeface="ＭＳ Ｐゴシック"/>
                <a:cs typeface="+mn-cs"/>
              </a:rPr>
              <a:t>（１）今年度実証内容の概要・検証項目・検証手法 （</a:t>
            </a:r>
            <a:r>
              <a:rPr kumimoji="1" lang="en-US" altLang="ja-JP" sz="1200" b="1" i="0" u="none" strike="noStrike" kern="100" cap="none" spc="0" normalizeH="0" baseline="0" noProof="0">
                <a:ln>
                  <a:noFill/>
                </a:ln>
                <a:solidFill>
                  <a:srgbClr val="FFFFFF"/>
                </a:solidFill>
                <a:effectLst/>
                <a:uLnTx/>
                <a:uFillTx/>
                <a:latin typeface="Arial"/>
                <a:ea typeface="ＭＳ Ｐゴシック"/>
                <a:cs typeface="+mn-cs"/>
              </a:rPr>
              <a:t>2</a:t>
            </a:r>
            <a:r>
              <a:rPr kumimoji="1" lang="ja-JP" altLang="en-US" sz="1200" b="1" i="0" u="none" strike="noStrike" kern="100" cap="none" spc="0" normalizeH="0" baseline="0" noProof="0">
                <a:ln>
                  <a:noFill/>
                </a:ln>
                <a:solidFill>
                  <a:srgbClr val="FFFFFF"/>
                </a:solidFill>
                <a:effectLst/>
                <a:uLnTx/>
                <a:uFillTx/>
                <a:latin typeface="Arial"/>
                <a:ea typeface="ＭＳ Ｐゴシック"/>
                <a:cs typeface="+mn-cs"/>
              </a:rPr>
              <a:t>ページ以内）</a:t>
            </a:r>
            <a:endParaRPr kumimoji="1" lang="en-US" altLang="ja-JP" sz="1200" b="1" i="0" u="none" strike="noStrike" kern="100" cap="none" spc="0" normalizeH="0" baseline="0" noProof="0">
              <a:ln>
                <a:noFill/>
              </a:ln>
              <a:solidFill>
                <a:srgbClr val="FFFFFF"/>
              </a:solidFill>
              <a:effectLst/>
              <a:uLnTx/>
              <a:uFillTx/>
              <a:latin typeface="Arial"/>
              <a:ea typeface="ＭＳ Ｐゴシック"/>
              <a:cs typeface="+mn-cs"/>
            </a:endParaRPr>
          </a:p>
        </p:txBody>
      </p:sp>
      <p:sp>
        <p:nvSpPr>
          <p:cNvPr id="10" name="正方形/長方形 9">
            <a:extLst>
              <a:ext uri="{FF2B5EF4-FFF2-40B4-BE49-F238E27FC236}">
                <a16:creationId xmlns:a16="http://schemas.microsoft.com/office/drawing/2014/main" id="{412514F6-D4DA-44AC-99DF-431399F61786}"/>
              </a:ext>
            </a:extLst>
          </p:cNvPr>
          <p:cNvSpPr/>
          <p:nvPr/>
        </p:nvSpPr>
        <p:spPr>
          <a:xfrm>
            <a:off x="190939" y="1219750"/>
            <a:ext cx="8762062" cy="5521618"/>
          </a:xfrm>
          <a:prstGeom prst="rect">
            <a:avLst/>
          </a:prstGeom>
          <a:noFill/>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marR="0" lvl="0" indent="-171450" algn="l" defTabSz="914400" rtl="0" eaLnBrk="0" fontAlgn="base" latinLnBrk="0" hangingPunct="0">
              <a:lnSpc>
                <a:spcPts val="1500"/>
              </a:lnSpc>
              <a:spcBef>
                <a:spcPct val="0"/>
              </a:spcBef>
              <a:spcAft>
                <a:spcPts val="0"/>
              </a:spcAft>
              <a:buClrTx/>
              <a:buSzTx/>
              <a:buFont typeface="Arial" panose="020B0604020202020204" pitchFamily="34" charset="0"/>
              <a:buChar char="•"/>
              <a:tabLst/>
              <a:defRPr/>
            </a:pPr>
            <a:r>
              <a:rPr kumimoji="1" lang="ja-JP" altLang="en-US" sz="1200" b="0" i="0" u="none" strike="noStrike" kern="100" cap="none" spc="0" normalizeH="0" baseline="0" noProof="0">
                <a:ln>
                  <a:noFill/>
                </a:ln>
                <a:solidFill>
                  <a:srgbClr val="000000"/>
                </a:solidFill>
                <a:effectLst/>
                <a:uLnTx/>
                <a:uFillTx/>
                <a:latin typeface="ＭＳ Ｐゴシック"/>
                <a:ea typeface="ＭＳ Ｐゴシック"/>
                <a:cs typeface="+mn-cs"/>
              </a:rPr>
              <a:t>○○○</a:t>
            </a:r>
            <a:endParaRPr kumimoji="1" lang="en-US" altLang="ja-JP" sz="1200" b="0" i="0" u="none" strike="noStrike" kern="100" cap="none" spc="0" normalizeH="0" baseline="0" noProof="0">
              <a:ln>
                <a:noFill/>
              </a:ln>
              <a:solidFill>
                <a:srgbClr val="000000"/>
              </a:solidFill>
              <a:effectLst/>
              <a:uLnTx/>
              <a:uFillTx/>
              <a:latin typeface="ＭＳ Ｐゴシック"/>
              <a:ea typeface="ＭＳ Ｐゴシック"/>
              <a:cs typeface="+mn-cs"/>
            </a:endParaRPr>
          </a:p>
          <a:p>
            <a:pPr marL="0" marR="0" lvl="0" indent="0" algn="l" defTabSz="914400" rtl="0" eaLnBrk="0" fontAlgn="base" latinLnBrk="0" hangingPunct="0">
              <a:lnSpc>
                <a:spcPts val="1500"/>
              </a:lnSpc>
              <a:spcBef>
                <a:spcPct val="0"/>
              </a:spcBef>
              <a:spcAft>
                <a:spcPts val="0"/>
              </a:spcAft>
              <a:buClrTx/>
              <a:buSzTx/>
              <a:buFontTx/>
              <a:buNone/>
              <a:tabLst/>
              <a:defRPr/>
            </a:pP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mn-cs"/>
              </a:rPr>
              <a:t>※</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mn-cs"/>
              </a:rPr>
              <a:t>今年度の実証内容を図や画像も用いて自由にご記載ください</a:t>
            </a:r>
            <a:endPar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mn-cs"/>
            </a:endParaRPr>
          </a:p>
          <a:p>
            <a:pPr marL="0" marR="0" lvl="0" indent="0" algn="l" defTabSz="914400" rtl="0" eaLnBrk="0" fontAlgn="base" latinLnBrk="0" hangingPunct="0">
              <a:lnSpc>
                <a:spcPts val="1500"/>
              </a:lnSpc>
              <a:spcBef>
                <a:spcPct val="0"/>
              </a:spcBef>
              <a:spcAft>
                <a:spcPts val="0"/>
              </a:spcAft>
              <a:buClrTx/>
              <a:buSzTx/>
              <a:buFontTx/>
              <a:buNone/>
              <a:tabLst/>
              <a:defRPr/>
            </a:pP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mn-cs"/>
              </a:rPr>
              <a:t>　 その際、</a:t>
            </a: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mn-cs"/>
              </a:rPr>
              <a:t> </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mn-cs"/>
              </a:rPr>
              <a:t>検証項目とその検証手法を分かりやすくご記載ください</a:t>
            </a:r>
            <a:endPar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mn-cs"/>
            </a:endParaRPr>
          </a:p>
          <a:p>
            <a:pPr marL="0" marR="0" lvl="0" indent="0" algn="l" defTabSz="914400" rtl="0" eaLnBrk="0" fontAlgn="base" latinLnBrk="0" hangingPunct="0">
              <a:lnSpc>
                <a:spcPts val="1500"/>
              </a:lnSpc>
              <a:spcBef>
                <a:spcPct val="0"/>
              </a:spcBef>
              <a:spcAft>
                <a:spcPts val="0"/>
              </a:spcAft>
              <a:buClrTx/>
              <a:buSzTx/>
              <a:buFontTx/>
              <a:buNone/>
              <a:tabLst/>
              <a:defRPr/>
            </a:pP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「スマートモビリティの創り方～みんなのガイドブック～」参考ページ：</a:t>
            </a: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P41</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a:t>
            </a: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44</a:t>
            </a:r>
            <a:endPar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mn-cs"/>
            </a:endParaRPr>
          </a:p>
        </p:txBody>
      </p:sp>
      <p:sp>
        <p:nvSpPr>
          <p:cNvPr id="12" name="正方形/長方形 3">
            <a:extLst>
              <a:ext uri="{FF2B5EF4-FFF2-40B4-BE49-F238E27FC236}">
                <a16:creationId xmlns:a16="http://schemas.microsoft.com/office/drawing/2014/main" id="{60F806F0-99EC-4DFA-AB24-AFB004B3DF1A}"/>
              </a:ext>
            </a:extLst>
          </p:cNvPr>
          <p:cNvSpPr/>
          <p:nvPr/>
        </p:nvSpPr>
        <p:spPr>
          <a:xfrm>
            <a:off x="5690930" y="614737"/>
            <a:ext cx="3258901" cy="2848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※67</a:t>
            </a:r>
            <a:r>
              <a:rPr kumimoji="1" lang="ja-JP" altLang="en-US"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ページ記載の注</a:t>
            </a:r>
            <a:r>
              <a:rPr kumimoji="1" lang="en-US" altLang="ja-JP"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1</a:t>
            </a:r>
            <a:r>
              <a:rPr kumimoji="1" lang="ja-JP" altLang="en-US"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）～注</a:t>
            </a:r>
            <a:r>
              <a:rPr kumimoji="1" lang="en-US" altLang="ja-JP"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5</a:t>
            </a:r>
            <a:r>
              <a:rPr kumimoji="1" lang="ja-JP" altLang="en-US"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）に留意すること</a:t>
            </a:r>
            <a:endParaRPr kumimoji="1" lang="ja-JP" altLang="en-US" sz="1200" b="0" i="0" u="sng"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endParaRPr>
          </a:p>
        </p:txBody>
      </p:sp>
    </p:spTree>
    <p:extLst>
      <p:ext uri="{BB962C8B-B14F-4D97-AF65-F5344CB8AC3E}">
        <p14:creationId xmlns:p14="http://schemas.microsoft.com/office/powerpoint/2010/main" val="2905086862"/>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3" name="Rectangle 67"/>
          <p:cNvSpPr>
            <a:spLocks noChangeArrowheads="1"/>
          </p:cNvSpPr>
          <p:nvPr/>
        </p:nvSpPr>
        <p:spPr>
          <a:xfrm>
            <a:off x="0" y="0"/>
            <a:ext cx="9144000" cy="573088"/>
          </a:xfrm>
          <a:prstGeom prst="rect">
            <a:avLst/>
          </a:prstGeom>
          <a:solidFill>
            <a:srgbClr val="00B0F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提案内容（</a:t>
            </a:r>
            <a:r>
              <a:rPr kumimoji="1" lang="en-US" altLang="ja-JP"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B-</a:t>
            </a:r>
            <a:r>
              <a:rPr kumimoji="1" lang="ja-JP" altLang="en-US"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（１））</a:t>
            </a:r>
          </a:p>
        </p:txBody>
      </p:sp>
      <p:sp>
        <p:nvSpPr>
          <p:cNvPr id="1895" name="正方形/長方形 10"/>
          <p:cNvSpPr/>
          <p:nvPr/>
        </p:nvSpPr>
        <p:spPr>
          <a:xfrm>
            <a:off x="7164288" y="116632"/>
            <a:ext cx="134523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経済産業省</a:t>
            </a:r>
          </a:p>
        </p:txBody>
      </p:sp>
      <p:sp>
        <p:nvSpPr>
          <p:cNvPr id="1898" name="Text Box 4"/>
          <p:cNvSpPr txBox="1">
            <a:spLocks noChangeArrowheads="1"/>
          </p:cNvSpPr>
          <p:nvPr/>
        </p:nvSpPr>
        <p:spPr>
          <a:xfrm>
            <a:off x="160971" y="600943"/>
            <a:ext cx="3258901" cy="307777"/>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ja-JP"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a:t>
            </a:r>
            <a:r>
              <a:rPr kumimoji="1" lang="en-US"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B. </a:t>
            </a:r>
            <a:r>
              <a:rPr kumimoji="1" lang="ja-JP" altLang="en-US"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今年度実証内容の具体性</a:t>
            </a:r>
            <a:r>
              <a:rPr kumimoji="1" lang="ja-JP"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a:t>
            </a:r>
          </a:p>
        </p:txBody>
      </p:sp>
      <p:sp>
        <p:nvSpPr>
          <p:cNvPr id="8" name="正方形/長方形 7"/>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92243893-7605-435C-B17E-606318F926E3}"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74</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9" name="正方形/長方形 8">
            <a:extLst>
              <a:ext uri="{FF2B5EF4-FFF2-40B4-BE49-F238E27FC236}">
                <a16:creationId xmlns:a16="http://schemas.microsoft.com/office/drawing/2014/main" id="{9D176D5D-DDE7-4344-A3C8-B795C4BEB424}"/>
              </a:ext>
            </a:extLst>
          </p:cNvPr>
          <p:cNvSpPr/>
          <p:nvPr/>
        </p:nvSpPr>
        <p:spPr>
          <a:xfrm>
            <a:off x="190939" y="934908"/>
            <a:ext cx="8762062" cy="284842"/>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ts val="1500"/>
              </a:lnSpc>
              <a:spcBef>
                <a:spcPct val="0"/>
              </a:spcBef>
              <a:spcAft>
                <a:spcPts val="0"/>
              </a:spcAft>
              <a:buClrTx/>
              <a:buSzTx/>
              <a:buFontTx/>
              <a:buNone/>
              <a:tabLst/>
              <a:defRPr/>
            </a:pPr>
            <a:r>
              <a:rPr kumimoji="1" lang="ja-JP" altLang="en-US" sz="1200" b="1" i="0" u="none" strike="noStrike" kern="100" cap="none" spc="0" normalizeH="0" baseline="0" noProof="0">
                <a:ln>
                  <a:noFill/>
                </a:ln>
                <a:solidFill>
                  <a:srgbClr val="FFFFFF"/>
                </a:solidFill>
                <a:effectLst/>
                <a:uLnTx/>
                <a:uFillTx/>
                <a:latin typeface="Arial"/>
                <a:ea typeface="ＭＳ Ｐゴシック"/>
                <a:cs typeface="+mn-cs"/>
              </a:rPr>
              <a:t>（１）今年度実証内容の概要・検証項目・検証手法 （</a:t>
            </a:r>
            <a:r>
              <a:rPr kumimoji="1" lang="en-US" altLang="ja-JP" sz="1200" b="1" i="0" u="none" strike="noStrike" kern="100" cap="none" spc="0" normalizeH="0" baseline="0" noProof="0">
                <a:ln>
                  <a:noFill/>
                </a:ln>
                <a:solidFill>
                  <a:srgbClr val="FFFFFF"/>
                </a:solidFill>
                <a:effectLst/>
                <a:uLnTx/>
                <a:uFillTx/>
                <a:latin typeface="Arial"/>
                <a:ea typeface="ＭＳ Ｐゴシック"/>
                <a:cs typeface="+mn-cs"/>
              </a:rPr>
              <a:t>2</a:t>
            </a:r>
            <a:r>
              <a:rPr kumimoji="1" lang="ja-JP" altLang="en-US" sz="1200" b="1" i="0" u="none" strike="noStrike" kern="100" cap="none" spc="0" normalizeH="0" baseline="0" noProof="0">
                <a:ln>
                  <a:noFill/>
                </a:ln>
                <a:solidFill>
                  <a:srgbClr val="FFFFFF"/>
                </a:solidFill>
                <a:effectLst/>
                <a:uLnTx/>
                <a:uFillTx/>
                <a:latin typeface="Arial"/>
                <a:ea typeface="ＭＳ Ｐゴシック"/>
                <a:cs typeface="+mn-cs"/>
              </a:rPr>
              <a:t>ページ以内）</a:t>
            </a:r>
            <a:endParaRPr kumimoji="1" lang="en-US" altLang="ja-JP" sz="1200" b="1" i="0" u="none" strike="noStrike" kern="100" cap="none" spc="0" normalizeH="0" baseline="0" noProof="0">
              <a:ln>
                <a:noFill/>
              </a:ln>
              <a:solidFill>
                <a:srgbClr val="FFFFFF"/>
              </a:solidFill>
              <a:effectLst/>
              <a:uLnTx/>
              <a:uFillTx/>
              <a:latin typeface="Arial"/>
              <a:ea typeface="ＭＳ Ｐゴシック"/>
              <a:cs typeface="+mn-cs"/>
            </a:endParaRPr>
          </a:p>
        </p:txBody>
      </p:sp>
      <p:sp>
        <p:nvSpPr>
          <p:cNvPr id="10" name="正方形/長方形 9">
            <a:extLst>
              <a:ext uri="{FF2B5EF4-FFF2-40B4-BE49-F238E27FC236}">
                <a16:creationId xmlns:a16="http://schemas.microsoft.com/office/drawing/2014/main" id="{412514F6-D4DA-44AC-99DF-431399F61786}"/>
              </a:ext>
            </a:extLst>
          </p:cNvPr>
          <p:cNvSpPr/>
          <p:nvPr/>
        </p:nvSpPr>
        <p:spPr>
          <a:xfrm>
            <a:off x="190939" y="1219750"/>
            <a:ext cx="8762062" cy="5521618"/>
          </a:xfrm>
          <a:prstGeom prst="rect">
            <a:avLst/>
          </a:prstGeom>
          <a:noFill/>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marR="0" lvl="0" indent="-171450" algn="l" defTabSz="914400" rtl="0" eaLnBrk="0" fontAlgn="base" latinLnBrk="0" hangingPunct="0">
              <a:lnSpc>
                <a:spcPts val="1500"/>
              </a:lnSpc>
              <a:spcBef>
                <a:spcPct val="0"/>
              </a:spcBef>
              <a:spcAft>
                <a:spcPts val="0"/>
              </a:spcAft>
              <a:buClrTx/>
              <a:buSzTx/>
              <a:buFont typeface="Arial" panose="020B0604020202020204" pitchFamily="34" charset="0"/>
              <a:buChar char="•"/>
              <a:tabLst/>
              <a:defRPr/>
            </a:pPr>
            <a:r>
              <a:rPr kumimoji="1" lang="ja-JP" altLang="en-US" sz="1200" b="0" i="0" u="none" strike="noStrike" kern="100" cap="none" spc="0" normalizeH="0" baseline="0" noProof="0">
                <a:ln>
                  <a:noFill/>
                </a:ln>
                <a:solidFill>
                  <a:srgbClr val="000000"/>
                </a:solidFill>
                <a:effectLst/>
                <a:uLnTx/>
                <a:uFillTx/>
                <a:latin typeface="ＭＳ Ｐゴシック"/>
                <a:ea typeface="ＭＳ Ｐゴシック"/>
                <a:cs typeface="+mn-cs"/>
              </a:rPr>
              <a:t>○○○</a:t>
            </a:r>
            <a:endParaRPr kumimoji="1" lang="en-US" altLang="ja-JP" sz="1200" b="0" i="0" u="none" strike="noStrike" kern="100" cap="none" spc="0" normalizeH="0" baseline="0" noProof="0">
              <a:ln>
                <a:noFill/>
              </a:ln>
              <a:solidFill>
                <a:srgbClr val="000000"/>
              </a:solidFill>
              <a:effectLst/>
              <a:uLnTx/>
              <a:uFillTx/>
              <a:latin typeface="ＭＳ Ｐゴシック"/>
              <a:ea typeface="ＭＳ Ｐゴシック"/>
              <a:cs typeface="+mn-cs"/>
            </a:endParaRPr>
          </a:p>
          <a:p>
            <a:pPr marL="0" marR="0" lvl="0" indent="0" algn="l" defTabSz="914400" rtl="0" eaLnBrk="0" fontAlgn="base" latinLnBrk="0" hangingPunct="0">
              <a:lnSpc>
                <a:spcPts val="1500"/>
              </a:lnSpc>
              <a:spcBef>
                <a:spcPct val="0"/>
              </a:spcBef>
              <a:spcAft>
                <a:spcPts val="0"/>
              </a:spcAft>
              <a:buClrTx/>
              <a:buSzTx/>
              <a:buFontTx/>
              <a:buNone/>
              <a:tabLst/>
              <a:defRPr/>
            </a:pP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mn-cs"/>
              </a:rPr>
              <a:t>※</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mn-cs"/>
              </a:rPr>
              <a:t>今年度の実証内容を図や画像も用いて自由にご記載ください</a:t>
            </a:r>
            <a:endPar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mn-cs"/>
            </a:endParaRPr>
          </a:p>
          <a:p>
            <a:pPr marL="0" marR="0" lvl="0" indent="0" algn="l" defTabSz="914400" rtl="0" eaLnBrk="0" fontAlgn="base" latinLnBrk="0" hangingPunct="0">
              <a:lnSpc>
                <a:spcPts val="1500"/>
              </a:lnSpc>
              <a:spcBef>
                <a:spcPct val="0"/>
              </a:spcBef>
              <a:spcAft>
                <a:spcPts val="0"/>
              </a:spcAft>
              <a:buClrTx/>
              <a:buSzTx/>
              <a:buFontTx/>
              <a:buNone/>
              <a:tabLst/>
              <a:defRPr/>
            </a:pP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mn-cs"/>
              </a:rPr>
              <a:t>　 その際、</a:t>
            </a: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mn-cs"/>
              </a:rPr>
              <a:t> </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mn-cs"/>
              </a:rPr>
              <a:t>検証項目とその検証手法を分かりやすくご記載ください</a:t>
            </a:r>
            <a:endPar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mn-cs"/>
            </a:endParaRPr>
          </a:p>
          <a:p>
            <a:pPr marL="0" marR="0" lvl="0" indent="0" algn="l" defTabSz="914400" rtl="0" eaLnBrk="0" fontAlgn="base" latinLnBrk="0" hangingPunct="0">
              <a:lnSpc>
                <a:spcPts val="1500"/>
              </a:lnSpc>
              <a:spcBef>
                <a:spcPct val="0"/>
              </a:spcBef>
              <a:spcAft>
                <a:spcPts val="0"/>
              </a:spcAft>
              <a:buClrTx/>
              <a:buSzTx/>
              <a:buFontTx/>
              <a:buNone/>
              <a:tabLst/>
              <a:defRPr/>
            </a:pP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「スマートモビリティの創り方～みんなのガイドブック～」参考ページ：</a:t>
            </a: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P41</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a:t>
            </a: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44</a:t>
            </a:r>
            <a:endPar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mn-cs"/>
            </a:endParaRPr>
          </a:p>
        </p:txBody>
      </p:sp>
      <p:sp>
        <p:nvSpPr>
          <p:cNvPr id="12" name="正方形/長方形 3">
            <a:extLst>
              <a:ext uri="{FF2B5EF4-FFF2-40B4-BE49-F238E27FC236}">
                <a16:creationId xmlns:a16="http://schemas.microsoft.com/office/drawing/2014/main" id="{60376FE5-45FC-430A-B8B1-3B548B43E535}"/>
              </a:ext>
            </a:extLst>
          </p:cNvPr>
          <p:cNvSpPr/>
          <p:nvPr/>
        </p:nvSpPr>
        <p:spPr>
          <a:xfrm>
            <a:off x="5690930" y="614737"/>
            <a:ext cx="3258901" cy="2848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※67</a:t>
            </a:r>
            <a:r>
              <a:rPr kumimoji="1" lang="ja-JP" altLang="en-US"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ページ記載の注</a:t>
            </a:r>
            <a:r>
              <a:rPr kumimoji="1" lang="en-US" altLang="ja-JP"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1</a:t>
            </a:r>
            <a:r>
              <a:rPr kumimoji="1" lang="ja-JP" altLang="en-US"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）～注</a:t>
            </a:r>
            <a:r>
              <a:rPr kumimoji="1" lang="en-US" altLang="ja-JP"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5</a:t>
            </a:r>
            <a:r>
              <a:rPr kumimoji="1" lang="ja-JP" altLang="en-US"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）に留意すること</a:t>
            </a:r>
            <a:endParaRPr kumimoji="1" lang="ja-JP" altLang="en-US" sz="1200" b="0" i="0" u="sng"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endParaRPr>
          </a:p>
        </p:txBody>
      </p:sp>
    </p:spTree>
    <p:extLst>
      <p:ext uri="{BB962C8B-B14F-4D97-AF65-F5344CB8AC3E}">
        <p14:creationId xmlns:p14="http://schemas.microsoft.com/office/powerpoint/2010/main" val="3969929307"/>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3" name="Rectangle 67"/>
          <p:cNvSpPr>
            <a:spLocks noChangeArrowheads="1"/>
          </p:cNvSpPr>
          <p:nvPr/>
        </p:nvSpPr>
        <p:spPr>
          <a:xfrm>
            <a:off x="0" y="0"/>
            <a:ext cx="9144000" cy="573088"/>
          </a:xfrm>
          <a:prstGeom prst="rect">
            <a:avLst/>
          </a:prstGeom>
          <a:solidFill>
            <a:srgbClr val="00B0F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提案内容（</a:t>
            </a:r>
            <a:r>
              <a:rPr kumimoji="1" lang="en-US" altLang="ja-JP"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B-</a:t>
            </a:r>
            <a:r>
              <a:rPr kumimoji="1" lang="ja-JP" altLang="en-US"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（２））</a:t>
            </a:r>
          </a:p>
        </p:txBody>
      </p:sp>
      <p:sp>
        <p:nvSpPr>
          <p:cNvPr id="1895" name="正方形/長方形 10"/>
          <p:cNvSpPr/>
          <p:nvPr/>
        </p:nvSpPr>
        <p:spPr>
          <a:xfrm>
            <a:off x="7164288" y="116632"/>
            <a:ext cx="134523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経済産業省</a:t>
            </a:r>
          </a:p>
        </p:txBody>
      </p:sp>
      <p:sp>
        <p:nvSpPr>
          <p:cNvPr id="1898" name="Text Box 4"/>
          <p:cNvSpPr txBox="1">
            <a:spLocks noChangeArrowheads="1"/>
          </p:cNvSpPr>
          <p:nvPr/>
        </p:nvSpPr>
        <p:spPr>
          <a:xfrm>
            <a:off x="160971" y="600943"/>
            <a:ext cx="3258901" cy="307777"/>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ja-JP"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a:t>
            </a:r>
            <a:r>
              <a:rPr kumimoji="1" lang="en-US"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B. </a:t>
            </a:r>
            <a:r>
              <a:rPr kumimoji="1" lang="ja-JP" altLang="en-US"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今年度実証内容の具体性</a:t>
            </a:r>
            <a:r>
              <a:rPr kumimoji="1" lang="ja-JP"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a:t>
            </a:r>
          </a:p>
        </p:txBody>
      </p:sp>
      <p:sp>
        <p:nvSpPr>
          <p:cNvPr id="8" name="正方形/長方形 7"/>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EF48E77D-8127-4C78-B13B-BF603F931479}"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75</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9" name="正方形/長方形 8">
            <a:extLst>
              <a:ext uri="{FF2B5EF4-FFF2-40B4-BE49-F238E27FC236}">
                <a16:creationId xmlns:a16="http://schemas.microsoft.com/office/drawing/2014/main" id="{9D176D5D-DDE7-4344-A3C8-B795C4BEB424}"/>
              </a:ext>
            </a:extLst>
          </p:cNvPr>
          <p:cNvSpPr/>
          <p:nvPr/>
        </p:nvSpPr>
        <p:spPr>
          <a:xfrm>
            <a:off x="190939" y="934909"/>
            <a:ext cx="8762062" cy="284842"/>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ts val="1500"/>
              </a:lnSpc>
              <a:spcBef>
                <a:spcPct val="0"/>
              </a:spcBef>
              <a:spcAft>
                <a:spcPts val="0"/>
              </a:spcAft>
              <a:buClrTx/>
              <a:buSzTx/>
              <a:buFontTx/>
              <a:buNone/>
              <a:tabLst/>
              <a:defRPr/>
            </a:pPr>
            <a:r>
              <a:rPr kumimoji="1" lang="ja-JP" altLang="en-US" sz="1200" b="1" i="0" u="none" strike="noStrike" kern="100" cap="none" spc="0" normalizeH="0" baseline="0" noProof="0">
                <a:ln>
                  <a:noFill/>
                </a:ln>
                <a:solidFill>
                  <a:srgbClr val="FFFFFF"/>
                </a:solidFill>
                <a:effectLst/>
                <a:uLnTx/>
                <a:uFillTx/>
                <a:latin typeface="Arial"/>
                <a:ea typeface="ＭＳ Ｐゴシック"/>
                <a:cs typeface="+mn-cs"/>
              </a:rPr>
              <a:t>（２）達成度の評価方法</a:t>
            </a:r>
            <a:endParaRPr kumimoji="1" lang="ja-JP" altLang="en-US" sz="1200" b="0" i="0" u="none" strike="noStrike" kern="100" cap="none" spc="0" normalizeH="0" baseline="0" noProof="0">
              <a:ln>
                <a:noFill/>
              </a:ln>
              <a:solidFill>
                <a:srgbClr val="FFFFFF"/>
              </a:solidFill>
              <a:effectLst/>
              <a:uLnTx/>
              <a:uFillTx/>
              <a:latin typeface="Arial"/>
              <a:ea typeface="ＭＳ Ｐゴシック"/>
              <a:cs typeface="+mn-cs"/>
            </a:endParaRPr>
          </a:p>
        </p:txBody>
      </p:sp>
      <p:sp>
        <p:nvSpPr>
          <p:cNvPr id="12" name="正方形/長方形 11">
            <a:extLst>
              <a:ext uri="{FF2B5EF4-FFF2-40B4-BE49-F238E27FC236}">
                <a16:creationId xmlns:a16="http://schemas.microsoft.com/office/drawing/2014/main" id="{1DD56A6A-27E7-48E5-A85D-047994528AE8}"/>
              </a:ext>
            </a:extLst>
          </p:cNvPr>
          <p:cNvSpPr/>
          <p:nvPr/>
        </p:nvSpPr>
        <p:spPr>
          <a:xfrm>
            <a:off x="190939" y="1219749"/>
            <a:ext cx="8762062" cy="5521618"/>
          </a:xfrm>
          <a:prstGeom prst="rect">
            <a:avLst/>
          </a:prstGeom>
          <a:noFill/>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marR="0" lvl="0" indent="-171450" algn="l" defTabSz="914400" rtl="0" eaLnBrk="0" fontAlgn="base" latinLnBrk="0" hangingPunct="0">
              <a:lnSpc>
                <a:spcPts val="1500"/>
              </a:lnSpc>
              <a:spcBef>
                <a:spcPct val="0"/>
              </a:spcBef>
              <a:spcAft>
                <a:spcPts val="0"/>
              </a:spcAft>
              <a:buClrTx/>
              <a:buSzTx/>
              <a:buFont typeface="Arial" panose="020B0604020202020204" pitchFamily="34" charset="0"/>
              <a:buChar char="•"/>
              <a:tabLst/>
              <a:defRPr/>
            </a:pPr>
            <a:r>
              <a:rPr kumimoji="1" lang="ja-JP" altLang="en-US" sz="1200" b="0" i="0" u="none" strike="noStrike" kern="100" cap="none" spc="0" normalizeH="0" baseline="0" noProof="0">
                <a:ln>
                  <a:noFill/>
                </a:ln>
                <a:solidFill>
                  <a:srgbClr val="000000"/>
                </a:solidFill>
                <a:effectLst/>
                <a:uLnTx/>
                <a:uFillTx/>
                <a:latin typeface="ＭＳ Ｐゴシック"/>
                <a:ea typeface="ＭＳ Ｐゴシック"/>
                <a:cs typeface="+mn-cs"/>
              </a:rPr>
              <a:t>○○○</a:t>
            </a:r>
            <a:endParaRPr kumimoji="1" lang="en-US" altLang="ja-JP" sz="1200" b="0" i="0" u="none" strike="noStrike" kern="100" cap="none" spc="0" normalizeH="0" baseline="0" noProof="0">
              <a:ln>
                <a:noFill/>
              </a:ln>
              <a:solidFill>
                <a:srgbClr val="000000"/>
              </a:solidFill>
              <a:effectLst/>
              <a:uLnTx/>
              <a:uFillTx/>
              <a:latin typeface="ＭＳ Ｐゴシック"/>
              <a:ea typeface="ＭＳ Ｐゴシック"/>
              <a:cs typeface="+mn-cs"/>
            </a:endParaRPr>
          </a:p>
          <a:p>
            <a:pPr marL="0" marR="0" lvl="0" indent="0" algn="l" defTabSz="914400" rtl="0" eaLnBrk="0" fontAlgn="base" latinLnBrk="0" hangingPunct="0">
              <a:lnSpc>
                <a:spcPts val="1500"/>
              </a:lnSpc>
              <a:spcBef>
                <a:spcPct val="0"/>
              </a:spcBef>
              <a:spcAft>
                <a:spcPts val="0"/>
              </a:spcAft>
              <a:buClrTx/>
              <a:buSzTx/>
              <a:buFontTx/>
              <a:buNone/>
              <a:tabLst/>
              <a:defRPr/>
            </a:pP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mn-cs"/>
              </a:rPr>
              <a:t>※</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mn-cs"/>
              </a:rPr>
              <a:t>（１）で示した検証項目について、具体的な</a:t>
            </a: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mn-cs"/>
              </a:rPr>
              <a:t>KPI</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mn-cs"/>
              </a:rPr>
              <a:t>を設定するとともに評価方法をご記載ください</a:t>
            </a:r>
            <a:endPar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mn-cs"/>
            </a:endParaRPr>
          </a:p>
          <a:p>
            <a:pPr marL="0" marR="0" lvl="0" indent="0" algn="l" defTabSz="914400" rtl="0" eaLnBrk="0" fontAlgn="base" latinLnBrk="0" hangingPunct="0">
              <a:lnSpc>
                <a:spcPts val="1500"/>
              </a:lnSpc>
              <a:spcBef>
                <a:spcPct val="0"/>
              </a:spcBef>
              <a:spcAft>
                <a:spcPts val="0"/>
              </a:spcAft>
              <a:buClrTx/>
              <a:buSzTx/>
              <a:buFontTx/>
              <a:buNone/>
              <a:tabLst/>
              <a:defRPr/>
            </a:pP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「スマートモビリティの創り方～みんなのガイドブック～」参考ページ：</a:t>
            </a: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P35</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a:t>
            </a: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41</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a:t>
            </a: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44</a:t>
            </a:r>
            <a:endParaRPr kumimoji="1" lang="ja-JP" altLang="ja-JP" sz="1200" b="0"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endParaRPr>
          </a:p>
          <a:p>
            <a:pPr marL="0" marR="0" lvl="0" indent="0" algn="l" defTabSz="914400" rtl="0" eaLnBrk="0" fontAlgn="base" latinLnBrk="0" hangingPunct="0">
              <a:lnSpc>
                <a:spcPts val="1500"/>
              </a:lnSpc>
              <a:spcBef>
                <a:spcPct val="0"/>
              </a:spcBef>
              <a:spcAft>
                <a:spcPts val="0"/>
              </a:spcAft>
              <a:buClrTx/>
              <a:buSzTx/>
              <a:buFontTx/>
              <a:buNone/>
              <a:tabLst/>
              <a:defRPr/>
            </a:pPr>
            <a:r>
              <a:rPr kumimoji="1" lang="en-US" altLang="ja-JP" sz="1200" b="0" i="0" u="none" strike="noStrike" kern="100" cap="none" spc="0" normalizeH="0" baseline="0" noProof="0">
                <a:ln>
                  <a:noFill/>
                </a:ln>
                <a:solidFill>
                  <a:srgbClr val="000000"/>
                </a:solidFill>
                <a:effectLst/>
                <a:uLnTx/>
                <a:uFillTx/>
                <a:latin typeface="ＭＳ Ｐゴシック"/>
                <a:ea typeface="ＭＳ Ｐゴシック"/>
                <a:cs typeface="+mn-cs"/>
              </a:rPr>
              <a:t> </a:t>
            </a:r>
            <a:endParaRPr kumimoji="1" lang="ja-JP" altLang="ja-JP" sz="1200" b="0"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endParaRPr>
          </a:p>
        </p:txBody>
      </p:sp>
      <p:sp>
        <p:nvSpPr>
          <p:cNvPr id="11" name="正方形/長方形 3">
            <a:extLst>
              <a:ext uri="{FF2B5EF4-FFF2-40B4-BE49-F238E27FC236}">
                <a16:creationId xmlns:a16="http://schemas.microsoft.com/office/drawing/2014/main" id="{9B839645-7440-4CB8-9265-2F469D3322A1}"/>
              </a:ext>
            </a:extLst>
          </p:cNvPr>
          <p:cNvSpPr/>
          <p:nvPr/>
        </p:nvSpPr>
        <p:spPr>
          <a:xfrm>
            <a:off x="5690930" y="614737"/>
            <a:ext cx="3258901" cy="2848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※67</a:t>
            </a:r>
            <a:r>
              <a:rPr kumimoji="1" lang="ja-JP" altLang="en-US"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ページ記載の注</a:t>
            </a:r>
            <a:r>
              <a:rPr kumimoji="1" lang="en-US" altLang="ja-JP"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1</a:t>
            </a:r>
            <a:r>
              <a:rPr kumimoji="1" lang="ja-JP" altLang="en-US"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）～注</a:t>
            </a:r>
            <a:r>
              <a:rPr kumimoji="1" lang="en-US" altLang="ja-JP"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5</a:t>
            </a:r>
            <a:r>
              <a:rPr kumimoji="1" lang="ja-JP" altLang="en-US"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）に留意すること</a:t>
            </a:r>
            <a:endParaRPr kumimoji="1" lang="ja-JP" altLang="en-US" sz="1200" b="0" i="0" u="sng"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endParaRPr>
          </a:p>
        </p:txBody>
      </p:sp>
    </p:spTree>
    <p:extLst>
      <p:ext uri="{BB962C8B-B14F-4D97-AF65-F5344CB8AC3E}">
        <p14:creationId xmlns:p14="http://schemas.microsoft.com/office/powerpoint/2010/main" val="1138926428"/>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8" name="Rectangle 67"/>
          <p:cNvSpPr>
            <a:spLocks noChangeArrowheads="1"/>
          </p:cNvSpPr>
          <p:nvPr/>
        </p:nvSpPr>
        <p:spPr>
          <a:xfrm>
            <a:off x="0" y="0"/>
            <a:ext cx="9144000" cy="573088"/>
          </a:xfrm>
          <a:prstGeom prst="rect">
            <a:avLst/>
          </a:prstGeom>
          <a:solidFill>
            <a:srgbClr val="00B0F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提案内容（</a:t>
            </a:r>
            <a:r>
              <a:rPr kumimoji="1" lang="en-US" altLang="ja-JP"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B-</a:t>
            </a:r>
            <a:r>
              <a:rPr kumimoji="1" lang="ja-JP" altLang="en-US"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（３））</a:t>
            </a:r>
          </a:p>
        </p:txBody>
      </p:sp>
      <p:sp>
        <p:nvSpPr>
          <p:cNvPr id="1950" name="正方形/長方形 10"/>
          <p:cNvSpPr/>
          <p:nvPr/>
        </p:nvSpPr>
        <p:spPr>
          <a:xfrm>
            <a:off x="7164288" y="116632"/>
            <a:ext cx="134523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経済産業省</a:t>
            </a:r>
          </a:p>
        </p:txBody>
      </p:sp>
      <p:sp>
        <p:nvSpPr>
          <p:cNvPr id="1958" name="Rectangle 7"/>
          <p:cNvSpPr>
            <a:spLocks noChangeArrowheads="1"/>
          </p:cNvSpPr>
          <p:nvPr/>
        </p:nvSpPr>
        <p:spPr>
          <a:xfrm>
            <a:off x="735065" y="1556524"/>
            <a:ext cx="9144000" cy="457200"/>
          </a:xfrm>
          <a:prstGeom prst="rect">
            <a:avLst/>
          </a:prstGeom>
          <a:noFill/>
          <a:ln>
            <a:noFill/>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6" name="正方形/長方形 15"/>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65858196-0678-4F14-8524-8D9926A12CF8}"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76</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17" name="Text Box 4">
            <a:extLst>
              <a:ext uri="{FF2B5EF4-FFF2-40B4-BE49-F238E27FC236}">
                <a16:creationId xmlns:a16="http://schemas.microsoft.com/office/drawing/2014/main" id="{649D9C4D-5FB2-42CC-BB60-DFA0D8B80F70}"/>
              </a:ext>
            </a:extLst>
          </p:cNvPr>
          <p:cNvSpPr txBox="1">
            <a:spLocks noChangeArrowheads="1"/>
          </p:cNvSpPr>
          <p:nvPr/>
        </p:nvSpPr>
        <p:spPr>
          <a:xfrm>
            <a:off x="160971" y="600943"/>
            <a:ext cx="3258901" cy="307777"/>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ja-JP"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a:t>
            </a:r>
            <a:r>
              <a:rPr kumimoji="1" lang="en-US"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B. </a:t>
            </a:r>
            <a:r>
              <a:rPr kumimoji="1" lang="ja-JP" altLang="en-US"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今年度実証内容の具体性</a:t>
            </a:r>
            <a:r>
              <a:rPr kumimoji="1" lang="ja-JP"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a:t>
            </a:r>
          </a:p>
        </p:txBody>
      </p:sp>
      <p:sp>
        <p:nvSpPr>
          <p:cNvPr id="18" name="正方形/長方形 17">
            <a:extLst>
              <a:ext uri="{FF2B5EF4-FFF2-40B4-BE49-F238E27FC236}">
                <a16:creationId xmlns:a16="http://schemas.microsoft.com/office/drawing/2014/main" id="{76FBC24F-E002-482F-B9A5-C137F80A542B}"/>
              </a:ext>
            </a:extLst>
          </p:cNvPr>
          <p:cNvSpPr/>
          <p:nvPr/>
        </p:nvSpPr>
        <p:spPr>
          <a:xfrm>
            <a:off x="190939" y="936000"/>
            <a:ext cx="8762062" cy="284842"/>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ts val="1500"/>
              </a:lnSpc>
              <a:spcBef>
                <a:spcPct val="0"/>
              </a:spcBef>
              <a:spcAft>
                <a:spcPts val="0"/>
              </a:spcAft>
              <a:buClrTx/>
              <a:buSzTx/>
              <a:buFontTx/>
              <a:buNone/>
              <a:tabLst/>
              <a:defRPr/>
            </a:pPr>
            <a:r>
              <a:rPr kumimoji="1" lang="ja-JP" altLang="en-US" sz="1200" b="1" i="0" u="none" strike="noStrike" kern="100" cap="none" spc="0" normalizeH="0" baseline="0" noProof="0">
                <a:ln>
                  <a:noFill/>
                </a:ln>
                <a:solidFill>
                  <a:srgbClr val="FFFFFF"/>
                </a:solidFill>
                <a:effectLst/>
                <a:uLnTx/>
                <a:uFillTx/>
                <a:latin typeface="Arial"/>
                <a:ea typeface="ＭＳ Ｐゴシック"/>
                <a:cs typeface="+mn-cs"/>
              </a:rPr>
              <a:t>（３）実証スケジュール</a:t>
            </a:r>
            <a:endParaRPr kumimoji="1" lang="en-US" altLang="ja-JP" sz="1200" b="1" i="0" u="none" strike="noStrike" kern="100" cap="none" spc="0" normalizeH="0" baseline="0" noProof="0">
              <a:ln>
                <a:noFill/>
              </a:ln>
              <a:solidFill>
                <a:srgbClr val="FFFFFF"/>
              </a:solidFill>
              <a:effectLst/>
              <a:uLnTx/>
              <a:uFillTx/>
              <a:latin typeface="Arial"/>
              <a:ea typeface="ＭＳ Ｐゴシック"/>
              <a:cs typeface="+mn-cs"/>
            </a:endParaRPr>
          </a:p>
        </p:txBody>
      </p:sp>
      <p:sp>
        <p:nvSpPr>
          <p:cNvPr id="21" name="正方形/長方形 20">
            <a:extLst>
              <a:ext uri="{FF2B5EF4-FFF2-40B4-BE49-F238E27FC236}">
                <a16:creationId xmlns:a16="http://schemas.microsoft.com/office/drawing/2014/main" id="{4929DCE1-BEC4-4ED5-844B-8B987DC871ED}"/>
              </a:ext>
            </a:extLst>
          </p:cNvPr>
          <p:cNvSpPr/>
          <p:nvPr/>
        </p:nvSpPr>
        <p:spPr>
          <a:xfrm>
            <a:off x="190939" y="1220842"/>
            <a:ext cx="8762062" cy="5444786"/>
          </a:xfrm>
          <a:prstGeom prst="rect">
            <a:avLst/>
          </a:prstGeom>
          <a:noFill/>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marR="0" lvl="0" indent="-171450" algn="l" defTabSz="914400" rtl="0" eaLnBrk="0" fontAlgn="base" latinLnBrk="0" hangingPunct="0">
              <a:lnSpc>
                <a:spcPts val="1500"/>
              </a:lnSpc>
              <a:spcBef>
                <a:spcPct val="0"/>
              </a:spcBef>
              <a:spcAft>
                <a:spcPts val="0"/>
              </a:spcAft>
              <a:buClrTx/>
              <a:buSzTx/>
              <a:buFont typeface="Arial" panose="020B0604020202020204" pitchFamily="34" charset="0"/>
              <a:buChar char="•"/>
              <a:tabLst/>
              <a:defRPr/>
            </a:pPr>
            <a:r>
              <a:rPr kumimoji="1" lang="ja-JP" altLang="en-US" sz="1200" b="0" i="0" u="none" strike="noStrike" kern="100" cap="none" spc="0" normalizeH="0" baseline="0" noProof="0">
                <a:ln>
                  <a:noFill/>
                </a:ln>
                <a:solidFill>
                  <a:srgbClr val="000000"/>
                </a:solidFill>
                <a:effectLst/>
                <a:uLnTx/>
                <a:uFillTx/>
                <a:latin typeface="ＭＳ Ｐゴシック"/>
                <a:ea typeface="ＭＳ Ｐゴシック"/>
                <a:cs typeface="+mn-cs"/>
              </a:rPr>
              <a:t>○○○</a:t>
            </a:r>
            <a:endParaRPr kumimoji="1" lang="en-US" altLang="ja-JP" sz="1200" b="0" i="0" u="none" strike="noStrike" kern="100" cap="none" spc="0" normalizeH="0" baseline="0" noProof="0">
              <a:ln>
                <a:noFill/>
              </a:ln>
              <a:solidFill>
                <a:srgbClr val="000000"/>
              </a:solidFill>
              <a:effectLst/>
              <a:uLnTx/>
              <a:uFillTx/>
              <a:latin typeface="ＭＳ Ｐゴシック"/>
              <a:ea typeface="ＭＳ Ｐゴシック"/>
              <a:cs typeface="+mn-cs"/>
            </a:endParaRPr>
          </a:p>
          <a:p>
            <a:pPr marL="0" marR="0" lvl="0" indent="0" algn="l" defTabSz="914400" rtl="0" eaLnBrk="0" fontAlgn="base" latinLnBrk="0" hangingPunct="0">
              <a:lnSpc>
                <a:spcPts val="1500"/>
              </a:lnSpc>
              <a:spcBef>
                <a:spcPct val="0"/>
              </a:spcBef>
              <a:spcAft>
                <a:spcPts val="0"/>
              </a:spcAft>
              <a:buClrTx/>
              <a:buSzTx/>
              <a:buFontTx/>
              <a:buNone/>
              <a:tabLst/>
              <a:defRPr/>
            </a:pPr>
            <a:endParaRPr kumimoji="1" lang="en-US" altLang="ja-JP" sz="1200" b="0" i="0" u="none" strike="noStrike" kern="100" cap="none" spc="0" normalizeH="0" baseline="0" noProof="0">
              <a:ln>
                <a:noFill/>
              </a:ln>
              <a:solidFill>
                <a:srgbClr val="000000"/>
              </a:solidFill>
              <a:effectLst/>
              <a:uLnTx/>
              <a:uFillTx/>
              <a:latin typeface="ＭＳ Ｐゴシック"/>
              <a:ea typeface="ＭＳ Ｐゴシック"/>
              <a:cs typeface="+mn-cs"/>
            </a:endParaRPr>
          </a:p>
          <a:p>
            <a:pPr marL="0" marR="0" lvl="0" indent="0" algn="l" defTabSz="914400" rtl="0" eaLnBrk="0" fontAlgn="base" latinLnBrk="0" hangingPunct="0">
              <a:lnSpc>
                <a:spcPts val="1500"/>
              </a:lnSpc>
              <a:spcBef>
                <a:spcPct val="0"/>
              </a:spcBef>
              <a:spcAft>
                <a:spcPts val="0"/>
              </a:spcAft>
              <a:buClrTx/>
              <a:buSzTx/>
              <a:buFontTx/>
              <a:buNone/>
              <a:tabLst/>
              <a:defRPr/>
            </a:pP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mn-cs"/>
              </a:rPr>
              <a:t>※</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mn-cs"/>
              </a:rPr>
              <a:t>スケジュールの詳細を表形式（様式自由）でご記載ください</a:t>
            </a:r>
            <a:endPar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mn-cs"/>
            </a:endParaRPr>
          </a:p>
          <a:p>
            <a:pPr marL="0" marR="0" lvl="0" indent="0" algn="l" defTabSz="914400" rtl="0" eaLnBrk="0" fontAlgn="base" latinLnBrk="0" hangingPunct="0">
              <a:lnSpc>
                <a:spcPts val="1500"/>
              </a:lnSpc>
              <a:spcBef>
                <a:spcPct val="0"/>
              </a:spcBef>
              <a:spcAft>
                <a:spcPts val="0"/>
              </a:spcAft>
              <a:buClrTx/>
              <a:buSzTx/>
              <a:buFontTx/>
              <a:buNone/>
              <a:tabLst/>
              <a:defRPr/>
            </a:pP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mn-cs"/>
              </a:rPr>
              <a:t>※</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mn-cs"/>
              </a:rPr>
              <a:t>スケジュールは月単位（もしくは週単位）の粒度でご記載ください</a:t>
            </a:r>
            <a:endPar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mn-cs"/>
            </a:endParaRPr>
          </a:p>
          <a:p>
            <a:pPr marL="0" marR="0" lvl="0" indent="0" algn="l" defTabSz="914400" rtl="0" eaLnBrk="0" fontAlgn="base" latinLnBrk="0" hangingPunct="0">
              <a:lnSpc>
                <a:spcPts val="1500"/>
              </a:lnSpc>
              <a:spcBef>
                <a:spcPct val="0"/>
              </a:spcBef>
              <a:spcAft>
                <a:spcPts val="0"/>
              </a:spcAft>
              <a:buClrTx/>
              <a:buSzTx/>
              <a:buFontTx/>
              <a:buNone/>
              <a:tabLst/>
              <a:defRPr/>
            </a:pP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mn-cs"/>
              </a:rPr>
              <a:t>※</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mn-cs"/>
              </a:rPr>
              <a:t>以下の項目は必ず盛り込んでください</a:t>
            </a:r>
            <a:endPar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mn-cs"/>
            </a:endParaRPr>
          </a:p>
          <a:p>
            <a:pPr marL="628650" marR="0" lvl="1" indent="-171450" algn="l" defTabSz="914400" rtl="0" eaLnBrk="0" fontAlgn="base" latinLnBrk="0" hangingPunct="0">
              <a:lnSpc>
                <a:spcPts val="1500"/>
              </a:lnSpc>
              <a:spcBef>
                <a:spcPct val="0"/>
              </a:spcBef>
              <a:spcAft>
                <a:spcPts val="0"/>
              </a:spcAft>
              <a:buClrTx/>
              <a:buSzTx/>
              <a:buFont typeface="Arial" panose="020B0604020202020204" pitchFamily="34" charset="0"/>
              <a:buChar char="•"/>
              <a:tabLst/>
              <a:defRPr/>
            </a:pP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mn-cs"/>
              </a:rPr>
              <a:t>実証計画を修正する時期（実証開始前にスマートモビリティチャレンジの有識者委員会がアドバイスを行う）</a:t>
            </a:r>
            <a:endPar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mn-cs"/>
            </a:endParaRPr>
          </a:p>
          <a:p>
            <a:pPr marL="628650" marR="0" lvl="1" indent="-171450" algn="l" defTabSz="914400" rtl="0" eaLnBrk="0" fontAlgn="base" latinLnBrk="0" hangingPunct="0">
              <a:lnSpc>
                <a:spcPts val="1500"/>
              </a:lnSpc>
              <a:spcBef>
                <a:spcPct val="0"/>
              </a:spcBef>
              <a:spcAft>
                <a:spcPts val="0"/>
              </a:spcAft>
              <a:buClrTx/>
              <a:buSzTx/>
              <a:buFont typeface="Arial" panose="020B0604020202020204" pitchFamily="34" charset="0"/>
              <a:buChar char="•"/>
              <a:tabLst/>
              <a:defRPr/>
            </a:pP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mn-cs"/>
              </a:rPr>
              <a:t>実証実験の時期</a:t>
            </a:r>
            <a:endPar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mn-cs"/>
            </a:endParaRPr>
          </a:p>
          <a:p>
            <a:pPr marL="628650" marR="0" lvl="1" indent="-171450" algn="l" defTabSz="914400" rtl="0" eaLnBrk="0" fontAlgn="base" latinLnBrk="0" hangingPunct="0">
              <a:lnSpc>
                <a:spcPts val="1500"/>
              </a:lnSpc>
              <a:spcBef>
                <a:spcPct val="0"/>
              </a:spcBef>
              <a:spcAft>
                <a:spcPts val="0"/>
              </a:spcAft>
              <a:buClrTx/>
              <a:buSzTx/>
              <a:buFont typeface="Arial" panose="020B0604020202020204" pitchFamily="34" charset="0"/>
              <a:buChar char="•"/>
              <a:tabLst/>
              <a:defRPr/>
            </a:pP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mn-cs"/>
              </a:rPr>
              <a:t>（本事業に関して会議体が用意されている場合は）会議体の開催時期</a:t>
            </a:r>
            <a:endPar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mn-cs"/>
            </a:endParaRPr>
          </a:p>
          <a:p>
            <a:pPr marL="0" marR="0" lvl="0" indent="0" algn="l" defTabSz="914400" rtl="0" eaLnBrk="0" fontAlgn="base" latinLnBrk="0" hangingPunct="0">
              <a:lnSpc>
                <a:spcPts val="1500"/>
              </a:lnSpc>
              <a:spcBef>
                <a:spcPct val="0"/>
              </a:spcBef>
              <a:spcAft>
                <a:spcPts val="0"/>
              </a:spcAft>
              <a:buClrTx/>
              <a:buSzTx/>
              <a:buFontTx/>
              <a:buNone/>
              <a:tabLst/>
              <a:defRPr/>
            </a:pP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「スマートモビリティの創り方～みんなのガイドブック～」参考ページ：</a:t>
            </a: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P41</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a:t>
            </a: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44</a:t>
            </a:r>
            <a:endPar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mn-cs"/>
            </a:endParaRPr>
          </a:p>
          <a:p>
            <a:pPr marL="628650" marR="0" lvl="1" indent="-171450" algn="l" defTabSz="914400" rtl="0" eaLnBrk="0" fontAlgn="base" latinLnBrk="0" hangingPunct="0">
              <a:lnSpc>
                <a:spcPts val="1500"/>
              </a:lnSpc>
              <a:spcBef>
                <a:spcPct val="0"/>
              </a:spcBef>
              <a:spcAft>
                <a:spcPts val="0"/>
              </a:spcAft>
              <a:buClrTx/>
              <a:buSzTx/>
              <a:buFont typeface="Arial" panose="020B0604020202020204" pitchFamily="34" charset="0"/>
              <a:buChar char="•"/>
              <a:tabLst/>
              <a:defRPr/>
            </a:pPr>
            <a:endPar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mn-cs"/>
            </a:endParaRPr>
          </a:p>
        </p:txBody>
      </p:sp>
      <p:graphicFrame>
        <p:nvGraphicFramePr>
          <p:cNvPr id="10" name="表 1">
            <a:extLst>
              <a:ext uri="{FF2B5EF4-FFF2-40B4-BE49-F238E27FC236}">
                <a16:creationId xmlns:a16="http://schemas.microsoft.com/office/drawing/2014/main" id="{DE0C4340-4AF8-436F-B5C4-5BBF90771AFB}"/>
              </a:ext>
            </a:extLst>
          </p:cNvPr>
          <p:cNvGraphicFramePr>
            <a:graphicFrameLocks noGrp="1"/>
          </p:cNvGraphicFramePr>
          <p:nvPr/>
        </p:nvGraphicFramePr>
        <p:xfrm>
          <a:off x="264312" y="3571629"/>
          <a:ext cx="8615378" cy="2952112"/>
        </p:xfrm>
        <a:graphic>
          <a:graphicData uri="http://schemas.openxmlformats.org/drawingml/2006/table">
            <a:tbl>
              <a:tblPr firstRow="1" firstCol="1" bandRow="1">
                <a:tableStyleId>{5C22544A-7EE6-4342-B048-85BDC9FD1C3A}</a:tableStyleId>
              </a:tblPr>
              <a:tblGrid>
                <a:gridCol w="2951129">
                  <a:extLst>
                    <a:ext uri="{9D8B030D-6E8A-4147-A177-3AD203B41FA5}">
                      <a16:colId xmlns:a16="http://schemas.microsoft.com/office/drawing/2014/main" val="20000"/>
                    </a:ext>
                  </a:extLst>
                </a:gridCol>
                <a:gridCol w="471657">
                  <a:extLst>
                    <a:ext uri="{9D8B030D-6E8A-4147-A177-3AD203B41FA5}">
                      <a16:colId xmlns:a16="http://schemas.microsoft.com/office/drawing/2014/main" val="20001"/>
                    </a:ext>
                  </a:extLst>
                </a:gridCol>
                <a:gridCol w="471657">
                  <a:extLst>
                    <a:ext uri="{9D8B030D-6E8A-4147-A177-3AD203B41FA5}">
                      <a16:colId xmlns:a16="http://schemas.microsoft.com/office/drawing/2014/main" val="20002"/>
                    </a:ext>
                  </a:extLst>
                </a:gridCol>
                <a:gridCol w="471657">
                  <a:extLst>
                    <a:ext uri="{9D8B030D-6E8A-4147-A177-3AD203B41FA5}">
                      <a16:colId xmlns:a16="http://schemas.microsoft.com/office/drawing/2014/main" val="20003"/>
                    </a:ext>
                  </a:extLst>
                </a:gridCol>
                <a:gridCol w="471657">
                  <a:extLst>
                    <a:ext uri="{9D8B030D-6E8A-4147-A177-3AD203B41FA5}">
                      <a16:colId xmlns:a16="http://schemas.microsoft.com/office/drawing/2014/main" val="20004"/>
                    </a:ext>
                  </a:extLst>
                </a:gridCol>
                <a:gridCol w="472530">
                  <a:extLst>
                    <a:ext uri="{9D8B030D-6E8A-4147-A177-3AD203B41FA5}">
                      <a16:colId xmlns:a16="http://schemas.microsoft.com/office/drawing/2014/main" val="20005"/>
                    </a:ext>
                  </a:extLst>
                </a:gridCol>
                <a:gridCol w="472530">
                  <a:extLst>
                    <a:ext uri="{9D8B030D-6E8A-4147-A177-3AD203B41FA5}">
                      <a16:colId xmlns:a16="http://schemas.microsoft.com/office/drawing/2014/main" val="20006"/>
                    </a:ext>
                  </a:extLst>
                </a:gridCol>
                <a:gridCol w="471657">
                  <a:extLst>
                    <a:ext uri="{9D8B030D-6E8A-4147-A177-3AD203B41FA5}">
                      <a16:colId xmlns:a16="http://schemas.microsoft.com/office/drawing/2014/main" val="20007"/>
                    </a:ext>
                  </a:extLst>
                </a:gridCol>
                <a:gridCol w="471657">
                  <a:extLst>
                    <a:ext uri="{9D8B030D-6E8A-4147-A177-3AD203B41FA5}">
                      <a16:colId xmlns:a16="http://schemas.microsoft.com/office/drawing/2014/main" val="20008"/>
                    </a:ext>
                  </a:extLst>
                </a:gridCol>
                <a:gridCol w="471657">
                  <a:extLst>
                    <a:ext uri="{9D8B030D-6E8A-4147-A177-3AD203B41FA5}">
                      <a16:colId xmlns:a16="http://schemas.microsoft.com/office/drawing/2014/main" val="20009"/>
                    </a:ext>
                  </a:extLst>
                </a:gridCol>
                <a:gridCol w="472530">
                  <a:extLst>
                    <a:ext uri="{9D8B030D-6E8A-4147-A177-3AD203B41FA5}">
                      <a16:colId xmlns:a16="http://schemas.microsoft.com/office/drawing/2014/main" val="20010"/>
                    </a:ext>
                  </a:extLst>
                </a:gridCol>
                <a:gridCol w="472530">
                  <a:extLst>
                    <a:ext uri="{9D8B030D-6E8A-4147-A177-3AD203B41FA5}">
                      <a16:colId xmlns:a16="http://schemas.microsoft.com/office/drawing/2014/main" val="20011"/>
                    </a:ext>
                  </a:extLst>
                </a:gridCol>
                <a:gridCol w="472530">
                  <a:extLst>
                    <a:ext uri="{9D8B030D-6E8A-4147-A177-3AD203B41FA5}">
                      <a16:colId xmlns:a16="http://schemas.microsoft.com/office/drawing/2014/main" val="2080965218"/>
                    </a:ext>
                  </a:extLst>
                </a:gridCol>
              </a:tblGrid>
              <a:tr h="228345">
                <a:tc rowSpan="2">
                  <a:txBody>
                    <a:bodyPr/>
                    <a:lstStyle/>
                    <a:p>
                      <a:pPr algn="ctr">
                        <a:lnSpc>
                          <a:spcPts val="1810"/>
                        </a:lnSpc>
                        <a:spcAft>
                          <a:spcPts val="0"/>
                        </a:spcAft>
                      </a:pPr>
                      <a:r>
                        <a:rPr lang="ja-JP" sz="1200" b="1" kern="100">
                          <a:solidFill>
                            <a:schemeClr val="tx1"/>
                          </a:solidFill>
                          <a:effectLst/>
                        </a:rPr>
                        <a:t>実施項目</a:t>
                      </a:r>
                      <a:endParaRPr lang="ja-JP" sz="1200" b="1"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lumMod val="95000"/>
                      </a:schemeClr>
                    </a:solidFill>
                  </a:tcPr>
                </a:tc>
                <a:tc gridSpan="12">
                  <a:txBody>
                    <a:bodyPr/>
                    <a:lstStyle/>
                    <a:p>
                      <a:pPr algn="ctr">
                        <a:lnSpc>
                          <a:spcPts val="1810"/>
                        </a:lnSpc>
                        <a:spcAft>
                          <a:spcPts val="0"/>
                        </a:spcAft>
                      </a:pPr>
                      <a:r>
                        <a:rPr lang="ja-JP" sz="1200" b="0" kern="100">
                          <a:solidFill>
                            <a:schemeClr val="tx1"/>
                          </a:solidFill>
                          <a:effectLst/>
                        </a:rPr>
                        <a:t>令和</a:t>
                      </a:r>
                      <a:r>
                        <a:rPr lang="en-US" altLang="ja-JP" sz="1200" b="0" kern="100">
                          <a:solidFill>
                            <a:schemeClr val="tx1"/>
                          </a:solidFill>
                          <a:effectLst/>
                        </a:rPr>
                        <a:t>7</a:t>
                      </a:r>
                      <a:r>
                        <a:rPr lang="ja-JP" sz="1200" b="0" kern="100">
                          <a:solidFill>
                            <a:schemeClr val="tx1"/>
                          </a:solidFill>
                          <a:effectLst/>
                        </a:rPr>
                        <a:t>年度</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lumMod val="95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algn="ctr">
                        <a:lnSpc>
                          <a:spcPts val="1810"/>
                        </a:lnSpc>
                        <a:spcAft>
                          <a:spcPts val="0"/>
                        </a:spcAft>
                      </a:pP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0"/>
                  </a:ext>
                </a:extLst>
              </a:tr>
              <a:tr h="235542">
                <a:tc vMerge="1">
                  <a:txBody>
                    <a:bodyPr/>
                    <a:lstStyle/>
                    <a:p>
                      <a:endParaRPr kumimoji="1" lang="ja-JP" altLang="en-US"/>
                    </a:p>
                  </a:txBody>
                  <a:tcPr/>
                </a:tc>
                <a:tc>
                  <a:txBody>
                    <a:bodyPr/>
                    <a:lstStyle/>
                    <a:p>
                      <a:pPr algn="ctr">
                        <a:lnSpc>
                          <a:spcPts val="1810"/>
                        </a:lnSpc>
                        <a:spcAft>
                          <a:spcPts val="0"/>
                        </a:spcAft>
                      </a:pPr>
                      <a:r>
                        <a:rPr lang="en-US" sz="1200" b="0" kern="100">
                          <a:solidFill>
                            <a:schemeClr val="tx1"/>
                          </a:solidFill>
                          <a:effectLst/>
                        </a:rPr>
                        <a:t>4</a:t>
                      </a:r>
                      <a:r>
                        <a:rPr lang="ja-JP" sz="1200" b="0" kern="100">
                          <a:solidFill>
                            <a:schemeClr val="tx1"/>
                          </a:solidFill>
                          <a:effectLst/>
                        </a:rPr>
                        <a:t>月</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lumMod val="85000"/>
                      </a:schemeClr>
                    </a:solidFill>
                  </a:tcPr>
                </a:tc>
                <a:tc>
                  <a:txBody>
                    <a:bodyPr/>
                    <a:lstStyle/>
                    <a:p>
                      <a:pPr algn="ctr">
                        <a:lnSpc>
                          <a:spcPts val="1810"/>
                        </a:lnSpc>
                        <a:spcAft>
                          <a:spcPts val="0"/>
                        </a:spcAft>
                      </a:pPr>
                      <a:r>
                        <a:rPr lang="en-US" sz="1200" b="0" kern="100">
                          <a:solidFill>
                            <a:schemeClr val="tx1"/>
                          </a:solidFill>
                          <a:effectLst/>
                        </a:rPr>
                        <a:t>5</a:t>
                      </a:r>
                      <a:r>
                        <a:rPr lang="ja-JP" sz="1200" b="0" kern="100">
                          <a:solidFill>
                            <a:schemeClr val="tx1"/>
                          </a:solidFill>
                          <a:effectLst/>
                        </a:rPr>
                        <a:t>月</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lumMod val="85000"/>
                      </a:schemeClr>
                    </a:solidFill>
                  </a:tcPr>
                </a:tc>
                <a:tc>
                  <a:txBody>
                    <a:bodyPr/>
                    <a:lstStyle/>
                    <a:p>
                      <a:pPr algn="ctr">
                        <a:lnSpc>
                          <a:spcPts val="1810"/>
                        </a:lnSpc>
                        <a:spcAft>
                          <a:spcPts val="0"/>
                        </a:spcAft>
                      </a:pPr>
                      <a:r>
                        <a:rPr lang="en-US" sz="1200" b="0" kern="100">
                          <a:solidFill>
                            <a:schemeClr val="tx1"/>
                          </a:solidFill>
                          <a:effectLst/>
                        </a:rPr>
                        <a:t>6</a:t>
                      </a:r>
                      <a:r>
                        <a:rPr lang="ja-JP" sz="1200" b="0" kern="100">
                          <a:solidFill>
                            <a:schemeClr val="tx1"/>
                          </a:solidFill>
                          <a:effectLst/>
                        </a:rPr>
                        <a:t>月</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lumMod val="85000"/>
                      </a:schemeClr>
                    </a:solidFill>
                  </a:tcPr>
                </a:tc>
                <a:tc>
                  <a:txBody>
                    <a:bodyPr/>
                    <a:lstStyle/>
                    <a:p>
                      <a:pPr algn="ctr">
                        <a:lnSpc>
                          <a:spcPts val="1810"/>
                        </a:lnSpc>
                        <a:spcAft>
                          <a:spcPts val="0"/>
                        </a:spcAft>
                      </a:pPr>
                      <a:r>
                        <a:rPr lang="en-US" sz="1200" b="0" kern="100">
                          <a:solidFill>
                            <a:schemeClr val="tx1"/>
                          </a:solidFill>
                          <a:effectLst/>
                        </a:rPr>
                        <a:t>7</a:t>
                      </a:r>
                      <a:r>
                        <a:rPr lang="ja-JP" sz="1200" b="0" kern="100">
                          <a:solidFill>
                            <a:schemeClr val="tx1"/>
                          </a:solidFill>
                          <a:effectLst/>
                        </a:rPr>
                        <a:t>月</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lumMod val="85000"/>
                      </a:schemeClr>
                    </a:solidFill>
                  </a:tcPr>
                </a:tc>
                <a:tc>
                  <a:txBody>
                    <a:bodyPr/>
                    <a:lstStyle/>
                    <a:p>
                      <a:pPr algn="ctr">
                        <a:lnSpc>
                          <a:spcPts val="1810"/>
                        </a:lnSpc>
                        <a:spcAft>
                          <a:spcPts val="0"/>
                        </a:spcAft>
                      </a:pPr>
                      <a:r>
                        <a:rPr lang="en-US" sz="1200" b="0" kern="100">
                          <a:solidFill>
                            <a:schemeClr val="tx1"/>
                          </a:solidFill>
                          <a:effectLst/>
                        </a:rPr>
                        <a:t>8</a:t>
                      </a:r>
                      <a:r>
                        <a:rPr lang="ja-JP" sz="1200" b="0" kern="100">
                          <a:solidFill>
                            <a:schemeClr val="tx1"/>
                          </a:solidFill>
                          <a:effectLst/>
                        </a:rPr>
                        <a:t>月</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lumMod val="85000"/>
                      </a:schemeClr>
                    </a:solidFill>
                  </a:tcPr>
                </a:tc>
                <a:tc>
                  <a:txBody>
                    <a:bodyPr/>
                    <a:lstStyle/>
                    <a:p>
                      <a:pPr algn="ctr">
                        <a:lnSpc>
                          <a:spcPts val="1810"/>
                        </a:lnSpc>
                        <a:spcAft>
                          <a:spcPts val="0"/>
                        </a:spcAft>
                      </a:pPr>
                      <a:r>
                        <a:rPr lang="en-US" sz="1200" b="0" kern="100">
                          <a:solidFill>
                            <a:schemeClr val="tx1"/>
                          </a:solidFill>
                          <a:effectLst/>
                        </a:rPr>
                        <a:t>9</a:t>
                      </a:r>
                      <a:r>
                        <a:rPr lang="ja-JP" sz="1200" b="0" kern="100">
                          <a:solidFill>
                            <a:schemeClr val="tx1"/>
                          </a:solidFill>
                          <a:effectLst/>
                        </a:rPr>
                        <a:t>月</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lumMod val="85000"/>
                      </a:schemeClr>
                    </a:solidFill>
                  </a:tcPr>
                </a:tc>
                <a:tc>
                  <a:txBody>
                    <a:bodyPr/>
                    <a:lstStyle/>
                    <a:p>
                      <a:pPr algn="ctr">
                        <a:lnSpc>
                          <a:spcPts val="1810"/>
                        </a:lnSpc>
                        <a:spcAft>
                          <a:spcPts val="0"/>
                        </a:spcAft>
                      </a:pPr>
                      <a:r>
                        <a:rPr lang="en-US" sz="1200" b="0" kern="100">
                          <a:solidFill>
                            <a:schemeClr val="tx1"/>
                          </a:solidFill>
                          <a:effectLst/>
                        </a:rPr>
                        <a:t>10</a:t>
                      </a:r>
                      <a:r>
                        <a:rPr lang="ja-JP" sz="1200" b="0" kern="100">
                          <a:solidFill>
                            <a:schemeClr val="tx1"/>
                          </a:solidFill>
                          <a:effectLst/>
                        </a:rPr>
                        <a:t>月</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lumMod val="85000"/>
                      </a:schemeClr>
                    </a:solidFill>
                  </a:tcPr>
                </a:tc>
                <a:tc>
                  <a:txBody>
                    <a:bodyPr/>
                    <a:lstStyle/>
                    <a:p>
                      <a:pPr algn="ctr">
                        <a:lnSpc>
                          <a:spcPts val="1810"/>
                        </a:lnSpc>
                        <a:spcAft>
                          <a:spcPts val="0"/>
                        </a:spcAft>
                      </a:pPr>
                      <a:r>
                        <a:rPr lang="en-US" sz="1200" b="0" kern="100">
                          <a:solidFill>
                            <a:schemeClr val="tx1"/>
                          </a:solidFill>
                          <a:effectLst/>
                        </a:rPr>
                        <a:t>11</a:t>
                      </a:r>
                      <a:r>
                        <a:rPr lang="ja-JP" sz="1200" b="0" kern="100">
                          <a:solidFill>
                            <a:schemeClr val="tx1"/>
                          </a:solidFill>
                          <a:effectLst/>
                        </a:rPr>
                        <a:t>月</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lumMod val="85000"/>
                      </a:schemeClr>
                    </a:solidFill>
                  </a:tcPr>
                </a:tc>
                <a:tc>
                  <a:txBody>
                    <a:bodyPr/>
                    <a:lstStyle/>
                    <a:p>
                      <a:pPr algn="ctr">
                        <a:lnSpc>
                          <a:spcPts val="1810"/>
                        </a:lnSpc>
                        <a:spcAft>
                          <a:spcPts val="0"/>
                        </a:spcAft>
                      </a:pPr>
                      <a:r>
                        <a:rPr lang="en-US" sz="1200" b="0" kern="100">
                          <a:solidFill>
                            <a:schemeClr val="tx1"/>
                          </a:solidFill>
                          <a:effectLst/>
                        </a:rPr>
                        <a:t>12</a:t>
                      </a:r>
                      <a:r>
                        <a:rPr lang="ja-JP" sz="1200" b="0" kern="100">
                          <a:solidFill>
                            <a:schemeClr val="tx1"/>
                          </a:solidFill>
                          <a:effectLst/>
                        </a:rPr>
                        <a:t>月</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lumMod val="85000"/>
                      </a:schemeClr>
                    </a:solidFill>
                  </a:tcPr>
                </a:tc>
                <a:tc>
                  <a:txBody>
                    <a:bodyPr/>
                    <a:lstStyle/>
                    <a:p>
                      <a:pPr algn="ctr">
                        <a:lnSpc>
                          <a:spcPts val="1810"/>
                        </a:lnSpc>
                        <a:spcAft>
                          <a:spcPts val="0"/>
                        </a:spcAft>
                      </a:pPr>
                      <a:r>
                        <a:rPr lang="en-US" sz="1200" b="0" kern="100">
                          <a:solidFill>
                            <a:schemeClr val="tx1"/>
                          </a:solidFill>
                          <a:effectLst/>
                        </a:rPr>
                        <a:t>1</a:t>
                      </a:r>
                      <a:r>
                        <a:rPr lang="ja-JP" sz="1200" b="0" kern="100">
                          <a:solidFill>
                            <a:schemeClr val="tx1"/>
                          </a:solidFill>
                          <a:effectLst/>
                        </a:rPr>
                        <a:t>月</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lumMod val="85000"/>
                      </a:schemeClr>
                    </a:solidFill>
                  </a:tcPr>
                </a:tc>
                <a:tc>
                  <a:txBody>
                    <a:bodyPr/>
                    <a:lstStyle/>
                    <a:p>
                      <a:pPr algn="ctr">
                        <a:lnSpc>
                          <a:spcPts val="1810"/>
                        </a:lnSpc>
                        <a:spcAft>
                          <a:spcPts val="0"/>
                        </a:spcAft>
                      </a:pPr>
                      <a:r>
                        <a:rPr lang="en-US" sz="1200" b="0" kern="100">
                          <a:solidFill>
                            <a:schemeClr val="tx1"/>
                          </a:solidFill>
                          <a:effectLst/>
                        </a:rPr>
                        <a:t>2</a:t>
                      </a:r>
                      <a:r>
                        <a:rPr lang="ja-JP" sz="1200" b="0" kern="100">
                          <a:solidFill>
                            <a:schemeClr val="tx1"/>
                          </a:solidFill>
                          <a:effectLst/>
                        </a:rPr>
                        <a:t>月</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lumMod val="85000"/>
                      </a:schemeClr>
                    </a:solidFill>
                  </a:tcPr>
                </a:tc>
                <a:tc>
                  <a:txBody>
                    <a:bodyPr/>
                    <a:lstStyle/>
                    <a:p>
                      <a:pPr algn="ctr">
                        <a:lnSpc>
                          <a:spcPts val="1810"/>
                        </a:lnSpc>
                        <a:spcAft>
                          <a:spcPts val="0"/>
                        </a:spcAft>
                      </a:pPr>
                      <a:r>
                        <a:rPr lang="en-US" alt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rPr>
                        <a:t>3</a:t>
                      </a:r>
                      <a:r>
                        <a:rPr lang="ja-JP" altLang="en-US"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rPr>
                        <a:t>月</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1"/>
                  </a:ext>
                </a:extLst>
              </a:tr>
              <a:tr h="235542">
                <a:tc>
                  <a:txBody>
                    <a:bodyPr/>
                    <a:lstStyle/>
                    <a:p>
                      <a:pPr algn="just">
                        <a:lnSpc>
                          <a:spcPts val="1810"/>
                        </a:lnSpc>
                        <a:spcAft>
                          <a:spcPts val="0"/>
                        </a:spcAft>
                      </a:pPr>
                      <a:r>
                        <a:rPr lang="ja-JP" sz="1200" b="1" kern="100">
                          <a:solidFill>
                            <a:schemeClr val="tx1"/>
                          </a:solidFill>
                          <a:effectLst/>
                        </a:rPr>
                        <a:t>１．〇〇〇〇〇</a:t>
                      </a:r>
                      <a:endParaRPr lang="ja-JP" sz="1200" b="1"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lumMod val="95000"/>
                      </a:schemeClr>
                    </a:solid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2"/>
                  </a:ext>
                </a:extLst>
              </a:tr>
              <a:tr h="228345">
                <a:tc>
                  <a:txBody>
                    <a:bodyPr/>
                    <a:lstStyle/>
                    <a:p>
                      <a:pPr algn="just">
                        <a:lnSpc>
                          <a:spcPts val="1810"/>
                        </a:lnSpc>
                        <a:spcAft>
                          <a:spcPts val="0"/>
                        </a:spcAft>
                      </a:pPr>
                      <a:r>
                        <a:rPr lang="ja-JP" altLang="en-US" sz="1200" b="1" kern="100">
                          <a:solidFill>
                            <a:schemeClr val="tx1"/>
                          </a:solidFill>
                          <a:effectLst/>
                        </a:rPr>
                        <a:t>　（１）〇</a:t>
                      </a:r>
                      <a:r>
                        <a:rPr lang="ja-JP" sz="1200" b="1" kern="100">
                          <a:solidFill>
                            <a:schemeClr val="tx1"/>
                          </a:solidFill>
                          <a:effectLst/>
                        </a:rPr>
                        <a:t>〇〇〇〇〇〇</a:t>
                      </a:r>
                      <a:endParaRPr lang="ja-JP" sz="1200" b="1"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lumMod val="95000"/>
                      </a:schemeClr>
                    </a:solid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endParaRPr lang="en-US" sz="1200" b="0" kern="100">
                        <a:solidFill>
                          <a:schemeClr val="tx1"/>
                        </a:solidFill>
                        <a:effectLst/>
                        <a:latin typeface="ＭＳ ゴシック" panose="020B0609070205080204" pitchFamily="49" charset="-128"/>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3"/>
                  </a:ext>
                </a:extLst>
              </a:tr>
              <a:tr h="228345">
                <a:tc>
                  <a:txBody>
                    <a:bodyPr/>
                    <a:lstStyle/>
                    <a:p>
                      <a:pPr algn="just">
                        <a:lnSpc>
                          <a:spcPts val="1810"/>
                        </a:lnSpc>
                        <a:spcAft>
                          <a:spcPts val="0"/>
                        </a:spcAft>
                      </a:pPr>
                      <a:r>
                        <a:rPr lang="ja-JP" altLang="en-US" sz="1200" b="1" kern="100">
                          <a:solidFill>
                            <a:schemeClr val="tx1"/>
                          </a:solidFill>
                          <a:effectLst/>
                        </a:rPr>
                        <a:t>　（２）</a:t>
                      </a:r>
                      <a:r>
                        <a:rPr lang="ja-JP" sz="1200" b="1" kern="100">
                          <a:solidFill>
                            <a:schemeClr val="tx1"/>
                          </a:solidFill>
                          <a:effectLst/>
                        </a:rPr>
                        <a:t>〇〇〇〇〇〇〇</a:t>
                      </a:r>
                      <a:endParaRPr lang="ja-JP" sz="1200" b="1"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lumMod val="95000"/>
                      </a:schemeClr>
                    </a:solid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endParaRPr lang="en-US" sz="1200" b="0" kern="100">
                        <a:solidFill>
                          <a:schemeClr val="tx1"/>
                        </a:solidFill>
                        <a:effectLst/>
                        <a:latin typeface="ＭＳ ゴシック" panose="020B0609070205080204" pitchFamily="49" charset="-128"/>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4"/>
                  </a:ext>
                </a:extLst>
              </a:tr>
              <a:tr h="268909">
                <a:tc>
                  <a:txBody>
                    <a:bodyPr/>
                    <a:lstStyle/>
                    <a:p>
                      <a:pPr algn="just">
                        <a:lnSpc>
                          <a:spcPts val="1810"/>
                        </a:lnSpc>
                        <a:spcAft>
                          <a:spcPts val="0"/>
                        </a:spcAft>
                      </a:pPr>
                      <a:r>
                        <a:rPr lang="ja-JP" altLang="en-US" sz="1200" b="1" kern="100">
                          <a:solidFill>
                            <a:schemeClr val="tx1"/>
                          </a:solidFill>
                          <a:effectLst/>
                        </a:rPr>
                        <a:t>　（３）</a:t>
                      </a:r>
                      <a:r>
                        <a:rPr lang="ja-JP" sz="1200" b="1" kern="100">
                          <a:solidFill>
                            <a:schemeClr val="tx1"/>
                          </a:solidFill>
                          <a:effectLst/>
                        </a:rPr>
                        <a:t>〇〇〇〇〇〇〇</a:t>
                      </a:r>
                      <a:endParaRPr lang="ja-JP" sz="1200" b="1"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lumMod val="95000"/>
                      </a:schemeClr>
                    </a:solid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5"/>
                  </a:ext>
                </a:extLst>
              </a:tr>
              <a:tr h="225728">
                <a:tc>
                  <a:txBody>
                    <a:bodyPr/>
                    <a:lstStyle/>
                    <a:p>
                      <a:pPr algn="just">
                        <a:lnSpc>
                          <a:spcPts val="1810"/>
                        </a:lnSpc>
                        <a:spcAft>
                          <a:spcPts val="0"/>
                        </a:spcAft>
                      </a:pPr>
                      <a:r>
                        <a:rPr lang="ja-JP" sz="1200" b="1" kern="100">
                          <a:solidFill>
                            <a:schemeClr val="tx1"/>
                          </a:solidFill>
                          <a:effectLst/>
                        </a:rPr>
                        <a:t>２．〇〇〇〇〇〇〇</a:t>
                      </a:r>
                      <a:endParaRPr lang="ja-JP" sz="1200" b="1"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lumMod val="95000"/>
                      </a:schemeClr>
                    </a:solid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6"/>
                  </a:ext>
                </a:extLst>
              </a:tr>
              <a:tr h="238159">
                <a:tc>
                  <a:txBody>
                    <a:bodyPr/>
                    <a:lstStyle/>
                    <a:p>
                      <a:pPr algn="just">
                        <a:lnSpc>
                          <a:spcPts val="1810"/>
                        </a:lnSpc>
                        <a:spcAft>
                          <a:spcPts val="0"/>
                        </a:spcAft>
                      </a:pPr>
                      <a:r>
                        <a:rPr lang="ja-JP" altLang="en-US" sz="1200" b="1" kern="100">
                          <a:solidFill>
                            <a:schemeClr val="tx1"/>
                          </a:solidFill>
                          <a:effectLst/>
                        </a:rPr>
                        <a:t>　（１）</a:t>
                      </a:r>
                      <a:r>
                        <a:rPr lang="ja-JP" sz="1200" b="1" kern="100">
                          <a:solidFill>
                            <a:schemeClr val="tx1"/>
                          </a:solidFill>
                          <a:effectLst/>
                        </a:rPr>
                        <a:t>〇〇〇〇〇〇〇</a:t>
                      </a:r>
                      <a:endParaRPr lang="ja-JP" sz="1200" b="1"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lumMod val="95000"/>
                      </a:schemeClr>
                    </a:solidFill>
                  </a:tcPr>
                </a:tc>
                <a:tc>
                  <a:txBody>
                    <a:bodyPr/>
                    <a:lstStyle/>
                    <a:p>
                      <a:pPr algn="ctr">
                        <a:lnSpc>
                          <a:spcPts val="1810"/>
                        </a:lnSpc>
                        <a:spcAft>
                          <a:spcPts val="0"/>
                        </a:spcAft>
                      </a:pPr>
                      <a:endParaRPr lang="en-US" sz="1200" b="0" kern="100">
                        <a:solidFill>
                          <a:schemeClr val="tx1"/>
                        </a:solidFill>
                        <a:effectLst/>
                        <a:latin typeface="ＭＳ ゴシック" panose="020B0609070205080204" pitchFamily="49" charset="-128"/>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7"/>
                  </a:ext>
                </a:extLst>
              </a:tr>
              <a:tr h="250591">
                <a:tc>
                  <a:txBody>
                    <a:bodyPr/>
                    <a:lstStyle/>
                    <a:p>
                      <a:pPr algn="just">
                        <a:lnSpc>
                          <a:spcPts val="1810"/>
                        </a:lnSpc>
                        <a:spcAft>
                          <a:spcPts val="0"/>
                        </a:spcAft>
                      </a:pPr>
                      <a:r>
                        <a:rPr lang="ja-JP" altLang="en-US" sz="1200" b="1" kern="100">
                          <a:solidFill>
                            <a:schemeClr val="tx1"/>
                          </a:solidFill>
                          <a:effectLst/>
                        </a:rPr>
                        <a:t>　（２）</a:t>
                      </a:r>
                      <a:r>
                        <a:rPr lang="ja-JP" sz="1200" b="1" kern="100">
                          <a:solidFill>
                            <a:schemeClr val="tx1"/>
                          </a:solidFill>
                          <a:effectLst/>
                        </a:rPr>
                        <a:t>〇〇〇〇〇〇〇</a:t>
                      </a:r>
                      <a:endParaRPr lang="ja-JP" sz="1200" b="1"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lumMod val="95000"/>
                      </a:schemeClr>
                    </a:solid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endParaRPr lang="en-US" sz="1200" b="0" kern="100">
                        <a:solidFill>
                          <a:schemeClr val="tx1"/>
                        </a:solidFill>
                        <a:effectLst/>
                        <a:latin typeface="ＭＳ ゴシック" panose="020B0609070205080204" pitchFamily="49" charset="-128"/>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8"/>
                  </a:ext>
                </a:extLst>
              </a:tr>
              <a:tr h="221790">
                <a:tc>
                  <a:txBody>
                    <a:bodyPr/>
                    <a:lstStyle/>
                    <a:p>
                      <a:pPr algn="just">
                        <a:lnSpc>
                          <a:spcPts val="1810"/>
                        </a:lnSpc>
                        <a:spcAft>
                          <a:spcPts val="0"/>
                        </a:spcAft>
                      </a:pPr>
                      <a:r>
                        <a:rPr lang="ja-JP" sz="1200" b="1" kern="100">
                          <a:solidFill>
                            <a:schemeClr val="tx1"/>
                          </a:solidFill>
                          <a:effectLst/>
                        </a:rPr>
                        <a:t>３．〇〇〇〇〇〇〇</a:t>
                      </a:r>
                      <a:endParaRPr lang="ja-JP" sz="1200" b="1"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lumMod val="95000"/>
                      </a:schemeClr>
                    </a:solid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9"/>
                  </a:ext>
                </a:extLst>
              </a:tr>
              <a:tr h="245355">
                <a:tc>
                  <a:txBody>
                    <a:bodyPr/>
                    <a:lstStyle/>
                    <a:p>
                      <a:pPr algn="just">
                        <a:lnSpc>
                          <a:spcPts val="1810"/>
                        </a:lnSpc>
                        <a:spcAft>
                          <a:spcPts val="0"/>
                        </a:spcAft>
                      </a:pPr>
                      <a:r>
                        <a:rPr lang="ja-JP" altLang="en-US" sz="1200" b="1" kern="100">
                          <a:solidFill>
                            <a:schemeClr val="tx1"/>
                          </a:solidFill>
                          <a:effectLst/>
                        </a:rPr>
                        <a:t>　（１）</a:t>
                      </a:r>
                      <a:r>
                        <a:rPr lang="ja-JP" sz="1200" b="1" kern="100">
                          <a:solidFill>
                            <a:schemeClr val="tx1"/>
                          </a:solidFill>
                          <a:effectLst/>
                        </a:rPr>
                        <a:t>〇〇〇〇〇〇〇</a:t>
                      </a:r>
                      <a:endParaRPr lang="ja-JP" sz="1200" b="1"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lumMod val="95000"/>
                      </a:schemeClr>
                    </a:solid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endParaRPr lang="en-US" sz="1200" b="0" kern="100">
                        <a:solidFill>
                          <a:schemeClr val="tx1"/>
                        </a:solidFill>
                        <a:effectLst/>
                        <a:latin typeface="ＭＳ ゴシック" panose="020B0609070205080204" pitchFamily="49" charset="-128"/>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10"/>
                  </a:ext>
                </a:extLst>
              </a:tr>
              <a:tr h="345461">
                <a:tc>
                  <a:txBody>
                    <a:bodyPr/>
                    <a:lstStyle/>
                    <a:p>
                      <a:pPr algn="just">
                        <a:lnSpc>
                          <a:spcPts val="1810"/>
                        </a:lnSpc>
                        <a:spcAft>
                          <a:spcPts val="0"/>
                        </a:spcAft>
                      </a:pPr>
                      <a:r>
                        <a:rPr lang="ja-JP" sz="1200" b="1" kern="100">
                          <a:solidFill>
                            <a:schemeClr val="tx1"/>
                          </a:solidFill>
                          <a:effectLst/>
                        </a:rPr>
                        <a:t>○○会議</a:t>
                      </a:r>
                      <a:r>
                        <a:rPr lang="ja-JP" altLang="en-US" sz="1200" b="1" kern="100">
                          <a:solidFill>
                            <a:schemeClr val="tx1"/>
                          </a:solidFill>
                          <a:effectLst/>
                        </a:rPr>
                        <a:t>開催</a:t>
                      </a:r>
                      <a:endParaRPr lang="ja-JP" sz="1200" b="1"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lumMod val="95000"/>
                      </a:schemeClr>
                    </a:solid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r>
                        <a:rPr lang="ja-JP" altLang="en-US" sz="1200" b="0" kern="100">
                          <a:solidFill>
                            <a:schemeClr val="tx1"/>
                          </a:solidFill>
                          <a:effectLst/>
                        </a:rPr>
                        <a:t>●</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ja-JP" altLang="en-US" sz="1200" b="1" kern="100">
                          <a:solidFill>
                            <a:schemeClr val="tx1"/>
                          </a:solidFill>
                          <a:effectLst/>
                        </a:rPr>
                        <a:t>●</a:t>
                      </a:r>
                      <a:endParaRPr lang="ja-JP" sz="1200" b="1"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ja-JP" altLang="en-US" sz="1200" b="1" kern="100">
                          <a:solidFill>
                            <a:schemeClr val="tx1"/>
                          </a:solidFill>
                          <a:effectLst/>
                        </a:rPr>
                        <a:t>●</a:t>
                      </a: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11"/>
                  </a:ext>
                </a:extLst>
              </a:tr>
            </a:tbl>
          </a:graphicData>
        </a:graphic>
      </p:graphicFrame>
      <p:sp>
        <p:nvSpPr>
          <p:cNvPr id="11" name="直線コネクタ 39">
            <a:extLst>
              <a:ext uri="{FF2B5EF4-FFF2-40B4-BE49-F238E27FC236}">
                <a16:creationId xmlns:a16="http://schemas.microsoft.com/office/drawing/2014/main" id="{7999F7AD-B94C-426B-AFC2-94D30CAF1CFE}"/>
              </a:ext>
            </a:extLst>
          </p:cNvPr>
          <p:cNvSpPr>
            <a:spLocks noChangeShapeType="1"/>
          </p:cNvSpPr>
          <p:nvPr/>
        </p:nvSpPr>
        <p:spPr>
          <a:xfrm>
            <a:off x="5087273" y="4617788"/>
            <a:ext cx="924887" cy="0"/>
          </a:xfrm>
          <a:prstGeom prst="line">
            <a:avLst/>
          </a:prstGeom>
          <a:noFill/>
          <a:ln w="38100">
            <a:solidFill>
              <a:schemeClr val="bg1">
                <a:lumMod val="50000"/>
              </a:schemeClr>
            </a:solidFill>
            <a:round/>
            <a:headEnd/>
            <a:tailEnd type="triangle" w="med" len="me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2" name="直線コネクタ 38">
            <a:extLst>
              <a:ext uri="{FF2B5EF4-FFF2-40B4-BE49-F238E27FC236}">
                <a16:creationId xmlns:a16="http://schemas.microsoft.com/office/drawing/2014/main" id="{C53B11E3-F36F-4475-A479-F3E9533A523D}"/>
              </a:ext>
            </a:extLst>
          </p:cNvPr>
          <p:cNvSpPr>
            <a:spLocks noChangeShapeType="1"/>
          </p:cNvSpPr>
          <p:nvPr/>
        </p:nvSpPr>
        <p:spPr>
          <a:xfrm>
            <a:off x="7020272" y="5589896"/>
            <a:ext cx="1368152" cy="0"/>
          </a:xfrm>
          <a:prstGeom prst="line">
            <a:avLst/>
          </a:prstGeom>
          <a:noFill/>
          <a:ln w="38100">
            <a:solidFill>
              <a:schemeClr val="bg1">
                <a:lumMod val="50000"/>
              </a:schemeClr>
            </a:solidFill>
            <a:round/>
            <a:headEnd/>
            <a:tailEnd type="triangle" w="med" len="me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3" name="直線コネクタ 37">
            <a:extLst>
              <a:ext uri="{FF2B5EF4-FFF2-40B4-BE49-F238E27FC236}">
                <a16:creationId xmlns:a16="http://schemas.microsoft.com/office/drawing/2014/main" id="{D4609440-E1DF-444F-B868-D35754854847}"/>
              </a:ext>
            </a:extLst>
          </p:cNvPr>
          <p:cNvSpPr>
            <a:spLocks noChangeShapeType="1"/>
          </p:cNvSpPr>
          <p:nvPr/>
        </p:nvSpPr>
        <p:spPr>
          <a:xfrm>
            <a:off x="5580112" y="4869816"/>
            <a:ext cx="1696207" cy="0"/>
          </a:xfrm>
          <a:prstGeom prst="line">
            <a:avLst/>
          </a:prstGeom>
          <a:noFill/>
          <a:ln w="38100">
            <a:solidFill>
              <a:schemeClr val="bg1">
                <a:lumMod val="50000"/>
              </a:schemeClr>
            </a:solidFill>
            <a:round/>
            <a:headEnd/>
            <a:tailEnd type="triangle" w="med" len="me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4" name="直線コネクタ 36">
            <a:extLst>
              <a:ext uri="{FF2B5EF4-FFF2-40B4-BE49-F238E27FC236}">
                <a16:creationId xmlns:a16="http://schemas.microsoft.com/office/drawing/2014/main" id="{3FA7CD2C-9942-48D2-BECC-4732A97D1B36}"/>
              </a:ext>
            </a:extLst>
          </p:cNvPr>
          <p:cNvSpPr>
            <a:spLocks noChangeShapeType="1"/>
          </p:cNvSpPr>
          <p:nvPr/>
        </p:nvSpPr>
        <p:spPr>
          <a:xfrm>
            <a:off x="4644009" y="4365760"/>
            <a:ext cx="432048" cy="0"/>
          </a:xfrm>
          <a:prstGeom prst="line">
            <a:avLst/>
          </a:prstGeom>
          <a:noFill/>
          <a:ln w="38100">
            <a:solidFill>
              <a:schemeClr val="bg1">
                <a:lumMod val="50000"/>
              </a:schemeClr>
            </a:solidFill>
            <a:round/>
            <a:headEnd/>
            <a:tailEnd type="triangle" w="med" len="me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5" name="直線コネクタ 35">
            <a:extLst>
              <a:ext uri="{FF2B5EF4-FFF2-40B4-BE49-F238E27FC236}">
                <a16:creationId xmlns:a16="http://schemas.microsoft.com/office/drawing/2014/main" id="{036374F4-3073-46C4-BECC-BA7125E9AD7B}"/>
              </a:ext>
            </a:extLst>
          </p:cNvPr>
          <p:cNvSpPr>
            <a:spLocks noChangeShapeType="1"/>
          </p:cNvSpPr>
          <p:nvPr/>
        </p:nvSpPr>
        <p:spPr>
          <a:xfrm>
            <a:off x="5580112" y="6066520"/>
            <a:ext cx="1872207" cy="0"/>
          </a:xfrm>
          <a:prstGeom prst="line">
            <a:avLst/>
          </a:prstGeom>
          <a:noFill/>
          <a:ln w="38100">
            <a:solidFill>
              <a:schemeClr val="bg1">
                <a:lumMod val="50000"/>
              </a:schemeClr>
            </a:solidFill>
            <a:round/>
            <a:headEnd/>
            <a:tailEnd type="triangle" w="med" len="me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20" name="直線コネクタ 34">
            <a:extLst>
              <a:ext uri="{FF2B5EF4-FFF2-40B4-BE49-F238E27FC236}">
                <a16:creationId xmlns:a16="http://schemas.microsoft.com/office/drawing/2014/main" id="{C233BB91-33F3-4B5F-8993-6B74A193547C}"/>
              </a:ext>
            </a:extLst>
          </p:cNvPr>
          <p:cNvSpPr>
            <a:spLocks noChangeShapeType="1"/>
          </p:cNvSpPr>
          <p:nvPr/>
        </p:nvSpPr>
        <p:spPr>
          <a:xfrm>
            <a:off x="6531957" y="5346440"/>
            <a:ext cx="1856467" cy="0"/>
          </a:xfrm>
          <a:prstGeom prst="line">
            <a:avLst/>
          </a:prstGeom>
          <a:noFill/>
          <a:ln w="38100">
            <a:solidFill>
              <a:schemeClr val="bg1">
                <a:lumMod val="50000"/>
              </a:schemeClr>
            </a:solidFill>
            <a:round/>
            <a:headEnd/>
            <a:tailEnd type="triangle" w="med" len="me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22" name="正方形/長方形 3">
            <a:extLst>
              <a:ext uri="{FF2B5EF4-FFF2-40B4-BE49-F238E27FC236}">
                <a16:creationId xmlns:a16="http://schemas.microsoft.com/office/drawing/2014/main" id="{6B27021C-EF6F-41A2-B788-FCB18BC9CD28}"/>
              </a:ext>
            </a:extLst>
          </p:cNvPr>
          <p:cNvSpPr/>
          <p:nvPr/>
        </p:nvSpPr>
        <p:spPr>
          <a:xfrm>
            <a:off x="323528" y="3286579"/>
            <a:ext cx="1584176" cy="2848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スケジュールの例</a:t>
            </a: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a:t>
            </a:r>
            <a:endPar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endParaRPr>
          </a:p>
        </p:txBody>
      </p:sp>
      <p:sp>
        <p:nvSpPr>
          <p:cNvPr id="19" name="正方形/長方形 3">
            <a:extLst>
              <a:ext uri="{FF2B5EF4-FFF2-40B4-BE49-F238E27FC236}">
                <a16:creationId xmlns:a16="http://schemas.microsoft.com/office/drawing/2014/main" id="{5893569B-876A-4AE9-8D0B-6776E223F4FD}"/>
              </a:ext>
            </a:extLst>
          </p:cNvPr>
          <p:cNvSpPr/>
          <p:nvPr/>
        </p:nvSpPr>
        <p:spPr>
          <a:xfrm>
            <a:off x="5690930" y="614737"/>
            <a:ext cx="3258901" cy="2848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※67</a:t>
            </a:r>
            <a:r>
              <a:rPr kumimoji="1" lang="ja-JP" altLang="en-US"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ページ記載の注</a:t>
            </a:r>
            <a:r>
              <a:rPr kumimoji="1" lang="en-US" altLang="ja-JP"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1</a:t>
            </a:r>
            <a:r>
              <a:rPr kumimoji="1" lang="ja-JP" altLang="en-US"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）～注</a:t>
            </a:r>
            <a:r>
              <a:rPr kumimoji="1" lang="en-US" altLang="ja-JP"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5</a:t>
            </a:r>
            <a:r>
              <a:rPr kumimoji="1" lang="ja-JP" altLang="en-US"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）に留意すること</a:t>
            </a:r>
            <a:endParaRPr kumimoji="1" lang="ja-JP" altLang="en-US" sz="1200" b="0" i="0" u="sng"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endParaRPr>
          </a:p>
        </p:txBody>
      </p:sp>
    </p:spTree>
    <p:extLst>
      <p:ext uri="{BB962C8B-B14F-4D97-AF65-F5344CB8AC3E}">
        <p14:creationId xmlns:p14="http://schemas.microsoft.com/office/powerpoint/2010/main" val="273719142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3" name="Rectangle 67"/>
          <p:cNvSpPr>
            <a:spLocks noChangeArrowheads="1"/>
          </p:cNvSpPr>
          <p:nvPr/>
        </p:nvSpPr>
        <p:spPr>
          <a:xfrm>
            <a:off x="0" y="0"/>
            <a:ext cx="9144000" cy="573088"/>
          </a:xfrm>
          <a:prstGeom prst="rect">
            <a:avLst/>
          </a:prstGeom>
          <a:solidFill>
            <a:srgbClr val="00B0F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提案内容（</a:t>
            </a:r>
            <a:r>
              <a:rPr kumimoji="1" lang="en-US" altLang="ja-JP"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B-</a:t>
            </a:r>
            <a:r>
              <a:rPr kumimoji="1" lang="ja-JP" altLang="en-US"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（４））</a:t>
            </a:r>
          </a:p>
        </p:txBody>
      </p:sp>
      <p:sp>
        <p:nvSpPr>
          <p:cNvPr id="1895" name="正方形/長方形 10"/>
          <p:cNvSpPr/>
          <p:nvPr/>
        </p:nvSpPr>
        <p:spPr>
          <a:xfrm>
            <a:off x="7164288" y="116632"/>
            <a:ext cx="134523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経済産業省</a:t>
            </a:r>
          </a:p>
        </p:txBody>
      </p:sp>
      <p:sp>
        <p:nvSpPr>
          <p:cNvPr id="1898" name="Text Box 4"/>
          <p:cNvSpPr txBox="1">
            <a:spLocks noChangeArrowheads="1"/>
          </p:cNvSpPr>
          <p:nvPr/>
        </p:nvSpPr>
        <p:spPr>
          <a:xfrm>
            <a:off x="160971" y="600943"/>
            <a:ext cx="3258901" cy="307777"/>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ja-JP"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a:t>
            </a:r>
            <a:r>
              <a:rPr kumimoji="1" lang="en-US"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B. </a:t>
            </a:r>
            <a:r>
              <a:rPr kumimoji="1" lang="ja-JP" altLang="en-US"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今年度実証内容の具体性</a:t>
            </a:r>
            <a:r>
              <a:rPr kumimoji="1" lang="ja-JP"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a:t>
            </a:r>
          </a:p>
        </p:txBody>
      </p:sp>
      <p:sp>
        <p:nvSpPr>
          <p:cNvPr id="8" name="正方形/長方形 7"/>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88AF57B4-4B5C-46B9-AA8A-98C0A3A3CAA0}"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77</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9" name="正方形/長方形 8">
            <a:extLst>
              <a:ext uri="{FF2B5EF4-FFF2-40B4-BE49-F238E27FC236}">
                <a16:creationId xmlns:a16="http://schemas.microsoft.com/office/drawing/2014/main" id="{9D176D5D-DDE7-4344-A3C8-B795C4BEB424}"/>
              </a:ext>
            </a:extLst>
          </p:cNvPr>
          <p:cNvSpPr/>
          <p:nvPr/>
        </p:nvSpPr>
        <p:spPr>
          <a:xfrm>
            <a:off x="190939" y="936000"/>
            <a:ext cx="8762062" cy="284842"/>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ts val="1500"/>
              </a:lnSpc>
              <a:spcBef>
                <a:spcPct val="0"/>
              </a:spcBef>
              <a:spcAft>
                <a:spcPts val="0"/>
              </a:spcAft>
              <a:buClrTx/>
              <a:buSzTx/>
              <a:buFontTx/>
              <a:buNone/>
              <a:tabLst/>
              <a:defRPr/>
            </a:pPr>
            <a:r>
              <a:rPr kumimoji="1" lang="ja-JP" altLang="en-US" sz="1200" b="1" i="0" u="none" strike="noStrike" kern="100" cap="none" spc="0" normalizeH="0" baseline="0" noProof="0">
                <a:ln>
                  <a:noFill/>
                </a:ln>
                <a:solidFill>
                  <a:srgbClr val="FFFFFF"/>
                </a:solidFill>
                <a:effectLst/>
                <a:uLnTx/>
                <a:uFillTx/>
                <a:latin typeface="Arial"/>
                <a:ea typeface="ＭＳ Ｐゴシック"/>
                <a:cs typeface="+mn-cs"/>
              </a:rPr>
              <a:t>（４）実施体制の整備</a:t>
            </a:r>
            <a:endParaRPr kumimoji="1" lang="en-US" altLang="ja-JP" sz="1200" b="1" i="0" u="none" strike="noStrike" kern="100" cap="none" spc="0" normalizeH="0" baseline="0" noProof="0">
              <a:ln>
                <a:noFill/>
              </a:ln>
              <a:solidFill>
                <a:srgbClr val="FFFFFF"/>
              </a:solidFill>
              <a:effectLst/>
              <a:uLnTx/>
              <a:uFillTx/>
              <a:latin typeface="Arial"/>
              <a:ea typeface="ＭＳ Ｐゴシック"/>
              <a:cs typeface="+mn-cs"/>
            </a:endParaRPr>
          </a:p>
        </p:txBody>
      </p:sp>
      <p:sp>
        <p:nvSpPr>
          <p:cNvPr id="12" name="正方形/長方形 11">
            <a:extLst>
              <a:ext uri="{FF2B5EF4-FFF2-40B4-BE49-F238E27FC236}">
                <a16:creationId xmlns:a16="http://schemas.microsoft.com/office/drawing/2014/main" id="{1DD56A6A-27E7-48E5-A85D-047994528AE8}"/>
              </a:ext>
            </a:extLst>
          </p:cNvPr>
          <p:cNvSpPr/>
          <p:nvPr/>
        </p:nvSpPr>
        <p:spPr>
          <a:xfrm>
            <a:off x="190939" y="1220842"/>
            <a:ext cx="8762062" cy="5520526"/>
          </a:xfrm>
          <a:prstGeom prst="rect">
            <a:avLst/>
          </a:prstGeom>
          <a:noFill/>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marR="0" lvl="0" indent="-171450" algn="l" defTabSz="914400" rtl="0" eaLnBrk="0" fontAlgn="base" latinLnBrk="0" hangingPunct="0">
              <a:lnSpc>
                <a:spcPts val="1500"/>
              </a:lnSpc>
              <a:spcBef>
                <a:spcPct val="0"/>
              </a:spcBef>
              <a:spcAft>
                <a:spcPts val="0"/>
              </a:spcAft>
              <a:buClrTx/>
              <a:buSzTx/>
              <a:buFont typeface="Arial" panose="020B0604020202020204" pitchFamily="34" charset="0"/>
              <a:buChar char="•"/>
              <a:tabLst/>
              <a:defRPr/>
            </a:pPr>
            <a:r>
              <a:rPr kumimoji="1" lang="ja-JP" altLang="en-US" sz="1200" b="0" i="0" u="none" strike="noStrike" kern="100" cap="none" spc="0" normalizeH="0" baseline="0" noProof="0">
                <a:ln>
                  <a:noFill/>
                </a:ln>
                <a:solidFill>
                  <a:srgbClr val="000000"/>
                </a:solidFill>
                <a:effectLst/>
                <a:uLnTx/>
                <a:uFillTx/>
                <a:latin typeface="ＭＳ Ｐゴシック"/>
                <a:ea typeface="ＭＳ Ｐゴシック"/>
                <a:cs typeface="+mn-cs"/>
              </a:rPr>
              <a:t>○○○</a:t>
            </a:r>
            <a:endParaRPr kumimoji="1" lang="en-US" altLang="ja-JP" sz="1200" b="0" i="0" u="none" strike="noStrike" kern="100" cap="none" spc="0" normalizeH="0" baseline="0" noProof="0">
              <a:ln>
                <a:noFill/>
              </a:ln>
              <a:solidFill>
                <a:srgbClr val="000000"/>
              </a:solidFill>
              <a:effectLst/>
              <a:uLnTx/>
              <a:uFillTx/>
              <a:latin typeface="ＭＳ Ｐゴシック"/>
              <a:ea typeface="ＭＳ Ｐゴシック"/>
              <a:cs typeface="+mn-cs"/>
            </a:endParaRPr>
          </a:p>
          <a:p>
            <a:pPr marL="0" marR="0" lvl="0" indent="0" algn="l" defTabSz="914400" rtl="0" eaLnBrk="0" fontAlgn="base" latinLnBrk="0" hangingPunct="0">
              <a:lnSpc>
                <a:spcPts val="1500"/>
              </a:lnSpc>
              <a:spcBef>
                <a:spcPct val="0"/>
              </a:spcBef>
              <a:spcAft>
                <a:spcPts val="0"/>
              </a:spcAft>
              <a:buClrTx/>
              <a:buSzTx/>
              <a:buFontTx/>
              <a:buNone/>
              <a:tabLst/>
              <a:defRPr/>
            </a:pPr>
            <a:endParaRPr kumimoji="1" lang="en-US" altLang="ja-JP" sz="1200" b="0" i="0" u="none" strike="noStrike" kern="100" cap="none" spc="0" normalizeH="0" baseline="0" noProof="0">
              <a:ln>
                <a:noFill/>
              </a:ln>
              <a:solidFill>
                <a:srgbClr val="000000"/>
              </a:solidFill>
              <a:effectLst/>
              <a:uLnTx/>
              <a:uFillTx/>
              <a:latin typeface="ＭＳ Ｐゴシック"/>
              <a:ea typeface="ＭＳ Ｐゴシック"/>
              <a:cs typeface="+mn-cs"/>
            </a:endParaRPr>
          </a:p>
          <a:p>
            <a:pPr marL="0" marR="0" lvl="0" indent="0" algn="l" defTabSz="914400" rtl="0" eaLnBrk="0" fontAlgn="base" latinLnBrk="0" hangingPunct="0">
              <a:lnSpc>
                <a:spcPts val="1500"/>
              </a:lnSpc>
              <a:spcBef>
                <a:spcPct val="0"/>
              </a:spcBef>
              <a:spcAft>
                <a:spcPts val="0"/>
              </a:spcAft>
              <a:buClrTx/>
              <a:buSzTx/>
              <a:buFontTx/>
              <a:buNone/>
              <a:tabLst/>
              <a:defRPr/>
            </a:pP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mn-cs"/>
              </a:rPr>
              <a:t>※</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mn-cs"/>
              </a:rPr>
              <a:t>体制図（様式自由）をご記載ください。また、以下の主体には指定の印・文言を付記してください</a:t>
            </a:r>
            <a:endPar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mn-cs"/>
            </a:endParaRPr>
          </a:p>
          <a:p>
            <a:pPr marL="171450" marR="0" lvl="0" indent="-171450" algn="l" defTabSz="914400" rtl="0" eaLnBrk="0" fontAlgn="base" latinLnBrk="0" hangingPunct="0">
              <a:lnSpc>
                <a:spcPts val="1500"/>
              </a:lnSpc>
              <a:spcBef>
                <a:spcPct val="0"/>
              </a:spcBef>
              <a:spcAft>
                <a:spcPts val="0"/>
              </a:spcAft>
              <a:buClrTx/>
              <a:buSzTx/>
              <a:buFont typeface="Arial" panose="020B0604020202020204" pitchFamily="34" charset="0"/>
              <a:buChar char="•"/>
              <a:tabLst/>
              <a:defRPr/>
            </a:pP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mn-cs"/>
              </a:rPr>
              <a:t>代表してプロジェクト運営を行う（採択後の実証実験内容の調整に関する会議や中間報告等を主導する）主体</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mn-cs"/>
                <a:sym typeface="Wingdings" panose="05000000000000000000" pitchFamily="2" charset="2"/>
              </a:rPr>
              <a:t>：（★）</a:t>
            </a:r>
            <a:endPar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mn-cs"/>
            </a:endParaRPr>
          </a:p>
          <a:p>
            <a:pPr marL="171450" marR="0" lvl="0" indent="-171450" algn="l" defTabSz="914400" rtl="0" eaLnBrk="0" fontAlgn="base" latinLnBrk="0" hangingPunct="0">
              <a:lnSpc>
                <a:spcPts val="1500"/>
              </a:lnSpc>
              <a:spcBef>
                <a:spcPct val="0"/>
              </a:spcBef>
              <a:spcAft>
                <a:spcPts val="0"/>
              </a:spcAft>
              <a:buClrTx/>
              <a:buSzTx/>
              <a:buFont typeface="Arial" panose="020B0604020202020204" pitchFamily="34" charset="0"/>
              <a:buChar char="•"/>
              <a:tabLst/>
              <a:defRPr/>
            </a:pP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mn-cs"/>
              </a:rPr>
              <a:t>経済産業省・経済産業局・事務局コンソーシアムとの会議に参加する主体：（●）</a:t>
            </a:r>
            <a:endPar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mn-cs"/>
            </a:endParaRPr>
          </a:p>
          <a:p>
            <a:pPr marL="171450" marR="0" lvl="0" indent="-171450" algn="l" defTabSz="914400" rtl="0" eaLnBrk="0" fontAlgn="base" latinLnBrk="0" hangingPunct="0">
              <a:lnSpc>
                <a:spcPts val="1500"/>
              </a:lnSpc>
              <a:spcBef>
                <a:spcPct val="0"/>
              </a:spcBef>
              <a:spcAft>
                <a:spcPts val="0"/>
              </a:spcAft>
              <a:buClrTx/>
              <a:buSzTx/>
              <a:buFont typeface="Arial" panose="020B0604020202020204" pitchFamily="34" charset="0"/>
              <a:buChar char="•"/>
              <a:tabLst/>
              <a:defRPr/>
            </a:pP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mn-cs"/>
              </a:rPr>
              <a:t>参画が確定していない（呼びかけ中など未定の）主体：</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mn-cs"/>
                <a:sym typeface="Wingdings" panose="05000000000000000000" pitchFamily="2" charset="2"/>
              </a:rPr>
              <a:t>（調整中</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mn-cs"/>
              </a:rPr>
              <a:t>）</a:t>
            </a:r>
            <a:endPar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mn-cs"/>
            </a:endParaRPr>
          </a:p>
          <a:p>
            <a:pPr marL="0" marR="0" lvl="0" indent="0" algn="l" defTabSz="914400" rtl="0" eaLnBrk="0" fontAlgn="base" latinLnBrk="0" hangingPunct="0">
              <a:lnSpc>
                <a:spcPts val="1500"/>
              </a:lnSpc>
              <a:spcBef>
                <a:spcPct val="0"/>
              </a:spcBef>
              <a:spcAft>
                <a:spcPts val="0"/>
              </a:spcAft>
              <a:buClrTx/>
              <a:buSzTx/>
              <a:buFontTx/>
              <a:buNone/>
              <a:tabLst/>
              <a:defRPr/>
            </a:pP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「スマートモビリティの創り方～みんなのガイドブック～」参考ページ：</a:t>
            </a: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P25</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a:t>
            </a: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30</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a:t>
            </a: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40</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a:t>
            </a: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44</a:t>
            </a:r>
            <a:endPar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mn-cs"/>
            </a:endParaRPr>
          </a:p>
        </p:txBody>
      </p:sp>
      <p:sp>
        <p:nvSpPr>
          <p:cNvPr id="19" name="Rectangle 13">
            <a:extLst>
              <a:ext uri="{FF2B5EF4-FFF2-40B4-BE49-F238E27FC236}">
                <a16:creationId xmlns:a16="http://schemas.microsoft.com/office/drawing/2014/main" id="{05EA2F08-B601-45AF-8E9A-DA297A245613}"/>
              </a:ext>
            </a:extLst>
          </p:cNvPr>
          <p:cNvSpPr>
            <a:spLocks noChangeArrowheads="1"/>
          </p:cNvSpPr>
          <p:nvPr/>
        </p:nvSpPr>
        <p:spPr bwMode="blackWhite">
          <a:xfrm>
            <a:off x="2754255" y="4730598"/>
            <a:ext cx="1112906" cy="570609"/>
          </a:xfrm>
          <a:prstGeom prst="rect">
            <a:avLst/>
          </a:prstGeom>
          <a:noFill/>
          <a:ln w="9525">
            <a:solidFill>
              <a:schemeClr val="bg1">
                <a:lumMod val="50000"/>
              </a:schemeClr>
            </a:solidFill>
            <a:miter lim="800000"/>
            <a:headEnd/>
            <a:tailEnd/>
          </a:ln>
        </p:spPr>
        <p:txBody>
          <a:bodyPr lIns="90000" tIns="46800" rIns="90000" bIns="46800" anchor="ctr">
            <a:noAutofit/>
          </a:bodyPr>
          <a:lstStyle>
            <a:defPPr>
              <a:defRPr lang="ja-JP"/>
            </a:defPPr>
            <a:lvl1pPr algn="ctr" rtl="0" fontAlgn="base">
              <a:spcBef>
                <a:spcPct val="0"/>
              </a:spcBef>
              <a:spcAft>
                <a:spcPct val="0"/>
              </a:spcAft>
              <a:defRPr kumimoji="1" sz="1200" kern="1200">
                <a:solidFill>
                  <a:schemeClr val="tx1"/>
                </a:solidFill>
                <a:latin typeface="Arial" charset="0"/>
                <a:ea typeface="ＭＳ Ｐゴシック" charset="-128"/>
                <a:cs typeface="+mn-cs"/>
              </a:defRPr>
            </a:lvl1pPr>
            <a:lvl2pPr marL="457200" algn="ctr" rtl="0" fontAlgn="base">
              <a:spcBef>
                <a:spcPct val="0"/>
              </a:spcBef>
              <a:spcAft>
                <a:spcPct val="0"/>
              </a:spcAft>
              <a:defRPr kumimoji="1" sz="1200" kern="1200">
                <a:solidFill>
                  <a:schemeClr val="tx1"/>
                </a:solidFill>
                <a:latin typeface="Arial" charset="0"/>
                <a:ea typeface="ＭＳ Ｐゴシック" charset="-128"/>
                <a:cs typeface="+mn-cs"/>
              </a:defRPr>
            </a:lvl2pPr>
            <a:lvl3pPr marL="914400" algn="ctr" rtl="0" fontAlgn="base">
              <a:spcBef>
                <a:spcPct val="0"/>
              </a:spcBef>
              <a:spcAft>
                <a:spcPct val="0"/>
              </a:spcAft>
              <a:defRPr kumimoji="1" sz="1200" kern="1200">
                <a:solidFill>
                  <a:schemeClr val="tx1"/>
                </a:solidFill>
                <a:latin typeface="Arial" charset="0"/>
                <a:ea typeface="ＭＳ Ｐゴシック" charset="-128"/>
                <a:cs typeface="+mn-cs"/>
              </a:defRPr>
            </a:lvl3pPr>
            <a:lvl4pPr marL="1371600" algn="ctr" rtl="0" fontAlgn="base">
              <a:spcBef>
                <a:spcPct val="0"/>
              </a:spcBef>
              <a:spcAft>
                <a:spcPct val="0"/>
              </a:spcAft>
              <a:defRPr kumimoji="1" sz="1200" kern="1200">
                <a:solidFill>
                  <a:schemeClr val="tx1"/>
                </a:solidFill>
                <a:latin typeface="Arial" charset="0"/>
                <a:ea typeface="ＭＳ Ｐゴシック" charset="-128"/>
                <a:cs typeface="+mn-cs"/>
              </a:defRPr>
            </a:lvl4pPr>
            <a:lvl5pPr marL="1828800" algn="ctr" rtl="0" fontAlgn="base">
              <a:spcBef>
                <a:spcPct val="0"/>
              </a:spcBef>
              <a:spcAft>
                <a:spcPct val="0"/>
              </a:spcAft>
              <a:defRPr kumimoji="1" sz="1200" kern="1200">
                <a:solidFill>
                  <a:schemeClr val="tx1"/>
                </a:solidFill>
                <a:latin typeface="Arial" charset="0"/>
                <a:ea typeface="ＭＳ Ｐゴシック" charset="-128"/>
                <a:cs typeface="+mn-cs"/>
              </a:defRPr>
            </a:lvl5pPr>
            <a:lvl6pPr marL="2286000" algn="l" defTabSz="914400" rtl="0" eaLnBrk="1" latinLnBrk="0" hangingPunct="1">
              <a:defRPr kumimoji="1" sz="1200" kern="1200">
                <a:solidFill>
                  <a:schemeClr val="tx1"/>
                </a:solidFill>
                <a:latin typeface="Arial" charset="0"/>
                <a:ea typeface="ＭＳ Ｐゴシック" charset="-128"/>
                <a:cs typeface="+mn-cs"/>
              </a:defRPr>
            </a:lvl6pPr>
            <a:lvl7pPr marL="2743200" algn="l" defTabSz="914400" rtl="0" eaLnBrk="1" latinLnBrk="0" hangingPunct="1">
              <a:defRPr kumimoji="1" sz="1200" kern="1200">
                <a:solidFill>
                  <a:schemeClr val="tx1"/>
                </a:solidFill>
                <a:latin typeface="Arial" charset="0"/>
                <a:ea typeface="ＭＳ Ｐゴシック" charset="-128"/>
                <a:cs typeface="+mn-cs"/>
              </a:defRPr>
            </a:lvl7pPr>
            <a:lvl8pPr marL="3200400" algn="l" defTabSz="914400" rtl="0" eaLnBrk="1" latinLnBrk="0" hangingPunct="1">
              <a:defRPr kumimoji="1" sz="1200" kern="1200">
                <a:solidFill>
                  <a:schemeClr val="tx1"/>
                </a:solidFill>
                <a:latin typeface="Arial" charset="0"/>
                <a:ea typeface="ＭＳ Ｐゴシック" charset="-128"/>
                <a:cs typeface="+mn-cs"/>
              </a:defRPr>
            </a:lvl8pPr>
            <a:lvl9pPr marL="3657600" algn="l" defTabSz="914400" rtl="0" eaLnBrk="1" latinLnBrk="0" hangingPunct="1">
              <a:defRPr kumimoji="1" sz="1200" kern="1200">
                <a:solidFill>
                  <a:schemeClr val="tx1"/>
                </a:solidFill>
                <a:latin typeface="Arial" charset="0"/>
                <a:ea typeface="ＭＳ Ｐゴシック" charset="-128"/>
                <a:cs typeface="+mn-cs"/>
              </a:defRPr>
            </a:lvl9pPr>
          </a:lstStyle>
          <a:p>
            <a:pPr marL="0" marR="0" lvl="0" indent="0" algn="ctr" defTabSz="955675" rtl="0" eaLnBrk="0" fontAlgn="base" latinLnBrk="0" hangingPunct="0">
              <a:lnSpc>
                <a:spcPct val="100000"/>
              </a:lnSpc>
              <a:spcBef>
                <a:spcPct val="0"/>
              </a:spcBef>
              <a:spcAft>
                <a:spcPct val="0"/>
              </a:spcAft>
              <a:buClr>
                <a:srgbClr val="808080"/>
              </a:buClr>
              <a:buSzPct val="100000"/>
              <a:buFontTx/>
              <a:buNone/>
              <a:tabLst/>
              <a:defRPr/>
            </a:pPr>
            <a:r>
              <a:rPr kumimoji="1" lang="ja-JP" altLang="en-US" sz="1200" b="0" i="0" u="none" strike="noStrike" kern="1200" cap="none" spc="0" normalizeH="0" baseline="0" noProof="0">
                <a:ln>
                  <a:noFill/>
                </a:ln>
                <a:solidFill>
                  <a:srgbClr val="000000"/>
                </a:solidFill>
                <a:effectLst/>
                <a:uLnTx/>
                <a:uFillTx/>
                <a:latin typeface="ＭＳ Ｐゴシック"/>
                <a:ea typeface="ＭＳ Ｐゴシック"/>
                <a:cs typeface="Arial" pitchFamily="34" charset="0"/>
              </a:rPr>
              <a:t>□□</a:t>
            </a:r>
            <a:endParaRPr kumimoji="1" lang="en-US" altLang="ja-JP" sz="1200" b="0" i="0" u="none" strike="noStrike" kern="1200" cap="none" spc="0" normalizeH="0" baseline="0" noProof="0">
              <a:ln>
                <a:noFill/>
              </a:ln>
              <a:solidFill>
                <a:srgbClr val="000000"/>
              </a:solidFill>
              <a:effectLst/>
              <a:uLnTx/>
              <a:uFillTx/>
              <a:latin typeface="ＭＳ Ｐゴシック"/>
              <a:ea typeface="ＭＳ Ｐゴシック"/>
              <a:cs typeface="Arial" pitchFamily="34" charset="0"/>
            </a:endParaRPr>
          </a:p>
          <a:p>
            <a:pPr marL="0" marR="0" lvl="0" indent="0" algn="ctr" defTabSz="955675" rtl="0" eaLnBrk="0" fontAlgn="base" latinLnBrk="0" hangingPunct="0">
              <a:lnSpc>
                <a:spcPct val="100000"/>
              </a:lnSpc>
              <a:spcBef>
                <a:spcPct val="0"/>
              </a:spcBef>
              <a:spcAft>
                <a:spcPct val="0"/>
              </a:spcAft>
              <a:buClr>
                <a:srgbClr val="808080"/>
              </a:buClr>
              <a:buSzPct val="100000"/>
              <a:buFontTx/>
              <a:buNone/>
              <a:tabLst/>
              <a:defRPr/>
            </a:pPr>
            <a:r>
              <a:rPr kumimoji="1" lang="ja-JP" altLang="en-US" sz="1200" b="0" i="0" u="none" strike="noStrike" kern="1200" cap="none" spc="0" normalizeH="0" baseline="0" noProof="0">
                <a:ln>
                  <a:noFill/>
                </a:ln>
                <a:solidFill>
                  <a:srgbClr val="000000"/>
                </a:solidFill>
                <a:effectLst/>
                <a:uLnTx/>
                <a:uFillTx/>
                <a:latin typeface="ＭＳ Ｐゴシック"/>
                <a:ea typeface="ＭＳ Ｐゴシック"/>
                <a:cs typeface="Arial" pitchFamily="34" charset="0"/>
              </a:rPr>
              <a:t>（●）</a:t>
            </a:r>
          </a:p>
        </p:txBody>
      </p:sp>
      <p:sp>
        <p:nvSpPr>
          <p:cNvPr id="20" name="Rectangle 13">
            <a:extLst>
              <a:ext uri="{FF2B5EF4-FFF2-40B4-BE49-F238E27FC236}">
                <a16:creationId xmlns:a16="http://schemas.microsoft.com/office/drawing/2014/main" id="{0D4772E1-FFD2-4A2C-BC68-8863C039C2C4}"/>
              </a:ext>
            </a:extLst>
          </p:cNvPr>
          <p:cNvSpPr>
            <a:spLocks noChangeArrowheads="1"/>
          </p:cNvSpPr>
          <p:nvPr/>
        </p:nvSpPr>
        <p:spPr bwMode="blackWhite">
          <a:xfrm>
            <a:off x="5276841" y="4730599"/>
            <a:ext cx="1112906" cy="570609"/>
          </a:xfrm>
          <a:prstGeom prst="rect">
            <a:avLst/>
          </a:prstGeom>
          <a:noFill/>
          <a:ln w="9525">
            <a:solidFill>
              <a:schemeClr val="bg1">
                <a:lumMod val="50000"/>
              </a:schemeClr>
            </a:solidFill>
            <a:miter lim="800000"/>
            <a:headEnd/>
            <a:tailEnd/>
          </a:ln>
        </p:spPr>
        <p:txBody>
          <a:bodyPr lIns="90000" tIns="46800" rIns="90000" bIns="46800" anchor="ctr">
            <a:noAutofit/>
          </a:bodyPr>
          <a:lstStyle>
            <a:defPPr>
              <a:defRPr lang="ja-JP"/>
            </a:defPPr>
            <a:lvl1pPr algn="ctr" rtl="0" fontAlgn="base">
              <a:spcBef>
                <a:spcPct val="0"/>
              </a:spcBef>
              <a:spcAft>
                <a:spcPct val="0"/>
              </a:spcAft>
              <a:defRPr kumimoji="1" sz="1200" kern="1200">
                <a:solidFill>
                  <a:schemeClr val="tx1"/>
                </a:solidFill>
                <a:latin typeface="Arial" charset="0"/>
                <a:ea typeface="ＭＳ Ｐゴシック" charset="-128"/>
                <a:cs typeface="+mn-cs"/>
              </a:defRPr>
            </a:lvl1pPr>
            <a:lvl2pPr marL="457200" algn="ctr" rtl="0" fontAlgn="base">
              <a:spcBef>
                <a:spcPct val="0"/>
              </a:spcBef>
              <a:spcAft>
                <a:spcPct val="0"/>
              </a:spcAft>
              <a:defRPr kumimoji="1" sz="1200" kern="1200">
                <a:solidFill>
                  <a:schemeClr val="tx1"/>
                </a:solidFill>
                <a:latin typeface="Arial" charset="0"/>
                <a:ea typeface="ＭＳ Ｐゴシック" charset="-128"/>
                <a:cs typeface="+mn-cs"/>
              </a:defRPr>
            </a:lvl2pPr>
            <a:lvl3pPr marL="914400" algn="ctr" rtl="0" fontAlgn="base">
              <a:spcBef>
                <a:spcPct val="0"/>
              </a:spcBef>
              <a:spcAft>
                <a:spcPct val="0"/>
              </a:spcAft>
              <a:defRPr kumimoji="1" sz="1200" kern="1200">
                <a:solidFill>
                  <a:schemeClr val="tx1"/>
                </a:solidFill>
                <a:latin typeface="Arial" charset="0"/>
                <a:ea typeface="ＭＳ Ｐゴシック" charset="-128"/>
                <a:cs typeface="+mn-cs"/>
              </a:defRPr>
            </a:lvl3pPr>
            <a:lvl4pPr marL="1371600" algn="ctr" rtl="0" fontAlgn="base">
              <a:spcBef>
                <a:spcPct val="0"/>
              </a:spcBef>
              <a:spcAft>
                <a:spcPct val="0"/>
              </a:spcAft>
              <a:defRPr kumimoji="1" sz="1200" kern="1200">
                <a:solidFill>
                  <a:schemeClr val="tx1"/>
                </a:solidFill>
                <a:latin typeface="Arial" charset="0"/>
                <a:ea typeface="ＭＳ Ｐゴシック" charset="-128"/>
                <a:cs typeface="+mn-cs"/>
              </a:defRPr>
            </a:lvl4pPr>
            <a:lvl5pPr marL="1828800" algn="ctr" rtl="0" fontAlgn="base">
              <a:spcBef>
                <a:spcPct val="0"/>
              </a:spcBef>
              <a:spcAft>
                <a:spcPct val="0"/>
              </a:spcAft>
              <a:defRPr kumimoji="1" sz="1200" kern="1200">
                <a:solidFill>
                  <a:schemeClr val="tx1"/>
                </a:solidFill>
                <a:latin typeface="Arial" charset="0"/>
                <a:ea typeface="ＭＳ Ｐゴシック" charset="-128"/>
                <a:cs typeface="+mn-cs"/>
              </a:defRPr>
            </a:lvl5pPr>
            <a:lvl6pPr marL="2286000" algn="l" defTabSz="914400" rtl="0" eaLnBrk="1" latinLnBrk="0" hangingPunct="1">
              <a:defRPr kumimoji="1" sz="1200" kern="1200">
                <a:solidFill>
                  <a:schemeClr val="tx1"/>
                </a:solidFill>
                <a:latin typeface="Arial" charset="0"/>
                <a:ea typeface="ＭＳ Ｐゴシック" charset="-128"/>
                <a:cs typeface="+mn-cs"/>
              </a:defRPr>
            </a:lvl6pPr>
            <a:lvl7pPr marL="2743200" algn="l" defTabSz="914400" rtl="0" eaLnBrk="1" latinLnBrk="0" hangingPunct="1">
              <a:defRPr kumimoji="1" sz="1200" kern="1200">
                <a:solidFill>
                  <a:schemeClr val="tx1"/>
                </a:solidFill>
                <a:latin typeface="Arial" charset="0"/>
                <a:ea typeface="ＭＳ Ｐゴシック" charset="-128"/>
                <a:cs typeface="+mn-cs"/>
              </a:defRPr>
            </a:lvl7pPr>
            <a:lvl8pPr marL="3200400" algn="l" defTabSz="914400" rtl="0" eaLnBrk="1" latinLnBrk="0" hangingPunct="1">
              <a:defRPr kumimoji="1" sz="1200" kern="1200">
                <a:solidFill>
                  <a:schemeClr val="tx1"/>
                </a:solidFill>
                <a:latin typeface="Arial" charset="0"/>
                <a:ea typeface="ＭＳ Ｐゴシック" charset="-128"/>
                <a:cs typeface="+mn-cs"/>
              </a:defRPr>
            </a:lvl8pPr>
            <a:lvl9pPr marL="3657600" algn="l" defTabSz="914400" rtl="0" eaLnBrk="1" latinLnBrk="0" hangingPunct="1">
              <a:defRPr kumimoji="1" sz="1200" kern="1200">
                <a:solidFill>
                  <a:schemeClr val="tx1"/>
                </a:solidFill>
                <a:latin typeface="Arial" charset="0"/>
                <a:ea typeface="ＭＳ Ｐゴシック" charset="-128"/>
                <a:cs typeface="+mn-cs"/>
              </a:defRPr>
            </a:lvl9pPr>
          </a:lstStyle>
          <a:p>
            <a:pPr marL="0" marR="0" lvl="0" indent="0" algn="ctr" defTabSz="955675" rtl="0" eaLnBrk="0" fontAlgn="base" latinLnBrk="0" hangingPunct="0">
              <a:lnSpc>
                <a:spcPct val="100000"/>
              </a:lnSpc>
              <a:spcBef>
                <a:spcPct val="0"/>
              </a:spcBef>
              <a:spcAft>
                <a:spcPct val="0"/>
              </a:spcAft>
              <a:buClr>
                <a:srgbClr val="808080"/>
              </a:buClr>
              <a:buSzPct val="100000"/>
              <a:buFontTx/>
              <a:buNone/>
              <a:tabLst/>
              <a:defRPr/>
            </a:pPr>
            <a:r>
              <a:rPr kumimoji="1" lang="ja-JP" altLang="en-US" sz="1200" b="0" i="0" u="none" strike="noStrike" kern="1200" cap="none" spc="0" normalizeH="0" baseline="0" noProof="0">
                <a:ln>
                  <a:noFill/>
                </a:ln>
                <a:solidFill>
                  <a:srgbClr val="000000"/>
                </a:solidFill>
                <a:effectLst/>
                <a:uLnTx/>
                <a:uFillTx/>
                <a:latin typeface="ＭＳ Ｐゴシック"/>
                <a:ea typeface="ＭＳ Ｐゴシック"/>
                <a:cs typeface="Arial" pitchFamily="34" charset="0"/>
              </a:rPr>
              <a:t>✕✕</a:t>
            </a:r>
            <a:endParaRPr kumimoji="1" lang="en-US" altLang="ja-JP" sz="1200" b="0" i="0" u="none" strike="noStrike" kern="1200" cap="none" spc="0" normalizeH="0" baseline="0" noProof="0">
              <a:ln>
                <a:noFill/>
              </a:ln>
              <a:solidFill>
                <a:srgbClr val="000000"/>
              </a:solidFill>
              <a:effectLst/>
              <a:uLnTx/>
              <a:uFillTx/>
              <a:latin typeface="ＭＳ Ｐゴシック"/>
              <a:ea typeface="ＭＳ Ｐゴシック"/>
              <a:cs typeface="Arial" pitchFamily="34" charset="0"/>
            </a:endParaRPr>
          </a:p>
          <a:p>
            <a:pPr marL="0" marR="0" lvl="0" indent="0" algn="ctr" defTabSz="955675" rtl="0" eaLnBrk="0" fontAlgn="base" latinLnBrk="0" hangingPunct="0">
              <a:lnSpc>
                <a:spcPct val="100000"/>
              </a:lnSpc>
              <a:spcBef>
                <a:spcPct val="0"/>
              </a:spcBef>
              <a:spcAft>
                <a:spcPct val="0"/>
              </a:spcAft>
              <a:buClr>
                <a:srgbClr val="808080"/>
              </a:buClr>
              <a:buSzPct val="100000"/>
              <a:buFontTx/>
              <a:buNone/>
              <a:tabLst/>
              <a:defRPr/>
            </a:pPr>
            <a:r>
              <a:rPr kumimoji="1" lang="ja-JP" altLang="en-US" sz="1200" b="0" i="0" u="none" strike="noStrike" kern="1200" cap="none" spc="0" normalizeH="0" baseline="0" noProof="0">
                <a:ln>
                  <a:noFill/>
                </a:ln>
                <a:solidFill>
                  <a:srgbClr val="000000"/>
                </a:solidFill>
                <a:effectLst/>
                <a:uLnTx/>
                <a:uFillTx/>
                <a:latin typeface="ＭＳ Ｐゴシック"/>
                <a:ea typeface="ＭＳ Ｐゴシック"/>
                <a:cs typeface="Arial" pitchFamily="34" charset="0"/>
              </a:rPr>
              <a:t>（調整中）</a:t>
            </a:r>
          </a:p>
        </p:txBody>
      </p:sp>
      <p:sp>
        <p:nvSpPr>
          <p:cNvPr id="21" name="Rectangle 13">
            <a:extLst>
              <a:ext uri="{FF2B5EF4-FFF2-40B4-BE49-F238E27FC236}">
                <a16:creationId xmlns:a16="http://schemas.microsoft.com/office/drawing/2014/main" id="{AC736210-4CD8-42F3-9EC4-50CBD3F218D5}"/>
              </a:ext>
            </a:extLst>
          </p:cNvPr>
          <p:cNvSpPr>
            <a:spLocks noChangeArrowheads="1"/>
          </p:cNvSpPr>
          <p:nvPr/>
        </p:nvSpPr>
        <p:spPr bwMode="blackWhite">
          <a:xfrm>
            <a:off x="4015548" y="3185171"/>
            <a:ext cx="1112906" cy="612283"/>
          </a:xfrm>
          <a:prstGeom prst="rect">
            <a:avLst/>
          </a:prstGeom>
          <a:noFill/>
          <a:ln w="9525">
            <a:solidFill>
              <a:schemeClr val="bg1">
                <a:lumMod val="50000"/>
              </a:schemeClr>
            </a:solidFill>
            <a:miter lim="800000"/>
            <a:headEnd/>
            <a:tailEnd/>
          </a:ln>
        </p:spPr>
        <p:txBody>
          <a:bodyPr lIns="90000" tIns="46800" rIns="90000" bIns="46800" anchor="ctr">
            <a:noAutofit/>
          </a:bodyPr>
          <a:lstStyle>
            <a:defPPr>
              <a:defRPr lang="ja-JP"/>
            </a:defPPr>
            <a:lvl1pPr algn="ctr" rtl="0" fontAlgn="base">
              <a:spcBef>
                <a:spcPct val="0"/>
              </a:spcBef>
              <a:spcAft>
                <a:spcPct val="0"/>
              </a:spcAft>
              <a:defRPr kumimoji="1" sz="1200" kern="1200">
                <a:solidFill>
                  <a:schemeClr val="tx1"/>
                </a:solidFill>
                <a:latin typeface="Arial" charset="0"/>
                <a:ea typeface="ＭＳ Ｐゴシック" charset="-128"/>
                <a:cs typeface="+mn-cs"/>
              </a:defRPr>
            </a:lvl1pPr>
            <a:lvl2pPr marL="457200" algn="ctr" rtl="0" fontAlgn="base">
              <a:spcBef>
                <a:spcPct val="0"/>
              </a:spcBef>
              <a:spcAft>
                <a:spcPct val="0"/>
              </a:spcAft>
              <a:defRPr kumimoji="1" sz="1200" kern="1200">
                <a:solidFill>
                  <a:schemeClr val="tx1"/>
                </a:solidFill>
                <a:latin typeface="Arial" charset="0"/>
                <a:ea typeface="ＭＳ Ｐゴシック" charset="-128"/>
                <a:cs typeface="+mn-cs"/>
              </a:defRPr>
            </a:lvl2pPr>
            <a:lvl3pPr marL="914400" algn="ctr" rtl="0" fontAlgn="base">
              <a:spcBef>
                <a:spcPct val="0"/>
              </a:spcBef>
              <a:spcAft>
                <a:spcPct val="0"/>
              </a:spcAft>
              <a:defRPr kumimoji="1" sz="1200" kern="1200">
                <a:solidFill>
                  <a:schemeClr val="tx1"/>
                </a:solidFill>
                <a:latin typeface="Arial" charset="0"/>
                <a:ea typeface="ＭＳ Ｐゴシック" charset="-128"/>
                <a:cs typeface="+mn-cs"/>
              </a:defRPr>
            </a:lvl3pPr>
            <a:lvl4pPr marL="1371600" algn="ctr" rtl="0" fontAlgn="base">
              <a:spcBef>
                <a:spcPct val="0"/>
              </a:spcBef>
              <a:spcAft>
                <a:spcPct val="0"/>
              </a:spcAft>
              <a:defRPr kumimoji="1" sz="1200" kern="1200">
                <a:solidFill>
                  <a:schemeClr val="tx1"/>
                </a:solidFill>
                <a:latin typeface="Arial" charset="0"/>
                <a:ea typeface="ＭＳ Ｐゴシック" charset="-128"/>
                <a:cs typeface="+mn-cs"/>
              </a:defRPr>
            </a:lvl4pPr>
            <a:lvl5pPr marL="1828800" algn="ctr" rtl="0" fontAlgn="base">
              <a:spcBef>
                <a:spcPct val="0"/>
              </a:spcBef>
              <a:spcAft>
                <a:spcPct val="0"/>
              </a:spcAft>
              <a:defRPr kumimoji="1" sz="1200" kern="1200">
                <a:solidFill>
                  <a:schemeClr val="tx1"/>
                </a:solidFill>
                <a:latin typeface="Arial" charset="0"/>
                <a:ea typeface="ＭＳ Ｐゴシック" charset="-128"/>
                <a:cs typeface="+mn-cs"/>
              </a:defRPr>
            </a:lvl5pPr>
            <a:lvl6pPr marL="2286000" algn="l" defTabSz="914400" rtl="0" eaLnBrk="1" latinLnBrk="0" hangingPunct="1">
              <a:defRPr kumimoji="1" sz="1200" kern="1200">
                <a:solidFill>
                  <a:schemeClr val="tx1"/>
                </a:solidFill>
                <a:latin typeface="Arial" charset="0"/>
                <a:ea typeface="ＭＳ Ｐゴシック" charset="-128"/>
                <a:cs typeface="+mn-cs"/>
              </a:defRPr>
            </a:lvl6pPr>
            <a:lvl7pPr marL="2743200" algn="l" defTabSz="914400" rtl="0" eaLnBrk="1" latinLnBrk="0" hangingPunct="1">
              <a:defRPr kumimoji="1" sz="1200" kern="1200">
                <a:solidFill>
                  <a:schemeClr val="tx1"/>
                </a:solidFill>
                <a:latin typeface="Arial" charset="0"/>
                <a:ea typeface="ＭＳ Ｐゴシック" charset="-128"/>
                <a:cs typeface="+mn-cs"/>
              </a:defRPr>
            </a:lvl7pPr>
            <a:lvl8pPr marL="3200400" algn="l" defTabSz="914400" rtl="0" eaLnBrk="1" latinLnBrk="0" hangingPunct="1">
              <a:defRPr kumimoji="1" sz="1200" kern="1200">
                <a:solidFill>
                  <a:schemeClr val="tx1"/>
                </a:solidFill>
                <a:latin typeface="Arial" charset="0"/>
                <a:ea typeface="ＭＳ Ｐゴシック" charset="-128"/>
                <a:cs typeface="+mn-cs"/>
              </a:defRPr>
            </a:lvl8pPr>
            <a:lvl9pPr marL="3657600" algn="l" defTabSz="914400" rtl="0" eaLnBrk="1" latinLnBrk="0" hangingPunct="1">
              <a:defRPr kumimoji="1" sz="1200" kern="1200">
                <a:solidFill>
                  <a:schemeClr val="tx1"/>
                </a:solidFill>
                <a:latin typeface="Arial" charset="0"/>
                <a:ea typeface="ＭＳ Ｐゴシック" charset="-128"/>
                <a:cs typeface="+mn-cs"/>
              </a:defRPr>
            </a:lvl9pPr>
          </a:lstStyle>
          <a:p>
            <a:pPr marL="0" marR="0" lvl="0" indent="0" algn="ctr" defTabSz="955675" rtl="0" eaLnBrk="0" fontAlgn="base" latinLnBrk="0" hangingPunct="0">
              <a:lnSpc>
                <a:spcPct val="100000"/>
              </a:lnSpc>
              <a:spcBef>
                <a:spcPct val="0"/>
              </a:spcBef>
              <a:spcAft>
                <a:spcPct val="0"/>
              </a:spcAft>
              <a:buClr>
                <a:srgbClr val="808080"/>
              </a:buClr>
              <a:buSzPct val="100000"/>
              <a:buFontTx/>
              <a:buNone/>
              <a:tabLst/>
              <a:defRPr/>
            </a:pPr>
            <a:r>
              <a:rPr kumimoji="1" lang="ja-JP" altLang="en-US" sz="1200" b="0" i="0" u="none" strike="noStrike" kern="1200" cap="none" spc="0" normalizeH="0" baseline="0" noProof="0">
                <a:ln>
                  <a:noFill/>
                </a:ln>
                <a:solidFill>
                  <a:srgbClr val="000000"/>
                </a:solidFill>
                <a:effectLst/>
                <a:uLnTx/>
                <a:uFillTx/>
                <a:latin typeface="ＭＳ Ｐゴシック"/>
                <a:ea typeface="ＭＳ Ｐゴシック"/>
                <a:cs typeface="Arial" pitchFamily="34" charset="0"/>
              </a:rPr>
              <a:t>○○株式会社</a:t>
            </a:r>
          </a:p>
          <a:p>
            <a:pPr marL="0" marR="0" lvl="0" indent="0" algn="ctr" defTabSz="955675" rtl="0" eaLnBrk="0" fontAlgn="base" latinLnBrk="0" hangingPunct="0">
              <a:lnSpc>
                <a:spcPct val="100000"/>
              </a:lnSpc>
              <a:spcBef>
                <a:spcPct val="0"/>
              </a:spcBef>
              <a:spcAft>
                <a:spcPct val="0"/>
              </a:spcAft>
              <a:buClr>
                <a:srgbClr val="808080"/>
              </a:buClr>
              <a:buSzPct val="100000"/>
              <a:buFontTx/>
              <a:buNone/>
              <a:tabLst/>
              <a:defRPr/>
            </a:pPr>
            <a:r>
              <a:rPr kumimoji="1" lang="ja-JP" altLang="en-US" sz="1200" b="0" i="0" u="none" strike="noStrike" kern="1200" cap="none" spc="0" normalizeH="0" baseline="0" noProof="0">
                <a:ln>
                  <a:noFill/>
                </a:ln>
                <a:solidFill>
                  <a:srgbClr val="000000"/>
                </a:solidFill>
                <a:effectLst/>
                <a:uLnTx/>
                <a:uFillTx/>
                <a:latin typeface="ＭＳ Ｐゴシック"/>
                <a:ea typeface="ＭＳ Ｐゴシック"/>
                <a:cs typeface="Arial" pitchFamily="34" charset="0"/>
              </a:rPr>
              <a:t>（★・●）</a:t>
            </a:r>
          </a:p>
        </p:txBody>
      </p:sp>
      <p:sp>
        <p:nvSpPr>
          <p:cNvPr id="22" name="Rectangle 13">
            <a:extLst>
              <a:ext uri="{FF2B5EF4-FFF2-40B4-BE49-F238E27FC236}">
                <a16:creationId xmlns:a16="http://schemas.microsoft.com/office/drawing/2014/main" id="{27CD2487-3130-4E31-90C5-80ACD209049A}"/>
              </a:ext>
            </a:extLst>
          </p:cNvPr>
          <p:cNvSpPr>
            <a:spLocks noChangeArrowheads="1"/>
          </p:cNvSpPr>
          <p:nvPr/>
        </p:nvSpPr>
        <p:spPr bwMode="blackWhite">
          <a:xfrm>
            <a:off x="4015548" y="4730598"/>
            <a:ext cx="1112906" cy="570609"/>
          </a:xfrm>
          <a:prstGeom prst="rect">
            <a:avLst/>
          </a:prstGeom>
          <a:noFill/>
          <a:ln w="9525">
            <a:solidFill>
              <a:schemeClr val="bg1">
                <a:lumMod val="50000"/>
              </a:schemeClr>
            </a:solidFill>
            <a:miter lim="800000"/>
            <a:headEnd/>
            <a:tailEnd/>
          </a:ln>
        </p:spPr>
        <p:txBody>
          <a:bodyPr lIns="90000" tIns="46800" rIns="90000" bIns="46800" anchor="ctr">
            <a:noAutofit/>
          </a:bodyPr>
          <a:lstStyle>
            <a:defPPr>
              <a:defRPr lang="ja-JP"/>
            </a:defPPr>
            <a:lvl1pPr algn="ctr" rtl="0" fontAlgn="base">
              <a:spcBef>
                <a:spcPct val="0"/>
              </a:spcBef>
              <a:spcAft>
                <a:spcPct val="0"/>
              </a:spcAft>
              <a:defRPr kumimoji="1" sz="1200" kern="1200">
                <a:solidFill>
                  <a:schemeClr val="tx1"/>
                </a:solidFill>
                <a:latin typeface="Arial" charset="0"/>
                <a:ea typeface="ＭＳ Ｐゴシック" charset="-128"/>
                <a:cs typeface="+mn-cs"/>
              </a:defRPr>
            </a:lvl1pPr>
            <a:lvl2pPr marL="457200" algn="ctr" rtl="0" fontAlgn="base">
              <a:spcBef>
                <a:spcPct val="0"/>
              </a:spcBef>
              <a:spcAft>
                <a:spcPct val="0"/>
              </a:spcAft>
              <a:defRPr kumimoji="1" sz="1200" kern="1200">
                <a:solidFill>
                  <a:schemeClr val="tx1"/>
                </a:solidFill>
                <a:latin typeface="Arial" charset="0"/>
                <a:ea typeface="ＭＳ Ｐゴシック" charset="-128"/>
                <a:cs typeface="+mn-cs"/>
              </a:defRPr>
            </a:lvl2pPr>
            <a:lvl3pPr marL="914400" algn="ctr" rtl="0" fontAlgn="base">
              <a:spcBef>
                <a:spcPct val="0"/>
              </a:spcBef>
              <a:spcAft>
                <a:spcPct val="0"/>
              </a:spcAft>
              <a:defRPr kumimoji="1" sz="1200" kern="1200">
                <a:solidFill>
                  <a:schemeClr val="tx1"/>
                </a:solidFill>
                <a:latin typeface="Arial" charset="0"/>
                <a:ea typeface="ＭＳ Ｐゴシック" charset="-128"/>
                <a:cs typeface="+mn-cs"/>
              </a:defRPr>
            </a:lvl3pPr>
            <a:lvl4pPr marL="1371600" algn="ctr" rtl="0" fontAlgn="base">
              <a:spcBef>
                <a:spcPct val="0"/>
              </a:spcBef>
              <a:spcAft>
                <a:spcPct val="0"/>
              </a:spcAft>
              <a:defRPr kumimoji="1" sz="1200" kern="1200">
                <a:solidFill>
                  <a:schemeClr val="tx1"/>
                </a:solidFill>
                <a:latin typeface="Arial" charset="0"/>
                <a:ea typeface="ＭＳ Ｐゴシック" charset="-128"/>
                <a:cs typeface="+mn-cs"/>
              </a:defRPr>
            </a:lvl4pPr>
            <a:lvl5pPr marL="1828800" algn="ctr" rtl="0" fontAlgn="base">
              <a:spcBef>
                <a:spcPct val="0"/>
              </a:spcBef>
              <a:spcAft>
                <a:spcPct val="0"/>
              </a:spcAft>
              <a:defRPr kumimoji="1" sz="1200" kern="1200">
                <a:solidFill>
                  <a:schemeClr val="tx1"/>
                </a:solidFill>
                <a:latin typeface="Arial" charset="0"/>
                <a:ea typeface="ＭＳ Ｐゴシック" charset="-128"/>
                <a:cs typeface="+mn-cs"/>
              </a:defRPr>
            </a:lvl5pPr>
            <a:lvl6pPr marL="2286000" algn="l" defTabSz="914400" rtl="0" eaLnBrk="1" latinLnBrk="0" hangingPunct="1">
              <a:defRPr kumimoji="1" sz="1200" kern="1200">
                <a:solidFill>
                  <a:schemeClr val="tx1"/>
                </a:solidFill>
                <a:latin typeface="Arial" charset="0"/>
                <a:ea typeface="ＭＳ Ｐゴシック" charset="-128"/>
                <a:cs typeface="+mn-cs"/>
              </a:defRPr>
            </a:lvl6pPr>
            <a:lvl7pPr marL="2743200" algn="l" defTabSz="914400" rtl="0" eaLnBrk="1" latinLnBrk="0" hangingPunct="1">
              <a:defRPr kumimoji="1" sz="1200" kern="1200">
                <a:solidFill>
                  <a:schemeClr val="tx1"/>
                </a:solidFill>
                <a:latin typeface="Arial" charset="0"/>
                <a:ea typeface="ＭＳ Ｐゴシック" charset="-128"/>
                <a:cs typeface="+mn-cs"/>
              </a:defRPr>
            </a:lvl7pPr>
            <a:lvl8pPr marL="3200400" algn="l" defTabSz="914400" rtl="0" eaLnBrk="1" latinLnBrk="0" hangingPunct="1">
              <a:defRPr kumimoji="1" sz="1200" kern="1200">
                <a:solidFill>
                  <a:schemeClr val="tx1"/>
                </a:solidFill>
                <a:latin typeface="Arial" charset="0"/>
                <a:ea typeface="ＭＳ Ｐゴシック" charset="-128"/>
                <a:cs typeface="+mn-cs"/>
              </a:defRPr>
            </a:lvl8pPr>
            <a:lvl9pPr marL="3657600" algn="l" defTabSz="914400" rtl="0" eaLnBrk="1" latinLnBrk="0" hangingPunct="1">
              <a:defRPr kumimoji="1" sz="1200" kern="1200">
                <a:solidFill>
                  <a:schemeClr val="tx1"/>
                </a:solidFill>
                <a:latin typeface="Arial" charset="0"/>
                <a:ea typeface="ＭＳ Ｐゴシック" charset="-128"/>
                <a:cs typeface="+mn-cs"/>
              </a:defRPr>
            </a:lvl9pPr>
          </a:lstStyle>
          <a:p>
            <a:pPr marL="0" marR="0" lvl="0" indent="0" algn="ctr" defTabSz="955675" rtl="0" eaLnBrk="0" fontAlgn="base" latinLnBrk="0" hangingPunct="0">
              <a:lnSpc>
                <a:spcPct val="100000"/>
              </a:lnSpc>
              <a:spcBef>
                <a:spcPct val="0"/>
              </a:spcBef>
              <a:spcAft>
                <a:spcPct val="0"/>
              </a:spcAft>
              <a:buClr>
                <a:srgbClr val="808080"/>
              </a:buClr>
              <a:buSzPct val="100000"/>
              <a:buFontTx/>
              <a:buNone/>
              <a:tabLst/>
              <a:defRPr/>
            </a:pPr>
            <a:r>
              <a:rPr kumimoji="1" lang="ja-JP" altLang="en-US" sz="1200" b="0" i="0" u="none" strike="noStrike" kern="1200" cap="none" spc="0" normalizeH="0" baseline="0" noProof="0">
                <a:ln>
                  <a:noFill/>
                </a:ln>
                <a:solidFill>
                  <a:srgbClr val="000000"/>
                </a:solidFill>
                <a:effectLst/>
                <a:uLnTx/>
                <a:uFillTx/>
                <a:latin typeface="ＭＳ Ｐゴシック"/>
                <a:ea typeface="ＭＳ Ｐゴシック"/>
                <a:cs typeface="Arial" pitchFamily="34" charset="0"/>
              </a:rPr>
              <a:t>△△</a:t>
            </a:r>
            <a:br>
              <a:rPr kumimoji="1" lang="en-US" altLang="ja-JP" sz="1200" b="0" i="0" u="none" strike="noStrike" kern="1200" cap="none" spc="0" normalizeH="0" baseline="0" noProof="0">
                <a:ln>
                  <a:noFill/>
                </a:ln>
                <a:solidFill>
                  <a:srgbClr val="000000"/>
                </a:solidFill>
                <a:effectLst/>
                <a:uLnTx/>
                <a:uFillTx/>
                <a:latin typeface="ＭＳ Ｐゴシック"/>
                <a:ea typeface="ＭＳ Ｐゴシック"/>
                <a:cs typeface="Arial" pitchFamily="34" charset="0"/>
              </a:rPr>
            </a:br>
            <a:r>
              <a:rPr kumimoji="1" lang="ja-JP" altLang="en-US" sz="1200" b="0" i="0" u="none" strike="noStrike" kern="1200" cap="none" spc="0" normalizeH="0" baseline="0" noProof="0">
                <a:ln>
                  <a:noFill/>
                </a:ln>
                <a:solidFill>
                  <a:srgbClr val="000000"/>
                </a:solidFill>
                <a:effectLst/>
                <a:uLnTx/>
                <a:uFillTx/>
                <a:latin typeface="ＭＳ Ｐゴシック"/>
                <a:ea typeface="ＭＳ Ｐゴシック"/>
                <a:cs typeface="Arial" pitchFamily="34" charset="0"/>
              </a:rPr>
              <a:t>（●）</a:t>
            </a:r>
          </a:p>
        </p:txBody>
      </p:sp>
      <p:cxnSp>
        <p:nvCxnSpPr>
          <p:cNvPr id="24" name="カギ線コネクタ 28">
            <a:extLst>
              <a:ext uri="{FF2B5EF4-FFF2-40B4-BE49-F238E27FC236}">
                <a16:creationId xmlns:a16="http://schemas.microsoft.com/office/drawing/2014/main" id="{D9EA8DA4-920B-411E-921C-311112055B34}"/>
              </a:ext>
            </a:extLst>
          </p:cNvPr>
          <p:cNvCxnSpPr>
            <a:cxnSpLocks/>
            <a:stCxn id="21" idx="2"/>
            <a:endCxn id="19" idx="0"/>
          </p:cNvCxnSpPr>
          <p:nvPr/>
        </p:nvCxnSpPr>
        <p:spPr>
          <a:xfrm rot="5400000">
            <a:off x="3474784" y="3633379"/>
            <a:ext cx="933144" cy="1261293"/>
          </a:xfrm>
          <a:prstGeom prst="bentConnector3">
            <a:avLst>
              <a:gd name="adj1" fmla="val 50000"/>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5" name="カギ線コネクタ 29">
            <a:extLst>
              <a:ext uri="{FF2B5EF4-FFF2-40B4-BE49-F238E27FC236}">
                <a16:creationId xmlns:a16="http://schemas.microsoft.com/office/drawing/2014/main" id="{B24F7C06-A71A-4B92-A799-8075719CFB33}"/>
              </a:ext>
            </a:extLst>
          </p:cNvPr>
          <p:cNvCxnSpPr>
            <a:cxnSpLocks/>
            <a:stCxn id="21" idx="2"/>
            <a:endCxn id="20" idx="0"/>
          </p:cNvCxnSpPr>
          <p:nvPr/>
        </p:nvCxnSpPr>
        <p:spPr>
          <a:xfrm rot="16200000" flipH="1">
            <a:off x="4736075" y="3633381"/>
            <a:ext cx="933146" cy="1261293"/>
          </a:xfrm>
          <a:prstGeom prst="bentConnector3">
            <a:avLst>
              <a:gd name="adj1" fmla="val 50000"/>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6" name="直線コネクタ 25">
            <a:extLst>
              <a:ext uri="{FF2B5EF4-FFF2-40B4-BE49-F238E27FC236}">
                <a16:creationId xmlns:a16="http://schemas.microsoft.com/office/drawing/2014/main" id="{8A2DCEB6-5FFE-424A-899F-760E5544B264}"/>
              </a:ext>
            </a:extLst>
          </p:cNvPr>
          <p:cNvCxnSpPr>
            <a:cxnSpLocks/>
            <a:stCxn id="21" idx="2"/>
            <a:endCxn id="22" idx="0"/>
          </p:cNvCxnSpPr>
          <p:nvPr/>
        </p:nvCxnSpPr>
        <p:spPr>
          <a:xfrm>
            <a:off x="4572002" y="3797454"/>
            <a:ext cx="0" cy="933144"/>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30" name="Rectangle 13">
            <a:extLst>
              <a:ext uri="{FF2B5EF4-FFF2-40B4-BE49-F238E27FC236}">
                <a16:creationId xmlns:a16="http://schemas.microsoft.com/office/drawing/2014/main" id="{94E6E645-6FCD-4E93-9E16-F14D9E9D72E7}"/>
              </a:ext>
            </a:extLst>
          </p:cNvPr>
          <p:cNvSpPr>
            <a:spLocks noChangeArrowheads="1"/>
          </p:cNvSpPr>
          <p:nvPr/>
        </p:nvSpPr>
        <p:spPr bwMode="blackWhite">
          <a:xfrm>
            <a:off x="6068712" y="3185171"/>
            <a:ext cx="1112906" cy="612283"/>
          </a:xfrm>
          <a:prstGeom prst="rect">
            <a:avLst/>
          </a:prstGeom>
          <a:noFill/>
          <a:ln w="9525">
            <a:solidFill>
              <a:schemeClr val="bg1">
                <a:lumMod val="50000"/>
              </a:schemeClr>
            </a:solidFill>
            <a:miter lim="800000"/>
            <a:headEnd/>
            <a:tailEnd/>
          </a:ln>
        </p:spPr>
        <p:txBody>
          <a:bodyPr lIns="90000" tIns="46800" rIns="90000" bIns="46800" anchor="ctr">
            <a:noAutofit/>
          </a:bodyPr>
          <a:lstStyle>
            <a:defPPr>
              <a:defRPr lang="ja-JP"/>
            </a:defPPr>
            <a:lvl1pPr algn="ctr" rtl="0" fontAlgn="base">
              <a:spcBef>
                <a:spcPct val="0"/>
              </a:spcBef>
              <a:spcAft>
                <a:spcPct val="0"/>
              </a:spcAft>
              <a:defRPr kumimoji="1" sz="1200" kern="1200">
                <a:solidFill>
                  <a:schemeClr val="tx1"/>
                </a:solidFill>
                <a:latin typeface="Arial" charset="0"/>
                <a:ea typeface="ＭＳ Ｐゴシック" charset="-128"/>
                <a:cs typeface="+mn-cs"/>
              </a:defRPr>
            </a:lvl1pPr>
            <a:lvl2pPr marL="457200" algn="ctr" rtl="0" fontAlgn="base">
              <a:spcBef>
                <a:spcPct val="0"/>
              </a:spcBef>
              <a:spcAft>
                <a:spcPct val="0"/>
              </a:spcAft>
              <a:defRPr kumimoji="1" sz="1200" kern="1200">
                <a:solidFill>
                  <a:schemeClr val="tx1"/>
                </a:solidFill>
                <a:latin typeface="Arial" charset="0"/>
                <a:ea typeface="ＭＳ Ｐゴシック" charset="-128"/>
                <a:cs typeface="+mn-cs"/>
              </a:defRPr>
            </a:lvl2pPr>
            <a:lvl3pPr marL="914400" algn="ctr" rtl="0" fontAlgn="base">
              <a:spcBef>
                <a:spcPct val="0"/>
              </a:spcBef>
              <a:spcAft>
                <a:spcPct val="0"/>
              </a:spcAft>
              <a:defRPr kumimoji="1" sz="1200" kern="1200">
                <a:solidFill>
                  <a:schemeClr val="tx1"/>
                </a:solidFill>
                <a:latin typeface="Arial" charset="0"/>
                <a:ea typeface="ＭＳ Ｐゴシック" charset="-128"/>
                <a:cs typeface="+mn-cs"/>
              </a:defRPr>
            </a:lvl3pPr>
            <a:lvl4pPr marL="1371600" algn="ctr" rtl="0" fontAlgn="base">
              <a:spcBef>
                <a:spcPct val="0"/>
              </a:spcBef>
              <a:spcAft>
                <a:spcPct val="0"/>
              </a:spcAft>
              <a:defRPr kumimoji="1" sz="1200" kern="1200">
                <a:solidFill>
                  <a:schemeClr val="tx1"/>
                </a:solidFill>
                <a:latin typeface="Arial" charset="0"/>
                <a:ea typeface="ＭＳ Ｐゴシック" charset="-128"/>
                <a:cs typeface="+mn-cs"/>
              </a:defRPr>
            </a:lvl4pPr>
            <a:lvl5pPr marL="1828800" algn="ctr" rtl="0" fontAlgn="base">
              <a:spcBef>
                <a:spcPct val="0"/>
              </a:spcBef>
              <a:spcAft>
                <a:spcPct val="0"/>
              </a:spcAft>
              <a:defRPr kumimoji="1" sz="1200" kern="1200">
                <a:solidFill>
                  <a:schemeClr val="tx1"/>
                </a:solidFill>
                <a:latin typeface="Arial" charset="0"/>
                <a:ea typeface="ＭＳ Ｐゴシック" charset="-128"/>
                <a:cs typeface="+mn-cs"/>
              </a:defRPr>
            </a:lvl5pPr>
            <a:lvl6pPr marL="2286000" algn="l" defTabSz="914400" rtl="0" eaLnBrk="1" latinLnBrk="0" hangingPunct="1">
              <a:defRPr kumimoji="1" sz="1200" kern="1200">
                <a:solidFill>
                  <a:schemeClr val="tx1"/>
                </a:solidFill>
                <a:latin typeface="Arial" charset="0"/>
                <a:ea typeface="ＭＳ Ｐゴシック" charset="-128"/>
                <a:cs typeface="+mn-cs"/>
              </a:defRPr>
            </a:lvl6pPr>
            <a:lvl7pPr marL="2743200" algn="l" defTabSz="914400" rtl="0" eaLnBrk="1" latinLnBrk="0" hangingPunct="1">
              <a:defRPr kumimoji="1" sz="1200" kern="1200">
                <a:solidFill>
                  <a:schemeClr val="tx1"/>
                </a:solidFill>
                <a:latin typeface="Arial" charset="0"/>
                <a:ea typeface="ＭＳ Ｐゴシック" charset="-128"/>
                <a:cs typeface="+mn-cs"/>
              </a:defRPr>
            </a:lvl7pPr>
            <a:lvl8pPr marL="3200400" algn="l" defTabSz="914400" rtl="0" eaLnBrk="1" latinLnBrk="0" hangingPunct="1">
              <a:defRPr kumimoji="1" sz="1200" kern="1200">
                <a:solidFill>
                  <a:schemeClr val="tx1"/>
                </a:solidFill>
                <a:latin typeface="Arial" charset="0"/>
                <a:ea typeface="ＭＳ Ｐゴシック" charset="-128"/>
                <a:cs typeface="+mn-cs"/>
              </a:defRPr>
            </a:lvl8pPr>
            <a:lvl9pPr marL="3657600" algn="l" defTabSz="914400" rtl="0" eaLnBrk="1" latinLnBrk="0" hangingPunct="1">
              <a:defRPr kumimoji="1" sz="1200" kern="1200">
                <a:solidFill>
                  <a:schemeClr val="tx1"/>
                </a:solidFill>
                <a:latin typeface="Arial" charset="0"/>
                <a:ea typeface="ＭＳ Ｐゴシック" charset="-128"/>
                <a:cs typeface="+mn-cs"/>
              </a:defRPr>
            </a:lvl9pPr>
          </a:lstStyle>
          <a:p>
            <a:pPr marL="0" marR="0" lvl="0" indent="0" algn="ctr" defTabSz="955675" rtl="0" eaLnBrk="0" fontAlgn="base" latinLnBrk="0" hangingPunct="0">
              <a:lnSpc>
                <a:spcPct val="100000"/>
              </a:lnSpc>
              <a:spcBef>
                <a:spcPct val="0"/>
              </a:spcBef>
              <a:spcAft>
                <a:spcPct val="0"/>
              </a:spcAft>
              <a:buClr>
                <a:srgbClr val="808080"/>
              </a:buClr>
              <a:buSzPct val="100000"/>
              <a:buFontTx/>
              <a:buNone/>
              <a:tabLst/>
              <a:defRPr/>
            </a:pPr>
            <a:r>
              <a:rPr kumimoji="1" lang="ja-JP" altLang="en-US" sz="1200" b="0" i="0" u="none" strike="noStrike" kern="1200" cap="none" spc="0" normalizeH="0" baseline="0" noProof="0">
                <a:ln>
                  <a:noFill/>
                </a:ln>
                <a:solidFill>
                  <a:srgbClr val="000000"/>
                </a:solidFill>
                <a:effectLst/>
                <a:uLnTx/>
                <a:uFillTx/>
                <a:latin typeface="ＭＳ Ｐゴシック"/>
                <a:ea typeface="ＭＳ Ｐゴシック"/>
                <a:cs typeface="Arial" pitchFamily="34" charset="0"/>
              </a:rPr>
              <a:t>○△✕</a:t>
            </a:r>
          </a:p>
        </p:txBody>
      </p:sp>
      <p:sp>
        <p:nvSpPr>
          <p:cNvPr id="47" name="Rectangle 13">
            <a:extLst>
              <a:ext uri="{FF2B5EF4-FFF2-40B4-BE49-F238E27FC236}">
                <a16:creationId xmlns:a16="http://schemas.microsoft.com/office/drawing/2014/main" id="{DD038D2E-C41A-4F08-A579-C2E1126E6DA8}"/>
              </a:ext>
            </a:extLst>
          </p:cNvPr>
          <p:cNvSpPr>
            <a:spLocks noChangeArrowheads="1"/>
          </p:cNvSpPr>
          <p:nvPr/>
        </p:nvSpPr>
        <p:spPr bwMode="blackWhite">
          <a:xfrm>
            <a:off x="1962383" y="3185171"/>
            <a:ext cx="1112906" cy="612283"/>
          </a:xfrm>
          <a:prstGeom prst="rect">
            <a:avLst/>
          </a:prstGeom>
          <a:noFill/>
          <a:ln w="9525">
            <a:solidFill>
              <a:schemeClr val="bg1">
                <a:lumMod val="50000"/>
              </a:schemeClr>
            </a:solidFill>
            <a:miter lim="800000"/>
            <a:headEnd/>
            <a:tailEnd/>
          </a:ln>
        </p:spPr>
        <p:txBody>
          <a:bodyPr lIns="90000" tIns="46800" rIns="90000" bIns="46800" anchor="ctr">
            <a:noAutofit/>
          </a:bodyPr>
          <a:lstStyle>
            <a:defPPr>
              <a:defRPr lang="ja-JP"/>
            </a:defPPr>
            <a:lvl1pPr algn="ctr" rtl="0" fontAlgn="base">
              <a:spcBef>
                <a:spcPct val="0"/>
              </a:spcBef>
              <a:spcAft>
                <a:spcPct val="0"/>
              </a:spcAft>
              <a:defRPr kumimoji="1" sz="1200" kern="1200">
                <a:solidFill>
                  <a:schemeClr val="tx1"/>
                </a:solidFill>
                <a:latin typeface="Arial" charset="0"/>
                <a:ea typeface="ＭＳ Ｐゴシック" charset="-128"/>
                <a:cs typeface="+mn-cs"/>
              </a:defRPr>
            </a:lvl1pPr>
            <a:lvl2pPr marL="457200" algn="ctr" rtl="0" fontAlgn="base">
              <a:spcBef>
                <a:spcPct val="0"/>
              </a:spcBef>
              <a:spcAft>
                <a:spcPct val="0"/>
              </a:spcAft>
              <a:defRPr kumimoji="1" sz="1200" kern="1200">
                <a:solidFill>
                  <a:schemeClr val="tx1"/>
                </a:solidFill>
                <a:latin typeface="Arial" charset="0"/>
                <a:ea typeface="ＭＳ Ｐゴシック" charset="-128"/>
                <a:cs typeface="+mn-cs"/>
              </a:defRPr>
            </a:lvl2pPr>
            <a:lvl3pPr marL="914400" algn="ctr" rtl="0" fontAlgn="base">
              <a:spcBef>
                <a:spcPct val="0"/>
              </a:spcBef>
              <a:spcAft>
                <a:spcPct val="0"/>
              </a:spcAft>
              <a:defRPr kumimoji="1" sz="1200" kern="1200">
                <a:solidFill>
                  <a:schemeClr val="tx1"/>
                </a:solidFill>
                <a:latin typeface="Arial" charset="0"/>
                <a:ea typeface="ＭＳ Ｐゴシック" charset="-128"/>
                <a:cs typeface="+mn-cs"/>
              </a:defRPr>
            </a:lvl3pPr>
            <a:lvl4pPr marL="1371600" algn="ctr" rtl="0" fontAlgn="base">
              <a:spcBef>
                <a:spcPct val="0"/>
              </a:spcBef>
              <a:spcAft>
                <a:spcPct val="0"/>
              </a:spcAft>
              <a:defRPr kumimoji="1" sz="1200" kern="1200">
                <a:solidFill>
                  <a:schemeClr val="tx1"/>
                </a:solidFill>
                <a:latin typeface="Arial" charset="0"/>
                <a:ea typeface="ＭＳ Ｐゴシック" charset="-128"/>
                <a:cs typeface="+mn-cs"/>
              </a:defRPr>
            </a:lvl4pPr>
            <a:lvl5pPr marL="1828800" algn="ctr" rtl="0" fontAlgn="base">
              <a:spcBef>
                <a:spcPct val="0"/>
              </a:spcBef>
              <a:spcAft>
                <a:spcPct val="0"/>
              </a:spcAft>
              <a:defRPr kumimoji="1" sz="1200" kern="1200">
                <a:solidFill>
                  <a:schemeClr val="tx1"/>
                </a:solidFill>
                <a:latin typeface="Arial" charset="0"/>
                <a:ea typeface="ＭＳ Ｐゴシック" charset="-128"/>
                <a:cs typeface="+mn-cs"/>
              </a:defRPr>
            </a:lvl5pPr>
            <a:lvl6pPr marL="2286000" algn="l" defTabSz="914400" rtl="0" eaLnBrk="1" latinLnBrk="0" hangingPunct="1">
              <a:defRPr kumimoji="1" sz="1200" kern="1200">
                <a:solidFill>
                  <a:schemeClr val="tx1"/>
                </a:solidFill>
                <a:latin typeface="Arial" charset="0"/>
                <a:ea typeface="ＭＳ Ｐゴシック" charset="-128"/>
                <a:cs typeface="+mn-cs"/>
              </a:defRPr>
            </a:lvl6pPr>
            <a:lvl7pPr marL="2743200" algn="l" defTabSz="914400" rtl="0" eaLnBrk="1" latinLnBrk="0" hangingPunct="1">
              <a:defRPr kumimoji="1" sz="1200" kern="1200">
                <a:solidFill>
                  <a:schemeClr val="tx1"/>
                </a:solidFill>
                <a:latin typeface="Arial" charset="0"/>
                <a:ea typeface="ＭＳ Ｐゴシック" charset="-128"/>
                <a:cs typeface="+mn-cs"/>
              </a:defRPr>
            </a:lvl7pPr>
            <a:lvl8pPr marL="3200400" algn="l" defTabSz="914400" rtl="0" eaLnBrk="1" latinLnBrk="0" hangingPunct="1">
              <a:defRPr kumimoji="1" sz="1200" kern="1200">
                <a:solidFill>
                  <a:schemeClr val="tx1"/>
                </a:solidFill>
                <a:latin typeface="Arial" charset="0"/>
                <a:ea typeface="ＭＳ Ｐゴシック" charset="-128"/>
                <a:cs typeface="+mn-cs"/>
              </a:defRPr>
            </a:lvl8pPr>
            <a:lvl9pPr marL="3657600" algn="l" defTabSz="914400" rtl="0" eaLnBrk="1" latinLnBrk="0" hangingPunct="1">
              <a:defRPr kumimoji="1" sz="1200" kern="1200">
                <a:solidFill>
                  <a:schemeClr val="tx1"/>
                </a:solidFill>
                <a:latin typeface="Arial" charset="0"/>
                <a:ea typeface="ＭＳ Ｐゴシック" charset="-128"/>
                <a:cs typeface="+mn-cs"/>
              </a:defRPr>
            </a:lvl9pPr>
          </a:lstStyle>
          <a:p>
            <a:pPr marL="0" marR="0" lvl="0" indent="0" algn="ctr" defTabSz="955675" rtl="0" eaLnBrk="0" fontAlgn="base" latinLnBrk="0" hangingPunct="0">
              <a:lnSpc>
                <a:spcPct val="100000"/>
              </a:lnSpc>
              <a:spcBef>
                <a:spcPct val="0"/>
              </a:spcBef>
              <a:spcAft>
                <a:spcPct val="0"/>
              </a:spcAft>
              <a:buClr>
                <a:srgbClr val="808080"/>
              </a:buClr>
              <a:buSzPct val="100000"/>
              <a:buFontTx/>
              <a:buNone/>
              <a:tabLst/>
              <a:defRPr/>
            </a:pPr>
            <a:r>
              <a:rPr kumimoji="1" lang="ja-JP" altLang="en-US" sz="1200" b="0" i="0" u="none" strike="noStrike" kern="1200" cap="none" spc="0" normalizeH="0" baseline="0" noProof="0">
                <a:ln>
                  <a:noFill/>
                </a:ln>
                <a:solidFill>
                  <a:srgbClr val="000000"/>
                </a:solidFill>
                <a:effectLst/>
                <a:uLnTx/>
                <a:uFillTx/>
                <a:latin typeface="ＭＳ Ｐゴシック"/>
                <a:ea typeface="ＭＳ Ｐゴシック"/>
                <a:cs typeface="Arial" pitchFamily="34" charset="0"/>
              </a:rPr>
              <a:t>○○市</a:t>
            </a:r>
          </a:p>
          <a:p>
            <a:pPr marL="0" marR="0" lvl="0" indent="0" algn="ctr" defTabSz="955675" rtl="0" eaLnBrk="0" fontAlgn="base" latinLnBrk="0" hangingPunct="0">
              <a:lnSpc>
                <a:spcPct val="100000"/>
              </a:lnSpc>
              <a:spcBef>
                <a:spcPct val="0"/>
              </a:spcBef>
              <a:spcAft>
                <a:spcPct val="0"/>
              </a:spcAft>
              <a:buClr>
                <a:srgbClr val="808080"/>
              </a:buClr>
              <a:buSzPct val="100000"/>
              <a:buFontTx/>
              <a:buNone/>
              <a:tabLst/>
              <a:defRPr/>
            </a:pPr>
            <a:r>
              <a:rPr kumimoji="1" lang="ja-JP" altLang="en-US" sz="1200" b="0" i="0" u="none" strike="noStrike" kern="1200" cap="none" spc="0" normalizeH="0" baseline="0" noProof="0">
                <a:ln>
                  <a:noFill/>
                </a:ln>
                <a:solidFill>
                  <a:srgbClr val="000000"/>
                </a:solidFill>
                <a:effectLst/>
                <a:uLnTx/>
                <a:uFillTx/>
                <a:latin typeface="ＭＳ Ｐゴシック"/>
                <a:ea typeface="ＭＳ Ｐゴシック"/>
                <a:cs typeface="Arial" pitchFamily="34" charset="0"/>
              </a:rPr>
              <a:t>（●）</a:t>
            </a:r>
          </a:p>
        </p:txBody>
      </p:sp>
      <p:cxnSp>
        <p:nvCxnSpPr>
          <p:cNvPr id="7" name="直線コネクタ 6">
            <a:extLst>
              <a:ext uri="{FF2B5EF4-FFF2-40B4-BE49-F238E27FC236}">
                <a16:creationId xmlns:a16="http://schemas.microsoft.com/office/drawing/2014/main" id="{89A912DF-6B1B-4B54-AF2E-32F4A19C7FFF}"/>
              </a:ext>
            </a:extLst>
          </p:cNvPr>
          <p:cNvCxnSpPr>
            <a:cxnSpLocks/>
            <a:endCxn id="30" idx="1"/>
          </p:cNvCxnSpPr>
          <p:nvPr/>
        </p:nvCxnSpPr>
        <p:spPr>
          <a:xfrm>
            <a:off x="5128455" y="3491311"/>
            <a:ext cx="940257" cy="2"/>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8" name="直線コネクタ 47">
            <a:extLst>
              <a:ext uri="{FF2B5EF4-FFF2-40B4-BE49-F238E27FC236}">
                <a16:creationId xmlns:a16="http://schemas.microsoft.com/office/drawing/2014/main" id="{A0BA5EC0-DDC9-466F-825C-BB033C28FC07}"/>
              </a:ext>
            </a:extLst>
          </p:cNvPr>
          <p:cNvCxnSpPr>
            <a:cxnSpLocks/>
            <a:stCxn id="47" idx="3"/>
            <a:endCxn id="21" idx="1"/>
          </p:cNvCxnSpPr>
          <p:nvPr/>
        </p:nvCxnSpPr>
        <p:spPr>
          <a:xfrm>
            <a:off x="3075289" y="3491313"/>
            <a:ext cx="940259" cy="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34" name="正方形/長方形 3">
            <a:extLst>
              <a:ext uri="{FF2B5EF4-FFF2-40B4-BE49-F238E27FC236}">
                <a16:creationId xmlns:a16="http://schemas.microsoft.com/office/drawing/2014/main" id="{1653DCA9-FD29-4BD6-BAEC-BB71E0A29ABB}"/>
              </a:ext>
            </a:extLst>
          </p:cNvPr>
          <p:cNvSpPr/>
          <p:nvPr/>
        </p:nvSpPr>
        <p:spPr>
          <a:xfrm>
            <a:off x="1962383" y="2622509"/>
            <a:ext cx="1304385" cy="2848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体制図の例</a:t>
            </a: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a:t>
            </a:r>
            <a:endPar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endParaRPr>
          </a:p>
        </p:txBody>
      </p:sp>
      <p:sp>
        <p:nvSpPr>
          <p:cNvPr id="27" name="正方形/長方形 3">
            <a:extLst>
              <a:ext uri="{FF2B5EF4-FFF2-40B4-BE49-F238E27FC236}">
                <a16:creationId xmlns:a16="http://schemas.microsoft.com/office/drawing/2014/main" id="{D0F14F95-91BB-4CB5-80F3-D60E15289762}"/>
              </a:ext>
            </a:extLst>
          </p:cNvPr>
          <p:cNvSpPr/>
          <p:nvPr/>
        </p:nvSpPr>
        <p:spPr>
          <a:xfrm>
            <a:off x="5690930" y="614737"/>
            <a:ext cx="3258901" cy="2848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※67</a:t>
            </a:r>
            <a:r>
              <a:rPr kumimoji="1" lang="ja-JP" altLang="en-US"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ページ記載の注</a:t>
            </a:r>
            <a:r>
              <a:rPr kumimoji="1" lang="en-US" altLang="ja-JP"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1</a:t>
            </a:r>
            <a:r>
              <a:rPr kumimoji="1" lang="ja-JP" altLang="en-US"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）～注</a:t>
            </a:r>
            <a:r>
              <a:rPr kumimoji="1" lang="en-US" altLang="ja-JP"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5</a:t>
            </a:r>
            <a:r>
              <a:rPr kumimoji="1" lang="ja-JP" altLang="en-US"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）に留意すること</a:t>
            </a:r>
            <a:endParaRPr kumimoji="1" lang="ja-JP" altLang="en-US" sz="1200" b="0" i="0" u="sng"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endParaRPr>
          </a:p>
        </p:txBody>
      </p:sp>
    </p:spTree>
    <p:extLst>
      <p:ext uri="{BB962C8B-B14F-4D97-AF65-F5344CB8AC3E}">
        <p14:creationId xmlns:p14="http://schemas.microsoft.com/office/powerpoint/2010/main" val="2462317974"/>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3" name="Rectangle 67"/>
          <p:cNvSpPr>
            <a:spLocks noChangeArrowheads="1"/>
          </p:cNvSpPr>
          <p:nvPr/>
        </p:nvSpPr>
        <p:spPr>
          <a:xfrm>
            <a:off x="0" y="0"/>
            <a:ext cx="9144000" cy="573088"/>
          </a:xfrm>
          <a:prstGeom prst="rect">
            <a:avLst/>
          </a:prstGeom>
          <a:solidFill>
            <a:srgbClr val="00B0F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提案内容（</a:t>
            </a:r>
            <a:r>
              <a:rPr kumimoji="1" lang="en-US" altLang="ja-JP"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B-</a:t>
            </a:r>
            <a:r>
              <a:rPr kumimoji="1" lang="ja-JP" altLang="en-US"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（４））</a:t>
            </a:r>
          </a:p>
        </p:txBody>
      </p:sp>
      <p:sp>
        <p:nvSpPr>
          <p:cNvPr id="1895" name="正方形/長方形 10"/>
          <p:cNvSpPr/>
          <p:nvPr/>
        </p:nvSpPr>
        <p:spPr>
          <a:xfrm>
            <a:off x="7164288" y="116632"/>
            <a:ext cx="134523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経済産業省</a:t>
            </a:r>
          </a:p>
        </p:txBody>
      </p:sp>
      <p:sp>
        <p:nvSpPr>
          <p:cNvPr id="1898" name="Text Box 4"/>
          <p:cNvSpPr txBox="1">
            <a:spLocks noChangeArrowheads="1"/>
          </p:cNvSpPr>
          <p:nvPr/>
        </p:nvSpPr>
        <p:spPr>
          <a:xfrm>
            <a:off x="160971" y="600943"/>
            <a:ext cx="3258901" cy="307777"/>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ja-JP"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a:t>
            </a:r>
            <a:r>
              <a:rPr kumimoji="1" lang="en-US"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B. </a:t>
            </a:r>
            <a:r>
              <a:rPr kumimoji="1" lang="ja-JP" altLang="en-US"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今年度実証内容の具体性</a:t>
            </a:r>
            <a:r>
              <a:rPr kumimoji="1" lang="ja-JP"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a:t>
            </a:r>
          </a:p>
        </p:txBody>
      </p:sp>
      <p:sp>
        <p:nvSpPr>
          <p:cNvPr id="8" name="正方形/長方形 7"/>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955D713B-8410-4EF3-B967-2804070E8342}"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78</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9" name="正方形/長方形 8">
            <a:extLst>
              <a:ext uri="{FF2B5EF4-FFF2-40B4-BE49-F238E27FC236}">
                <a16:creationId xmlns:a16="http://schemas.microsoft.com/office/drawing/2014/main" id="{9D176D5D-DDE7-4344-A3C8-B795C4BEB424}"/>
              </a:ext>
            </a:extLst>
          </p:cNvPr>
          <p:cNvSpPr/>
          <p:nvPr/>
        </p:nvSpPr>
        <p:spPr>
          <a:xfrm>
            <a:off x="190939" y="936000"/>
            <a:ext cx="8762062" cy="284842"/>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ts val="1500"/>
              </a:lnSpc>
              <a:spcBef>
                <a:spcPct val="0"/>
              </a:spcBef>
              <a:spcAft>
                <a:spcPts val="0"/>
              </a:spcAft>
              <a:buClrTx/>
              <a:buSzTx/>
              <a:buFontTx/>
              <a:buNone/>
              <a:tabLst/>
              <a:defRPr/>
            </a:pPr>
            <a:r>
              <a:rPr kumimoji="1" lang="ja-JP" altLang="en-US" sz="1200" b="1" i="0" u="none" strike="noStrike" kern="100" cap="none" spc="0" normalizeH="0" baseline="0" noProof="0">
                <a:ln>
                  <a:noFill/>
                </a:ln>
                <a:solidFill>
                  <a:srgbClr val="FFFFFF"/>
                </a:solidFill>
                <a:effectLst/>
                <a:uLnTx/>
                <a:uFillTx/>
                <a:latin typeface="Arial"/>
                <a:ea typeface="ＭＳ Ｐゴシック"/>
                <a:cs typeface="+mn-cs"/>
              </a:rPr>
              <a:t>（４）実施体制の整備</a:t>
            </a:r>
            <a:endParaRPr kumimoji="1" lang="en-US" altLang="ja-JP" sz="1200" b="1" i="0" u="none" strike="noStrike" kern="100" cap="none" spc="0" normalizeH="0" baseline="0" noProof="0">
              <a:ln>
                <a:noFill/>
              </a:ln>
              <a:solidFill>
                <a:srgbClr val="FFFFFF"/>
              </a:solidFill>
              <a:effectLst/>
              <a:uLnTx/>
              <a:uFillTx/>
              <a:latin typeface="Arial"/>
              <a:ea typeface="ＭＳ Ｐゴシック"/>
              <a:cs typeface="+mn-cs"/>
            </a:endParaRPr>
          </a:p>
        </p:txBody>
      </p:sp>
      <p:sp>
        <p:nvSpPr>
          <p:cNvPr id="12" name="正方形/長方形 11">
            <a:extLst>
              <a:ext uri="{FF2B5EF4-FFF2-40B4-BE49-F238E27FC236}">
                <a16:creationId xmlns:a16="http://schemas.microsoft.com/office/drawing/2014/main" id="{1DD56A6A-27E7-48E5-A85D-047994528AE8}"/>
              </a:ext>
            </a:extLst>
          </p:cNvPr>
          <p:cNvSpPr/>
          <p:nvPr/>
        </p:nvSpPr>
        <p:spPr>
          <a:xfrm>
            <a:off x="190939" y="1220842"/>
            <a:ext cx="8762062" cy="5520526"/>
          </a:xfrm>
          <a:prstGeom prst="rect">
            <a:avLst/>
          </a:prstGeom>
          <a:noFill/>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marR="0" lvl="0" indent="-171450" algn="l" defTabSz="914400" rtl="0" eaLnBrk="0" fontAlgn="base" latinLnBrk="0" hangingPunct="0">
              <a:lnSpc>
                <a:spcPts val="1500"/>
              </a:lnSpc>
              <a:spcBef>
                <a:spcPct val="0"/>
              </a:spcBef>
              <a:spcAft>
                <a:spcPts val="0"/>
              </a:spcAft>
              <a:buClrTx/>
              <a:buSzTx/>
              <a:buFont typeface="Arial" panose="020B0604020202020204" pitchFamily="34" charset="0"/>
              <a:buChar char="•"/>
              <a:tabLst/>
              <a:defRPr/>
            </a:pPr>
            <a:r>
              <a:rPr kumimoji="1" lang="ja-JP" altLang="en-US" sz="1200" b="0" i="0" u="none" strike="noStrike" kern="100" cap="none" spc="0" normalizeH="0" baseline="0" noProof="0">
                <a:ln>
                  <a:noFill/>
                </a:ln>
                <a:solidFill>
                  <a:srgbClr val="000000"/>
                </a:solidFill>
                <a:effectLst/>
                <a:uLnTx/>
                <a:uFillTx/>
                <a:latin typeface="ＭＳ Ｐゴシック"/>
                <a:ea typeface="ＭＳ Ｐゴシック"/>
                <a:cs typeface="+mn-cs"/>
              </a:rPr>
              <a:t>○○○</a:t>
            </a:r>
            <a:endParaRPr kumimoji="1" lang="en-US" altLang="ja-JP" sz="1200" b="0" i="0" u="none" strike="noStrike" kern="100" cap="none" spc="0" normalizeH="0" baseline="0" noProof="0">
              <a:ln>
                <a:noFill/>
              </a:ln>
              <a:solidFill>
                <a:srgbClr val="000000"/>
              </a:solidFill>
              <a:effectLst/>
              <a:uLnTx/>
              <a:uFillTx/>
              <a:latin typeface="ＭＳ Ｐゴシック"/>
              <a:ea typeface="ＭＳ Ｐゴシック"/>
              <a:cs typeface="+mn-cs"/>
            </a:endParaRPr>
          </a:p>
          <a:p>
            <a:pPr marL="0" marR="0" lvl="0" indent="0" algn="l" defTabSz="914400" rtl="0" eaLnBrk="0" fontAlgn="base" latinLnBrk="0" hangingPunct="0">
              <a:lnSpc>
                <a:spcPts val="1500"/>
              </a:lnSpc>
              <a:spcBef>
                <a:spcPct val="0"/>
              </a:spcBef>
              <a:spcAft>
                <a:spcPts val="0"/>
              </a:spcAft>
              <a:buClrTx/>
              <a:buSzTx/>
              <a:buFontTx/>
              <a:buNone/>
              <a:tabLst/>
              <a:defRPr/>
            </a:pPr>
            <a:endParaRPr kumimoji="1" lang="en-US" altLang="ja-JP" sz="1200" b="0" i="0" u="none" strike="noStrike" kern="100" cap="none" spc="0" normalizeH="0" baseline="0" noProof="0">
              <a:ln>
                <a:noFill/>
              </a:ln>
              <a:solidFill>
                <a:srgbClr val="000000"/>
              </a:solidFill>
              <a:effectLst/>
              <a:uLnTx/>
              <a:uFillTx/>
              <a:latin typeface="ＭＳ Ｐゴシック"/>
              <a:ea typeface="ＭＳ Ｐゴシック"/>
              <a:cs typeface="+mn-cs"/>
            </a:endParaRPr>
          </a:p>
          <a:p>
            <a:pPr marL="0" marR="0" lvl="0" indent="0" algn="l" defTabSz="914400" rtl="0" eaLnBrk="0" fontAlgn="base" latinLnBrk="0" hangingPunct="0">
              <a:lnSpc>
                <a:spcPts val="1500"/>
              </a:lnSpc>
              <a:spcBef>
                <a:spcPct val="0"/>
              </a:spcBef>
              <a:spcAft>
                <a:spcPts val="0"/>
              </a:spcAft>
              <a:buClrTx/>
              <a:buSzTx/>
              <a:buFontTx/>
              <a:buNone/>
              <a:tabLst/>
              <a:defRPr/>
            </a:pP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mn-cs"/>
              </a:rPr>
              <a:t>※</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mn-cs"/>
              </a:rPr>
              <a:t>参加主体の役割を表形式（様式自由）でご記載ください</a:t>
            </a:r>
            <a:endPar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mn-cs"/>
            </a:endParaRPr>
          </a:p>
          <a:p>
            <a:pPr marL="0" marR="0" lvl="0" indent="0" algn="l" defTabSz="914400" rtl="0" eaLnBrk="0" fontAlgn="base" latinLnBrk="0" hangingPunct="0">
              <a:lnSpc>
                <a:spcPts val="1500"/>
              </a:lnSpc>
              <a:spcBef>
                <a:spcPct val="0"/>
              </a:spcBef>
              <a:spcAft>
                <a:spcPts val="0"/>
              </a:spcAft>
              <a:buClrTx/>
              <a:buSzTx/>
              <a:buFontTx/>
              <a:buNone/>
              <a:tabLst/>
              <a:defRPr/>
            </a:pP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mn-cs"/>
              </a:rPr>
              <a:t>　前頁と同様に、以下の主体には指定の印・文言を付記してください</a:t>
            </a:r>
            <a:endPar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mn-cs"/>
            </a:endParaRPr>
          </a:p>
          <a:p>
            <a:pPr marL="171450" marR="0" lvl="0" indent="-171450" algn="l" defTabSz="914400" rtl="0" eaLnBrk="0" fontAlgn="base" latinLnBrk="0" hangingPunct="0">
              <a:lnSpc>
                <a:spcPts val="1500"/>
              </a:lnSpc>
              <a:spcBef>
                <a:spcPct val="0"/>
              </a:spcBef>
              <a:spcAft>
                <a:spcPts val="0"/>
              </a:spcAft>
              <a:buClrTx/>
              <a:buSzTx/>
              <a:buFont typeface="Arial" panose="020B0604020202020204" pitchFamily="34" charset="0"/>
              <a:buChar char="•"/>
              <a:tabLst/>
              <a:defRPr/>
            </a:pP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mn-cs"/>
              </a:rPr>
              <a:t>代表してプロジェクト運営を行う（採択後の実証実験内容の調整に関する会議や中間報告等を主導する）主体</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mn-cs"/>
                <a:sym typeface="Wingdings" panose="05000000000000000000" pitchFamily="2" charset="2"/>
              </a:rPr>
              <a:t>：（★）</a:t>
            </a:r>
            <a:endPar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mn-cs"/>
            </a:endParaRPr>
          </a:p>
          <a:p>
            <a:pPr marL="171450" marR="0" lvl="0" indent="-171450" algn="l" defTabSz="914400" rtl="0" eaLnBrk="0" fontAlgn="base" latinLnBrk="0" hangingPunct="0">
              <a:lnSpc>
                <a:spcPts val="1500"/>
              </a:lnSpc>
              <a:spcBef>
                <a:spcPct val="0"/>
              </a:spcBef>
              <a:spcAft>
                <a:spcPts val="0"/>
              </a:spcAft>
              <a:buClrTx/>
              <a:buSzTx/>
              <a:buFont typeface="Arial" panose="020B0604020202020204" pitchFamily="34" charset="0"/>
              <a:buChar char="•"/>
              <a:tabLst/>
              <a:defRPr/>
            </a:pP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mn-cs"/>
              </a:rPr>
              <a:t>経済産業省・経済産業局・事務局コンソーシアムとの会議に参加する主体：（●）</a:t>
            </a:r>
            <a:endPar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mn-cs"/>
            </a:endParaRPr>
          </a:p>
          <a:p>
            <a:pPr marL="171450" marR="0" lvl="0" indent="-171450" algn="l" defTabSz="914400" rtl="0" eaLnBrk="0" fontAlgn="base" latinLnBrk="0" hangingPunct="0">
              <a:lnSpc>
                <a:spcPts val="1500"/>
              </a:lnSpc>
              <a:spcBef>
                <a:spcPct val="0"/>
              </a:spcBef>
              <a:spcAft>
                <a:spcPts val="0"/>
              </a:spcAft>
              <a:buClrTx/>
              <a:buSzTx/>
              <a:buFont typeface="Arial" panose="020B0604020202020204" pitchFamily="34" charset="0"/>
              <a:buChar char="•"/>
              <a:tabLst/>
              <a:defRPr/>
            </a:pP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mn-cs"/>
              </a:rPr>
              <a:t>参画が確定していない（呼びかけ中など未定の）主体：</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mn-cs"/>
                <a:sym typeface="Wingdings" panose="05000000000000000000" pitchFamily="2" charset="2"/>
              </a:rPr>
              <a:t>（調整中</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mn-cs"/>
              </a:rPr>
              <a:t>）</a:t>
            </a:r>
            <a:endPar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mn-cs"/>
            </a:endParaRPr>
          </a:p>
          <a:p>
            <a:pPr marL="0" marR="0" lvl="0" indent="0" algn="l" defTabSz="914400" rtl="0" eaLnBrk="0" fontAlgn="base" latinLnBrk="0" hangingPunct="0">
              <a:lnSpc>
                <a:spcPts val="1500"/>
              </a:lnSpc>
              <a:spcBef>
                <a:spcPct val="0"/>
              </a:spcBef>
              <a:spcAft>
                <a:spcPts val="0"/>
              </a:spcAft>
              <a:buClrTx/>
              <a:buSzTx/>
              <a:buFontTx/>
              <a:buNone/>
              <a:tabLst/>
              <a:defRPr/>
            </a:pP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「スマートモビリティの創り方～みんなのガイドブック～」参考ページ：</a:t>
            </a: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P25</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a:t>
            </a: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30</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a:t>
            </a: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40</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a:t>
            </a: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44</a:t>
            </a:r>
            <a:endPar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mn-cs"/>
            </a:endParaRPr>
          </a:p>
          <a:p>
            <a:pPr marL="0" marR="0" lvl="0" indent="0" algn="l" defTabSz="914400" rtl="0" eaLnBrk="0" fontAlgn="base" latinLnBrk="0" hangingPunct="0">
              <a:lnSpc>
                <a:spcPts val="1500"/>
              </a:lnSpc>
              <a:spcBef>
                <a:spcPct val="0"/>
              </a:spcBef>
              <a:spcAft>
                <a:spcPts val="0"/>
              </a:spcAft>
              <a:buClrTx/>
              <a:buSzTx/>
              <a:buFontTx/>
              <a:buNone/>
              <a:tabLst/>
              <a:defRPr/>
            </a:pPr>
            <a:endPar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mn-cs"/>
            </a:endParaRPr>
          </a:p>
        </p:txBody>
      </p:sp>
      <p:sp>
        <p:nvSpPr>
          <p:cNvPr id="27" name="正方形/長方形 3">
            <a:extLst>
              <a:ext uri="{FF2B5EF4-FFF2-40B4-BE49-F238E27FC236}">
                <a16:creationId xmlns:a16="http://schemas.microsoft.com/office/drawing/2014/main" id="{D0F14F95-91BB-4CB5-80F3-D60E15289762}"/>
              </a:ext>
            </a:extLst>
          </p:cNvPr>
          <p:cNvSpPr/>
          <p:nvPr/>
        </p:nvSpPr>
        <p:spPr>
          <a:xfrm>
            <a:off x="5690930" y="614737"/>
            <a:ext cx="3258901" cy="2848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※67</a:t>
            </a:r>
            <a:r>
              <a:rPr kumimoji="1" lang="ja-JP" altLang="en-US"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ページ記載の注</a:t>
            </a:r>
            <a:r>
              <a:rPr kumimoji="1" lang="en-US" altLang="ja-JP"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1</a:t>
            </a:r>
            <a:r>
              <a:rPr kumimoji="1" lang="ja-JP" altLang="en-US"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）～注</a:t>
            </a:r>
            <a:r>
              <a:rPr kumimoji="1" lang="en-US" altLang="ja-JP"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5</a:t>
            </a:r>
            <a:r>
              <a:rPr kumimoji="1" lang="ja-JP" altLang="en-US"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）に留意すること</a:t>
            </a:r>
            <a:endParaRPr kumimoji="1" lang="ja-JP" altLang="en-US" sz="1200" b="0" i="0" u="sng"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endParaRPr>
          </a:p>
        </p:txBody>
      </p:sp>
      <p:graphicFrame>
        <p:nvGraphicFramePr>
          <p:cNvPr id="2" name="表 2">
            <a:extLst>
              <a:ext uri="{FF2B5EF4-FFF2-40B4-BE49-F238E27FC236}">
                <a16:creationId xmlns:a16="http://schemas.microsoft.com/office/drawing/2014/main" id="{AA98417A-CB37-34E2-DA86-4D896358DB43}"/>
              </a:ext>
            </a:extLst>
          </p:cNvPr>
          <p:cNvGraphicFramePr>
            <a:graphicFrameLocks noGrp="1"/>
          </p:cNvGraphicFramePr>
          <p:nvPr/>
        </p:nvGraphicFramePr>
        <p:xfrm>
          <a:off x="434998" y="3140968"/>
          <a:ext cx="8274004" cy="3263577"/>
        </p:xfrm>
        <a:graphic>
          <a:graphicData uri="http://schemas.openxmlformats.org/drawingml/2006/table">
            <a:tbl>
              <a:tblPr firstRow="1" bandRow="1">
                <a:tableStyleId>{5C22544A-7EE6-4342-B048-85BDC9FD1C3A}</a:tableStyleId>
              </a:tblPr>
              <a:tblGrid>
                <a:gridCol w="3018651">
                  <a:extLst>
                    <a:ext uri="{9D8B030D-6E8A-4147-A177-3AD203B41FA5}">
                      <a16:colId xmlns:a16="http://schemas.microsoft.com/office/drawing/2014/main" val="2943966248"/>
                    </a:ext>
                  </a:extLst>
                </a:gridCol>
                <a:gridCol w="5255353">
                  <a:extLst>
                    <a:ext uri="{9D8B030D-6E8A-4147-A177-3AD203B41FA5}">
                      <a16:colId xmlns:a16="http://schemas.microsoft.com/office/drawing/2014/main" val="857641231"/>
                    </a:ext>
                  </a:extLst>
                </a:gridCol>
              </a:tblGrid>
              <a:tr h="281369">
                <a:tc>
                  <a:txBody>
                    <a:bodyPr/>
                    <a:lstStyle/>
                    <a:p>
                      <a:pPr algn="ctr"/>
                      <a:r>
                        <a:rPr kumimoji="1" lang="ja-JP" altLang="en-US" sz="1200">
                          <a:solidFill>
                            <a:schemeClr val="tx1"/>
                          </a:solidFill>
                        </a:rPr>
                        <a:t>参加主体</a:t>
                      </a:r>
                    </a:p>
                  </a:txBody>
                  <a:tcPr marL="121706" marR="121706" marT="60853" marB="60853"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a:solidFill>
                            <a:schemeClr val="tx1"/>
                          </a:solidFill>
                        </a:rPr>
                        <a:t>役割</a:t>
                      </a:r>
                    </a:p>
                  </a:txBody>
                  <a:tcPr marL="121706" marR="121706" marT="60853" marB="60853"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677689933"/>
                  </a:ext>
                </a:extLst>
              </a:tr>
              <a:tr h="422713">
                <a:tc>
                  <a:txBody>
                    <a:bodyPr/>
                    <a:lstStyle/>
                    <a:p>
                      <a:pPr algn="l" defTabSz="955675">
                        <a:buClr>
                          <a:schemeClr val="bg2"/>
                        </a:buClr>
                        <a:buSzPct val="100000"/>
                      </a:pPr>
                      <a:r>
                        <a:rPr lang="ja-JP" altLang="en-US" sz="1200">
                          <a:latin typeface="+mn-ea"/>
                          <a:ea typeface="+mn-ea"/>
                          <a:cs typeface="Arial" pitchFamily="34" charset="0"/>
                        </a:rPr>
                        <a:t>○○株式会社　（★・●）</a:t>
                      </a:r>
                    </a:p>
                  </a:txBody>
                  <a:tcPr marL="121706" marR="121706" marT="60853" marB="60853"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r>
                        <a:rPr kumimoji="1" lang="ja-JP" altLang="en-US" sz="1200"/>
                        <a:t>構想や計画作りを主導。取組から得られるデータの分析、○○への適用を担う</a:t>
                      </a:r>
                    </a:p>
                  </a:txBody>
                  <a:tcPr marL="121706" marR="121706" marT="60853" marB="60853"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797371665"/>
                  </a:ext>
                </a:extLst>
              </a:tr>
              <a:tr h="422713">
                <a:tc>
                  <a:txBody>
                    <a:bodyPr/>
                    <a:lstStyle/>
                    <a:p>
                      <a:pPr algn="l" defTabSz="955675">
                        <a:buClr>
                          <a:schemeClr val="bg2"/>
                        </a:buClr>
                        <a:buSzPct val="100000"/>
                      </a:pPr>
                      <a:r>
                        <a:rPr lang="ja-JP" altLang="en-US" sz="1200">
                          <a:latin typeface="+mn-ea"/>
                          <a:ea typeface="+mn-ea"/>
                          <a:cs typeface="Arial" pitchFamily="34" charset="0"/>
                        </a:rPr>
                        <a:t>○○市　（●）</a:t>
                      </a:r>
                    </a:p>
                  </a:txBody>
                  <a:tcPr marL="121706" marR="121706" marT="60853" marB="60853"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r>
                        <a:rPr kumimoji="1" lang="ja-JP" altLang="en-US" sz="1200"/>
                        <a:t>構想や計画作りに参加。実装時の事業主体となる。</a:t>
                      </a:r>
                    </a:p>
                  </a:txBody>
                  <a:tcPr marL="121706" marR="121706" marT="60853" marB="60853"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485769315"/>
                  </a:ext>
                </a:extLst>
              </a:tr>
              <a:tr h="42271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a:latin typeface="+mn-ea"/>
                          <a:ea typeface="+mn-ea"/>
                          <a:cs typeface="Arial" pitchFamily="34" charset="0"/>
                        </a:rPr>
                        <a:t>✕✕（調整中）</a:t>
                      </a:r>
                    </a:p>
                  </a:txBody>
                  <a:tcPr marL="121706" marR="121706" marT="60853" marB="60853"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r>
                        <a:rPr kumimoji="1" lang="ja-JP" altLang="en-US" sz="1200"/>
                        <a:t>車両の提供および運行を担う</a:t>
                      </a:r>
                    </a:p>
                  </a:txBody>
                  <a:tcPr marL="121706" marR="121706" marT="60853" marB="60853"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081964431"/>
                  </a:ext>
                </a:extLst>
              </a:tr>
              <a:tr h="422713">
                <a:tc>
                  <a:txBody>
                    <a:bodyPr/>
                    <a:lstStyle/>
                    <a:p>
                      <a:r>
                        <a:rPr lang="ja-JP" altLang="en-US" sz="1200">
                          <a:latin typeface="+mn-ea"/>
                          <a:ea typeface="+mn-ea"/>
                          <a:cs typeface="Arial" pitchFamily="34" charset="0"/>
                        </a:rPr>
                        <a:t>○△✕</a:t>
                      </a:r>
                      <a:endParaRPr kumimoji="1" lang="ja-JP" altLang="en-US" sz="1200"/>
                    </a:p>
                  </a:txBody>
                  <a:tcPr marL="121706" marR="121706" marT="60853" marB="60853"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r>
                        <a:rPr kumimoji="1" lang="ja-JP" altLang="en-US" sz="1200"/>
                        <a:t>○○システムの提供</a:t>
                      </a:r>
                    </a:p>
                  </a:txBody>
                  <a:tcPr marL="121706" marR="121706" marT="60853" marB="60853"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966069205"/>
                  </a:ext>
                </a:extLst>
              </a:tr>
              <a:tr h="422713">
                <a:tc>
                  <a:txBody>
                    <a:bodyPr/>
                    <a:lstStyle/>
                    <a:p>
                      <a:endParaRPr kumimoji="1" lang="ja-JP" altLang="en-US" sz="1200"/>
                    </a:p>
                  </a:txBody>
                  <a:tcPr marL="121706" marR="121706" marT="60853" marB="60853"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kumimoji="1" lang="ja-JP" altLang="en-US" sz="1200"/>
                    </a:p>
                  </a:txBody>
                  <a:tcPr marL="121706" marR="121706" marT="60853" marB="60853"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85937715"/>
                  </a:ext>
                </a:extLst>
              </a:tr>
              <a:tr h="422713">
                <a:tc>
                  <a:txBody>
                    <a:bodyPr/>
                    <a:lstStyle/>
                    <a:p>
                      <a:endParaRPr kumimoji="1" lang="ja-JP" altLang="en-US" sz="1200"/>
                    </a:p>
                  </a:txBody>
                  <a:tcPr marL="121706" marR="121706" marT="60853" marB="60853"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kumimoji="1" lang="ja-JP" altLang="en-US" sz="1200"/>
                    </a:p>
                  </a:txBody>
                  <a:tcPr marL="121706" marR="121706" marT="60853" marB="60853"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838782544"/>
                  </a:ext>
                </a:extLst>
              </a:tr>
              <a:tr h="422713">
                <a:tc>
                  <a:txBody>
                    <a:bodyPr/>
                    <a:lstStyle/>
                    <a:p>
                      <a:endParaRPr kumimoji="1" lang="ja-JP" altLang="en-US" sz="1200"/>
                    </a:p>
                  </a:txBody>
                  <a:tcPr marL="121706" marR="121706" marT="60853" marB="60853"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kumimoji="1" lang="ja-JP" altLang="en-US" sz="1200"/>
                    </a:p>
                  </a:txBody>
                  <a:tcPr marL="121706" marR="121706" marT="60853" marB="60853"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37571630"/>
                  </a:ext>
                </a:extLst>
              </a:tr>
            </a:tbl>
          </a:graphicData>
        </a:graphic>
      </p:graphicFrame>
      <p:sp>
        <p:nvSpPr>
          <p:cNvPr id="3" name="正方形/長方形 3">
            <a:extLst>
              <a:ext uri="{FF2B5EF4-FFF2-40B4-BE49-F238E27FC236}">
                <a16:creationId xmlns:a16="http://schemas.microsoft.com/office/drawing/2014/main" id="{063B3035-151B-D79A-C6E7-3EEB7EACD211}"/>
              </a:ext>
            </a:extLst>
          </p:cNvPr>
          <p:cNvSpPr/>
          <p:nvPr/>
        </p:nvSpPr>
        <p:spPr>
          <a:xfrm>
            <a:off x="434998" y="2780928"/>
            <a:ext cx="2664296" cy="2848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参加主体の役割の記載例</a:t>
            </a: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a:t>
            </a:r>
            <a:endPar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endParaRPr>
          </a:p>
        </p:txBody>
      </p:sp>
    </p:spTree>
    <p:extLst>
      <p:ext uri="{BB962C8B-B14F-4D97-AF65-F5344CB8AC3E}">
        <p14:creationId xmlns:p14="http://schemas.microsoft.com/office/powerpoint/2010/main" val="234195794"/>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3" name="Rectangle 67"/>
          <p:cNvSpPr>
            <a:spLocks noChangeArrowheads="1"/>
          </p:cNvSpPr>
          <p:nvPr/>
        </p:nvSpPr>
        <p:spPr>
          <a:xfrm>
            <a:off x="0" y="0"/>
            <a:ext cx="9144000" cy="573088"/>
          </a:xfrm>
          <a:prstGeom prst="rect">
            <a:avLst/>
          </a:prstGeom>
          <a:solidFill>
            <a:srgbClr val="00B0F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提案内容（</a:t>
            </a:r>
            <a:r>
              <a:rPr kumimoji="1" lang="en-US" altLang="ja-JP"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B-</a:t>
            </a:r>
            <a:r>
              <a:rPr kumimoji="1" lang="ja-JP" altLang="en-US"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（５）（６））</a:t>
            </a:r>
          </a:p>
        </p:txBody>
      </p:sp>
      <p:sp>
        <p:nvSpPr>
          <p:cNvPr id="1895" name="正方形/長方形 10"/>
          <p:cNvSpPr/>
          <p:nvPr/>
        </p:nvSpPr>
        <p:spPr>
          <a:xfrm>
            <a:off x="7164288" y="116632"/>
            <a:ext cx="134523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経済産業省</a:t>
            </a:r>
          </a:p>
        </p:txBody>
      </p:sp>
      <p:sp>
        <p:nvSpPr>
          <p:cNvPr id="1898" name="Text Box 4"/>
          <p:cNvSpPr txBox="1">
            <a:spLocks noChangeArrowheads="1"/>
          </p:cNvSpPr>
          <p:nvPr/>
        </p:nvSpPr>
        <p:spPr>
          <a:xfrm>
            <a:off x="160971" y="600943"/>
            <a:ext cx="3258901" cy="307777"/>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ja-JP"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a:t>
            </a:r>
            <a:r>
              <a:rPr kumimoji="1" lang="en-US"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B. </a:t>
            </a:r>
            <a:r>
              <a:rPr kumimoji="1" lang="ja-JP" altLang="en-US"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今年度実証内容の具体性</a:t>
            </a:r>
            <a:r>
              <a:rPr kumimoji="1" lang="ja-JP"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a:t>
            </a:r>
          </a:p>
        </p:txBody>
      </p:sp>
      <p:sp>
        <p:nvSpPr>
          <p:cNvPr id="8" name="正方形/長方形 7"/>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5BA80330-3857-4EFA-BBF0-0A24DE6D9404}"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79</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9" name="正方形/長方形 8">
            <a:extLst>
              <a:ext uri="{FF2B5EF4-FFF2-40B4-BE49-F238E27FC236}">
                <a16:creationId xmlns:a16="http://schemas.microsoft.com/office/drawing/2014/main" id="{9D176D5D-DDE7-4344-A3C8-B795C4BEB424}"/>
              </a:ext>
            </a:extLst>
          </p:cNvPr>
          <p:cNvSpPr/>
          <p:nvPr/>
        </p:nvSpPr>
        <p:spPr>
          <a:xfrm>
            <a:off x="190939" y="936000"/>
            <a:ext cx="8762062" cy="284842"/>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ts val="1500"/>
              </a:lnSpc>
              <a:spcBef>
                <a:spcPct val="0"/>
              </a:spcBef>
              <a:spcAft>
                <a:spcPts val="0"/>
              </a:spcAft>
              <a:buClrTx/>
              <a:buSzTx/>
              <a:buFontTx/>
              <a:buNone/>
              <a:tabLst/>
              <a:defRPr/>
            </a:pPr>
            <a:r>
              <a:rPr kumimoji="1" lang="ja-JP" altLang="en-US" sz="1200" b="1" i="0" u="none" strike="noStrike" kern="100" cap="none" spc="0" normalizeH="0" baseline="0" noProof="0">
                <a:ln>
                  <a:noFill/>
                </a:ln>
                <a:solidFill>
                  <a:srgbClr val="FFFFFF"/>
                </a:solidFill>
                <a:effectLst/>
                <a:uLnTx/>
                <a:uFillTx/>
                <a:latin typeface="Arial"/>
                <a:ea typeface="ＭＳ Ｐゴシック"/>
                <a:cs typeface="+mn-cs"/>
              </a:rPr>
              <a:t>（５）自治体の協力</a:t>
            </a:r>
            <a:endParaRPr kumimoji="1" lang="ja-JP" altLang="en-US" sz="1200" b="0" i="0" u="none" strike="noStrike" kern="100" cap="none" spc="0" normalizeH="0" baseline="0" noProof="0">
              <a:ln>
                <a:noFill/>
              </a:ln>
              <a:solidFill>
                <a:srgbClr val="FFFFFF"/>
              </a:solidFill>
              <a:effectLst/>
              <a:uLnTx/>
              <a:uFillTx/>
              <a:latin typeface="Arial"/>
              <a:ea typeface="ＭＳ Ｐゴシック"/>
              <a:cs typeface="+mn-cs"/>
            </a:endParaRPr>
          </a:p>
        </p:txBody>
      </p:sp>
      <p:sp>
        <p:nvSpPr>
          <p:cNvPr id="13" name="正方形/長方形 12">
            <a:extLst>
              <a:ext uri="{FF2B5EF4-FFF2-40B4-BE49-F238E27FC236}">
                <a16:creationId xmlns:a16="http://schemas.microsoft.com/office/drawing/2014/main" id="{72E94A20-80E1-4619-AB44-53B461009AAA}"/>
              </a:ext>
            </a:extLst>
          </p:cNvPr>
          <p:cNvSpPr/>
          <p:nvPr/>
        </p:nvSpPr>
        <p:spPr>
          <a:xfrm>
            <a:off x="190939" y="3897416"/>
            <a:ext cx="8762062" cy="284842"/>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ts val="1500"/>
              </a:lnSpc>
              <a:spcBef>
                <a:spcPct val="0"/>
              </a:spcBef>
              <a:spcAft>
                <a:spcPts val="0"/>
              </a:spcAft>
              <a:buClrTx/>
              <a:buSzTx/>
              <a:buFontTx/>
              <a:buNone/>
              <a:tabLst/>
              <a:defRPr/>
            </a:pPr>
            <a:r>
              <a:rPr kumimoji="1" lang="ja-JP" altLang="en-US" sz="1200" b="1" i="0" u="none" strike="noStrike" kern="100" cap="none" spc="0" normalizeH="0" baseline="0" noProof="0">
                <a:ln>
                  <a:noFill/>
                </a:ln>
                <a:solidFill>
                  <a:srgbClr val="FFFFFF"/>
                </a:solidFill>
                <a:effectLst/>
                <a:uLnTx/>
                <a:uFillTx/>
                <a:latin typeface="Arial"/>
                <a:ea typeface="ＭＳ Ｐゴシック"/>
                <a:cs typeface="+mn-cs"/>
              </a:rPr>
              <a:t>（６）利用者ニーズの反映</a:t>
            </a:r>
            <a:endParaRPr kumimoji="1" lang="en-US" altLang="ja-JP" sz="1200" b="1" i="0" u="none" strike="noStrike" kern="100" cap="none" spc="0" normalizeH="0" baseline="0" noProof="0">
              <a:ln>
                <a:noFill/>
              </a:ln>
              <a:solidFill>
                <a:srgbClr val="FFFFFF"/>
              </a:solidFill>
              <a:effectLst/>
              <a:uLnTx/>
              <a:uFillTx/>
              <a:latin typeface="Arial"/>
              <a:ea typeface="ＭＳ Ｐゴシック"/>
              <a:cs typeface="+mn-cs"/>
            </a:endParaRPr>
          </a:p>
        </p:txBody>
      </p:sp>
      <p:sp>
        <p:nvSpPr>
          <p:cNvPr id="14" name="正方形/長方形 13">
            <a:extLst>
              <a:ext uri="{FF2B5EF4-FFF2-40B4-BE49-F238E27FC236}">
                <a16:creationId xmlns:a16="http://schemas.microsoft.com/office/drawing/2014/main" id="{478254C6-EF80-47A7-AFAC-09D0CEDD5F6E}"/>
              </a:ext>
            </a:extLst>
          </p:cNvPr>
          <p:cNvSpPr/>
          <p:nvPr/>
        </p:nvSpPr>
        <p:spPr>
          <a:xfrm>
            <a:off x="190939" y="4182258"/>
            <a:ext cx="8762062" cy="2484000"/>
          </a:xfrm>
          <a:prstGeom prst="rect">
            <a:avLst/>
          </a:prstGeom>
          <a:noFill/>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marR="0" lvl="0" indent="-171450" algn="l" defTabSz="914400" rtl="0" eaLnBrk="0" fontAlgn="base" latinLnBrk="0" hangingPunct="0">
              <a:lnSpc>
                <a:spcPts val="1500"/>
              </a:lnSpc>
              <a:spcBef>
                <a:spcPct val="0"/>
              </a:spcBef>
              <a:spcAft>
                <a:spcPts val="0"/>
              </a:spcAft>
              <a:buClrTx/>
              <a:buSzTx/>
              <a:buFont typeface="Arial" panose="020B0604020202020204" pitchFamily="34" charset="0"/>
              <a:buChar char="•"/>
              <a:tabLst/>
              <a:defRPr/>
            </a:pPr>
            <a:r>
              <a:rPr kumimoji="1" lang="ja-JP" altLang="en-US" sz="1200" b="0" i="0" u="none" strike="noStrike" kern="100" cap="none" spc="0" normalizeH="0" baseline="0" noProof="0">
                <a:ln>
                  <a:noFill/>
                </a:ln>
                <a:solidFill>
                  <a:srgbClr val="000000"/>
                </a:solidFill>
                <a:effectLst/>
                <a:uLnTx/>
                <a:uFillTx/>
                <a:latin typeface="ＭＳ Ｐゴシック"/>
                <a:ea typeface="ＭＳ Ｐゴシック"/>
                <a:cs typeface="+mn-cs"/>
              </a:rPr>
              <a:t>○○○</a:t>
            </a:r>
            <a:endParaRPr kumimoji="1" lang="en-US" altLang="ja-JP" sz="1200" b="0" i="0" u="none" strike="noStrike" kern="100" cap="none" spc="0" normalizeH="0" baseline="0" noProof="0">
              <a:ln>
                <a:noFill/>
              </a:ln>
              <a:solidFill>
                <a:srgbClr val="000000"/>
              </a:solidFill>
              <a:effectLst/>
              <a:uLnTx/>
              <a:uFillTx/>
              <a:latin typeface="ＭＳ Ｐゴシック"/>
              <a:ea typeface="ＭＳ Ｐゴシック"/>
              <a:cs typeface="+mn-cs"/>
            </a:endParaRPr>
          </a:p>
          <a:p>
            <a:pPr marL="0" marR="0" lvl="0" indent="0" algn="l" defTabSz="914400" rtl="0" eaLnBrk="0" fontAlgn="base" latinLnBrk="0" hangingPunct="0">
              <a:lnSpc>
                <a:spcPts val="1500"/>
              </a:lnSpc>
              <a:spcBef>
                <a:spcPct val="0"/>
              </a:spcBef>
              <a:spcAft>
                <a:spcPts val="0"/>
              </a:spcAft>
              <a:buClrTx/>
              <a:buSzTx/>
              <a:buFontTx/>
              <a:buNone/>
              <a:tabLst/>
              <a:defRPr/>
            </a:pP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mn-cs"/>
              </a:rPr>
              <a:t>※</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mn-cs"/>
              </a:rPr>
              <a:t>実証の実施にあたり、受益者の意見やニーズを聴取していれば、その聴取手法・内容を記載し、実証内容にどのように反映させているかご記載ください。</a:t>
            </a:r>
            <a:endPar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mn-cs"/>
            </a:endParaRPr>
          </a:p>
          <a:p>
            <a:pPr marL="0" marR="0" lvl="0" indent="0" algn="l" defTabSz="914400" rtl="0" eaLnBrk="0" fontAlgn="base" latinLnBrk="0" hangingPunct="0">
              <a:lnSpc>
                <a:spcPts val="1500"/>
              </a:lnSpc>
              <a:spcBef>
                <a:spcPct val="0"/>
              </a:spcBef>
              <a:spcAft>
                <a:spcPts val="0"/>
              </a:spcAft>
              <a:buClrTx/>
              <a:buSzTx/>
              <a:buFontTx/>
              <a:buNone/>
              <a:tabLst/>
              <a:defRPr/>
            </a:pP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mn-cs"/>
              </a:rPr>
              <a:t>　 未聴取の場合は、今後どのように聴取していくかをご記載ください。</a:t>
            </a:r>
            <a:endPar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mn-cs"/>
            </a:endParaRPr>
          </a:p>
          <a:p>
            <a:pPr marL="0" marR="0" lvl="0" indent="0" algn="l" defTabSz="914400" rtl="0" eaLnBrk="0" fontAlgn="base" latinLnBrk="0" hangingPunct="0">
              <a:lnSpc>
                <a:spcPts val="1500"/>
              </a:lnSpc>
              <a:spcBef>
                <a:spcPct val="0"/>
              </a:spcBef>
              <a:spcAft>
                <a:spcPts val="0"/>
              </a:spcAft>
              <a:buClrTx/>
              <a:buSzTx/>
              <a:buFontTx/>
              <a:buNone/>
              <a:tabLst/>
              <a:defRPr/>
            </a:pP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「スマートモビリティの創り方～みんなのガイドブック～」参考ページ：</a:t>
            </a: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P45</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a:t>
            </a: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50</a:t>
            </a:r>
            <a:endPar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mn-cs"/>
            </a:endParaRPr>
          </a:p>
          <a:p>
            <a:pPr marL="0" marR="0" lvl="0" indent="0" algn="l" defTabSz="914400" rtl="0" eaLnBrk="0" fontAlgn="base" latinLnBrk="0" hangingPunct="0">
              <a:lnSpc>
                <a:spcPts val="1500"/>
              </a:lnSpc>
              <a:spcBef>
                <a:spcPct val="0"/>
              </a:spcBef>
              <a:spcAft>
                <a:spcPts val="0"/>
              </a:spcAft>
              <a:buClrTx/>
              <a:buSzTx/>
              <a:buFontTx/>
              <a:buNone/>
              <a:tabLst/>
              <a:defRPr/>
            </a:pPr>
            <a:endParaRPr kumimoji="1" lang="en-US" altLang="ja-JP" sz="1200" b="0" i="0" u="none" strike="noStrike" kern="100" cap="none" spc="0" normalizeH="0" baseline="0" noProof="0">
              <a:ln>
                <a:noFill/>
              </a:ln>
              <a:solidFill>
                <a:srgbClr val="000000"/>
              </a:solidFill>
              <a:effectLst/>
              <a:uLnTx/>
              <a:uFillTx/>
              <a:latin typeface="ＭＳ Ｐゴシック"/>
              <a:ea typeface="ＭＳ Ｐゴシック"/>
              <a:cs typeface="+mn-cs"/>
            </a:endParaRPr>
          </a:p>
          <a:p>
            <a:pPr marL="0" marR="0" lvl="0" indent="0" algn="l" defTabSz="914400" rtl="0" eaLnBrk="0" fontAlgn="base" latinLnBrk="0" hangingPunct="0">
              <a:lnSpc>
                <a:spcPts val="1500"/>
              </a:lnSpc>
              <a:spcBef>
                <a:spcPct val="0"/>
              </a:spcBef>
              <a:spcAft>
                <a:spcPts val="0"/>
              </a:spcAft>
              <a:buClrTx/>
              <a:buSzTx/>
              <a:buFontTx/>
              <a:buNone/>
              <a:tabLst/>
              <a:defRPr/>
            </a:pPr>
            <a:r>
              <a:rPr kumimoji="1" lang="en-US" altLang="ja-JP" sz="1200" b="0" i="0" u="none" strike="noStrike" kern="100" cap="none" spc="0" normalizeH="0" baseline="0" noProof="0">
                <a:ln>
                  <a:noFill/>
                </a:ln>
                <a:solidFill>
                  <a:srgbClr val="000000"/>
                </a:solidFill>
                <a:effectLst/>
                <a:uLnTx/>
                <a:uFillTx/>
                <a:latin typeface="ＭＳ Ｐゴシック"/>
                <a:ea typeface="ＭＳ Ｐゴシック"/>
                <a:cs typeface="+mn-cs"/>
              </a:rPr>
              <a:t> </a:t>
            </a:r>
            <a:endParaRPr kumimoji="1" lang="ja-JP" altLang="ja-JP" sz="1200" b="0"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endParaRPr>
          </a:p>
        </p:txBody>
      </p:sp>
      <p:sp>
        <p:nvSpPr>
          <p:cNvPr id="12" name="正方形/長方形 11">
            <a:extLst>
              <a:ext uri="{FF2B5EF4-FFF2-40B4-BE49-F238E27FC236}">
                <a16:creationId xmlns:a16="http://schemas.microsoft.com/office/drawing/2014/main" id="{1DD56A6A-27E7-48E5-A85D-047994528AE8}"/>
              </a:ext>
            </a:extLst>
          </p:cNvPr>
          <p:cNvSpPr/>
          <p:nvPr/>
        </p:nvSpPr>
        <p:spPr>
          <a:xfrm>
            <a:off x="190939" y="1228142"/>
            <a:ext cx="8762062" cy="2484000"/>
          </a:xfrm>
          <a:prstGeom prst="rect">
            <a:avLst/>
          </a:prstGeom>
          <a:noFill/>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marR="0" lvl="0" indent="-171450" algn="l" defTabSz="914400" rtl="0" eaLnBrk="0" fontAlgn="base" latinLnBrk="0" hangingPunct="0">
              <a:lnSpc>
                <a:spcPts val="1500"/>
              </a:lnSpc>
              <a:spcBef>
                <a:spcPct val="0"/>
              </a:spcBef>
              <a:spcAft>
                <a:spcPts val="0"/>
              </a:spcAft>
              <a:buClrTx/>
              <a:buSzTx/>
              <a:buFont typeface="Arial" panose="020B0604020202020204" pitchFamily="34" charset="0"/>
              <a:buChar char="•"/>
              <a:tabLst/>
              <a:defRPr/>
            </a:pPr>
            <a:r>
              <a:rPr kumimoji="1" lang="ja-JP" altLang="en-US" sz="1200" b="0" i="0" u="none" strike="noStrike" kern="100" cap="none" spc="0" normalizeH="0" baseline="0" noProof="0">
                <a:ln>
                  <a:noFill/>
                </a:ln>
                <a:solidFill>
                  <a:srgbClr val="000000"/>
                </a:solidFill>
                <a:effectLst/>
                <a:uLnTx/>
                <a:uFillTx/>
                <a:latin typeface="ＭＳ Ｐゴシック"/>
                <a:ea typeface="ＭＳ Ｐゴシック"/>
                <a:cs typeface="+mn-cs"/>
              </a:rPr>
              <a:t>○○○</a:t>
            </a:r>
            <a:endParaRPr kumimoji="1" lang="en-US" altLang="ja-JP" sz="1200" b="0" i="0" u="none" strike="noStrike" kern="100" cap="none" spc="0" normalizeH="0" baseline="0" noProof="0">
              <a:ln>
                <a:noFill/>
              </a:ln>
              <a:solidFill>
                <a:srgbClr val="000000"/>
              </a:solidFill>
              <a:effectLst/>
              <a:uLnTx/>
              <a:uFillTx/>
              <a:latin typeface="ＭＳ Ｐゴシック"/>
              <a:ea typeface="ＭＳ Ｐゴシック"/>
              <a:cs typeface="+mn-cs"/>
            </a:endParaRPr>
          </a:p>
          <a:p>
            <a:pPr marL="0" marR="0" lvl="0" indent="0" algn="l" defTabSz="914400" rtl="0" eaLnBrk="0" fontAlgn="base" latinLnBrk="0" hangingPunct="0">
              <a:lnSpc>
                <a:spcPts val="1500"/>
              </a:lnSpc>
              <a:spcBef>
                <a:spcPct val="0"/>
              </a:spcBef>
              <a:spcAft>
                <a:spcPts val="0"/>
              </a:spcAft>
              <a:buClrTx/>
              <a:buSzTx/>
              <a:buFontTx/>
              <a:buNone/>
              <a:tabLst/>
              <a:defRPr/>
            </a:pPr>
            <a:r>
              <a:rPr kumimoji="1" lang="en-US" altLang="ja-JP" sz="1200" b="0" i="0" u="none" strike="noStrike" kern="100" cap="none" spc="0" normalizeH="0" baseline="0" noProof="0">
                <a:ln>
                  <a:noFill/>
                </a:ln>
                <a:solidFill>
                  <a:srgbClr val="000000"/>
                </a:solidFill>
                <a:effectLst/>
                <a:uLnTx/>
                <a:uFillTx/>
                <a:latin typeface="ＭＳ Ｐゴシック"/>
                <a:ea typeface="ＭＳ Ｐゴシック"/>
                <a:cs typeface="+mn-cs"/>
              </a:rPr>
              <a:t> </a:t>
            </a: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mn-cs"/>
              </a:rPr>
              <a:t>※</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mn-cs"/>
              </a:rPr>
              <a:t>実証を行う、あるいは実装を目指す地域の自治体との協力状況をご記載ください</a:t>
            </a:r>
            <a:endPar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mn-cs"/>
            </a:endParaRPr>
          </a:p>
          <a:p>
            <a:pPr marL="0" marR="0" lvl="0" indent="0" algn="l" defTabSz="914400" rtl="0" eaLnBrk="0" fontAlgn="base" latinLnBrk="0" hangingPunct="0">
              <a:lnSpc>
                <a:spcPts val="1500"/>
              </a:lnSpc>
              <a:spcBef>
                <a:spcPct val="0"/>
              </a:spcBef>
              <a:spcAft>
                <a:spcPts val="0"/>
              </a:spcAft>
              <a:buClrTx/>
              <a:buSzTx/>
              <a:buFontTx/>
              <a:buNone/>
              <a:tabLst/>
              <a:defRPr/>
            </a:pP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　  また、提案内容と自治体の方針・計画等が整合している場合はその点もご記載ください</a:t>
            </a:r>
            <a:endPar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endParaRPr>
          </a:p>
          <a:p>
            <a:pPr marL="0" marR="0" lvl="0" indent="0" algn="l" defTabSz="914400" rtl="0" eaLnBrk="0" fontAlgn="base" latinLnBrk="0" hangingPunct="0">
              <a:lnSpc>
                <a:spcPts val="1500"/>
              </a:lnSpc>
              <a:spcBef>
                <a:spcPct val="0"/>
              </a:spcBef>
              <a:spcAft>
                <a:spcPts val="0"/>
              </a:spcAft>
              <a:buClrTx/>
              <a:buSzTx/>
              <a:buFontTx/>
              <a:buNone/>
              <a:tabLst/>
              <a:defRPr/>
            </a:pP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「スマートモビリティの創り方～みんなのガイドブック～」参考ページ：</a:t>
            </a: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P25</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a:t>
            </a: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30</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a:t>
            </a: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40</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a:t>
            </a: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44</a:t>
            </a:r>
            <a:endParaRPr kumimoji="1" lang="ja-JP" altLang="ja-JP" sz="1200" b="0"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endParaRPr>
          </a:p>
        </p:txBody>
      </p:sp>
      <p:sp>
        <p:nvSpPr>
          <p:cNvPr id="15" name="正方形/長方形 3">
            <a:extLst>
              <a:ext uri="{FF2B5EF4-FFF2-40B4-BE49-F238E27FC236}">
                <a16:creationId xmlns:a16="http://schemas.microsoft.com/office/drawing/2014/main" id="{623FA921-0EB4-4B7A-8C84-0519F0C630FB}"/>
              </a:ext>
            </a:extLst>
          </p:cNvPr>
          <p:cNvSpPr/>
          <p:nvPr/>
        </p:nvSpPr>
        <p:spPr>
          <a:xfrm>
            <a:off x="5690930" y="614737"/>
            <a:ext cx="3258901" cy="2848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※67</a:t>
            </a:r>
            <a:r>
              <a:rPr kumimoji="1" lang="ja-JP" altLang="en-US"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ページ記載の注</a:t>
            </a:r>
            <a:r>
              <a:rPr kumimoji="1" lang="en-US" altLang="ja-JP"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1</a:t>
            </a:r>
            <a:r>
              <a:rPr kumimoji="1" lang="ja-JP" altLang="en-US"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）～注</a:t>
            </a:r>
            <a:r>
              <a:rPr kumimoji="1" lang="en-US" altLang="ja-JP"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5</a:t>
            </a:r>
            <a:r>
              <a:rPr kumimoji="1" lang="ja-JP" altLang="en-US"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）に留意すること</a:t>
            </a:r>
            <a:endParaRPr kumimoji="1" lang="ja-JP" altLang="en-US" sz="1200" b="0" i="0" u="sng"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endParaRPr>
          </a:p>
        </p:txBody>
      </p:sp>
    </p:spTree>
    <p:extLst>
      <p:ext uri="{BB962C8B-B14F-4D97-AF65-F5344CB8AC3E}">
        <p14:creationId xmlns:p14="http://schemas.microsoft.com/office/powerpoint/2010/main" val="4364107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6" name="Rectangle 66"/>
          <p:cNvSpPr>
            <a:spLocks noChangeArrowheads="1"/>
          </p:cNvSpPr>
          <p:nvPr/>
        </p:nvSpPr>
        <p:spPr>
          <a:xfrm>
            <a:off x="107504" y="929277"/>
            <a:ext cx="8930607" cy="2113853"/>
          </a:xfrm>
          <a:prstGeom prst="rect">
            <a:avLst/>
          </a:prstGeom>
          <a:noFill/>
          <a:ln w="2857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sp>
        <p:nvSpPr>
          <p:cNvPr id="1257" name="Rectangle 67"/>
          <p:cNvSpPr>
            <a:spLocks noChangeArrowheads="1"/>
          </p:cNvSpPr>
          <p:nvPr/>
        </p:nvSpPr>
        <p:spPr>
          <a:xfrm>
            <a:off x="0" y="0"/>
            <a:ext cx="9144000" cy="573088"/>
          </a:xfrm>
          <a:prstGeom prst="rect">
            <a:avLst/>
          </a:prstGeom>
          <a:solidFill>
            <a:schemeClr val="tx1"/>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4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５．スマートシティ戦略における位置づけ</a:t>
            </a:r>
            <a:endParaRPr kumimoji="1" lang="ja-JP" altLang="en-US"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258" name="Text Box 4"/>
          <p:cNvSpPr txBox="1">
            <a:spLocks noChangeArrowheads="1"/>
          </p:cNvSpPr>
          <p:nvPr/>
        </p:nvSpPr>
        <p:spPr>
          <a:xfrm>
            <a:off x="107504" y="502711"/>
            <a:ext cx="8074465" cy="400110"/>
          </a:xfrm>
          <a:prstGeom prst="rect">
            <a:avLst/>
          </a:prstGeom>
          <a:noFill/>
          <a:ln w="9525">
            <a:noFill/>
            <a:miter lim="800000"/>
            <a:headEnd/>
            <a:tailEnd/>
          </a:ln>
          <a:effectLst/>
        </p:spPr>
        <p:txBody>
          <a:bodyPr wrap="square">
            <a:spAutoFit/>
          </a:bodyPr>
          <a:lstStyle/>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r>
              <a:rPr kumimoji="1" lang="ja-JP" altLang="en-US" sz="2000" b="1"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rPr>
              <a:t>地域の課題</a:t>
            </a:r>
            <a:endParaRPr kumimoji="1" lang="ja-JP" altLang="en-US" sz="2000" b="1" i="0" u="none" strike="noStrike" kern="1200" cap="none" spc="0" normalizeH="0" baseline="0" noProof="0">
              <a:ln>
                <a:noFill/>
              </a:ln>
              <a:solidFill>
                <a:srgbClr val="000000"/>
              </a:solidFill>
              <a:effectLst/>
              <a:uLnTx/>
              <a:uFillTx/>
              <a:latin typeface="ＭＳ Ｐゴシック"/>
              <a:ea typeface="ＭＳ Ｐゴシック"/>
              <a:cs typeface="+mn-cs"/>
            </a:endParaRPr>
          </a:p>
        </p:txBody>
      </p:sp>
      <p:sp>
        <p:nvSpPr>
          <p:cNvPr id="1259" name="正方形/長方形 18"/>
          <p:cNvSpPr/>
          <p:nvPr/>
        </p:nvSpPr>
        <p:spPr>
          <a:xfrm>
            <a:off x="66892" y="2513389"/>
            <a:ext cx="1418768" cy="621709"/>
          </a:xfrm>
          <a:prstGeom prst="rect">
            <a:avLst/>
          </a:prstGeom>
          <a:noFill/>
          <a:ln w="127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1400" b="0" i="0" u="none" strike="noStrike" kern="1200" cap="none" spc="0" normalizeH="0" baseline="0" noProof="0">
              <a:ln>
                <a:noFill/>
              </a:ln>
              <a:solidFill>
                <a:sysClr val="windowText" lastClr="000000"/>
              </a:solidFill>
              <a:effectLst/>
              <a:uLnTx/>
              <a:uFillTx/>
              <a:latin typeface="Arial"/>
              <a:ea typeface="ＭＳ Ｐゴシック"/>
              <a:cs typeface="+mn-cs"/>
            </a:endParaRPr>
          </a:p>
        </p:txBody>
      </p:sp>
      <p:sp>
        <p:nvSpPr>
          <p:cNvPr id="1260" name="正方形/長方形 22"/>
          <p:cNvSpPr/>
          <p:nvPr/>
        </p:nvSpPr>
        <p:spPr>
          <a:xfrm>
            <a:off x="90767" y="908720"/>
            <a:ext cx="8418759" cy="523220"/>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　提案内容を通じて解決を目指す地域の課題について記載すること</a:t>
            </a:r>
            <a:endPar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
        <p:nvSpPr>
          <p:cNvPr id="1261" name="正方形/長方形 12"/>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共通※</a:t>
            </a:r>
          </a:p>
        </p:txBody>
      </p:sp>
      <p:sp>
        <p:nvSpPr>
          <p:cNvPr id="1262" name="Rectangle 66"/>
          <p:cNvSpPr>
            <a:spLocks noChangeArrowheads="1"/>
          </p:cNvSpPr>
          <p:nvPr/>
        </p:nvSpPr>
        <p:spPr>
          <a:xfrm>
            <a:off x="107504" y="3481538"/>
            <a:ext cx="8930607" cy="3259830"/>
          </a:xfrm>
          <a:prstGeom prst="rect">
            <a:avLst/>
          </a:prstGeom>
          <a:noFill/>
          <a:ln w="2857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sp>
        <p:nvSpPr>
          <p:cNvPr id="1263" name="Text Box 4"/>
          <p:cNvSpPr txBox="1">
            <a:spLocks noChangeArrowheads="1"/>
          </p:cNvSpPr>
          <p:nvPr/>
        </p:nvSpPr>
        <p:spPr>
          <a:xfrm>
            <a:off x="107504" y="3081427"/>
            <a:ext cx="8627825" cy="400110"/>
          </a:xfrm>
          <a:prstGeom prst="rect">
            <a:avLst/>
          </a:prstGeom>
          <a:noFill/>
          <a:ln w="9525">
            <a:noFill/>
            <a:miter lim="800000"/>
            <a:headEnd/>
            <a:tailEnd/>
          </a:ln>
          <a:effectLst/>
        </p:spPr>
        <p:txBody>
          <a:bodyPr wrap="square">
            <a:spAutoFit/>
          </a:bodyPr>
          <a:lstStyle/>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r>
              <a:rPr kumimoji="1" lang="ja-JP" altLang="en-US" sz="2000" b="1"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rPr>
              <a:t>提案事業が達成に寄与するスマートシティの</a:t>
            </a:r>
            <a:r>
              <a:rPr kumimoji="1" lang="ja-JP" altLang="en-US" sz="2000" b="1" i="0" u="none" strike="noStrike" kern="1200" cap="none" spc="0" normalizeH="0" baseline="0" noProof="0">
                <a:ln>
                  <a:noFill/>
                </a:ln>
                <a:solidFill>
                  <a:srgbClr val="000000"/>
                </a:solidFill>
                <a:effectLst/>
                <a:uLnTx/>
                <a:uFillTx/>
                <a:latin typeface="ＭＳ Ｐゴシック"/>
                <a:ea typeface="ＭＳ Ｐゴシック"/>
                <a:cs typeface="+mn-cs"/>
              </a:rPr>
              <a:t>目標</a:t>
            </a:r>
            <a:r>
              <a:rPr kumimoji="1" lang="en-US" altLang="ja-JP" sz="2000" b="1" i="0" u="none" strike="noStrike" kern="1200" cap="none" spc="0" normalizeH="0" baseline="0" noProof="0">
                <a:ln>
                  <a:noFill/>
                </a:ln>
                <a:solidFill>
                  <a:srgbClr val="000000"/>
                </a:solidFill>
                <a:effectLst/>
                <a:uLnTx/>
                <a:uFillTx/>
                <a:latin typeface="ＭＳ Ｐゴシック"/>
                <a:ea typeface="ＭＳ Ｐゴシック"/>
                <a:cs typeface="+mn-cs"/>
              </a:rPr>
              <a:t>(KPI)</a:t>
            </a:r>
            <a:r>
              <a:rPr kumimoji="1" lang="ja-JP" altLang="en-US" sz="2000" b="1" i="0" u="none" strike="noStrike" kern="1200" cap="none" spc="0" normalizeH="0" baseline="0" noProof="0">
                <a:ln>
                  <a:noFill/>
                </a:ln>
                <a:solidFill>
                  <a:srgbClr val="000000"/>
                </a:solidFill>
                <a:effectLst/>
                <a:uLnTx/>
                <a:uFillTx/>
                <a:latin typeface="ＭＳ Ｐゴシック"/>
                <a:ea typeface="ＭＳ Ｐゴシック"/>
                <a:cs typeface="+mn-cs"/>
              </a:rPr>
              <a:t>とロジックモデル</a:t>
            </a:r>
          </a:p>
        </p:txBody>
      </p:sp>
      <p:sp>
        <p:nvSpPr>
          <p:cNvPr id="1264" name="正方形/長方形 16"/>
          <p:cNvSpPr/>
          <p:nvPr/>
        </p:nvSpPr>
        <p:spPr>
          <a:xfrm>
            <a:off x="128224" y="5549225"/>
            <a:ext cx="1418768" cy="621709"/>
          </a:xfrm>
          <a:prstGeom prst="rect">
            <a:avLst/>
          </a:prstGeom>
          <a:noFill/>
          <a:ln w="127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1400" b="0" i="0" u="none" strike="noStrike" kern="1200" cap="none" spc="0" normalizeH="0" baseline="0" noProof="0">
              <a:ln>
                <a:noFill/>
              </a:ln>
              <a:solidFill>
                <a:sysClr val="windowText" lastClr="000000"/>
              </a:solidFill>
              <a:effectLst/>
              <a:uLnTx/>
              <a:uFillTx/>
              <a:latin typeface="Arial"/>
              <a:ea typeface="ＭＳ Ｐゴシック"/>
              <a:cs typeface="+mn-cs"/>
            </a:endParaRPr>
          </a:p>
        </p:txBody>
      </p:sp>
      <p:sp>
        <p:nvSpPr>
          <p:cNvPr id="1265" name="正方形/長方形 17"/>
          <p:cNvSpPr/>
          <p:nvPr/>
        </p:nvSpPr>
        <p:spPr>
          <a:xfrm>
            <a:off x="72522" y="3496368"/>
            <a:ext cx="8930606" cy="1046440"/>
          </a:xfrm>
          <a:prstGeom prst="rect">
            <a:avLst/>
          </a:prstGeom>
        </p:spPr>
        <p:txBody>
          <a:bodyPr wrap="square">
            <a:spAutoFit/>
          </a:bodyPr>
          <a:lstStyle/>
          <a:p>
            <a:pPr marL="182563" marR="0" lvl="0" indent="-182563" algn="l" defTabSz="914400" rtl="0" eaLnBrk="0" fontAlgn="base" latinLnBrk="0" hangingPunct="0">
              <a:lnSpc>
                <a:spcPct val="100000"/>
              </a:lnSpc>
              <a:spcBef>
                <a:spcPct val="0"/>
              </a:spcBef>
              <a:spcAft>
                <a:spcPct val="0"/>
              </a:spcAft>
              <a:buClrTx/>
              <a:buSzTx/>
              <a:buFontTx/>
              <a:buNone/>
              <a:tabLst/>
              <a:defRPr/>
            </a:pPr>
            <a:r>
              <a:rPr kumimoji="1" lang="en-US" altLang="ja-JP" sz="12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2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本事業を通じてどのように前項の「地域の課題」を解決し、それにより地域社会がどのように変化するのかを、ロジックモデルを用いて説明し、事業の成果を評価（確認）するための指標（</a:t>
            </a:r>
            <a:r>
              <a:rPr kumimoji="1" lang="en-US" altLang="ja-JP" sz="12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KPI</a:t>
            </a:r>
            <a:r>
              <a:rPr kumimoji="1" lang="ja-JP" altLang="en-US" sz="12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）を記載すること</a:t>
            </a:r>
            <a:endParaRPr kumimoji="1" lang="en-US" altLang="ja-JP" sz="12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2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※KPI</a:t>
            </a:r>
            <a:r>
              <a:rPr kumimoji="1" lang="ja-JP" altLang="en-US" sz="12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の設定及び見直しにあたっては「スマートシティ施策の</a:t>
            </a:r>
            <a:r>
              <a:rPr kumimoji="1" lang="en-US" altLang="ja-JP" sz="12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KPI</a:t>
            </a:r>
            <a:r>
              <a:rPr kumimoji="1" lang="ja-JP" altLang="en-US" sz="12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設定指針Ｖｅｒ２</a:t>
            </a:r>
            <a:r>
              <a:rPr kumimoji="1" lang="en-US" altLang="ja-JP" sz="12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2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０</a:t>
            </a:r>
            <a:r>
              <a:rPr kumimoji="1" lang="en-US" altLang="ja-JP" sz="12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2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　を参照すること</a:t>
            </a:r>
            <a:endParaRPr kumimoji="1" lang="en-US" altLang="ja-JP" sz="12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2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　</a:t>
            </a:r>
            <a:r>
              <a:rPr kumimoji="1" lang="en-US" altLang="ja-JP" sz="12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 </a:t>
            </a:r>
            <a:r>
              <a:rPr kumimoji="1" lang="en-GB" altLang="ja-JP" sz="12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https://www8.cao.go.jp/cstp/society5_0/smartcity/kpi.html</a:t>
            </a: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2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 </a:t>
            </a:r>
            <a:endParaRPr kumimoji="1" lang="en-US" altLang="ja-JP" sz="12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　「顔認証の実用化による公共交通の利便性向上と高齢者の外出促進」施策の例（設定指針 </a:t>
            </a:r>
            <a:r>
              <a:rPr kumimoji="1" lang="en-US" altLang="ja-JP"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P.2</a:t>
            </a:r>
            <a:r>
              <a:rPr kumimoji="1" lang="ja-JP" altLang="en-US"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a:t>
            </a:r>
            <a:endPar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
        <p:nvSpPr>
          <p:cNvPr id="1267" name="テキスト 673"/>
          <p:cNvSpPr txBox="1"/>
          <p:nvPr/>
        </p:nvSpPr>
        <p:spPr>
          <a:xfrm>
            <a:off x="2483768" y="572972"/>
            <a:ext cx="6662429" cy="307777"/>
          </a:xfrm>
          <a:prstGeom prst="rect">
            <a:avLst/>
          </a:prstGeom>
        </p:spPr>
        <p:txBody>
          <a:bodyPr wrap="square">
            <a:spAutoFit/>
          </a:bodyPr>
          <a:lstStyle/>
          <a:p>
            <a:pPr marL="0" marR="0" lvl="0" indent="0" algn="r" defTabSz="914400" rtl="0" eaLnBrk="0" fontAlgn="base" latinLnBrk="0" hangingPunct="0">
              <a:lnSpc>
                <a:spcPct val="100000"/>
              </a:lnSpc>
              <a:spcBef>
                <a:spcPct val="0"/>
              </a:spcBef>
              <a:spcAft>
                <a:spcPct val="0"/>
              </a:spcAft>
              <a:buClrTx/>
              <a:buSzTx/>
              <a:buFontTx/>
              <a:buNone/>
              <a:tabLst/>
              <a:defRPr lang="ja-JP" altLang="en-US"/>
            </a:pPr>
            <a:r>
              <a:rPr kumimoji="1" lang="ja-JP" altLang="en-US" sz="1400" b="1" i="0" u="sng"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rPr>
              <a:t>※各事業の応募書類にて必須でない場合も可能な限り作成をお願いします。</a:t>
            </a: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sp>
        <p:nvSpPr>
          <p:cNvPr id="14" name="正方形/長方形 13"/>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72BEF263-E7F8-482B-8354-8C33DF007FD7}" type="slidenum">
              <a:rPr kumimoji="1" lang="en-US" altLang="ja-JP" sz="1480" b="0" i="0" u="none" strike="noStrike" kern="1200" cap="none" spc="0" normalizeH="0" baseline="0" noProof="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8</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pic>
        <p:nvPicPr>
          <p:cNvPr id="4" name="図 3">
            <a:extLst>
              <a:ext uri="{FF2B5EF4-FFF2-40B4-BE49-F238E27FC236}">
                <a16:creationId xmlns:a16="http://schemas.microsoft.com/office/drawing/2014/main" id="{937010CF-9493-C77B-8D2E-28759F614995}"/>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45861" y="4489153"/>
            <a:ext cx="5652278" cy="2219010"/>
          </a:xfrm>
          <a:prstGeom prst="rect">
            <a:avLst/>
          </a:prstGeom>
          <a:noFill/>
          <a:ln>
            <a:noFill/>
          </a:ln>
        </p:spPr>
      </p:pic>
    </p:spTree>
    <p:extLst>
      <p:ext uri="{BB962C8B-B14F-4D97-AF65-F5344CB8AC3E}">
        <p14:creationId xmlns:p14="http://schemas.microsoft.com/office/powerpoint/2010/main" val="3566915060"/>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3" name="Rectangle 67"/>
          <p:cNvSpPr>
            <a:spLocks noChangeArrowheads="1"/>
          </p:cNvSpPr>
          <p:nvPr/>
        </p:nvSpPr>
        <p:spPr>
          <a:xfrm>
            <a:off x="0" y="0"/>
            <a:ext cx="9144000" cy="573088"/>
          </a:xfrm>
          <a:prstGeom prst="rect">
            <a:avLst/>
          </a:prstGeom>
          <a:solidFill>
            <a:srgbClr val="00B0F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提案内容（</a:t>
            </a:r>
            <a:r>
              <a:rPr kumimoji="1" lang="en-US" altLang="ja-JP"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C-</a:t>
            </a:r>
            <a:r>
              <a:rPr kumimoji="1" lang="ja-JP" altLang="en-US"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（１）（２））</a:t>
            </a:r>
          </a:p>
        </p:txBody>
      </p:sp>
      <p:sp>
        <p:nvSpPr>
          <p:cNvPr id="1895" name="正方形/長方形 10"/>
          <p:cNvSpPr/>
          <p:nvPr/>
        </p:nvSpPr>
        <p:spPr>
          <a:xfrm>
            <a:off x="7164288" y="116632"/>
            <a:ext cx="134523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経済産業省</a:t>
            </a:r>
          </a:p>
        </p:txBody>
      </p:sp>
      <p:sp>
        <p:nvSpPr>
          <p:cNvPr id="1898" name="Text Box 4"/>
          <p:cNvSpPr txBox="1">
            <a:spLocks noChangeArrowheads="1"/>
          </p:cNvSpPr>
          <p:nvPr/>
        </p:nvSpPr>
        <p:spPr>
          <a:xfrm>
            <a:off x="160971" y="600943"/>
            <a:ext cx="4267013" cy="307777"/>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ja-JP"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a:t>
            </a:r>
            <a:r>
              <a:rPr kumimoji="1" lang="en-US"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C. </a:t>
            </a:r>
            <a:r>
              <a:rPr kumimoji="1" lang="ja-JP" altLang="en-US"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事業目的や期待する成果との整合性</a:t>
            </a:r>
            <a:r>
              <a:rPr kumimoji="1" lang="ja-JP"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a:t>
            </a:r>
          </a:p>
        </p:txBody>
      </p:sp>
      <p:sp>
        <p:nvSpPr>
          <p:cNvPr id="8" name="正方形/長方形 7"/>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3A1C1743-E2E2-4615-B223-CC894033F4EE}"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80</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9" name="正方形/長方形 8">
            <a:extLst>
              <a:ext uri="{FF2B5EF4-FFF2-40B4-BE49-F238E27FC236}">
                <a16:creationId xmlns:a16="http://schemas.microsoft.com/office/drawing/2014/main" id="{9D176D5D-DDE7-4344-A3C8-B795C4BEB424}"/>
              </a:ext>
            </a:extLst>
          </p:cNvPr>
          <p:cNvSpPr/>
          <p:nvPr/>
        </p:nvSpPr>
        <p:spPr>
          <a:xfrm>
            <a:off x="190939" y="3612921"/>
            <a:ext cx="8762062" cy="284842"/>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ts val="1500"/>
              </a:lnSpc>
              <a:spcBef>
                <a:spcPct val="0"/>
              </a:spcBef>
              <a:spcAft>
                <a:spcPts val="0"/>
              </a:spcAft>
              <a:buClrTx/>
              <a:buSzTx/>
              <a:buFontTx/>
              <a:buNone/>
              <a:tabLst/>
              <a:defRPr/>
            </a:pPr>
            <a:r>
              <a:rPr kumimoji="1" lang="ja-JP" altLang="en-US" sz="1200" b="1" i="0" u="none" strike="noStrike" kern="100" cap="none" spc="0" normalizeH="0" baseline="0" noProof="0">
                <a:ln>
                  <a:noFill/>
                </a:ln>
                <a:solidFill>
                  <a:srgbClr val="FFFFFF"/>
                </a:solidFill>
                <a:effectLst/>
                <a:uLnTx/>
                <a:uFillTx/>
                <a:latin typeface="Arial"/>
                <a:ea typeface="ＭＳ Ｐゴシック"/>
                <a:cs typeface="+mn-cs"/>
              </a:rPr>
              <a:t>（２）具体的に目指す成果 （２ページ以内）</a:t>
            </a:r>
          </a:p>
        </p:txBody>
      </p:sp>
      <p:sp>
        <p:nvSpPr>
          <p:cNvPr id="12" name="正方形/長方形 11">
            <a:extLst>
              <a:ext uri="{FF2B5EF4-FFF2-40B4-BE49-F238E27FC236}">
                <a16:creationId xmlns:a16="http://schemas.microsoft.com/office/drawing/2014/main" id="{1DD56A6A-27E7-48E5-A85D-047994528AE8}"/>
              </a:ext>
            </a:extLst>
          </p:cNvPr>
          <p:cNvSpPr/>
          <p:nvPr/>
        </p:nvSpPr>
        <p:spPr>
          <a:xfrm>
            <a:off x="190939" y="3897764"/>
            <a:ext cx="8762062" cy="2663308"/>
          </a:xfrm>
          <a:prstGeom prst="rect">
            <a:avLst/>
          </a:prstGeom>
          <a:noFill/>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marR="0" lvl="0" indent="-171450" algn="l" defTabSz="914400" rtl="0" eaLnBrk="0" fontAlgn="base" latinLnBrk="0" hangingPunct="0">
              <a:lnSpc>
                <a:spcPts val="1500"/>
              </a:lnSpc>
              <a:spcBef>
                <a:spcPct val="0"/>
              </a:spcBef>
              <a:spcAft>
                <a:spcPts val="0"/>
              </a:spcAft>
              <a:buClrTx/>
              <a:buSzTx/>
              <a:buFont typeface="Arial" panose="020B0604020202020204" pitchFamily="34" charset="0"/>
              <a:buChar char="•"/>
              <a:tabLst/>
              <a:defRPr/>
            </a:pPr>
            <a:r>
              <a:rPr kumimoji="1" lang="ja-JP" altLang="en-US" sz="1200" b="0" i="0" u="none" strike="noStrike" kern="100" cap="none" spc="0" normalizeH="0" baseline="0" noProof="0">
                <a:ln>
                  <a:noFill/>
                </a:ln>
                <a:solidFill>
                  <a:srgbClr val="000000"/>
                </a:solidFill>
                <a:effectLst/>
                <a:uLnTx/>
                <a:uFillTx/>
                <a:latin typeface="ＭＳ Ｐゴシック"/>
                <a:ea typeface="ＭＳ Ｐゴシック"/>
                <a:cs typeface="+mn-cs"/>
              </a:rPr>
              <a:t>○○○</a:t>
            </a:r>
            <a:endParaRPr kumimoji="1" lang="en-US" altLang="ja-JP" sz="1200" b="0" i="0" u="none" strike="noStrike" kern="100" cap="none" spc="0" normalizeH="0" baseline="0" noProof="0">
              <a:ln>
                <a:noFill/>
              </a:ln>
              <a:solidFill>
                <a:srgbClr val="000000"/>
              </a:solidFill>
              <a:effectLst/>
              <a:uLnTx/>
              <a:uFillTx/>
              <a:latin typeface="ＭＳ Ｐゴシック"/>
              <a:ea typeface="ＭＳ Ｐゴシック"/>
              <a:cs typeface="+mn-cs"/>
            </a:endParaRPr>
          </a:p>
          <a:p>
            <a:pPr marL="0" marR="0" lvl="0" indent="0" algn="l" defTabSz="914400" rtl="0" eaLnBrk="0" fontAlgn="base" latinLnBrk="0" hangingPunct="0">
              <a:lnSpc>
                <a:spcPts val="1500"/>
              </a:lnSpc>
              <a:spcBef>
                <a:spcPct val="0"/>
              </a:spcBef>
              <a:spcAft>
                <a:spcPts val="0"/>
              </a:spcAft>
              <a:buClrTx/>
              <a:buSzTx/>
              <a:buFontTx/>
              <a:buNone/>
              <a:tabLst/>
              <a:defRPr/>
            </a:pP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mn-cs"/>
              </a:rPr>
              <a:t>※</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mn-cs"/>
              </a:rPr>
              <a:t>本事業の目的や期待する成果を加味したうえで、どのような点で成果を生むことが出来るかご記載ください。</a:t>
            </a:r>
            <a:endPar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mn-cs"/>
            </a:endParaRPr>
          </a:p>
        </p:txBody>
      </p:sp>
      <p:sp>
        <p:nvSpPr>
          <p:cNvPr id="15" name="正方形/長方形 3">
            <a:extLst>
              <a:ext uri="{FF2B5EF4-FFF2-40B4-BE49-F238E27FC236}">
                <a16:creationId xmlns:a16="http://schemas.microsoft.com/office/drawing/2014/main" id="{D07C33D0-C512-4456-AED9-0510DDBB5BD7}"/>
              </a:ext>
            </a:extLst>
          </p:cNvPr>
          <p:cNvSpPr/>
          <p:nvPr/>
        </p:nvSpPr>
        <p:spPr>
          <a:xfrm>
            <a:off x="5690930" y="614737"/>
            <a:ext cx="3258901" cy="2848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※67</a:t>
            </a:r>
            <a:r>
              <a:rPr kumimoji="1" lang="ja-JP" altLang="en-US"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ページ記載の注</a:t>
            </a:r>
            <a:r>
              <a:rPr kumimoji="1" lang="en-US" altLang="ja-JP"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1</a:t>
            </a:r>
            <a:r>
              <a:rPr kumimoji="1" lang="ja-JP" altLang="en-US"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）～注</a:t>
            </a:r>
            <a:r>
              <a:rPr kumimoji="1" lang="en-US" altLang="ja-JP"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5</a:t>
            </a:r>
            <a:r>
              <a:rPr kumimoji="1" lang="ja-JP" altLang="en-US"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）に留意すること</a:t>
            </a:r>
            <a:endParaRPr kumimoji="1" lang="ja-JP" altLang="en-US" sz="1200" b="0" i="0" u="sng"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endParaRPr>
          </a:p>
        </p:txBody>
      </p:sp>
      <p:graphicFrame>
        <p:nvGraphicFramePr>
          <p:cNvPr id="2" name="表 2">
            <a:extLst>
              <a:ext uri="{FF2B5EF4-FFF2-40B4-BE49-F238E27FC236}">
                <a16:creationId xmlns:a16="http://schemas.microsoft.com/office/drawing/2014/main" id="{B7F956B1-19A8-683A-2EDD-8422D603ECF8}"/>
              </a:ext>
            </a:extLst>
          </p:cNvPr>
          <p:cNvGraphicFramePr>
            <a:graphicFrameLocks noGrp="1"/>
          </p:cNvGraphicFramePr>
          <p:nvPr/>
        </p:nvGraphicFramePr>
        <p:xfrm>
          <a:off x="187769" y="1172986"/>
          <a:ext cx="8762062" cy="2394540"/>
        </p:xfrm>
        <a:graphic>
          <a:graphicData uri="http://schemas.openxmlformats.org/drawingml/2006/table">
            <a:tbl>
              <a:tblPr firstRow="1" bandRow="1">
                <a:tableStyleId>{5C22544A-7EE6-4342-B048-85BDC9FD1C3A}</a:tableStyleId>
              </a:tblPr>
              <a:tblGrid>
                <a:gridCol w="7912623">
                  <a:extLst>
                    <a:ext uri="{9D8B030D-6E8A-4147-A177-3AD203B41FA5}">
                      <a16:colId xmlns:a16="http://schemas.microsoft.com/office/drawing/2014/main" val="2855529242"/>
                    </a:ext>
                  </a:extLst>
                </a:gridCol>
                <a:gridCol w="849439">
                  <a:extLst>
                    <a:ext uri="{9D8B030D-6E8A-4147-A177-3AD203B41FA5}">
                      <a16:colId xmlns:a16="http://schemas.microsoft.com/office/drawing/2014/main" val="2545219505"/>
                    </a:ext>
                  </a:extLst>
                </a:gridCol>
              </a:tblGrid>
              <a:tr h="245220">
                <a:tc>
                  <a:txBody>
                    <a:bodyPr/>
                    <a:lstStyle/>
                    <a:p>
                      <a:pPr algn="ctr"/>
                      <a:r>
                        <a:rPr kumimoji="1" lang="ja-JP" altLang="en-US" sz="1200" b="1" kern="100">
                          <a:solidFill>
                            <a:schemeClr val="bg1"/>
                          </a:solidFill>
                          <a:effectLst/>
                          <a:latin typeface="+mn-ea"/>
                          <a:ea typeface="+mn-ea"/>
                          <a:cs typeface="+mn-cs"/>
                        </a:rPr>
                        <a:t>（１）期待する成果との整合性</a:t>
                      </a:r>
                    </a:p>
                  </a:txBody>
                  <a:tcP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333399"/>
                    </a:solidFill>
                  </a:tcPr>
                </a:tc>
                <a:tc>
                  <a:txBody>
                    <a:bodyPr/>
                    <a:lstStyle/>
                    <a:p>
                      <a:pPr algn="ctr"/>
                      <a:r>
                        <a:rPr kumimoji="1" lang="ja-JP" altLang="en-US" sz="1200" b="1" kern="100">
                          <a:solidFill>
                            <a:schemeClr val="bg1"/>
                          </a:solidFill>
                          <a:effectLst/>
                          <a:latin typeface="+mn-ea"/>
                          <a:ea typeface="+mn-ea"/>
                          <a:cs typeface="+mn-cs"/>
                        </a:rPr>
                        <a:t>該当有無</a:t>
                      </a:r>
                    </a:p>
                  </a:txBody>
                  <a:tcP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333399"/>
                    </a:solidFill>
                  </a:tcPr>
                </a:tc>
                <a:extLst>
                  <a:ext uri="{0D108BD9-81ED-4DB2-BD59-A6C34878D82A}">
                    <a16:rowId xmlns:a16="http://schemas.microsoft.com/office/drawing/2014/main" val="2477320264"/>
                  </a:ext>
                </a:extLst>
              </a:tr>
              <a:tr h="364076">
                <a:tc>
                  <a:txBody>
                    <a:bodyPr/>
                    <a:lstStyle/>
                    <a:p>
                      <a:pPr marL="0" lvl="0" indent="0" algn="just">
                        <a:buFont typeface="+mj-ea"/>
                        <a:buNone/>
                      </a:pPr>
                      <a:r>
                        <a:rPr lang="ja-JP" altLang="en-US" sz="1050" b="1" kern="100">
                          <a:effectLst/>
                          <a:latin typeface="Century" panose="02040604050505020304" pitchFamily="18" charset="0"/>
                          <a:ea typeface="ＭＳ ゴシック" panose="020B0609070205080204" pitchFamily="49" charset="-128"/>
                          <a:cs typeface="Times New Roman" panose="02020603050405020304" pitchFamily="18" charset="0"/>
                        </a:rPr>
                        <a:t>①</a:t>
                      </a:r>
                      <a:r>
                        <a:rPr lang="ja-JP" altLang="ja-JP" sz="1050" b="1" kern="100">
                          <a:effectLst/>
                          <a:latin typeface="Century" panose="02040604050505020304" pitchFamily="18" charset="0"/>
                          <a:ea typeface="ＭＳ ゴシック" panose="020B0609070205080204" pitchFamily="49" charset="-128"/>
                          <a:cs typeface="Times New Roman" panose="02020603050405020304" pitchFamily="18" charset="0"/>
                        </a:rPr>
                        <a:t>完成車メーカー、部品メーカー、ディーラーなどの自動車関連事業者が新たなビジネス機会を主体的に創出する取組を実証し、想定される効果や乗り越えるべき課題などを検証すること</a:t>
                      </a:r>
                      <a:endParaRPr lang="ja-JP" altLang="ja-JP" sz="1050" b="1"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T="36000" marB="36000">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kumimoji="1" lang="ja-JP" altLang="en-US" b="0">
                        <a:solidFill>
                          <a:schemeClr val="tx1"/>
                        </a:solidFill>
                      </a:endParaRPr>
                    </a:p>
                  </a:txBody>
                  <a:tcPr marT="36000" marB="36000">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994583098"/>
                  </a:ext>
                </a:extLst>
              </a:tr>
              <a:tr h="513933">
                <a:tc>
                  <a:txBody>
                    <a:bodyPr/>
                    <a:lstStyle/>
                    <a:p>
                      <a:pPr marL="0" lvl="0" indent="0" algn="just">
                        <a:buFont typeface="+mj-ea"/>
                        <a:buNone/>
                      </a:pPr>
                      <a:r>
                        <a:rPr lang="ja-JP" altLang="en-US" sz="1050" b="1" kern="100">
                          <a:effectLst/>
                          <a:latin typeface="Century" panose="02040604050505020304" pitchFamily="18" charset="0"/>
                          <a:ea typeface="ＭＳ ゴシック" panose="020B0609070205080204" pitchFamily="49" charset="-128"/>
                          <a:cs typeface="Times New Roman" panose="02020603050405020304" pitchFamily="18" charset="0"/>
                        </a:rPr>
                        <a:t>②</a:t>
                      </a:r>
                      <a:r>
                        <a:rPr lang="ja-JP" altLang="ja-JP" sz="1050" b="1" kern="100">
                          <a:effectLst/>
                          <a:latin typeface="Century" panose="02040604050505020304" pitchFamily="18" charset="0"/>
                          <a:ea typeface="ＭＳ ゴシック" panose="020B0609070205080204" pitchFamily="49" charset="-128"/>
                          <a:cs typeface="Times New Roman" panose="02020603050405020304" pitchFamily="18" charset="0"/>
                        </a:rPr>
                        <a:t>他の交通・異業種サービスと連携した新たなモビリティサービスのビジネスモデル実証を行い、サービスの受容性（そのサービスは利用者に受容されるか）及び将来的な自動運転化の適否（事業性・技術・社会受容性といった多角的な観点で自動運転化が適しているのか、あるいは有人での運行が適しているのか）を検証すること</a:t>
                      </a:r>
                      <a:endParaRPr lang="ja-JP" altLang="ja-JP" sz="1050" b="1"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T="36000" marB="36000">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kumimoji="1" lang="ja-JP" altLang="en-US" b="0">
                        <a:solidFill>
                          <a:schemeClr val="tx1"/>
                        </a:solidFill>
                      </a:endParaRPr>
                    </a:p>
                  </a:txBody>
                  <a:tcPr marT="36000" marB="36000">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705468505"/>
                  </a:ext>
                </a:extLst>
              </a:tr>
              <a:tr h="364076">
                <a:tc>
                  <a:txBody>
                    <a:bodyPr/>
                    <a:lstStyle/>
                    <a:p>
                      <a:r>
                        <a:rPr kumimoji="1" lang="ja-JP" altLang="en-US" sz="1050" b="1" kern="100">
                          <a:solidFill>
                            <a:schemeClr val="tx1"/>
                          </a:solidFill>
                          <a:effectLst/>
                          <a:latin typeface="+mn-ea"/>
                          <a:ea typeface="+mn-ea"/>
                          <a:cs typeface="+mn-cs"/>
                        </a:rPr>
                        <a:t>③</a:t>
                      </a:r>
                      <a:r>
                        <a:rPr lang="ja-JP" altLang="ja-JP" sz="1050" b="1" kern="100">
                          <a:effectLst/>
                          <a:ea typeface="ＭＳ ゴシック" panose="020B0609070205080204" pitchFamily="49" charset="-128"/>
                          <a:cs typeface="Times New Roman" panose="02020603050405020304" pitchFamily="18" charset="0"/>
                        </a:rPr>
                        <a:t>法規制等の課題によりこれまで具体化が進んでこなかったサービス・ビジネスモデルを実証し、想定される効果や乗り越えるべき法規制上の課題などを整理すること</a:t>
                      </a:r>
                      <a:endParaRPr kumimoji="1" lang="ja-JP" altLang="en-US" sz="1050" b="1" kern="100">
                        <a:solidFill>
                          <a:schemeClr val="tx1"/>
                        </a:solidFill>
                        <a:effectLst/>
                        <a:latin typeface="+mn-ea"/>
                        <a:ea typeface="+mn-ea"/>
                        <a:cs typeface="+mn-cs"/>
                      </a:endParaRPr>
                    </a:p>
                  </a:txBody>
                  <a:tcPr marT="36000" marB="36000">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kumimoji="1" lang="ja-JP" altLang="en-US" b="0">
                        <a:solidFill>
                          <a:schemeClr val="tx1"/>
                        </a:solidFill>
                      </a:endParaRPr>
                    </a:p>
                  </a:txBody>
                  <a:tcPr marT="36000" marB="36000">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482852718"/>
                  </a:ext>
                </a:extLst>
              </a:tr>
              <a:tr h="364076">
                <a:tc>
                  <a:txBody>
                    <a:bodyPr/>
                    <a:lstStyle/>
                    <a:p>
                      <a:pPr marL="0" lvl="0" indent="0" algn="l">
                        <a:buFont typeface="+mj-ea"/>
                        <a:buNone/>
                      </a:pPr>
                      <a:r>
                        <a:rPr lang="ja-JP" altLang="en-US" sz="1050" b="1" kern="100">
                          <a:effectLst/>
                          <a:latin typeface="Century" panose="02040604050505020304" pitchFamily="18" charset="0"/>
                          <a:ea typeface="ＭＳ ゴシック" panose="020B0609070205080204" pitchFamily="49" charset="-128"/>
                          <a:cs typeface="Times New Roman" panose="02020603050405020304" pitchFamily="18" charset="0"/>
                        </a:rPr>
                        <a:t>④</a:t>
                      </a:r>
                      <a:r>
                        <a:rPr lang="ja-JP" altLang="ja-JP" sz="1050" b="1" kern="100">
                          <a:effectLst/>
                          <a:latin typeface="Century" panose="02040604050505020304" pitchFamily="18" charset="0"/>
                          <a:ea typeface="ＭＳ ゴシック" panose="020B0609070205080204" pitchFamily="49" charset="-128"/>
                          <a:cs typeface="Times New Roman" panose="02020603050405020304" pitchFamily="18" charset="0"/>
                        </a:rPr>
                        <a:t>カープローブデータなどのモビリティデータを活用し、サービスの収支改善や新たな付加価値を創出するサービス・ビジネスモデルを創出し、想定される効果や乗り越えるべき課題などを検証すること</a:t>
                      </a:r>
                      <a:endParaRPr lang="ja-JP" altLang="ja-JP" sz="1050" b="1"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T="36000" marB="36000">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kumimoji="1" lang="ja-JP" altLang="en-US" b="0">
                        <a:solidFill>
                          <a:schemeClr val="tx1"/>
                        </a:solidFill>
                      </a:endParaRPr>
                    </a:p>
                  </a:txBody>
                  <a:tcPr marT="36000" marB="36000">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59212256"/>
                  </a:ext>
                </a:extLst>
              </a:tr>
              <a:tr h="364076">
                <a:tc>
                  <a:txBody>
                    <a:bodyPr/>
                    <a:lstStyle/>
                    <a:p>
                      <a:r>
                        <a:rPr kumimoji="1" lang="ja-JP" altLang="en-US" sz="1050" b="1" kern="100">
                          <a:solidFill>
                            <a:schemeClr val="tx1"/>
                          </a:solidFill>
                          <a:effectLst/>
                          <a:latin typeface="+mn-ea"/>
                          <a:ea typeface="+mn-ea"/>
                          <a:cs typeface="+mn-cs"/>
                        </a:rPr>
                        <a:t>⑤その他、募集要領「１</a:t>
                      </a:r>
                      <a:r>
                        <a:rPr kumimoji="1" lang="en-US" altLang="ja-JP" sz="1050" b="1" kern="100">
                          <a:solidFill>
                            <a:schemeClr val="tx1"/>
                          </a:solidFill>
                          <a:effectLst/>
                          <a:latin typeface="+mn-ea"/>
                          <a:ea typeface="+mn-ea"/>
                          <a:cs typeface="+mn-cs"/>
                        </a:rPr>
                        <a:t>-</a:t>
                      </a:r>
                      <a:r>
                        <a:rPr kumimoji="1" lang="ja-JP" altLang="en-US" sz="1050" b="1" kern="100">
                          <a:solidFill>
                            <a:schemeClr val="tx1"/>
                          </a:solidFill>
                          <a:effectLst/>
                          <a:latin typeface="+mn-ea"/>
                          <a:ea typeface="+mn-ea"/>
                          <a:cs typeface="+mn-cs"/>
                        </a:rPr>
                        <a:t>（２）目的」に記載の目的に沿った新たなサービス・ビジネスモデルを創出し、想定される効果や乗り越えるべき課題などを検証すること</a:t>
                      </a:r>
                    </a:p>
                  </a:txBody>
                  <a:tcPr marT="36000" marB="36000">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kumimoji="1" lang="ja-JP" altLang="en-US" b="0">
                        <a:solidFill>
                          <a:schemeClr val="tx1"/>
                        </a:solidFill>
                      </a:endParaRPr>
                    </a:p>
                  </a:txBody>
                  <a:tcPr marT="36000" marB="36000">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403756473"/>
                  </a:ext>
                </a:extLst>
              </a:tr>
            </a:tbl>
          </a:graphicData>
        </a:graphic>
      </p:graphicFrame>
      <p:sp>
        <p:nvSpPr>
          <p:cNvPr id="3" name="Text Box 4">
            <a:extLst>
              <a:ext uri="{FF2B5EF4-FFF2-40B4-BE49-F238E27FC236}">
                <a16:creationId xmlns:a16="http://schemas.microsoft.com/office/drawing/2014/main" id="{40668390-2EF9-8239-9239-601BD60D0527}"/>
              </a:ext>
            </a:extLst>
          </p:cNvPr>
          <p:cNvSpPr txBox="1">
            <a:spLocks noChangeArrowheads="1"/>
          </p:cNvSpPr>
          <p:nvPr/>
        </p:nvSpPr>
        <p:spPr>
          <a:xfrm>
            <a:off x="187769" y="899579"/>
            <a:ext cx="8321757" cy="276999"/>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ja-JP" altLang="en-US" sz="12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本事業で期待する成果として、該当する一つもしくは複数の項目を選択すること</a:t>
            </a:r>
            <a:endParaRPr kumimoji="1" lang="ja-JP" altLang="ja-JP" sz="12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endParaRPr>
          </a:p>
        </p:txBody>
      </p:sp>
    </p:spTree>
    <p:extLst>
      <p:ext uri="{BB962C8B-B14F-4D97-AF65-F5344CB8AC3E}">
        <p14:creationId xmlns:p14="http://schemas.microsoft.com/office/powerpoint/2010/main" val="2990285316"/>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3" name="Rectangle 67"/>
          <p:cNvSpPr>
            <a:spLocks noChangeArrowheads="1"/>
          </p:cNvSpPr>
          <p:nvPr/>
        </p:nvSpPr>
        <p:spPr>
          <a:xfrm>
            <a:off x="0" y="0"/>
            <a:ext cx="9144000" cy="573088"/>
          </a:xfrm>
          <a:prstGeom prst="rect">
            <a:avLst/>
          </a:prstGeom>
          <a:solidFill>
            <a:srgbClr val="00B0F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提案内容（</a:t>
            </a:r>
            <a:r>
              <a:rPr kumimoji="1" lang="en-US" altLang="ja-JP"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C-</a:t>
            </a:r>
            <a:r>
              <a:rPr kumimoji="1" lang="ja-JP" altLang="en-US"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（２））</a:t>
            </a:r>
          </a:p>
        </p:txBody>
      </p:sp>
      <p:sp>
        <p:nvSpPr>
          <p:cNvPr id="1895" name="正方形/長方形 10"/>
          <p:cNvSpPr/>
          <p:nvPr/>
        </p:nvSpPr>
        <p:spPr>
          <a:xfrm>
            <a:off x="7164288" y="116632"/>
            <a:ext cx="134523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経済産業省</a:t>
            </a:r>
          </a:p>
        </p:txBody>
      </p:sp>
      <p:sp>
        <p:nvSpPr>
          <p:cNvPr id="1898" name="Text Box 4"/>
          <p:cNvSpPr txBox="1">
            <a:spLocks noChangeArrowheads="1"/>
          </p:cNvSpPr>
          <p:nvPr/>
        </p:nvSpPr>
        <p:spPr>
          <a:xfrm>
            <a:off x="160971" y="600943"/>
            <a:ext cx="7867413" cy="307777"/>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ja-JP"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a:t>
            </a:r>
            <a:r>
              <a:rPr kumimoji="1" lang="en-US"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C. </a:t>
            </a:r>
            <a:r>
              <a:rPr kumimoji="1" lang="ja-JP" altLang="en-US"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事業目的や期待する成果との整合性</a:t>
            </a:r>
            <a:r>
              <a:rPr kumimoji="1" lang="ja-JP"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a:t>
            </a:r>
          </a:p>
        </p:txBody>
      </p:sp>
      <p:sp>
        <p:nvSpPr>
          <p:cNvPr id="8" name="正方形/長方形 7"/>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3CCC387F-EEAF-495F-A7A8-4724862C13AF}"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81</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9" name="正方形/長方形 8">
            <a:extLst>
              <a:ext uri="{FF2B5EF4-FFF2-40B4-BE49-F238E27FC236}">
                <a16:creationId xmlns:a16="http://schemas.microsoft.com/office/drawing/2014/main" id="{9D176D5D-DDE7-4344-A3C8-B795C4BEB424}"/>
              </a:ext>
            </a:extLst>
          </p:cNvPr>
          <p:cNvSpPr/>
          <p:nvPr/>
        </p:nvSpPr>
        <p:spPr>
          <a:xfrm>
            <a:off x="190939" y="934908"/>
            <a:ext cx="8762062" cy="284842"/>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ts val="1500"/>
              </a:lnSpc>
              <a:spcBef>
                <a:spcPct val="0"/>
              </a:spcBef>
              <a:spcAft>
                <a:spcPts val="0"/>
              </a:spcAft>
              <a:buClrTx/>
              <a:buSzTx/>
              <a:buFontTx/>
              <a:buNone/>
              <a:tabLst/>
              <a:defRPr/>
            </a:pPr>
            <a:r>
              <a:rPr kumimoji="1" lang="ja-JP" altLang="en-US" sz="1200" b="1" i="0" u="none" strike="noStrike" kern="100" cap="none" spc="0" normalizeH="0" baseline="0" noProof="0">
                <a:ln>
                  <a:noFill/>
                </a:ln>
                <a:solidFill>
                  <a:srgbClr val="FFFFFF"/>
                </a:solidFill>
                <a:effectLst/>
                <a:uLnTx/>
                <a:uFillTx/>
                <a:latin typeface="Arial"/>
                <a:ea typeface="ＭＳ Ｐゴシック"/>
                <a:cs typeface="+mn-cs"/>
              </a:rPr>
              <a:t>（２）具体的に目指す成果 （２ページ以内）</a:t>
            </a:r>
          </a:p>
        </p:txBody>
      </p:sp>
      <p:sp>
        <p:nvSpPr>
          <p:cNvPr id="10" name="正方形/長方形 9">
            <a:extLst>
              <a:ext uri="{FF2B5EF4-FFF2-40B4-BE49-F238E27FC236}">
                <a16:creationId xmlns:a16="http://schemas.microsoft.com/office/drawing/2014/main" id="{412514F6-D4DA-44AC-99DF-431399F61786}"/>
              </a:ext>
            </a:extLst>
          </p:cNvPr>
          <p:cNvSpPr/>
          <p:nvPr/>
        </p:nvSpPr>
        <p:spPr>
          <a:xfrm>
            <a:off x="190939" y="1219750"/>
            <a:ext cx="8762062" cy="5521618"/>
          </a:xfrm>
          <a:prstGeom prst="rect">
            <a:avLst/>
          </a:prstGeom>
          <a:noFill/>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marR="0" lvl="0" indent="-171450" algn="l" defTabSz="914400" rtl="0" eaLnBrk="0" fontAlgn="base" latinLnBrk="0" hangingPunct="0">
              <a:lnSpc>
                <a:spcPts val="1500"/>
              </a:lnSpc>
              <a:spcBef>
                <a:spcPct val="0"/>
              </a:spcBef>
              <a:spcAft>
                <a:spcPts val="0"/>
              </a:spcAft>
              <a:buClrTx/>
              <a:buSzTx/>
              <a:buFont typeface="Arial" panose="020B0604020202020204" pitchFamily="34" charset="0"/>
              <a:buChar char="•"/>
              <a:tabLst/>
              <a:defRPr/>
            </a:pPr>
            <a:r>
              <a:rPr kumimoji="1" lang="ja-JP" altLang="en-US" sz="1200" b="0" i="0" u="none" strike="noStrike" kern="100" cap="none" spc="0" normalizeH="0" baseline="0" noProof="0">
                <a:ln>
                  <a:noFill/>
                </a:ln>
                <a:solidFill>
                  <a:srgbClr val="000000"/>
                </a:solidFill>
                <a:effectLst/>
                <a:uLnTx/>
                <a:uFillTx/>
                <a:latin typeface="ＭＳ Ｐゴシック"/>
                <a:ea typeface="ＭＳ Ｐゴシック"/>
                <a:cs typeface="+mn-cs"/>
              </a:rPr>
              <a:t>○○○</a:t>
            </a:r>
            <a:endParaRPr kumimoji="1" lang="en-US" altLang="ja-JP" sz="1200" b="0" i="0" u="none" strike="noStrike" kern="100" cap="none" spc="0" normalizeH="0" baseline="0" noProof="0">
              <a:ln>
                <a:noFill/>
              </a:ln>
              <a:solidFill>
                <a:srgbClr val="000000"/>
              </a:solidFill>
              <a:effectLst/>
              <a:uLnTx/>
              <a:uFillTx/>
              <a:latin typeface="ＭＳ Ｐゴシック"/>
              <a:ea typeface="ＭＳ Ｐゴシック"/>
              <a:cs typeface="+mn-cs"/>
            </a:endParaRPr>
          </a:p>
          <a:p>
            <a:pPr marL="0" marR="0" lvl="0" indent="0" algn="l" defTabSz="914400" rtl="0" eaLnBrk="0" fontAlgn="base" latinLnBrk="0" hangingPunct="0">
              <a:lnSpc>
                <a:spcPts val="1500"/>
              </a:lnSpc>
              <a:spcBef>
                <a:spcPct val="0"/>
              </a:spcBef>
              <a:spcAft>
                <a:spcPts val="0"/>
              </a:spcAft>
              <a:buClrTx/>
              <a:buSzTx/>
              <a:buFontTx/>
              <a:buNone/>
              <a:tabLst/>
              <a:defRPr/>
            </a:pP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mn-cs"/>
              </a:rPr>
              <a:t>※</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mn-cs"/>
              </a:rPr>
              <a:t>本事業の目的や期待する成果を加味したうえで、どのような点で成果を生むことが出来るかご記載ください。</a:t>
            </a:r>
            <a:endPar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mn-cs"/>
            </a:endParaRPr>
          </a:p>
        </p:txBody>
      </p:sp>
      <p:sp>
        <p:nvSpPr>
          <p:cNvPr id="12" name="正方形/長方形 3">
            <a:extLst>
              <a:ext uri="{FF2B5EF4-FFF2-40B4-BE49-F238E27FC236}">
                <a16:creationId xmlns:a16="http://schemas.microsoft.com/office/drawing/2014/main" id="{E59F3363-9BE5-4324-8935-D20D6D7F616E}"/>
              </a:ext>
            </a:extLst>
          </p:cNvPr>
          <p:cNvSpPr/>
          <p:nvPr/>
        </p:nvSpPr>
        <p:spPr>
          <a:xfrm>
            <a:off x="5690930" y="614737"/>
            <a:ext cx="3258901" cy="2848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※67</a:t>
            </a:r>
            <a:r>
              <a:rPr kumimoji="1" lang="ja-JP" altLang="en-US"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ページ記載の注</a:t>
            </a:r>
            <a:r>
              <a:rPr kumimoji="1" lang="en-US" altLang="ja-JP"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1</a:t>
            </a:r>
            <a:r>
              <a:rPr kumimoji="1" lang="ja-JP" altLang="en-US"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）～注</a:t>
            </a:r>
            <a:r>
              <a:rPr kumimoji="1" lang="en-US" altLang="ja-JP"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5</a:t>
            </a:r>
            <a:r>
              <a:rPr kumimoji="1" lang="ja-JP" altLang="en-US"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）に留意すること</a:t>
            </a:r>
            <a:endParaRPr kumimoji="1" lang="ja-JP" altLang="en-US" sz="1200" b="0" i="0" u="sng"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endParaRPr>
          </a:p>
        </p:txBody>
      </p:sp>
    </p:spTree>
    <p:extLst>
      <p:ext uri="{BB962C8B-B14F-4D97-AF65-F5344CB8AC3E}">
        <p14:creationId xmlns:p14="http://schemas.microsoft.com/office/powerpoint/2010/main" val="3750438938"/>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3" name="Rectangle 67"/>
          <p:cNvSpPr>
            <a:spLocks noChangeArrowheads="1"/>
          </p:cNvSpPr>
          <p:nvPr/>
        </p:nvSpPr>
        <p:spPr>
          <a:xfrm>
            <a:off x="0" y="0"/>
            <a:ext cx="9144000" cy="573088"/>
          </a:xfrm>
          <a:prstGeom prst="rect">
            <a:avLst/>
          </a:prstGeom>
          <a:solidFill>
            <a:srgbClr val="00B0F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提案内容（</a:t>
            </a:r>
            <a:r>
              <a:rPr kumimoji="1" lang="en-US" altLang="ja-JP"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A</a:t>
            </a:r>
            <a:r>
              <a:rPr kumimoji="1" lang="ja-JP" altLang="en-US"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a:t>
            </a:r>
            <a:r>
              <a:rPr kumimoji="1" lang="en-US" altLang="ja-JP"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B</a:t>
            </a:r>
            <a:r>
              <a:rPr kumimoji="1" lang="ja-JP" altLang="en-US"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a:t>
            </a:r>
            <a:r>
              <a:rPr kumimoji="1" lang="en-US" altLang="ja-JP"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C</a:t>
            </a:r>
            <a:r>
              <a:rPr kumimoji="1" lang="ja-JP" altLang="en-US"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a:t>
            </a:r>
          </a:p>
        </p:txBody>
      </p:sp>
      <p:sp>
        <p:nvSpPr>
          <p:cNvPr id="1895" name="正方形/長方形 10"/>
          <p:cNvSpPr/>
          <p:nvPr/>
        </p:nvSpPr>
        <p:spPr>
          <a:xfrm>
            <a:off x="7164288" y="116632"/>
            <a:ext cx="134523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経済産業省</a:t>
            </a:r>
          </a:p>
        </p:txBody>
      </p:sp>
      <p:sp>
        <p:nvSpPr>
          <p:cNvPr id="1898" name="Text Box 4"/>
          <p:cNvSpPr txBox="1">
            <a:spLocks noChangeArrowheads="1"/>
          </p:cNvSpPr>
          <p:nvPr/>
        </p:nvSpPr>
        <p:spPr>
          <a:xfrm>
            <a:off x="160971" y="600943"/>
            <a:ext cx="7867413" cy="307777"/>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ja-JP"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a:t>
            </a:r>
            <a:r>
              <a:rPr kumimoji="1" lang="en-US"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A</a:t>
            </a:r>
            <a:r>
              <a:rPr kumimoji="1" lang="ja-JP" altLang="en-US"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a:t>
            </a:r>
            <a:r>
              <a:rPr kumimoji="1" lang="en-US"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B</a:t>
            </a:r>
            <a:r>
              <a:rPr kumimoji="1" lang="ja-JP" altLang="en-US"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a:t>
            </a:r>
            <a:r>
              <a:rPr kumimoji="1" lang="en-US"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C. </a:t>
            </a:r>
            <a:r>
              <a:rPr kumimoji="1" lang="ja-JP" altLang="en-US"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その他アピールしたい点・補足すべき内容（任意）</a:t>
            </a:r>
            <a:r>
              <a:rPr kumimoji="1" lang="ja-JP"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a:t>
            </a:r>
          </a:p>
        </p:txBody>
      </p:sp>
      <p:sp>
        <p:nvSpPr>
          <p:cNvPr id="8" name="正方形/長方形 7"/>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49A956DE-8F42-43E4-AD1C-4320D319C9C7}"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82</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9" name="正方形/長方形 8">
            <a:extLst>
              <a:ext uri="{FF2B5EF4-FFF2-40B4-BE49-F238E27FC236}">
                <a16:creationId xmlns:a16="http://schemas.microsoft.com/office/drawing/2014/main" id="{9D176D5D-DDE7-4344-A3C8-B795C4BEB424}"/>
              </a:ext>
            </a:extLst>
          </p:cNvPr>
          <p:cNvSpPr/>
          <p:nvPr/>
        </p:nvSpPr>
        <p:spPr>
          <a:xfrm>
            <a:off x="190939" y="934908"/>
            <a:ext cx="8762062" cy="284842"/>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ts val="1500"/>
              </a:lnSpc>
              <a:spcBef>
                <a:spcPct val="0"/>
              </a:spcBef>
              <a:spcAft>
                <a:spcPts val="0"/>
              </a:spcAft>
              <a:buClrTx/>
              <a:buSzTx/>
              <a:buFontTx/>
              <a:buNone/>
              <a:tabLst/>
              <a:defRPr/>
            </a:pPr>
            <a:r>
              <a:rPr kumimoji="1" lang="ja-JP" altLang="en-US" sz="1200" b="1" i="0" u="none" strike="noStrike" kern="100" cap="none" spc="0" normalizeH="0" baseline="0" noProof="0">
                <a:ln>
                  <a:noFill/>
                </a:ln>
                <a:solidFill>
                  <a:srgbClr val="FFFFFF"/>
                </a:solidFill>
                <a:effectLst/>
                <a:uLnTx/>
                <a:uFillTx/>
                <a:latin typeface="ＭＳ Ｐゴシック"/>
                <a:ea typeface="ＭＳ Ｐゴシック"/>
                <a:cs typeface="Times New Roman" panose="02020603050405020304" pitchFamily="18" charset="0"/>
              </a:rPr>
              <a:t>その他アピールしたい点・補足すべき内容 （任意・２ページまで）</a:t>
            </a:r>
            <a:endParaRPr kumimoji="1" lang="ja-JP" altLang="en-US" sz="1200" b="1" i="0" u="none" strike="noStrike" kern="100" cap="none" spc="0" normalizeH="0" baseline="0" noProof="0">
              <a:ln>
                <a:noFill/>
              </a:ln>
              <a:solidFill>
                <a:srgbClr val="FFFFFF"/>
              </a:solidFill>
              <a:effectLst/>
              <a:uLnTx/>
              <a:uFillTx/>
              <a:latin typeface="Arial"/>
              <a:ea typeface="ＭＳ Ｐゴシック"/>
              <a:cs typeface="+mn-cs"/>
            </a:endParaRPr>
          </a:p>
        </p:txBody>
      </p:sp>
      <p:sp>
        <p:nvSpPr>
          <p:cNvPr id="10" name="正方形/長方形 9">
            <a:extLst>
              <a:ext uri="{FF2B5EF4-FFF2-40B4-BE49-F238E27FC236}">
                <a16:creationId xmlns:a16="http://schemas.microsoft.com/office/drawing/2014/main" id="{412514F6-D4DA-44AC-99DF-431399F61786}"/>
              </a:ext>
            </a:extLst>
          </p:cNvPr>
          <p:cNvSpPr/>
          <p:nvPr/>
        </p:nvSpPr>
        <p:spPr>
          <a:xfrm>
            <a:off x="190939" y="1219750"/>
            <a:ext cx="8762062" cy="5521618"/>
          </a:xfrm>
          <a:prstGeom prst="rect">
            <a:avLst/>
          </a:prstGeom>
          <a:noFill/>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marR="0" lvl="0" indent="-171450" algn="l" defTabSz="914400" rtl="0" eaLnBrk="0" fontAlgn="base" latinLnBrk="0" hangingPunct="0">
              <a:lnSpc>
                <a:spcPts val="1500"/>
              </a:lnSpc>
              <a:spcBef>
                <a:spcPct val="0"/>
              </a:spcBef>
              <a:spcAft>
                <a:spcPts val="0"/>
              </a:spcAft>
              <a:buClrTx/>
              <a:buSzTx/>
              <a:buFont typeface="Arial" panose="020B0604020202020204" pitchFamily="34" charset="0"/>
              <a:buChar char="•"/>
              <a:tabLst/>
              <a:defRPr/>
            </a:pPr>
            <a:r>
              <a:rPr kumimoji="1" lang="ja-JP" altLang="en-US" sz="1200" b="0" i="0" u="none" strike="noStrike" kern="100" cap="none" spc="0" normalizeH="0" baseline="0" noProof="0">
                <a:ln>
                  <a:noFill/>
                </a:ln>
                <a:solidFill>
                  <a:srgbClr val="000000"/>
                </a:solidFill>
                <a:effectLst/>
                <a:uLnTx/>
                <a:uFillTx/>
                <a:latin typeface="ＭＳ Ｐゴシック"/>
                <a:ea typeface="ＭＳ Ｐゴシック"/>
                <a:cs typeface="+mn-cs"/>
              </a:rPr>
              <a:t>○○○</a:t>
            </a:r>
            <a:endParaRPr kumimoji="1" lang="en-US" altLang="ja-JP" sz="1200" b="0" i="0" u="none" strike="noStrike" kern="100" cap="none" spc="0" normalizeH="0" baseline="0" noProof="0">
              <a:ln>
                <a:noFill/>
              </a:ln>
              <a:solidFill>
                <a:srgbClr val="000000"/>
              </a:solidFill>
              <a:effectLst/>
              <a:uLnTx/>
              <a:uFillTx/>
              <a:latin typeface="ＭＳ Ｐゴシック"/>
              <a:ea typeface="ＭＳ Ｐゴシック"/>
              <a:cs typeface="+mn-cs"/>
            </a:endParaRPr>
          </a:p>
          <a:p>
            <a:pPr marL="0" marR="0" lvl="0" indent="0" algn="l" defTabSz="914400" rtl="0" eaLnBrk="0" fontAlgn="base" latinLnBrk="0" hangingPunct="0">
              <a:lnSpc>
                <a:spcPts val="1500"/>
              </a:lnSpc>
              <a:spcBef>
                <a:spcPct val="0"/>
              </a:spcBef>
              <a:spcAft>
                <a:spcPts val="0"/>
              </a:spcAft>
              <a:buClrTx/>
              <a:buSzTx/>
              <a:buFontTx/>
              <a:buNone/>
              <a:tabLst/>
              <a:defRPr/>
            </a:pP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mn-cs"/>
              </a:rPr>
              <a:t>※</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mn-cs"/>
              </a:rPr>
              <a:t>その他アピールしたい点や補足すべき内容があればご記載ください</a:t>
            </a:r>
            <a:endPar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mn-cs"/>
            </a:endParaRPr>
          </a:p>
          <a:p>
            <a:pPr marL="0" marR="0" lvl="0" indent="0" algn="l" defTabSz="914400" rtl="0" eaLnBrk="0" fontAlgn="base" latinLnBrk="0" hangingPunct="0">
              <a:lnSpc>
                <a:spcPts val="1500"/>
              </a:lnSpc>
              <a:spcBef>
                <a:spcPct val="0"/>
              </a:spcBef>
              <a:spcAft>
                <a:spcPts val="0"/>
              </a:spcAft>
              <a:buClrTx/>
              <a:buSzTx/>
              <a:buFontTx/>
              <a:buNone/>
              <a:tabLst/>
              <a:defRPr/>
            </a:pP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　無記載でも審査への影響はありません</a:t>
            </a:r>
            <a:endParaRPr kumimoji="1" lang="ja-JP" altLang="ja-JP" sz="1200" b="0"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endParaRPr>
          </a:p>
        </p:txBody>
      </p:sp>
      <p:sp>
        <p:nvSpPr>
          <p:cNvPr id="12" name="正方形/長方形 3">
            <a:extLst>
              <a:ext uri="{FF2B5EF4-FFF2-40B4-BE49-F238E27FC236}">
                <a16:creationId xmlns:a16="http://schemas.microsoft.com/office/drawing/2014/main" id="{E59F3363-9BE5-4324-8935-D20D6D7F616E}"/>
              </a:ext>
            </a:extLst>
          </p:cNvPr>
          <p:cNvSpPr/>
          <p:nvPr/>
        </p:nvSpPr>
        <p:spPr>
          <a:xfrm>
            <a:off x="5690930" y="614737"/>
            <a:ext cx="3258901" cy="2848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※67</a:t>
            </a:r>
            <a:r>
              <a:rPr kumimoji="1" lang="ja-JP" altLang="en-US"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ページ記載の注</a:t>
            </a:r>
            <a:r>
              <a:rPr kumimoji="1" lang="en-US" altLang="ja-JP"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1</a:t>
            </a:r>
            <a:r>
              <a:rPr kumimoji="1" lang="ja-JP" altLang="en-US"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）～注</a:t>
            </a:r>
            <a:r>
              <a:rPr kumimoji="1" lang="en-US" altLang="ja-JP"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5</a:t>
            </a:r>
            <a:r>
              <a:rPr kumimoji="1" lang="ja-JP" altLang="en-US"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）に留意すること</a:t>
            </a:r>
            <a:endParaRPr kumimoji="1" lang="ja-JP" altLang="en-US" sz="1200" b="0" i="0" u="sng"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endParaRPr>
          </a:p>
        </p:txBody>
      </p:sp>
    </p:spTree>
    <p:extLst>
      <p:ext uri="{BB962C8B-B14F-4D97-AF65-F5344CB8AC3E}">
        <p14:creationId xmlns:p14="http://schemas.microsoft.com/office/powerpoint/2010/main" val="3925924042"/>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3" name="Rectangle 67"/>
          <p:cNvSpPr>
            <a:spLocks noChangeArrowheads="1"/>
          </p:cNvSpPr>
          <p:nvPr/>
        </p:nvSpPr>
        <p:spPr>
          <a:xfrm>
            <a:off x="0" y="0"/>
            <a:ext cx="9144000" cy="573088"/>
          </a:xfrm>
          <a:prstGeom prst="rect">
            <a:avLst/>
          </a:prstGeom>
          <a:solidFill>
            <a:srgbClr val="00B0F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提案内容（</a:t>
            </a:r>
            <a:r>
              <a:rPr kumimoji="1" lang="en-US" altLang="ja-JP"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A</a:t>
            </a:r>
            <a:r>
              <a:rPr kumimoji="1" lang="ja-JP" altLang="en-US"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a:t>
            </a:r>
            <a:r>
              <a:rPr kumimoji="1" lang="en-US" altLang="ja-JP"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B</a:t>
            </a:r>
            <a:r>
              <a:rPr kumimoji="1" lang="ja-JP" altLang="en-US"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a:t>
            </a:r>
            <a:r>
              <a:rPr kumimoji="1" lang="en-US" altLang="ja-JP"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C</a:t>
            </a:r>
            <a:r>
              <a:rPr kumimoji="1" lang="ja-JP" altLang="en-US"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a:t>
            </a:r>
          </a:p>
        </p:txBody>
      </p:sp>
      <p:sp>
        <p:nvSpPr>
          <p:cNvPr id="1895" name="正方形/長方形 10"/>
          <p:cNvSpPr/>
          <p:nvPr/>
        </p:nvSpPr>
        <p:spPr>
          <a:xfrm>
            <a:off x="7164288" y="116632"/>
            <a:ext cx="134523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経済産業省</a:t>
            </a:r>
          </a:p>
        </p:txBody>
      </p:sp>
      <p:sp>
        <p:nvSpPr>
          <p:cNvPr id="1898" name="Text Box 4"/>
          <p:cNvSpPr txBox="1">
            <a:spLocks noChangeArrowheads="1"/>
          </p:cNvSpPr>
          <p:nvPr/>
        </p:nvSpPr>
        <p:spPr>
          <a:xfrm>
            <a:off x="160971" y="600943"/>
            <a:ext cx="7867413" cy="307777"/>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ja-JP"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a:t>
            </a:r>
            <a:r>
              <a:rPr kumimoji="1" lang="en-US"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A</a:t>
            </a:r>
            <a:r>
              <a:rPr kumimoji="1" lang="ja-JP" altLang="en-US"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a:t>
            </a:r>
            <a:r>
              <a:rPr kumimoji="1" lang="en-US"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B</a:t>
            </a:r>
            <a:r>
              <a:rPr kumimoji="1" lang="ja-JP" altLang="en-US"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a:t>
            </a:r>
            <a:r>
              <a:rPr kumimoji="1" lang="en-US"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C. </a:t>
            </a:r>
            <a:r>
              <a:rPr kumimoji="1" lang="ja-JP" altLang="en-US"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その他アピールしたい点・補足すべき内容（任意）</a:t>
            </a:r>
            <a:r>
              <a:rPr kumimoji="1" lang="ja-JP"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a:t>
            </a:r>
          </a:p>
        </p:txBody>
      </p:sp>
      <p:sp>
        <p:nvSpPr>
          <p:cNvPr id="8" name="正方形/長方形 7"/>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DA846951-96CF-4D14-A9E3-B8A7EA479950}"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83</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9" name="正方形/長方形 8">
            <a:extLst>
              <a:ext uri="{FF2B5EF4-FFF2-40B4-BE49-F238E27FC236}">
                <a16:creationId xmlns:a16="http://schemas.microsoft.com/office/drawing/2014/main" id="{9D176D5D-DDE7-4344-A3C8-B795C4BEB424}"/>
              </a:ext>
            </a:extLst>
          </p:cNvPr>
          <p:cNvSpPr/>
          <p:nvPr/>
        </p:nvSpPr>
        <p:spPr>
          <a:xfrm>
            <a:off x="190939" y="934908"/>
            <a:ext cx="8762062" cy="284842"/>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ts val="1500"/>
              </a:lnSpc>
              <a:spcBef>
                <a:spcPct val="0"/>
              </a:spcBef>
              <a:spcAft>
                <a:spcPts val="0"/>
              </a:spcAft>
              <a:buClrTx/>
              <a:buSzTx/>
              <a:buFontTx/>
              <a:buNone/>
              <a:tabLst/>
              <a:defRPr/>
            </a:pPr>
            <a:r>
              <a:rPr kumimoji="1" lang="ja-JP" altLang="en-US" sz="1200" b="1" i="0" u="none" strike="noStrike" kern="100" cap="none" spc="0" normalizeH="0" baseline="0" noProof="0">
                <a:ln>
                  <a:noFill/>
                </a:ln>
                <a:solidFill>
                  <a:srgbClr val="FFFFFF"/>
                </a:solidFill>
                <a:effectLst/>
                <a:uLnTx/>
                <a:uFillTx/>
                <a:latin typeface="ＭＳ Ｐゴシック"/>
                <a:ea typeface="ＭＳ Ｐゴシック"/>
                <a:cs typeface="Times New Roman" panose="02020603050405020304" pitchFamily="18" charset="0"/>
              </a:rPr>
              <a:t>その他アピールしたい点・補足すべき内容 （任意・２ページまで）</a:t>
            </a:r>
            <a:endParaRPr kumimoji="1" lang="ja-JP" altLang="en-US" sz="1200" b="1" i="0" u="none" strike="noStrike" kern="100" cap="none" spc="0" normalizeH="0" baseline="0" noProof="0">
              <a:ln>
                <a:noFill/>
              </a:ln>
              <a:solidFill>
                <a:srgbClr val="FFFFFF"/>
              </a:solidFill>
              <a:effectLst/>
              <a:uLnTx/>
              <a:uFillTx/>
              <a:latin typeface="Arial"/>
              <a:ea typeface="ＭＳ Ｐゴシック"/>
              <a:cs typeface="+mn-cs"/>
            </a:endParaRPr>
          </a:p>
        </p:txBody>
      </p:sp>
      <p:sp>
        <p:nvSpPr>
          <p:cNvPr id="10" name="正方形/長方形 9">
            <a:extLst>
              <a:ext uri="{FF2B5EF4-FFF2-40B4-BE49-F238E27FC236}">
                <a16:creationId xmlns:a16="http://schemas.microsoft.com/office/drawing/2014/main" id="{412514F6-D4DA-44AC-99DF-431399F61786}"/>
              </a:ext>
            </a:extLst>
          </p:cNvPr>
          <p:cNvSpPr/>
          <p:nvPr/>
        </p:nvSpPr>
        <p:spPr>
          <a:xfrm>
            <a:off x="190939" y="1219750"/>
            <a:ext cx="8762062" cy="5521618"/>
          </a:xfrm>
          <a:prstGeom prst="rect">
            <a:avLst/>
          </a:prstGeom>
          <a:noFill/>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marR="0" lvl="0" indent="-171450" algn="l" defTabSz="914400" rtl="0" eaLnBrk="0" fontAlgn="base" latinLnBrk="0" hangingPunct="0">
              <a:lnSpc>
                <a:spcPts val="1500"/>
              </a:lnSpc>
              <a:spcBef>
                <a:spcPct val="0"/>
              </a:spcBef>
              <a:spcAft>
                <a:spcPts val="0"/>
              </a:spcAft>
              <a:buClrTx/>
              <a:buSzTx/>
              <a:buFont typeface="Arial" panose="020B0604020202020204" pitchFamily="34" charset="0"/>
              <a:buChar char="•"/>
              <a:tabLst/>
              <a:defRPr/>
            </a:pPr>
            <a:r>
              <a:rPr kumimoji="1" lang="ja-JP" altLang="en-US" sz="1200" b="0" i="0" u="none" strike="noStrike" kern="100" cap="none" spc="0" normalizeH="0" baseline="0" noProof="0">
                <a:ln>
                  <a:noFill/>
                </a:ln>
                <a:solidFill>
                  <a:srgbClr val="000000"/>
                </a:solidFill>
                <a:effectLst/>
                <a:uLnTx/>
                <a:uFillTx/>
                <a:latin typeface="ＭＳ Ｐゴシック"/>
                <a:ea typeface="ＭＳ Ｐゴシック"/>
                <a:cs typeface="+mn-cs"/>
              </a:rPr>
              <a:t>○○○</a:t>
            </a:r>
            <a:endParaRPr kumimoji="1" lang="en-US" altLang="ja-JP" sz="1200" b="0" i="0" u="none" strike="noStrike" kern="100" cap="none" spc="0" normalizeH="0" baseline="0" noProof="0">
              <a:ln>
                <a:noFill/>
              </a:ln>
              <a:solidFill>
                <a:srgbClr val="000000"/>
              </a:solidFill>
              <a:effectLst/>
              <a:uLnTx/>
              <a:uFillTx/>
              <a:latin typeface="ＭＳ Ｐゴシック"/>
              <a:ea typeface="ＭＳ Ｐゴシック"/>
              <a:cs typeface="+mn-cs"/>
            </a:endParaRPr>
          </a:p>
          <a:p>
            <a:pPr marL="0" marR="0" lvl="0" indent="0" algn="l" defTabSz="914400" rtl="0" eaLnBrk="0" fontAlgn="base" latinLnBrk="0" hangingPunct="0">
              <a:lnSpc>
                <a:spcPts val="1500"/>
              </a:lnSpc>
              <a:spcBef>
                <a:spcPct val="0"/>
              </a:spcBef>
              <a:spcAft>
                <a:spcPts val="0"/>
              </a:spcAft>
              <a:buClrTx/>
              <a:buSzTx/>
              <a:buFontTx/>
              <a:buNone/>
              <a:tabLst/>
              <a:defRPr/>
            </a:pPr>
            <a:r>
              <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mn-cs"/>
              </a:rPr>
              <a:t>※</a:t>
            </a: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mn-cs"/>
              </a:rPr>
              <a:t>その他アピールしたい点や補足すべき内容があればご記載ください</a:t>
            </a:r>
            <a:endPar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mn-cs"/>
            </a:endParaRPr>
          </a:p>
          <a:p>
            <a:pPr marL="0" marR="0" lvl="0" indent="0" algn="l" defTabSz="914400" rtl="0" eaLnBrk="0" fontAlgn="base" latinLnBrk="0" hangingPunct="0">
              <a:lnSpc>
                <a:spcPts val="1500"/>
              </a:lnSpc>
              <a:spcBef>
                <a:spcPct val="0"/>
              </a:spcBef>
              <a:spcAft>
                <a:spcPts val="0"/>
              </a:spcAft>
              <a:buClrTx/>
              <a:buSzTx/>
              <a:buFontTx/>
              <a:buNone/>
              <a:tabLst/>
              <a:defRPr/>
            </a:pPr>
            <a:r>
              <a:rPr kumimoji="1" lang="ja-JP" altLang="en-US" sz="1200" b="0" i="0" u="none" strike="noStrike" kern="100" cap="none" spc="0" normalizeH="0" baseline="0" noProof="0">
                <a:ln>
                  <a:noFill/>
                </a:ln>
                <a:solidFill>
                  <a:srgbClr val="FF0000"/>
                </a:solidFill>
                <a:effectLst/>
                <a:uLnTx/>
                <a:uFillTx/>
                <a:latin typeface="ＭＳ Ｐゴシック"/>
                <a:ea typeface="ＭＳ Ｐゴシック"/>
                <a:cs typeface="Times New Roman" panose="02020603050405020304" pitchFamily="18" charset="0"/>
              </a:rPr>
              <a:t>　無記載でも審査への影響はありません</a:t>
            </a:r>
            <a:endParaRPr kumimoji="1" lang="ja-JP" altLang="ja-JP" sz="1200" b="0"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endParaRPr>
          </a:p>
          <a:p>
            <a:pPr marL="0" marR="0" lvl="0" indent="0" algn="l" defTabSz="914400" rtl="0" eaLnBrk="0" fontAlgn="base" latinLnBrk="0" hangingPunct="0">
              <a:lnSpc>
                <a:spcPts val="1500"/>
              </a:lnSpc>
              <a:spcBef>
                <a:spcPct val="0"/>
              </a:spcBef>
              <a:spcAft>
                <a:spcPts val="0"/>
              </a:spcAft>
              <a:buClrTx/>
              <a:buSzTx/>
              <a:buFontTx/>
              <a:buNone/>
              <a:tabLst/>
              <a:defRPr/>
            </a:pPr>
            <a:endParaRPr kumimoji="1" lang="en-US" altLang="ja-JP" sz="1200" b="0" i="0" u="none" strike="noStrike" kern="100" cap="none" spc="0" normalizeH="0" baseline="0" noProof="0">
              <a:ln>
                <a:noFill/>
              </a:ln>
              <a:solidFill>
                <a:srgbClr val="FF0000"/>
              </a:solidFill>
              <a:effectLst/>
              <a:uLnTx/>
              <a:uFillTx/>
              <a:latin typeface="ＭＳ Ｐゴシック"/>
              <a:ea typeface="ＭＳ Ｐゴシック"/>
              <a:cs typeface="+mn-cs"/>
            </a:endParaRPr>
          </a:p>
          <a:p>
            <a:pPr marL="0" marR="0" lvl="0" indent="0" algn="l" defTabSz="914400" rtl="0" eaLnBrk="0" fontAlgn="base" latinLnBrk="0" hangingPunct="0">
              <a:lnSpc>
                <a:spcPts val="1500"/>
              </a:lnSpc>
              <a:spcBef>
                <a:spcPct val="0"/>
              </a:spcBef>
              <a:spcAft>
                <a:spcPts val="0"/>
              </a:spcAft>
              <a:buClrTx/>
              <a:buSzTx/>
              <a:buFontTx/>
              <a:buNone/>
              <a:tabLst/>
              <a:defRPr/>
            </a:pPr>
            <a:r>
              <a:rPr kumimoji="1" lang="en-US" altLang="ja-JP" sz="1200" b="0" i="0" u="none" strike="noStrike" kern="100" cap="none" spc="0" normalizeH="0" baseline="0" noProof="0">
                <a:ln>
                  <a:noFill/>
                </a:ln>
                <a:solidFill>
                  <a:srgbClr val="000000"/>
                </a:solidFill>
                <a:effectLst/>
                <a:uLnTx/>
                <a:uFillTx/>
                <a:latin typeface="ＭＳ Ｐゴシック"/>
                <a:ea typeface="ＭＳ Ｐゴシック"/>
                <a:cs typeface="+mn-cs"/>
              </a:rPr>
              <a:t> </a:t>
            </a:r>
            <a:endParaRPr kumimoji="1" lang="ja-JP" altLang="ja-JP" sz="1200" b="0"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endParaRPr>
          </a:p>
        </p:txBody>
      </p:sp>
      <p:sp>
        <p:nvSpPr>
          <p:cNvPr id="12" name="正方形/長方形 3">
            <a:extLst>
              <a:ext uri="{FF2B5EF4-FFF2-40B4-BE49-F238E27FC236}">
                <a16:creationId xmlns:a16="http://schemas.microsoft.com/office/drawing/2014/main" id="{E59F3363-9BE5-4324-8935-D20D6D7F616E}"/>
              </a:ext>
            </a:extLst>
          </p:cNvPr>
          <p:cNvSpPr/>
          <p:nvPr/>
        </p:nvSpPr>
        <p:spPr>
          <a:xfrm>
            <a:off x="5690930" y="614737"/>
            <a:ext cx="3258901" cy="2848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※67</a:t>
            </a:r>
            <a:r>
              <a:rPr kumimoji="1" lang="ja-JP" altLang="en-US"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ページ記載の注</a:t>
            </a:r>
            <a:r>
              <a:rPr kumimoji="1" lang="en-US" altLang="ja-JP"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1</a:t>
            </a:r>
            <a:r>
              <a:rPr kumimoji="1" lang="ja-JP" altLang="en-US"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）～注</a:t>
            </a:r>
            <a:r>
              <a:rPr kumimoji="1" lang="en-US" altLang="ja-JP"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5</a:t>
            </a:r>
            <a:r>
              <a:rPr kumimoji="1" lang="ja-JP" altLang="en-US"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）に留意すること</a:t>
            </a:r>
            <a:endParaRPr kumimoji="1" lang="ja-JP" altLang="en-US" sz="1200" b="0" i="0" u="sng"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endParaRPr>
          </a:p>
        </p:txBody>
      </p:sp>
    </p:spTree>
    <p:extLst>
      <p:ext uri="{BB962C8B-B14F-4D97-AF65-F5344CB8AC3E}">
        <p14:creationId xmlns:p14="http://schemas.microsoft.com/office/powerpoint/2010/main" val="1543089725"/>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 name="Rectangle 67"/>
          <p:cNvSpPr>
            <a:spLocks noChangeArrowheads="1"/>
          </p:cNvSpPr>
          <p:nvPr/>
        </p:nvSpPr>
        <p:spPr>
          <a:xfrm>
            <a:off x="0" y="0"/>
            <a:ext cx="9144000" cy="573088"/>
          </a:xfrm>
          <a:prstGeom prst="rect">
            <a:avLst/>
          </a:prstGeom>
          <a:solidFill>
            <a:srgbClr val="00B0F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提案内容（</a:t>
            </a:r>
            <a:r>
              <a:rPr kumimoji="1" lang="en-US" altLang="ja-JP"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D</a:t>
            </a:r>
            <a:r>
              <a:rPr kumimoji="1" lang="ja-JP" altLang="en-US"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a:t>
            </a:r>
            <a:endParaRPr kumimoji="1" lang="ja-JP" altLang="en-US" sz="14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2018" name="正方形/長方形 10"/>
          <p:cNvSpPr/>
          <p:nvPr/>
        </p:nvSpPr>
        <p:spPr>
          <a:xfrm>
            <a:off x="7164288" y="116632"/>
            <a:ext cx="134523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経済産業省</a:t>
            </a:r>
          </a:p>
        </p:txBody>
      </p:sp>
      <p:sp>
        <p:nvSpPr>
          <p:cNvPr id="2019" name="Text Box 4"/>
          <p:cNvSpPr txBox="1">
            <a:spLocks noChangeArrowheads="1"/>
          </p:cNvSpPr>
          <p:nvPr/>
        </p:nvSpPr>
        <p:spPr>
          <a:xfrm>
            <a:off x="146733" y="751641"/>
            <a:ext cx="2769084" cy="307777"/>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en-US"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a:t>
            </a:r>
            <a:r>
              <a:rPr kumimoji="1" lang="en-US" altLang="ja-JP" sz="1400" b="1" i="0" u="none" strike="noStrike" kern="1200" cap="none" spc="0" normalizeH="0" baseline="0" noProof="0">
                <a:ln>
                  <a:noFill/>
                </a:ln>
                <a:solidFill>
                  <a:srgbClr val="000000"/>
                </a:solidFill>
                <a:effectLst/>
                <a:uLnTx/>
                <a:uFillTx/>
                <a:latin typeface="ＭＳ Ｐゴシック"/>
                <a:ea typeface="ＭＳ Ｐゴシック"/>
                <a:cs typeface="+mn-cs"/>
              </a:rPr>
              <a:t>D. </a:t>
            </a:r>
            <a:r>
              <a:rPr kumimoji="1" lang="ja-JP" altLang="en-US" sz="1400" b="1" i="0" u="none" strike="noStrike" kern="1200" cap="none" spc="0" normalizeH="0" baseline="0" noProof="0">
                <a:ln>
                  <a:noFill/>
                </a:ln>
                <a:solidFill>
                  <a:srgbClr val="000000"/>
                </a:solidFill>
                <a:effectLst/>
                <a:uLnTx/>
                <a:uFillTx/>
                <a:latin typeface="ＭＳ Ｐゴシック"/>
                <a:ea typeface="ＭＳ Ｐゴシック"/>
                <a:cs typeface="+mn-cs"/>
              </a:rPr>
              <a:t>その他</a:t>
            </a:r>
            <a:r>
              <a:rPr kumimoji="1" lang="en-US"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a:t>
            </a:r>
            <a:endParaRPr kumimoji="1" lang="ja-JP" altLang="en-US"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endParaRPr>
          </a:p>
        </p:txBody>
      </p:sp>
      <p:sp>
        <p:nvSpPr>
          <p:cNvPr id="10" name="正方形/長方形 9"/>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25A75270-D271-4C79-A77D-1A1D46EFE32F}"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84</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11" name="正方形/長方形 10">
            <a:extLst>
              <a:ext uri="{FF2B5EF4-FFF2-40B4-BE49-F238E27FC236}">
                <a16:creationId xmlns:a16="http://schemas.microsoft.com/office/drawing/2014/main" id="{0664133A-7D7C-4979-849C-739D0AF34D8B}"/>
              </a:ext>
            </a:extLst>
          </p:cNvPr>
          <p:cNvSpPr/>
          <p:nvPr/>
        </p:nvSpPr>
        <p:spPr>
          <a:xfrm>
            <a:off x="190939" y="1152642"/>
            <a:ext cx="8762062" cy="284842"/>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ts val="1500"/>
              </a:lnSpc>
              <a:spcBef>
                <a:spcPct val="0"/>
              </a:spcBef>
              <a:spcAft>
                <a:spcPts val="0"/>
              </a:spcAft>
              <a:buClrTx/>
              <a:buSzTx/>
              <a:buFontTx/>
              <a:buNone/>
              <a:tabLst/>
              <a:defRPr/>
            </a:pPr>
            <a:r>
              <a:rPr kumimoji="1" lang="ja-JP" altLang="en-US" sz="1200" b="1" i="0" u="none" strike="noStrike" kern="100" cap="none" spc="0" normalizeH="0" baseline="0" noProof="0">
                <a:ln>
                  <a:noFill/>
                </a:ln>
                <a:solidFill>
                  <a:srgbClr val="FFFFFF"/>
                </a:solidFill>
                <a:effectLst/>
                <a:uLnTx/>
                <a:uFillTx/>
                <a:latin typeface="Arial"/>
                <a:ea typeface="ＭＳ Ｐゴシック"/>
                <a:cs typeface="+mn-cs"/>
              </a:rPr>
              <a:t>ワーク・ライフ・バランス等推進企業に関する認定等の状況</a:t>
            </a:r>
            <a:endParaRPr kumimoji="1" lang="en-US" altLang="ja-JP" sz="1200" b="1" i="0" u="none" strike="noStrike" kern="100" cap="none" spc="0" normalizeH="0" baseline="0" noProof="0">
              <a:ln>
                <a:noFill/>
              </a:ln>
              <a:solidFill>
                <a:srgbClr val="FFFFFF"/>
              </a:solidFill>
              <a:effectLst/>
              <a:uLnTx/>
              <a:uFillTx/>
              <a:latin typeface="Arial"/>
              <a:ea typeface="ＭＳ Ｐゴシック"/>
              <a:cs typeface="+mn-cs"/>
            </a:endParaRPr>
          </a:p>
        </p:txBody>
      </p:sp>
      <p:sp>
        <p:nvSpPr>
          <p:cNvPr id="13" name="正方形/長方形 12">
            <a:extLst>
              <a:ext uri="{FF2B5EF4-FFF2-40B4-BE49-F238E27FC236}">
                <a16:creationId xmlns:a16="http://schemas.microsoft.com/office/drawing/2014/main" id="{C8BB7392-E9FF-4DDD-8B89-72DB98243C60}"/>
              </a:ext>
            </a:extLst>
          </p:cNvPr>
          <p:cNvSpPr/>
          <p:nvPr/>
        </p:nvSpPr>
        <p:spPr>
          <a:xfrm>
            <a:off x="190969" y="1437484"/>
            <a:ext cx="8762062" cy="1847500"/>
          </a:xfrm>
          <a:prstGeom prst="rect">
            <a:avLst/>
          </a:prstGeom>
          <a:noFill/>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marR="0" lvl="0" indent="-171450" algn="just" defTabSz="914400" rtl="0" eaLnBrk="0" fontAlgn="base" latinLnBrk="0" hangingPunct="0">
              <a:lnSpc>
                <a:spcPct val="100000"/>
              </a:lnSpc>
              <a:spcBef>
                <a:spcPct val="20000"/>
              </a:spcBef>
              <a:spcAft>
                <a:spcPts val="0"/>
              </a:spcAft>
              <a:buClrTx/>
              <a:buSzTx/>
              <a:buFont typeface="Arial" panose="020B0604020202020204" pitchFamily="34" charset="0"/>
              <a:buChar char="•"/>
              <a:tabLst/>
              <a:defRPr/>
            </a:pPr>
            <a:r>
              <a:rPr kumimoji="1" lang="ja-JP" altLang="en-US" sz="1200" b="0" i="0" u="none" strike="noStrike" kern="100" cap="none" spc="0" normalizeH="0" baseline="0" noProof="0">
                <a:ln>
                  <a:noFill/>
                </a:ln>
                <a:solidFill>
                  <a:srgbClr val="000000"/>
                </a:solidFill>
                <a:effectLst/>
                <a:uLnTx/>
                <a:uFillTx/>
                <a:latin typeface="ＭＳ Ｐゴシック"/>
                <a:ea typeface="ＭＳ Ｐゴシック"/>
                <a:cs typeface="+mn-cs"/>
              </a:rPr>
              <a:t>○○○</a:t>
            </a:r>
            <a:endParaRPr kumimoji="1" lang="en-US" altLang="ja-JP" sz="1200" b="0" i="0" u="none" strike="noStrike" kern="100" cap="none" spc="0" normalizeH="0" baseline="0" noProof="0">
              <a:ln>
                <a:noFill/>
              </a:ln>
              <a:solidFill>
                <a:srgbClr val="000000"/>
              </a:solidFill>
              <a:effectLst/>
              <a:uLnTx/>
              <a:uFillTx/>
              <a:latin typeface="ＭＳ Ｐゴシック"/>
              <a:ea typeface="ＭＳ Ｐゴシック"/>
              <a:cs typeface="+mn-cs"/>
            </a:endParaRPr>
          </a:p>
          <a:p>
            <a:pPr marL="0" marR="0" lvl="0" indent="0" algn="just" defTabSz="914400" rtl="0" eaLnBrk="0" fontAlgn="base" latinLnBrk="0" hangingPunct="0">
              <a:lnSpc>
                <a:spcPct val="100000"/>
              </a:lnSpc>
              <a:spcBef>
                <a:spcPct val="20000"/>
              </a:spcBef>
              <a:spcAft>
                <a:spcPts val="0"/>
              </a:spcAft>
              <a:buClrTx/>
              <a:buSzTx/>
              <a:buFontTx/>
              <a:buNone/>
              <a:tabLst/>
              <a:defRPr/>
            </a:pPr>
            <a:endParaRPr kumimoji="1" lang="en-US" altLang="ja-JP" sz="1200" b="0" i="0" u="none" strike="noStrike" kern="1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0" marR="0" lvl="0" indent="0" algn="just" defTabSz="914400" rtl="0" eaLnBrk="0" fontAlgn="base" latinLnBrk="0" hangingPunct="0">
              <a:lnSpc>
                <a:spcPct val="100000"/>
              </a:lnSpc>
              <a:spcBef>
                <a:spcPct val="20000"/>
              </a:spcBef>
              <a:spcAft>
                <a:spcPts val="0"/>
              </a:spcAft>
              <a:buClrTx/>
              <a:buSzTx/>
              <a:buFontTx/>
              <a:buNone/>
              <a:tabLst/>
              <a:defRPr/>
            </a:pPr>
            <a:r>
              <a:rPr kumimoji="1" lang="en-US" altLang="ja-JP" sz="1200" b="0" i="0" u="none" strike="noStrike" kern="1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ja-JP" sz="1200" b="0" i="0" u="none" strike="noStrike" kern="1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女性活躍推進法に基づく認定（えるぼし認定企業・プラチナえるぼし認定企業。労働時間等の働き方に係る基準は満たすことが必要。）、次世代育成支援対策推進法に基づく認定（くるみん認定企業・プラチナくるみん認定企業）又は青少年の雇用の促進等に関する法律に基づく認定（ユースエール認定企業）の状況</a:t>
            </a:r>
            <a:r>
              <a:rPr kumimoji="1" lang="ja-JP" altLang="en-US" sz="1200" b="0" i="0" u="none" strike="noStrike" kern="1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を記載すること</a:t>
            </a:r>
            <a:endParaRPr kumimoji="1" lang="ja-JP" altLang="ja-JP" sz="1200" b="0" i="0" u="none" strike="noStrike" kern="1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0" marR="0" lvl="0" indent="0" algn="just" defTabSz="914400" rtl="0" eaLnBrk="0" fontAlgn="base" latinLnBrk="0" hangingPunct="0">
              <a:lnSpc>
                <a:spcPct val="100000"/>
              </a:lnSpc>
              <a:spcBef>
                <a:spcPct val="20000"/>
              </a:spcBef>
              <a:spcAft>
                <a:spcPts val="0"/>
              </a:spcAft>
              <a:buClrTx/>
              <a:buSzTx/>
              <a:buFontTx/>
              <a:buNone/>
              <a:tabLst/>
              <a:defRPr/>
            </a:pPr>
            <a:r>
              <a:rPr kumimoji="1" lang="en-US" altLang="ja-JP" sz="1200" b="0" i="0" u="none" strike="noStrike" kern="1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ja-JP" sz="1200" b="0" i="0" u="none" strike="noStrike" kern="1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女性活躍推進法第８条に基づく一般事業主行動計画（計画期間が満了していないものに限る。）の策定状況（常時雇用する労働者の数が</a:t>
            </a:r>
            <a:r>
              <a:rPr kumimoji="1" lang="en-US" altLang="ja-JP" sz="1200" b="0" i="0" u="none" strike="noStrike" kern="1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300</a:t>
            </a:r>
            <a:r>
              <a:rPr kumimoji="1" lang="ja-JP" altLang="ja-JP" sz="1200" b="0" i="0" u="none" strike="noStrike" kern="1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人以下の事業主に限る。）</a:t>
            </a:r>
            <a:r>
              <a:rPr kumimoji="1" lang="ja-JP" altLang="en-US" sz="1200" b="0" i="0" u="none" strike="noStrike" kern="1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を記載すること</a:t>
            </a:r>
            <a:endParaRPr kumimoji="1" lang="en-US" altLang="ja-JP" sz="1200" b="0" i="0" u="none" strike="noStrike" kern="1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0" marR="0" lvl="0" indent="0" algn="just" defTabSz="914400" rtl="0" eaLnBrk="0" fontAlgn="base" latinLnBrk="0" hangingPunct="0">
              <a:lnSpc>
                <a:spcPct val="100000"/>
              </a:lnSpc>
              <a:spcBef>
                <a:spcPct val="20000"/>
              </a:spcBef>
              <a:spcAft>
                <a:spcPts val="0"/>
              </a:spcAft>
              <a:buClrTx/>
              <a:buSzTx/>
              <a:buFontTx/>
              <a:buNone/>
              <a:tabLst/>
              <a:defRPr/>
            </a:pPr>
            <a:r>
              <a:rPr kumimoji="1" lang="en-US" altLang="ja-JP" sz="1200" b="0" i="0" u="none" strike="noStrike" kern="1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200" b="0" i="0" u="none" strike="noStrike" kern="1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認定を得ている場合は事業管理機関のワーク・ライフ・バランス等推進に関する認定等の根拠となる資料の写しを添付すること</a:t>
            </a:r>
            <a:endParaRPr kumimoji="1" lang="en-US" altLang="ja-JP" sz="1200" b="0" i="0" u="none" strike="noStrike" kern="1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0" marR="0" lvl="0" indent="0" algn="just" defTabSz="914400" rtl="0" eaLnBrk="0" fontAlgn="base" latinLnBrk="0" hangingPunct="0">
              <a:lnSpc>
                <a:spcPct val="100000"/>
              </a:lnSpc>
              <a:spcBef>
                <a:spcPct val="20000"/>
              </a:spcBef>
              <a:spcAft>
                <a:spcPts val="0"/>
              </a:spcAft>
              <a:buClrTx/>
              <a:buSzTx/>
              <a:buFontTx/>
              <a:buNone/>
              <a:tabLst/>
              <a:defRPr/>
            </a:pPr>
            <a:endParaRPr kumimoji="1" lang="en-US" altLang="ja-JP" sz="1200" b="0" i="0" u="none" strike="noStrike" kern="1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
        <p:nvSpPr>
          <p:cNvPr id="15" name="正方形/長方形 3">
            <a:extLst>
              <a:ext uri="{FF2B5EF4-FFF2-40B4-BE49-F238E27FC236}">
                <a16:creationId xmlns:a16="http://schemas.microsoft.com/office/drawing/2014/main" id="{99744721-1CDE-4AD7-A6A5-DFACC9C5FCD3}"/>
              </a:ext>
            </a:extLst>
          </p:cNvPr>
          <p:cNvSpPr/>
          <p:nvPr/>
        </p:nvSpPr>
        <p:spPr>
          <a:xfrm>
            <a:off x="5690930" y="614737"/>
            <a:ext cx="3258901" cy="2848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※67</a:t>
            </a:r>
            <a:r>
              <a:rPr kumimoji="1" lang="ja-JP" altLang="en-US"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ページ記載の注</a:t>
            </a:r>
            <a:r>
              <a:rPr kumimoji="1" lang="en-US" altLang="ja-JP"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1</a:t>
            </a:r>
            <a:r>
              <a:rPr kumimoji="1" lang="ja-JP" altLang="en-US"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）～注</a:t>
            </a:r>
            <a:r>
              <a:rPr kumimoji="1" lang="en-US" altLang="ja-JP"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5</a:t>
            </a:r>
            <a:r>
              <a:rPr kumimoji="1" lang="ja-JP" altLang="en-US" sz="1200" b="0" i="0"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）に留意すること</a:t>
            </a:r>
            <a:endParaRPr kumimoji="1" lang="ja-JP" altLang="en-US" sz="1200" b="0" i="0" u="sng"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endParaRPr>
          </a:p>
        </p:txBody>
      </p:sp>
    </p:spTree>
    <p:extLst>
      <p:ext uri="{BB962C8B-B14F-4D97-AF65-F5344CB8AC3E}">
        <p14:creationId xmlns:p14="http://schemas.microsoft.com/office/powerpoint/2010/main" val="1644570803"/>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2" name="Rectangle 67"/>
          <p:cNvSpPr>
            <a:spLocks noChangeArrowheads="1"/>
          </p:cNvSpPr>
          <p:nvPr/>
        </p:nvSpPr>
        <p:spPr>
          <a:xfrm>
            <a:off x="0" y="0"/>
            <a:ext cx="9144000" cy="573088"/>
          </a:xfrm>
          <a:prstGeom prst="rect">
            <a:avLst/>
          </a:prstGeom>
          <a:solidFill>
            <a:srgbClr val="00B0F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（補足資料）実施体制</a:t>
            </a:r>
          </a:p>
        </p:txBody>
      </p:sp>
      <p:sp>
        <p:nvSpPr>
          <p:cNvPr id="1993" name="正方形/長方形 10"/>
          <p:cNvSpPr/>
          <p:nvPr/>
        </p:nvSpPr>
        <p:spPr>
          <a:xfrm>
            <a:off x="7164288" y="116632"/>
            <a:ext cx="134523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経済産業省</a:t>
            </a:r>
          </a:p>
        </p:txBody>
      </p:sp>
      <p:sp>
        <p:nvSpPr>
          <p:cNvPr id="1994" name="正方形/長方形 3"/>
          <p:cNvSpPr/>
          <p:nvPr/>
        </p:nvSpPr>
        <p:spPr>
          <a:xfrm>
            <a:off x="176274" y="719424"/>
            <a:ext cx="6342950" cy="307777"/>
          </a:xfrm>
          <a:prstGeom prst="rect">
            <a:avLst/>
          </a:prstGeom>
        </p:spPr>
        <p:txBody>
          <a:bodyPr wrap="square">
            <a:spAutoFit/>
          </a:bodyPr>
          <a:lstStyle/>
          <a:p>
            <a:pPr marL="0" marR="0" lvl="0" indent="0" algn="just" defTabSz="914400" rtl="0" eaLnBrk="0" fontAlgn="base" latinLnBrk="0" hangingPunct="0">
              <a:lnSpc>
                <a:spcPct val="100000"/>
              </a:lnSpc>
              <a:spcBef>
                <a:spcPct val="0"/>
              </a:spcBef>
              <a:spcAft>
                <a:spcPts val="0"/>
              </a:spcAft>
              <a:buClrTx/>
              <a:buSzTx/>
              <a:buFontTx/>
              <a:buNone/>
              <a:tabLst/>
              <a:defRPr/>
            </a:pPr>
            <a:r>
              <a:rPr kumimoji="1" lang="en-US"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a:t>
            </a:r>
            <a:r>
              <a:rPr kumimoji="1" lang="ja-JP" altLang="en-US"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業務従事者に関する情報</a:t>
            </a:r>
            <a:r>
              <a:rPr kumimoji="1" lang="en-US"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a:t>
            </a:r>
            <a:endParaRPr kumimoji="1" lang="ja-JP"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endParaRPr>
          </a:p>
        </p:txBody>
      </p:sp>
      <p:graphicFrame>
        <p:nvGraphicFramePr>
          <p:cNvPr id="1995" name="表 2"/>
          <p:cNvGraphicFramePr>
            <a:graphicFrameLocks noGrp="1"/>
          </p:cNvGraphicFramePr>
          <p:nvPr/>
        </p:nvGraphicFramePr>
        <p:xfrm>
          <a:off x="158683" y="1062170"/>
          <a:ext cx="8826633" cy="3017520"/>
        </p:xfrm>
        <a:graphic>
          <a:graphicData uri="http://schemas.openxmlformats.org/drawingml/2006/table">
            <a:tbl>
              <a:tblPr firstRow="1" bandRow="1">
                <a:tableStyleId>{5C22544A-7EE6-4342-B048-85BDC9FD1C3A}</a:tableStyleId>
              </a:tblPr>
              <a:tblGrid>
                <a:gridCol w="1057082">
                  <a:extLst>
                    <a:ext uri="{9D8B030D-6E8A-4147-A177-3AD203B41FA5}">
                      <a16:colId xmlns:a16="http://schemas.microsoft.com/office/drawing/2014/main" val="20000"/>
                    </a:ext>
                  </a:extLst>
                </a:gridCol>
                <a:gridCol w="1585623">
                  <a:extLst>
                    <a:ext uri="{9D8B030D-6E8A-4147-A177-3AD203B41FA5}">
                      <a16:colId xmlns:a16="http://schemas.microsoft.com/office/drawing/2014/main" val="20001"/>
                    </a:ext>
                  </a:extLst>
                </a:gridCol>
                <a:gridCol w="1215644">
                  <a:extLst>
                    <a:ext uri="{9D8B030D-6E8A-4147-A177-3AD203B41FA5}">
                      <a16:colId xmlns:a16="http://schemas.microsoft.com/office/drawing/2014/main" val="20002"/>
                    </a:ext>
                  </a:extLst>
                </a:gridCol>
                <a:gridCol w="2484142">
                  <a:extLst>
                    <a:ext uri="{9D8B030D-6E8A-4147-A177-3AD203B41FA5}">
                      <a16:colId xmlns:a16="http://schemas.microsoft.com/office/drawing/2014/main" val="20003"/>
                    </a:ext>
                  </a:extLst>
                </a:gridCol>
                <a:gridCol w="2484142">
                  <a:extLst>
                    <a:ext uri="{9D8B030D-6E8A-4147-A177-3AD203B41FA5}">
                      <a16:colId xmlns:a16="http://schemas.microsoft.com/office/drawing/2014/main" val="20004"/>
                    </a:ext>
                  </a:extLst>
                </a:gridCol>
              </a:tblGrid>
              <a:tr h="0">
                <a:tc>
                  <a:txBody>
                    <a:bodyPr/>
                    <a:lstStyle/>
                    <a:p>
                      <a:pPr algn="ctr"/>
                      <a:r>
                        <a:rPr kumimoji="1" lang="ja-JP" altLang="en-US" sz="1200" b="1">
                          <a:solidFill>
                            <a:schemeClr val="bg1"/>
                          </a:solidFill>
                        </a:rPr>
                        <a:t>氏名</a:t>
                      </a: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accent2"/>
                    </a:solidFill>
                  </a:tcPr>
                </a:tc>
                <a:tc>
                  <a:txBody>
                    <a:bodyPr/>
                    <a:lstStyle/>
                    <a:p>
                      <a:pPr algn="ctr"/>
                      <a:r>
                        <a:rPr kumimoji="1" lang="ja-JP" altLang="en-US" sz="1200" b="1">
                          <a:solidFill>
                            <a:schemeClr val="bg1"/>
                          </a:solidFill>
                        </a:rPr>
                        <a:t>所属</a:t>
                      </a: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accent2"/>
                    </a:solidFill>
                  </a:tcPr>
                </a:tc>
                <a:tc>
                  <a:txBody>
                    <a:bodyPr/>
                    <a:lstStyle/>
                    <a:p>
                      <a:pPr algn="ctr"/>
                      <a:r>
                        <a:rPr kumimoji="1" lang="ja-JP" altLang="en-US" sz="1200" b="1">
                          <a:solidFill>
                            <a:schemeClr val="bg1"/>
                          </a:solidFill>
                        </a:rPr>
                        <a:t>役職</a:t>
                      </a: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accent2"/>
                    </a:solidFill>
                  </a:tcPr>
                </a:tc>
                <a:tc>
                  <a:txBody>
                    <a:bodyPr/>
                    <a:lstStyle/>
                    <a:p>
                      <a:pPr algn="ctr"/>
                      <a:r>
                        <a:rPr kumimoji="1" lang="ja-JP" altLang="en-US" sz="1200" b="1">
                          <a:solidFill>
                            <a:schemeClr val="bg1"/>
                          </a:solidFill>
                        </a:rPr>
                        <a:t>業務経験</a:t>
                      </a: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accent2"/>
                    </a:solidFill>
                  </a:tcPr>
                </a:tc>
                <a:tc>
                  <a:txBody>
                    <a:bodyPr/>
                    <a:lstStyle/>
                    <a:p>
                      <a:pPr algn="ctr"/>
                      <a:r>
                        <a:rPr kumimoji="1" lang="ja-JP" altLang="en-US" sz="1200" b="1">
                          <a:solidFill>
                            <a:schemeClr val="bg1"/>
                          </a:solidFill>
                        </a:rPr>
                        <a:t>専門的知識その他の知見など</a:t>
                      </a: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accent2"/>
                    </a:solidFill>
                  </a:tcPr>
                </a:tc>
                <a:extLst>
                  <a:ext uri="{0D108BD9-81ED-4DB2-BD59-A6C34878D82A}">
                    <a16:rowId xmlns:a16="http://schemas.microsoft.com/office/drawing/2014/main" val="10000"/>
                  </a:ext>
                </a:extLst>
              </a:tr>
              <a:tr h="0">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1"/>
                  </a:ext>
                </a:extLst>
              </a:tr>
              <a:tr h="0">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2"/>
                  </a:ext>
                </a:extLst>
              </a:tr>
              <a:tr h="0">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3"/>
                  </a:ext>
                </a:extLst>
              </a:tr>
              <a:tr h="0">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4"/>
                  </a:ext>
                </a:extLst>
              </a:tr>
              <a:tr h="0">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5"/>
                  </a:ext>
                </a:extLst>
              </a:tr>
              <a:tr h="0">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6"/>
                  </a:ext>
                </a:extLst>
              </a:tr>
              <a:tr h="0">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7"/>
                  </a:ext>
                </a:extLst>
              </a:tr>
              <a:tr h="0">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426366113"/>
                  </a:ext>
                </a:extLst>
              </a:tr>
              <a:tr h="0">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799825794"/>
                  </a:ext>
                </a:extLst>
              </a:tr>
              <a:tr h="0">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3641138300"/>
                  </a:ext>
                </a:extLst>
              </a:tr>
            </a:tbl>
          </a:graphicData>
        </a:graphic>
      </p:graphicFrame>
      <p:sp>
        <p:nvSpPr>
          <p:cNvPr id="1998" name="Text Box 4"/>
          <p:cNvSpPr txBox="1">
            <a:spLocks noChangeArrowheads="1"/>
          </p:cNvSpPr>
          <p:nvPr/>
        </p:nvSpPr>
        <p:spPr>
          <a:xfrm>
            <a:off x="182424" y="4308088"/>
            <a:ext cx="7398461" cy="307777"/>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en-US"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a:t>
            </a:r>
            <a:r>
              <a:rPr kumimoji="1" lang="ja-JP" altLang="en-US"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情報管理体制</a:t>
            </a:r>
            <a:r>
              <a:rPr kumimoji="1" lang="en-US"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a:t>
            </a:r>
            <a:endParaRPr kumimoji="1" lang="ja-JP" altLang="en-US"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endParaRPr>
          </a:p>
        </p:txBody>
      </p:sp>
      <p:sp>
        <p:nvSpPr>
          <p:cNvPr id="1999" name="Rectangle 66"/>
          <p:cNvSpPr>
            <a:spLocks noChangeArrowheads="1"/>
          </p:cNvSpPr>
          <p:nvPr/>
        </p:nvSpPr>
        <p:spPr>
          <a:xfrm>
            <a:off x="161921" y="4653136"/>
            <a:ext cx="8826633" cy="1046114"/>
          </a:xfrm>
          <a:prstGeom prst="rect">
            <a:avLst/>
          </a:prstGeom>
          <a:noFill/>
          <a:ln w="6350">
            <a:solidFill>
              <a:schemeClr val="bg1">
                <a:lumMod val="50000"/>
              </a:schemeClr>
            </a:solidFill>
            <a:miter lim="800000"/>
            <a:headEnd/>
            <a:tailEnd/>
          </a:ln>
        </p:spPr>
        <p:txBody>
          <a:bodyPr wrap="square" anchor="t"/>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0" fontAlgn="base" latinLnBrk="0" hangingPunct="0">
              <a:lnSpc>
                <a:spcPct val="100000"/>
              </a:lnSpc>
              <a:spcBef>
                <a:spcPct val="20000"/>
              </a:spcBef>
              <a:spcAft>
                <a:spcPts val="0"/>
              </a:spcAft>
              <a:buClrTx/>
              <a:buSzTx/>
              <a:buFontTx/>
              <a:buNone/>
              <a:tabLst>
                <a:tab pos="92075" algn="l"/>
              </a:tabLst>
              <a:defRPr/>
            </a:pPr>
            <a:r>
              <a:rPr kumimoji="1" lang="en-US" altLang="ja-JP" sz="1200" b="0" i="0" u="none" strike="noStrike" kern="1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a:t>
            </a:r>
            <a:r>
              <a:rPr kumimoji="1" lang="ja-JP" altLang="ja-JP" sz="1200" b="0" i="0" u="none" strike="noStrike" kern="1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受託者の情報管理体制がわかる「情報管理体制図」、情報を取扱う者の氏名、住所、生年月日、所属部署、役職等がわかる「情報取扱者名簿」を契約時に提出することを確約する</a:t>
            </a:r>
            <a:r>
              <a:rPr kumimoji="1" lang="ja-JP" altLang="en-US" sz="1200" b="0" i="0" u="none" strike="noStrike" kern="1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場合、下記のチェックボックスに✓を入れること。</a:t>
            </a:r>
            <a:r>
              <a:rPr kumimoji="1" lang="ja-JP" altLang="ja-JP" sz="1200" b="0" i="0" u="none" strike="noStrike" kern="1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a:t>
            </a:r>
            <a:r>
              <a:rPr kumimoji="1" lang="ja-JP" altLang="en-US" sz="1200" b="0" i="0" u="none" strike="noStrike" kern="1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募集要領の別添</a:t>
            </a:r>
            <a:r>
              <a:rPr kumimoji="1" lang="en-US" altLang="ja-JP" sz="1200" b="0" i="0" u="none" strike="noStrike" kern="1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5</a:t>
            </a:r>
            <a:r>
              <a:rPr kumimoji="1" lang="ja-JP" altLang="ja-JP" sz="1200" b="0" i="0" u="none" strike="noStrike" kern="1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にて提示）</a:t>
            </a:r>
            <a:endParaRPr kumimoji="1" lang="en-US" altLang="ja-JP" sz="1200" b="0" i="0" u="none" strike="noStrike" kern="1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a:p>
            <a:pPr marL="0" marR="0" lvl="0" indent="0" algn="l" defTabSz="914400" rtl="0" eaLnBrk="0" fontAlgn="base" latinLnBrk="0" hangingPunct="0">
              <a:lnSpc>
                <a:spcPct val="100000"/>
              </a:lnSpc>
              <a:spcBef>
                <a:spcPct val="20000"/>
              </a:spcBef>
              <a:spcAft>
                <a:spcPts val="0"/>
              </a:spcAft>
              <a:buClrTx/>
              <a:buSzTx/>
              <a:buFontTx/>
              <a:buNone/>
              <a:tabLst/>
              <a:defRPr/>
            </a:pPr>
            <a:endParaRPr kumimoji="1" lang="en-US" altLang="ja-JP" sz="1200" b="0" i="0" u="none" strike="noStrike" kern="1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0" marR="0" lvl="0" indent="0" algn="l" defTabSz="914400" rtl="0" eaLnBrk="0" fontAlgn="base" latinLnBrk="0" hangingPunct="0">
              <a:lnSpc>
                <a:spcPct val="100000"/>
              </a:lnSpc>
              <a:spcBef>
                <a:spcPct val="20000"/>
              </a:spcBef>
              <a:spcAft>
                <a:spcPts val="0"/>
              </a:spcAft>
              <a:buClrTx/>
              <a:buSzTx/>
              <a:buFontTx/>
              <a:buNone/>
              <a:tabLst>
                <a:tab pos="4303713" algn="l"/>
              </a:tabLst>
              <a:defRPr/>
            </a:pPr>
            <a:r>
              <a:rPr kumimoji="1" lang="en-US" altLang="ja-JP" sz="1200" b="0" i="0" u="none" strike="noStrike" kern="1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	</a:t>
            </a:r>
            <a:r>
              <a:rPr kumimoji="1" lang="ja-JP" altLang="en-US" sz="1200" b="0" i="0" u="none" strike="noStrike" kern="1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情報取扱者名簿を契約時に提出することを確約します。</a:t>
            </a:r>
            <a:endParaRPr kumimoji="1" lang="ja-JP" altLang="ja-JP" sz="1200" b="0" i="0" u="none" strike="noStrike" kern="1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0" name="正方形/長方形 9"/>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2DE10B6E-1C04-4B9E-A0E1-4DCB22C47F6B}"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85</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3" name="正方形/長方形 2">
            <a:extLst>
              <a:ext uri="{FF2B5EF4-FFF2-40B4-BE49-F238E27FC236}">
                <a16:creationId xmlns:a16="http://schemas.microsoft.com/office/drawing/2014/main" id="{50BF5269-54E4-41F6-935C-5D6807500BF8}"/>
              </a:ext>
            </a:extLst>
          </p:cNvPr>
          <p:cNvSpPr/>
          <p:nvPr/>
        </p:nvSpPr>
        <p:spPr>
          <a:xfrm>
            <a:off x="8118680" y="5292064"/>
            <a:ext cx="216000" cy="216000"/>
          </a:xfrm>
          <a:prstGeom prst="rect">
            <a:avLst/>
          </a:prstGeom>
          <a:solidFill>
            <a:schemeClr val="bg1"/>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Tree>
    <p:extLst>
      <p:ext uri="{BB962C8B-B14F-4D97-AF65-F5344CB8AC3E}">
        <p14:creationId xmlns:p14="http://schemas.microsoft.com/office/powerpoint/2010/main" val="1126373058"/>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0" name="Rectangle 67"/>
          <p:cNvSpPr>
            <a:spLocks noChangeArrowheads="1"/>
          </p:cNvSpPr>
          <p:nvPr/>
        </p:nvSpPr>
        <p:spPr>
          <a:xfrm>
            <a:off x="0" y="0"/>
            <a:ext cx="9144000" cy="573088"/>
          </a:xfrm>
          <a:prstGeom prst="rect">
            <a:avLst/>
          </a:prstGeom>
          <a:solidFill>
            <a:srgbClr val="00B0F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（補足資料）再委託先情報</a:t>
            </a:r>
          </a:p>
        </p:txBody>
      </p:sp>
      <p:sp>
        <p:nvSpPr>
          <p:cNvPr id="1981" name="正方形/長方形 10"/>
          <p:cNvSpPr/>
          <p:nvPr/>
        </p:nvSpPr>
        <p:spPr>
          <a:xfrm>
            <a:off x="7164288" y="116632"/>
            <a:ext cx="134523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経済産業省</a:t>
            </a:r>
          </a:p>
        </p:txBody>
      </p:sp>
      <p:sp>
        <p:nvSpPr>
          <p:cNvPr id="1982" name="正方形/長方形 3"/>
          <p:cNvSpPr/>
          <p:nvPr/>
        </p:nvSpPr>
        <p:spPr>
          <a:xfrm>
            <a:off x="277063" y="1889106"/>
            <a:ext cx="6342950" cy="307777"/>
          </a:xfrm>
          <a:prstGeom prst="rect">
            <a:avLst/>
          </a:prstGeom>
        </p:spPr>
        <p:txBody>
          <a:bodyPr wrap="square">
            <a:spAutoFit/>
          </a:bodyPr>
          <a:lstStyle/>
          <a:p>
            <a:pPr marL="0" marR="0" lvl="0" indent="0" algn="just" defTabSz="914400" rtl="0" eaLnBrk="0" fontAlgn="base" latinLnBrk="0" hangingPunct="0">
              <a:lnSpc>
                <a:spcPct val="100000"/>
              </a:lnSpc>
              <a:spcBef>
                <a:spcPct val="0"/>
              </a:spcBef>
              <a:spcAft>
                <a:spcPts val="0"/>
              </a:spcAft>
              <a:buClrTx/>
              <a:buSzTx/>
              <a:buFontTx/>
              <a:buNone/>
              <a:tabLst/>
              <a:defRPr/>
            </a:pPr>
            <a:r>
              <a:rPr kumimoji="1" lang="en-US"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a:t>
            </a:r>
            <a:r>
              <a:rPr kumimoji="1" lang="ja-JP" altLang="en-US"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再委託先情報</a:t>
            </a:r>
            <a:r>
              <a:rPr kumimoji="1" lang="en-US"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a:t>
            </a:r>
            <a:endParaRPr kumimoji="1" lang="ja-JP"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endParaRPr>
          </a:p>
        </p:txBody>
      </p:sp>
      <p:sp>
        <p:nvSpPr>
          <p:cNvPr id="1983" name="正方形/長方形 34"/>
          <p:cNvSpPr/>
          <p:nvPr/>
        </p:nvSpPr>
        <p:spPr>
          <a:xfrm>
            <a:off x="221346" y="654009"/>
            <a:ext cx="8776762" cy="1200329"/>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200" b="0" i="0" u="none" strike="noStrike" kern="1200" cap="none" spc="0" normalizeH="0" baseline="0" noProof="0">
                <a:ln>
                  <a:noFill/>
                </a:ln>
                <a:solidFill>
                  <a:srgbClr val="000000"/>
                </a:solidFill>
                <a:effectLst/>
                <a:highlight>
                  <a:srgbClr val="FFFFFF"/>
                </a:highlight>
                <a:uLnTx/>
                <a:uFillTx/>
                <a:latin typeface="Arial" panose="020B0604020202020204" pitchFamily="34" charset="0"/>
                <a:ea typeface="ＭＳ Ｐゴシック" panose="020B0600070205080204" pitchFamily="50" charset="-128"/>
                <a:cs typeface="+mn-cs"/>
              </a:rPr>
              <a:t>※</a:t>
            </a:r>
            <a:r>
              <a:rPr kumimoji="1" lang="ja-JP" altLang="en-US" sz="1200" b="0" i="0" u="none" strike="noStrike" kern="1200" cap="none" spc="0" normalizeH="0" baseline="0" noProof="0">
                <a:ln>
                  <a:noFill/>
                </a:ln>
                <a:solidFill>
                  <a:srgbClr val="000000"/>
                </a:solidFill>
                <a:effectLst/>
                <a:highlight>
                  <a:srgbClr val="FFFFFF"/>
                </a:highlight>
                <a:uLnTx/>
                <a:uFillTx/>
                <a:latin typeface="Arial" panose="020B0604020202020204" pitchFamily="34" charset="0"/>
                <a:ea typeface="ＭＳ Ｐゴシック" panose="020B0600070205080204" pitchFamily="50" charset="-128"/>
                <a:cs typeface="+mn-cs"/>
              </a:rPr>
              <a:t>再委託を行う場合は、再委託先の名称、業務内容及び業務範囲を明記すること。（事業全体の企画及び立案並びに根幹に関わる執行管理について、再委託をすることはできません）。</a:t>
            </a:r>
            <a:endParaRPr kumimoji="1" lang="en-US" altLang="ja-JP" sz="1200" b="0" i="0" u="none" strike="noStrike" kern="1200" cap="none" spc="0" normalizeH="0" baseline="0" noProof="0">
              <a:ln>
                <a:noFill/>
              </a:ln>
              <a:solidFill>
                <a:srgbClr val="000000"/>
              </a:solidFill>
              <a:effectLst/>
              <a:highlight>
                <a:srgbClr val="FFFFFF"/>
              </a:highlight>
              <a:uLnTx/>
              <a:uFillTx/>
              <a:latin typeface="Arial" panose="020B0604020202020204" pitchFamily="34" charset="0"/>
              <a:ea typeface="ＭＳ Ｐゴシック" panose="020B060007020508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200" b="0" i="0" u="none" strike="noStrike" kern="1200" cap="none" spc="0" normalizeH="0" baseline="0" noProof="0">
                <a:ln>
                  <a:noFill/>
                </a:ln>
                <a:solidFill>
                  <a:srgbClr val="000000"/>
                </a:solidFill>
                <a:effectLst/>
                <a:highlight>
                  <a:srgbClr val="FFFFFF"/>
                </a:highlight>
                <a:uLnTx/>
                <a:uFillTx/>
                <a:latin typeface="Arial" panose="020B0604020202020204" pitchFamily="34" charset="0"/>
                <a:ea typeface="ＭＳ Ｐゴシック" panose="020B0600070205080204" pitchFamily="50" charset="-128"/>
                <a:cs typeface="+mn-cs"/>
              </a:rPr>
              <a:t>※</a:t>
            </a:r>
            <a:r>
              <a:rPr kumimoji="1" lang="ja-JP" altLang="en-US" sz="1200" b="0" i="0" u="none" strike="noStrike" kern="1200" cap="none" spc="0" normalizeH="0" baseline="0" noProof="0">
                <a:ln>
                  <a:noFill/>
                </a:ln>
                <a:solidFill>
                  <a:srgbClr val="000000"/>
                </a:solidFill>
                <a:effectLst/>
                <a:highlight>
                  <a:srgbClr val="FFFFFF"/>
                </a:highlight>
                <a:uLnTx/>
                <a:uFillTx/>
                <a:latin typeface="Arial" panose="020B0604020202020204" pitchFamily="34" charset="0"/>
                <a:ea typeface="ＭＳ Ｐゴシック" panose="020B0600070205080204" pitchFamily="50" charset="-128"/>
                <a:cs typeface="+mn-cs"/>
              </a:rPr>
              <a:t>事業費総額に対する再委託費の割合は５０％を超えないこと。超える場合は、相当な理由がわかる内容（</a:t>
            </a:r>
            <a:r>
              <a:rPr kumimoji="1" lang="ja-JP" altLang="en-US"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募集要領の別添</a:t>
            </a:r>
            <a:r>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4</a:t>
            </a:r>
            <a:r>
              <a:rPr kumimoji="1" lang="ja-JP" altLang="en-US"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「再委託費率が５０％を超える理由書」）を作成し提出すること。</a:t>
            </a: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200" b="0" i="0" u="none" strike="noStrike" kern="1200" cap="none" spc="0" normalizeH="0" baseline="0" noProof="0">
                <a:ln>
                  <a:noFill/>
                </a:ln>
                <a:solidFill>
                  <a:srgbClr val="000000"/>
                </a:solidFill>
                <a:effectLst/>
                <a:highlight>
                  <a:srgbClr val="FFFFFF"/>
                </a:highlight>
                <a:uLnTx/>
                <a:uFillTx/>
                <a:latin typeface="Arial" panose="020B0604020202020204" pitchFamily="34" charset="0"/>
                <a:ea typeface="ＭＳ Ｐゴシック" panose="020B0600070205080204" pitchFamily="50" charset="-128"/>
                <a:cs typeface="+mn-cs"/>
              </a:rPr>
              <a:t>※</a:t>
            </a:r>
            <a:r>
              <a:rPr kumimoji="1" lang="ja-JP" altLang="en-US" sz="1200" b="0" i="0" u="none" strike="noStrike" kern="1200" cap="none" spc="0" normalizeH="0" baseline="0" noProof="0">
                <a:ln>
                  <a:noFill/>
                </a:ln>
                <a:solidFill>
                  <a:srgbClr val="000000"/>
                </a:solidFill>
                <a:effectLst/>
                <a:highlight>
                  <a:srgbClr val="FFFFFF"/>
                </a:highlight>
                <a:uLnTx/>
                <a:uFillTx/>
                <a:latin typeface="Arial" panose="020B0604020202020204" pitchFamily="34" charset="0"/>
                <a:ea typeface="ＭＳ Ｐゴシック" panose="020B0600070205080204" pitchFamily="50" charset="-128"/>
                <a:cs typeface="+mn-cs"/>
              </a:rPr>
              <a:t>再委託を行う場合、グループ企業との取引であることのみを選定理由とした調達は、原則、認めない（経済性の観点から、相見積りを取り、相見積りの中で最低価格を提示した者を選定すること）。</a:t>
            </a:r>
          </a:p>
        </p:txBody>
      </p:sp>
      <p:graphicFrame>
        <p:nvGraphicFramePr>
          <p:cNvPr id="1985" name="表 2"/>
          <p:cNvGraphicFramePr>
            <a:graphicFrameLocks noGrp="1"/>
          </p:cNvGraphicFramePr>
          <p:nvPr/>
        </p:nvGraphicFramePr>
        <p:xfrm>
          <a:off x="277063" y="2231651"/>
          <a:ext cx="8640960" cy="3622895"/>
        </p:xfrm>
        <a:graphic>
          <a:graphicData uri="http://schemas.openxmlformats.org/drawingml/2006/table">
            <a:tbl>
              <a:tblPr firstRow="1" bandRow="1">
                <a:tableStyleId>{5C22544A-7EE6-4342-B048-85BDC9FD1C3A}</a:tableStyleId>
              </a:tblPr>
              <a:tblGrid>
                <a:gridCol w="2468846">
                  <a:extLst>
                    <a:ext uri="{9D8B030D-6E8A-4147-A177-3AD203B41FA5}">
                      <a16:colId xmlns:a16="http://schemas.microsoft.com/office/drawing/2014/main" val="20000"/>
                    </a:ext>
                  </a:extLst>
                </a:gridCol>
                <a:gridCol w="6172114">
                  <a:extLst>
                    <a:ext uri="{9D8B030D-6E8A-4147-A177-3AD203B41FA5}">
                      <a16:colId xmlns:a16="http://schemas.microsoft.com/office/drawing/2014/main" val="20001"/>
                    </a:ext>
                  </a:extLst>
                </a:gridCol>
              </a:tblGrid>
              <a:tr h="273872">
                <a:tc>
                  <a:txBody>
                    <a:bodyPr/>
                    <a:lstStyle/>
                    <a:p>
                      <a:pPr algn="ctr"/>
                      <a:r>
                        <a:rPr kumimoji="1" lang="ja-JP" altLang="en-US" sz="1200" b="1">
                          <a:solidFill>
                            <a:schemeClr val="bg1"/>
                          </a:solidFill>
                        </a:rPr>
                        <a:t>再委託先名称</a:t>
                      </a: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accent2"/>
                    </a:solidFill>
                  </a:tcPr>
                </a:tc>
                <a:tc>
                  <a:txBody>
                    <a:bodyPr/>
                    <a:lstStyle/>
                    <a:p>
                      <a:pPr algn="ctr"/>
                      <a:r>
                        <a:rPr kumimoji="1" lang="ja-JP" altLang="en-US" sz="1200" b="1">
                          <a:solidFill>
                            <a:schemeClr val="bg1"/>
                          </a:solidFill>
                        </a:rPr>
                        <a:t>業務の内容及び範囲</a:t>
                      </a: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accent2"/>
                    </a:solidFill>
                  </a:tcPr>
                </a:tc>
                <a:extLst>
                  <a:ext uri="{0D108BD9-81ED-4DB2-BD59-A6C34878D82A}">
                    <a16:rowId xmlns:a16="http://schemas.microsoft.com/office/drawing/2014/main" val="10000"/>
                  </a:ext>
                </a:extLst>
              </a:tr>
              <a:tr h="669715">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1"/>
                  </a:ext>
                </a:extLst>
              </a:tr>
              <a:tr h="669715">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2"/>
                  </a:ext>
                </a:extLst>
              </a:tr>
              <a:tr h="669715">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3"/>
                  </a:ext>
                </a:extLst>
              </a:tr>
              <a:tr h="669715">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4"/>
                  </a:ext>
                </a:extLst>
              </a:tr>
              <a:tr h="669715">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5"/>
                  </a:ext>
                </a:extLst>
              </a:tr>
            </a:tbl>
          </a:graphicData>
        </a:graphic>
      </p:graphicFrame>
      <p:sp>
        <p:nvSpPr>
          <p:cNvPr id="9" name="正方形/長方形 8"/>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646AD5C3-22EA-4252-9B5C-30CD2CEAF80D}"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86</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2153127503"/>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7" name="Rectangle 67"/>
          <p:cNvSpPr>
            <a:spLocks noChangeArrowheads="1"/>
          </p:cNvSpPr>
          <p:nvPr/>
        </p:nvSpPr>
        <p:spPr>
          <a:xfrm>
            <a:off x="0" y="0"/>
            <a:ext cx="9144000" cy="573088"/>
          </a:xfrm>
          <a:prstGeom prst="rect">
            <a:avLst/>
          </a:prstGeom>
          <a:solidFill>
            <a:srgbClr val="00B0F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（補足資料）事業実績</a:t>
            </a:r>
          </a:p>
        </p:txBody>
      </p:sp>
      <p:sp>
        <p:nvSpPr>
          <p:cNvPr id="1938" name="正方形/長方形 10"/>
          <p:cNvSpPr/>
          <p:nvPr/>
        </p:nvSpPr>
        <p:spPr>
          <a:xfrm>
            <a:off x="7164288" y="116632"/>
            <a:ext cx="134523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経済産業省</a:t>
            </a:r>
          </a:p>
        </p:txBody>
      </p:sp>
      <p:sp>
        <p:nvSpPr>
          <p:cNvPr id="1939" name="正方形/長方形 6"/>
          <p:cNvSpPr/>
          <p:nvPr/>
        </p:nvSpPr>
        <p:spPr>
          <a:xfrm>
            <a:off x="251520" y="681522"/>
            <a:ext cx="8640960" cy="276999"/>
          </a:xfrm>
          <a:prstGeom prst="rect">
            <a:avLst/>
          </a:prstGeom>
        </p:spPr>
        <p:txBody>
          <a:bodyPr wrap="square">
            <a:spAutoFit/>
          </a:bodyPr>
          <a:lstStyle/>
          <a:p>
            <a:pPr marL="0" marR="0" lvl="0" indent="0" algn="just" defTabSz="914400" rtl="0" eaLnBrk="0" fontAlgn="base" latinLnBrk="0" hangingPunct="0">
              <a:lnSpc>
                <a:spcPct val="100000"/>
              </a:lnSpc>
              <a:spcBef>
                <a:spcPct val="0"/>
              </a:spcBef>
              <a:spcAft>
                <a:spcPts val="0"/>
              </a:spcAft>
              <a:buClrTx/>
              <a:buSzTx/>
              <a:buFontTx/>
              <a:buNone/>
              <a:tabLst/>
              <a:defRPr/>
            </a:pPr>
            <a:r>
              <a:rPr kumimoji="1" lang="en-US" altLang="ja-JP" sz="1200" b="0" i="0"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ja-JP" sz="1200" b="0" i="0" u="none" strike="noStrike" kern="1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類似事業の実績があれば、記載</a:t>
            </a:r>
            <a:r>
              <a:rPr kumimoji="1" lang="ja-JP" altLang="en-US" sz="1200" b="0" i="0" u="none" strike="noStrike" kern="1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すること</a:t>
            </a:r>
            <a:endParaRPr kumimoji="1" lang="ja-JP" altLang="ja-JP" sz="1200" b="0" i="0" u="none" strike="noStrike" kern="1200" cap="none" spc="0" normalizeH="0" baseline="0" noProof="0">
              <a:ln>
                <a:noFill/>
              </a:ln>
              <a:solidFill>
                <a:srgbClr val="FF0000"/>
              </a:solidFill>
              <a:effectLst/>
              <a:uLnTx/>
              <a:uFillTx/>
              <a:latin typeface="ＭＳ Ｐゴシック"/>
              <a:ea typeface="ＭＳ Ｐゴシック"/>
              <a:cs typeface="+mn-cs"/>
            </a:endParaRPr>
          </a:p>
        </p:txBody>
      </p:sp>
      <p:graphicFrame>
        <p:nvGraphicFramePr>
          <p:cNvPr id="1940" name="表 2"/>
          <p:cNvGraphicFramePr>
            <a:graphicFrameLocks noGrp="1"/>
          </p:cNvGraphicFramePr>
          <p:nvPr/>
        </p:nvGraphicFramePr>
        <p:xfrm>
          <a:off x="251520" y="1333377"/>
          <a:ext cx="8640960" cy="4831927"/>
        </p:xfrm>
        <a:graphic>
          <a:graphicData uri="http://schemas.openxmlformats.org/drawingml/2006/table">
            <a:tbl>
              <a:tblPr firstRow="1" bandRow="1">
                <a:tableStyleId>{5C22544A-7EE6-4342-B048-85BDC9FD1C3A}</a:tableStyleId>
              </a:tblPr>
              <a:tblGrid>
                <a:gridCol w="2160240">
                  <a:extLst>
                    <a:ext uri="{9D8B030D-6E8A-4147-A177-3AD203B41FA5}">
                      <a16:colId xmlns:a16="http://schemas.microsoft.com/office/drawing/2014/main" val="20000"/>
                    </a:ext>
                  </a:extLst>
                </a:gridCol>
                <a:gridCol w="3384376">
                  <a:extLst>
                    <a:ext uri="{9D8B030D-6E8A-4147-A177-3AD203B41FA5}">
                      <a16:colId xmlns:a16="http://schemas.microsoft.com/office/drawing/2014/main" val="20001"/>
                    </a:ext>
                  </a:extLst>
                </a:gridCol>
                <a:gridCol w="936104">
                  <a:extLst>
                    <a:ext uri="{9D8B030D-6E8A-4147-A177-3AD203B41FA5}">
                      <a16:colId xmlns:a16="http://schemas.microsoft.com/office/drawing/2014/main" val="20002"/>
                    </a:ext>
                  </a:extLst>
                </a:gridCol>
                <a:gridCol w="2160240">
                  <a:extLst>
                    <a:ext uri="{9D8B030D-6E8A-4147-A177-3AD203B41FA5}">
                      <a16:colId xmlns:a16="http://schemas.microsoft.com/office/drawing/2014/main" val="20003"/>
                    </a:ext>
                  </a:extLst>
                </a:gridCol>
              </a:tblGrid>
              <a:tr h="216024">
                <a:tc>
                  <a:txBody>
                    <a:bodyPr/>
                    <a:lstStyle/>
                    <a:p>
                      <a:pPr algn="ctr"/>
                      <a:r>
                        <a:rPr kumimoji="1" lang="ja-JP" altLang="en-US" sz="1200" b="1">
                          <a:solidFill>
                            <a:schemeClr val="bg1"/>
                          </a:solidFill>
                        </a:rPr>
                        <a:t>事業名</a:t>
                      </a: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accent2"/>
                    </a:solidFill>
                  </a:tcPr>
                </a:tc>
                <a:tc>
                  <a:txBody>
                    <a:bodyPr/>
                    <a:lstStyle/>
                    <a:p>
                      <a:pPr algn="ctr"/>
                      <a:r>
                        <a:rPr kumimoji="1" lang="ja-JP" altLang="en-US" sz="1200" b="1">
                          <a:solidFill>
                            <a:schemeClr val="bg1"/>
                          </a:solidFill>
                        </a:rPr>
                        <a:t>事業概要</a:t>
                      </a: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accent2"/>
                    </a:solidFill>
                  </a:tcPr>
                </a:tc>
                <a:tc>
                  <a:txBody>
                    <a:bodyPr/>
                    <a:lstStyle/>
                    <a:p>
                      <a:pPr algn="ctr"/>
                      <a:r>
                        <a:rPr kumimoji="1" lang="ja-JP" altLang="en-US" sz="1200" b="1">
                          <a:solidFill>
                            <a:schemeClr val="bg1"/>
                          </a:solidFill>
                        </a:rPr>
                        <a:t>実施年度</a:t>
                      </a: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accent2"/>
                    </a:solidFill>
                  </a:tcPr>
                </a:tc>
                <a:tc>
                  <a:txBody>
                    <a:bodyPr/>
                    <a:lstStyle/>
                    <a:p>
                      <a:pPr algn="ctr"/>
                      <a:r>
                        <a:rPr kumimoji="1" lang="ja-JP" altLang="en-US" sz="1200" b="1">
                          <a:solidFill>
                            <a:schemeClr val="bg1"/>
                          </a:solidFill>
                        </a:rPr>
                        <a:t>発注者等</a:t>
                      </a:r>
                      <a:endParaRPr kumimoji="1" lang="en-US" altLang="ja-JP" sz="1200" b="1">
                        <a:solidFill>
                          <a:schemeClr val="bg1"/>
                        </a:solidFill>
                      </a:endParaRPr>
                    </a:p>
                    <a:p>
                      <a:pPr algn="ctr"/>
                      <a:r>
                        <a:rPr kumimoji="1" lang="ja-JP" altLang="en-US" sz="1200" b="1">
                          <a:solidFill>
                            <a:schemeClr val="bg1"/>
                          </a:solidFill>
                        </a:rPr>
                        <a:t>（自主事業の場合はその旨）</a:t>
                      </a: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accent2"/>
                    </a:solidFill>
                  </a:tcPr>
                </a:tc>
                <a:extLst>
                  <a:ext uri="{0D108BD9-81ED-4DB2-BD59-A6C34878D82A}">
                    <a16:rowId xmlns:a16="http://schemas.microsoft.com/office/drawing/2014/main" val="10000"/>
                  </a:ext>
                </a:extLst>
              </a:tr>
              <a:tr h="624961">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1"/>
                  </a:ext>
                </a:extLst>
              </a:tr>
              <a:tr h="624961">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2"/>
                  </a:ext>
                </a:extLst>
              </a:tr>
              <a:tr h="624961">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3"/>
                  </a:ext>
                </a:extLst>
              </a:tr>
              <a:tr h="624961">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4"/>
                  </a:ext>
                </a:extLst>
              </a:tr>
              <a:tr h="624961">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5"/>
                  </a:ext>
                </a:extLst>
              </a:tr>
              <a:tr h="624961">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6"/>
                  </a:ext>
                </a:extLst>
              </a:tr>
              <a:tr h="624961">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7"/>
                  </a:ext>
                </a:extLst>
              </a:tr>
            </a:tbl>
          </a:graphicData>
        </a:graphic>
      </p:graphicFrame>
      <p:sp>
        <p:nvSpPr>
          <p:cNvPr id="8" name="正方形/長方形 7"/>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C2C5E370-CA59-4D78-92A0-EFDED6102B92}"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87</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11" name="正方形/長方形 3">
            <a:extLst>
              <a:ext uri="{FF2B5EF4-FFF2-40B4-BE49-F238E27FC236}">
                <a16:creationId xmlns:a16="http://schemas.microsoft.com/office/drawing/2014/main" id="{CD6EA2BF-C32B-4F5C-B710-0ADD5B647386}"/>
              </a:ext>
            </a:extLst>
          </p:cNvPr>
          <p:cNvSpPr/>
          <p:nvPr/>
        </p:nvSpPr>
        <p:spPr>
          <a:xfrm>
            <a:off x="277063" y="977683"/>
            <a:ext cx="6342950" cy="307777"/>
          </a:xfrm>
          <a:prstGeom prst="rect">
            <a:avLst/>
          </a:prstGeom>
        </p:spPr>
        <p:txBody>
          <a:bodyPr wrap="square">
            <a:spAutoFit/>
          </a:bodyPr>
          <a:lstStyle/>
          <a:p>
            <a:pPr marL="0" marR="0" lvl="0" indent="0" algn="just" defTabSz="914400" rtl="0" eaLnBrk="0" fontAlgn="base" latinLnBrk="0" hangingPunct="0">
              <a:lnSpc>
                <a:spcPct val="100000"/>
              </a:lnSpc>
              <a:spcBef>
                <a:spcPct val="0"/>
              </a:spcBef>
              <a:spcAft>
                <a:spcPts val="0"/>
              </a:spcAft>
              <a:buClrTx/>
              <a:buSzTx/>
              <a:buFontTx/>
              <a:buNone/>
              <a:tabLst/>
              <a:defRPr/>
            </a:pPr>
            <a:r>
              <a:rPr kumimoji="1" lang="en-US"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a:t>
            </a:r>
            <a:r>
              <a:rPr kumimoji="1" lang="ja-JP" altLang="en-US"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事業実績</a:t>
            </a:r>
            <a:r>
              <a:rPr kumimoji="1" lang="en-US"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a:t>
            </a:r>
            <a:endParaRPr kumimoji="1" lang="ja-JP"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endParaRPr>
          </a:p>
        </p:txBody>
      </p:sp>
    </p:spTree>
    <p:extLst>
      <p:ext uri="{BB962C8B-B14F-4D97-AF65-F5344CB8AC3E}">
        <p14:creationId xmlns:p14="http://schemas.microsoft.com/office/powerpoint/2010/main" val="2326316784"/>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5" name="Rectangle 67"/>
          <p:cNvSpPr>
            <a:spLocks noChangeArrowheads="1"/>
          </p:cNvSpPr>
          <p:nvPr/>
        </p:nvSpPr>
        <p:spPr>
          <a:xfrm>
            <a:off x="0" y="0"/>
            <a:ext cx="9144000" cy="573088"/>
          </a:xfrm>
          <a:prstGeom prst="rect">
            <a:avLst/>
          </a:prstGeom>
          <a:solidFill>
            <a:srgbClr val="00B0F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（補足資料）事業費</a:t>
            </a:r>
          </a:p>
        </p:txBody>
      </p:sp>
      <p:sp>
        <p:nvSpPr>
          <p:cNvPr id="2006" name="Text Box 4"/>
          <p:cNvSpPr txBox="1">
            <a:spLocks noChangeArrowheads="1"/>
          </p:cNvSpPr>
          <p:nvPr/>
        </p:nvSpPr>
        <p:spPr>
          <a:xfrm>
            <a:off x="179512" y="616097"/>
            <a:ext cx="7398461" cy="307777"/>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en-US"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a:t>
            </a:r>
            <a:r>
              <a:rPr kumimoji="1" lang="zh-TW" altLang="en-US"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経費額内訳表</a:t>
            </a:r>
            <a:r>
              <a:rPr kumimoji="1" lang="en-US"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a:t>
            </a:r>
            <a:endParaRPr kumimoji="1" lang="ja-JP" altLang="en-US"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endParaRPr>
          </a:p>
        </p:txBody>
      </p:sp>
      <p:sp>
        <p:nvSpPr>
          <p:cNvPr id="2007" name="正方形/長方形 10"/>
          <p:cNvSpPr/>
          <p:nvPr/>
        </p:nvSpPr>
        <p:spPr>
          <a:xfrm>
            <a:off x="7164288" y="116632"/>
            <a:ext cx="134523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経済産業省</a:t>
            </a:r>
          </a:p>
        </p:txBody>
      </p:sp>
      <p:graphicFrame>
        <p:nvGraphicFramePr>
          <p:cNvPr id="2008" name="表 1"/>
          <p:cNvGraphicFramePr>
            <a:graphicFrameLocks noGrp="1"/>
          </p:cNvGraphicFramePr>
          <p:nvPr/>
        </p:nvGraphicFramePr>
        <p:xfrm>
          <a:off x="164227" y="1250404"/>
          <a:ext cx="8872269" cy="4914900"/>
        </p:xfrm>
        <a:graphic>
          <a:graphicData uri="http://schemas.openxmlformats.org/drawingml/2006/table">
            <a:tbl>
              <a:tblPr>
                <a:tableStyleId>{5C22544A-7EE6-4342-B048-85BDC9FD1C3A}</a:tableStyleId>
              </a:tblPr>
              <a:tblGrid>
                <a:gridCol w="1311429">
                  <a:extLst>
                    <a:ext uri="{9D8B030D-6E8A-4147-A177-3AD203B41FA5}">
                      <a16:colId xmlns:a16="http://schemas.microsoft.com/office/drawing/2014/main" val="20000"/>
                    </a:ext>
                  </a:extLst>
                </a:gridCol>
                <a:gridCol w="1080120">
                  <a:extLst>
                    <a:ext uri="{9D8B030D-6E8A-4147-A177-3AD203B41FA5}">
                      <a16:colId xmlns:a16="http://schemas.microsoft.com/office/drawing/2014/main" val="20001"/>
                    </a:ext>
                  </a:extLst>
                </a:gridCol>
                <a:gridCol w="1008112">
                  <a:extLst>
                    <a:ext uri="{9D8B030D-6E8A-4147-A177-3AD203B41FA5}">
                      <a16:colId xmlns:a16="http://schemas.microsoft.com/office/drawing/2014/main" val="20002"/>
                    </a:ext>
                  </a:extLst>
                </a:gridCol>
                <a:gridCol w="5472608">
                  <a:extLst>
                    <a:ext uri="{9D8B030D-6E8A-4147-A177-3AD203B41FA5}">
                      <a16:colId xmlns:a16="http://schemas.microsoft.com/office/drawing/2014/main" val="20003"/>
                    </a:ext>
                  </a:extLst>
                </a:gridCol>
              </a:tblGrid>
              <a:tr h="152062">
                <a:tc gridSpan="2">
                  <a:txBody>
                    <a:bodyPr/>
                    <a:lstStyle/>
                    <a:p>
                      <a:pPr algn="ctr" fontAlgn="ctr"/>
                      <a:r>
                        <a:rPr lang="ja-JP" altLang="en-US" sz="1100" b="1" i="0" u="none" strike="noStrike">
                          <a:solidFill>
                            <a:schemeClr val="bg1"/>
                          </a:solidFill>
                          <a:effectLst/>
                        </a:rPr>
                        <a:t>経費の項目</a:t>
                      </a:r>
                      <a:endParaRPr lang="ja-JP" altLang="en-US" sz="1100" b="1" i="0" u="none" strike="noStrike">
                        <a:solidFill>
                          <a:schemeClr val="bg1"/>
                        </a:solidFill>
                        <a:effectLst/>
                        <a:latin typeface="ＭＳ ゴシック" panose="020B0609070205080204" pitchFamily="49" charset="-128"/>
                        <a:ea typeface="ＭＳ ゴシック" panose="020B0609070205080204" pitchFamily="49" charset="-128"/>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accent2"/>
                    </a:solidFill>
                  </a:tcPr>
                </a:tc>
                <a:tc hMerge="1">
                  <a:txBody>
                    <a:bodyPr/>
                    <a:lstStyle/>
                    <a:p>
                      <a:endParaRPr kumimoji="1" lang="ja-JP" altLang="en-US"/>
                    </a:p>
                  </a:txBody>
                  <a:tcPr/>
                </a:tc>
                <a:tc rowSpan="2">
                  <a:txBody>
                    <a:bodyPr/>
                    <a:lstStyle/>
                    <a:p>
                      <a:pPr algn="ctr" fontAlgn="ctr"/>
                      <a:r>
                        <a:rPr lang="ja-JP" altLang="en-US" sz="1100" b="1" i="0" u="none" strike="noStrike">
                          <a:solidFill>
                            <a:schemeClr val="bg1"/>
                          </a:solidFill>
                          <a:effectLst/>
                        </a:rPr>
                        <a:t>金額（円）</a:t>
                      </a:r>
                      <a:endParaRPr lang="ja-JP" altLang="en-US" sz="1100" b="1" i="0" u="none" strike="noStrike">
                        <a:solidFill>
                          <a:schemeClr val="bg1"/>
                        </a:solidFill>
                        <a:effectLst/>
                        <a:latin typeface="ＭＳ ゴシック" panose="020B0609070205080204" pitchFamily="49" charset="-128"/>
                        <a:ea typeface="ＭＳ ゴシック" panose="020B0609070205080204" pitchFamily="49" charset="-128"/>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accent2"/>
                    </a:solidFill>
                  </a:tcPr>
                </a:tc>
                <a:tc rowSpan="2">
                  <a:txBody>
                    <a:bodyPr/>
                    <a:lstStyle/>
                    <a:p>
                      <a:pPr algn="ctr" fontAlgn="ctr"/>
                      <a:r>
                        <a:rPr lang="ja-JP" altLang="en-US" sz="1100" b="1" i="0" u="none" strike="noStrike">
                          <a:solidFill>
                            <a:schemeClr val="bg1"/>
                          </a:solidFill>
                          <a:effectLst/>
                        </a:rPr>
                        <a:t>積算内訳</a:t>
                      </a:r>
                      <a:endParaRPr lang="ja-JP" altLang="en-US" sz="1100" b="1" i="0" u="none" strike="noStrike">
                        <a:solidFill>
                          <a:schemeClr val="bg1"/>
                        </a:solidFill>
                        <a:effectLst/>
                        <a:latin typeface="ＭＳ ゴシック" panose="020B0609070205080204" pitchFamily="49" charset="-128"/>
                        <a:ea typeface="ＭＳ ゴシック" panose="020B0609070205080204" pitchFamily="49" charset="-128"/>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accent2"/>
                    </a:solidFill>
                  </a:tcPr>
                </a:tc>
                <a:extLst>
                  <a:ext uri="{0D108BD9-81ED-4DB2-BD59-A6C34878D82A}">
                    <a16:rowId xmlns:a16="http://schemas.microsoft.com/office/drawing/2014/main" val="10000"/>
                  </a:ext>
                </a:extLst>
              </a:tr>
              <a:tr h="152062">
                <a:tc>
                  <a:txBody>
                    <a:bodyPr/>
                    <a:lstStyle/>
                    <a:p>
                      <a:pPr algn="ctr" fontAlgn="ctr"/>
                      <a:r>
                        <a:rPr lang="ja-JP" altLang="en-US" sz="1100" b="1" i="0" u="none" strike="noStrike">
                          <a:solidFill>
                            <a:schemeClr val="bg1"/>
                          </a:solidFill>
                          <a:effectLst/>
                        </a:rPr>
                        <a:t>大項目</a:t>
                      </a:r>
                      <a:endParaRPr lang="ja-JP" altLang="en-US" sz="1100" b="1" i="0" u="none" strike="noStrike">
                        <a:solidFill>
                          <a:schemeClr val="bg1"/>
                        </a:solidFill>
                        <a:effectLst/>
                        <a:latin typeface="ＭＳ ゴシック" panose="020B0609070205080204" pitchFamily="49" charset="-128"/>
                        <a:ea typeface="ＭＳ ゴシック" panose="020B0609070205080204" pitchFamily="49" charset="-128"/>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accent2"/>
                    </a:solidFill>
                  </a:tcPr>
                </a:tc>
                <a:tc>
                  <a:txBody>
                    <a:bodyPr/>
                    <a:lstStyle/>
                    <a:p>
                      <a:pPr algn="ctr" fontAlgn="ctr"/>
                      <a:r>
                        <a:rPr lang="ja-JP" altLang="en-US" sz="1100" b="1" i="0" u="none" strike="noStrike">
                          <a:solidFill>
                            <a:schemeClr val="bg1"/>
                          </a:solidFill>
                          <a:effectLst/>
                        </a:rPr>
                        <a:t>小項目</a:t>
                      </a:r>
                      <a:endParaRPr lang="ja-JP" altLang="en-US" sz="1100" b="1" i="0" u="none" strike="noStrike">
                        <a:solidFill>
                          <a:schemeClr val="bg1"/>
                        </a:solidFill>
                        <a:effectLst/>
                        <a:latin typeface="ＭＳ ゴシック" panose="020B0609070205080204" pitchFamily="49" charset="-128"/>
                        <a:ea typeface="ＭＳ ゴシック" panose="020B0609070205080204" pitchFamily="49" charset="-128"/>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accent2"/>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1"/>
                  </a:ext>
                </a:extLst>
              </a:tr>
              <a:tr h="285495">
                <a:tc rowSpan="2">
                  <a:txBody>
                    <a:bodyPr/>
                    <a:lstStyle/>
                    <a:p>
                      <a:pPr algn="l" fontAlgn="ctr"/>
                      <a:r>
                        <a:rPr lang="en-US" altLang="ja-JP" sz="1050" i="0" u="none" strike="noStrike">
                          <a:effectLst/>
                        </a:rPr>
                        <a:t>Ⅰ</a:t>
                      </a:r>
                      <a:r>
                        <a:rPr lang="ja-JP" altLang="en-US" sz="1050" i="0" u="none" strike="noStrike">
                          <a:effectLst/>
                        </a:rPr>
                        <a:t>．人件費</a:t>
                      </a:r>
                      <a:endParaRPr lang="ja-JP" altLang="en-US" sz="1050" b="0" i="0" u="none" strike="noStrike">
                        <a:solidFill>
                          <a:srgbClr val="000000"/>
                        </a:solidFill>
                        <a:effectLst/>
                        <a:latin typeface="ＭＳ ゴシック" panose="020B0609070205080204" pitchFamily="49" charset="-128"/>
                        <a:ea typeface="ＭＳ ゴシック" panose="020B0609070205080204" pitchFamily="49" charset="-128"/>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rowSpan="2">
                  <a:txBody>
                    <a:bodyPr/>
                    <a:lstStyle/>
                    <a:p>
                      <a:pPr algn="ctr" fontAlgn="ctr"/>
                      <a:r>
                        <a:rPr lang="ja-JP" altLang="en-US" sz="1100" i="0" u="none" strike="noStrike">
                          <a:effectLst/>
                        </a:rPr>
                        <a:t>　</a:t>
                      </a:r>
                      <a:endParaRPr lang="ja-JP" altLang="en-US" sz="1100" b="0" i="0" u="none" strike="noStrike">
                        <a:solidFill>
                          <a:srgbClr val="000000"/>
                        </a:solidFill>
                        <a:effectLst/>
                        <a:latin typeface="ＭＳ ゴシック" panose="020B0609070205080204" pitchFamily="49" charset="-128"/>
                        <a:ea typeface="ＭＳ ゴシック" panose="020B0609070205080204" pitchFamily="49" charset="-128"/>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rowSpan="2">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srgbClr val="FF0000"/>
                          </a:solidFill>
                          <a:effectLst/>
                          <a:uLnTx/>
                          <a:uFillTx/>
                          <a:latin typeface="Arial"/>
                          <a:ea typeface="ＭＳ Ｐゴシック"/>
                          <a:cs typeface="+mn-cs"/>
                        </a:rPr>
                        <a:t>○○</a:t>
                      </a:r>
                      <a:endParaRPr kumimoji="1" lang="ja-JP" altLang="en-US" sz="1050" b="0" i="0" u="none" strike="noStrike" kern="1200" cap="none" spc="0" normalizeH="0" baseline="0" noProof="0">
                        <a:ln>
                          <a:noFill/>
                        </a:ln>
                        <a:solidFill>
                          <a:srgbClr val="FF0000"/>
                        </a:solidFill>
                        <a:effectLst/>
                        <a:uLnTx/>
                        <a:uFillTx/>
                        <a:latin typeface="ＭＳ ゴシック" panose="020B0609070205080204" pitchFamily="49" charset="-128"/>
                        <a:ea typeface="ＭＳ ゴシック" panose="020B0609070205080204" pitchFamily="49" charset="-128"/>
                        <a:cs typeface="+mn-cs"/>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50" i="0" u="none" strike="noStrike">
                          <a:solidFill>
                            <a:srgbClr val="FF0000"/>
                          </a:solidFill>
                          <a:effectLst/>
                        </a:rPr>
                        <a:t>プロジェクトマネージャー　：○○円</a:t>
                      </a:r>
                      <a:r>
                        <a:rPr lang="en-US" altLang="ja-JP" sz="1050" i="0" u="none" strike="noStrike">
                          <a:solidFill>
                            <a:srgbClr val="FF0000"/>
                          </a:solidFill>
                          <a:effectLst/>
                        </a:rPr>
                        <a:t>×○○</a:t>
                      </a:r>
                      <a:r>
                        <a:rPr lang="ja-JP" altLang="en-US" sz="1050" i="0" u="none" strike="noStrike">
                          <a:solidFill>
                            <a:srgbClr val="FF0000"/>
                          </a:solidFill>
                          <a:effectLst/>
                        </a:rPr>
                        <a:t>日　　○○円</a:t>
                      </a:r>
                      <a:endParaRPr lang="en-US" altLang="ja-JP" sz="1050" i="0" u="none" strike="noStrike">
                        <a:solidFill>
                          <a:srgbClr val="FF0000"/>
                        </a:solidFill>
                        <a:effectLst/>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2"/>
                  </a:ext>
                </a:extLst>
              </a:tr>
              <a:tr h="285495">
                <a:tc vMerge="1">
                  <a:txBody>
                    <a:bodyPr/>
                    <a:lstStyle/>
                    <a:p>
                      <a:endParaRPr kumimoji="1" lang="ja-JP" altLang="en-US"/>
                    </a:p>
                  </a:txBody>
                  <a:tcPr>
                    <a:lnT w="9525" cap="flat" cmpd="sng" algn="ctr">
                      <a:solidFill>
                        <a:schemeClr val="bg2"/>
                      </a:solidFill>
                      <a:prstDash val="solid"/>
                      <a:round/>
                      <a:headEnd type="none" w="med" len="med"/>
                      <a:tailEnd type="none" w="med" len="med"/>
                    </a:lnT>
                  </a:tcPr>
                </a:tc>
                <a:tc vMerge="1">
                  <a:txBody>
                    <a:bodyPr/>
                    <a:lstStyle/>
                    <a:p>
                      <a:endParaRPr kumimoji="1" lang="ja-JP" altLang="en-US"/>
                    </a:p>
                  </a:txBody>
                  <a:tcPr>
                    <a:lnT w="9525" cap="flat" cmpd="sng" algn="ctr">
                      <a:solidFill>
                        <a:schemeClr val="bg2"/>
                      </a:solidFill>
                      <a:prstDash val="solid"/>
                      <a:round/>
                      <a:headEnd type="none" w="med" len="med"/>
                      <a:tailEnd type="none" w="med" len="med"/>
                    </a:lnT>
                  </a:tcPr>
                </a:tc>
                <a:tc vMerge="1">
                  <a:txBody>
                    <a:bodyPr/>
                    <a:lstStyle/>
                    <a:p>
                      <a:endParaRPr kumimoji="1" lang="ja-JP" altLang="en-US"/>
                    </a:p>
                  </a:txBody>
                  <a:tcPr>
                    <a:lnT w="9525" cap="flat" cmpd="sng" algn="ctr">
                      <a:solidFill>
                        <a:schemeClr val="bg2"/>
                      </a:solidFill>
                      <a:prstDash val="solid"/>
                      <a:round/>
                      <a:headEnd type="none" w="med" len="med"/>
                      <a:tailEnd type="none" w="med" len="med"/>
                    </a:lnT>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50" i="0" u="none" strike="noStrike">
                          <a:solidFill>
                            <a:srgbClr val="FF0000"/>
                          </a:solidFill>
                          <a:effectLst/>
                        </a:rPr>
                        <a:t>コーディネーター　：○○円</a:t>
                      </a:r>
                      <a:r>
                        <a:rPr lang="en-US" altLang="ja-JP" sz="1050" i="0" u="none" strike="noStrike">
                          <a:solidFill>
                            <a:srgbClr val="FF0000"/>
                          </a:solidFill>
                          <a:effectLst/>
                        </a:rPr>
                        <a:t>×○○</a:t>
                      </a:r>
                      <a:r>
                        <a:rPr lang="ja-JP" altLang="en-US" sz="1050" i="0" u="none" strike="noStrike">
                          <a:solidFill>
                            <a:srgbClr val="FF0000"/>
                          </a:solidFill>
                          <a:effectLst/>
                        </a:rPr>
                        <a:t>日　　○○円</a:t>
                      </a:r>
                      <a:endParaRPr lang="en-US" altLang="ja-JP" sz="1050" i="0" u="none" strike="noStrike">
                        <a:solidFill>
                          <a:srgbClr val="FF0000"/>
                        </a:solidFill>
                        <a:effectLst/>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3"/>
                  </a:ext>
                </a:extLst>
              </a:tr>
              <a:tr h="565703">
                <a:tc rowSpan="8">
                  <a:txBody>
                    <a:bodyPr/>
                    <a:lstStyle/>
                    <a:p>
                      <a:pPr algn="l" fontAlgn="ctr"/>
                      <a:r>
                        <a:rPr lang="en-US" altLang="ja-JP" sz="1050" i="0" u="none" strike="noStrike">
                          <a:effectLst/>
                        </a:rPr>
                        <a:t>Ⅱ</a:t>
                      </a:r>
                      <a:r>
                        <a:rPr lang="ja-JP" altLang="en-US" sz="1050" i="0" u="none" strike="noStrike" err="1">
                          <a:effectLst/>
                        </a:rPr>
                        <a:t>．</a:t>
                      </a:r>
                      <a:r>
                        <a:rPr lang="ja-JP" altLang="en-US" sz="1050" i="0" u="none" strike="noStrike">
                          <a:effectLst/>
                        </a:rPr>
                        <a:t>事業費</a:t>
                      </a:r>
                      <a:endParaRPr lang="ja-JP" altLang="en-US" sz="1050" b="0" i="0" u="none" strike="noStrike">
                        <a:solidFill>
                          <a:srgbClr val="000000"/>
                        </a:solidFill>
                        <a:effectLst/>
                        <a:latin typeface="ＭＳ ゴシック" panose="020B0609070205080204" pitchFamily="49" charset="-128"/>
                        <a:ea typeface="ＭＳ ゴシック" panose="020B0609070205080204" pitchFamily="49" charset="-128"/>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l" fontAlgn="ctr"/>
                      <a:r>
                        <a:rPr lang="ja-JP" altLang="en-US" sz="1050" i="0" u="none" strike="noStrike">
                          <a:effectLst/>
                        </a:rPr>
                        <a:t>旅費</a:t>
                      </a:r>
                      <a:endParaRPr lang="ja-JP" altLang="en-US" sz="1050" b="0" i="0" u="none" strike="noStrike">
                        <a:solidFill>
                          <a:srgbClr val="000000"/>
                        </a:solidFill>
                        <a:effectLst/>
                        <a:latin typeface="ＭＳ ゴシック" panose="020B0609070205080204" pitchFamily="49" charset="-128"/>
                        <a:ea typeface="ＭＳ ゴシック" panose="020B0609070205080204" pitchFamily="49" charset="-128"/>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srgbClr val="FF0000"/>
                          </a:solidFill>
                          <a:effectLst/>
                          <a:uLnTx/>
                          <a:uFillTx/>
                          <a:latin typeface="Arial"/>
                          <a:ea typeface="ＭＳ Ｐゴシック"/>
                          <a:cs typeface="+mn-cs"/>
                        </a:rPr>
                        <a:t>○○</a:t>
                      </a:r>
                      <a:endParaRPr kumimoji="1" lang="ja-JP" altLang="en-US" sz="1050" b="0" i="0" u="none" strike="noStrike" kern="1200" cap="none" spc="0" normalizeH="0" baseline="0" noProof="0">
                        <a:ln>
                          <a:noFill/>
                        </a:ln>
                        <a:solidFill>
                          <a:srgbClr val="FF0000"/>
                        </a:solidFill>
                        <a:effectLst/>
                        <a:uLnTx/>
                        <a:uFillTx/>
                        <a:latin typeface="ＭＳ ゴシック" panose="020B0609070205080204" pitchFamily="49" charset="-128"/>
                        <a:ea typeface="ＭＳ ゴシック" panose="020B0609070205080204" pitchFamily="49" charset="-128"/>
                        <a:cs typeface="+mn-cs"/>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l" fontAlgn="ctr"/>
                      <a:r>
                        <a:rPr lang="ja-JP" altLang="en-US" sz="1050" i="0" u="none" strike="noStrike">
                          <a:solidFill>
                            <a:srgbClr val="FF0000"/>
                          </a:solidFill>
                          <a:effectLst/>
                        </a:rPr>
                        <a:t>プロジェクトマネージャー：</a:t>
                      </a:r>
                      <a:r>
                        <a:rPr lang="zh-CN" altLang="en-US" sz="1050" i="0" u="none" strike="noStrike">
                          <a:solidFill>
                            <a:srgbClr val="FF0000"/>
                          </a:solidFill>
                          <a:effectLst/>
                        </a:rPr>
                        <a:t>（国内）　○○円</a:t>
                      </a:r>
                      <a:r>
                        <a:rPr lang="en-US" altLang="zh-CN" sz="1050" i="0" u="none" strike="noStrike">
                          <a:solidFill>
                            <a:srgbClr val="FF0000"/>
                          </a:solidFill>
                          <a:effectLst/>
                        </a:rPr>
                        <a:t>×○</a:t>
                      </a:r>
                      <a:r>
                        <a:rPr lang="zh-CN" altLang="en-US" sz="1050" i="0" u="none" strike="noStrike">
                          <a:solidFill>
                            <a:srgbClr val="FF0000"/>
                          </a:solidFill>
                          <a:effectLst/>
                        </a:rPr>
                        <a:t>人</a:t>
                      </a:r>
                      <a:r>
                        <a:rPr lang="en-US" altLang="zh-CN" sz="1050" i="0" u="none" strike="noStrike">
                          <a:solidFill>
                            <a:srgbClr val="FF0000"/>
                          </a:solidFill>
                          <a:effectLst/>
                        </a:rPr>
                        <a:t>×○</a:t>
                      </a:r>
                      <a:r>
                        <a:rPr lang="zh-CN" altLang="en-US" sz="1050" i="0" u="none" strike="noStrike">
                          <a:solidFill>
                            <a:srgbClr val="FF0000"/>
                          </a:solidFill>
                          <a:effectLst/>
                        </a:rPr>
                        <a:t>回　　○○円</a:t>
                      </a:r>
                      <a:endParaRPr lang="zh-CN" altLang="en-US" sz="1050" b="0" i="0" u="none" strike="noStrike">
                        <a:solidFill>
                          <a:srgbClr val="FF0000"/>
                        </a:solidFill>
                        <a:effectLst/>
                        <a:latin typeface="ＭＳ ゴシック" panose="020B0609070205080204" pitchFamily="49" charset="-128"/>
                        <a:ea typeface="ＭＳ ゴシック" panose="020B0609070205080204" pitchFamily="49"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50" i="0" u="none" strike="noStrike">
                          <a:solidFill>
                            <a:srgbClr val="FF0000"/>
                          </a:solidFill>
                          <a:effectLst/>
                        </a:rPr>
                        <a:t>コーディネーター：</a:t>
                      </a:r>
                      <a:r>
                        <a:rPr lang="zh-CN" altLang="en-US" sz="1050" i="0" u="none" strike="noStrike">
                          <a:solidFill>
                            <a:srgbClr val="FF0000"/>
                          </a:solidFill>
                          <a:effectLst/>
                        </a:rPr>
                        <a:t>（国内）　○○円</a:t>
                      </a:r>
                      <a:r>
                        <a:rPr lang="en-US" altLang="zh-CN" sz="1050" i="0" u="none" strike="noStrike">
                          <a:solidFill>
                            <a:srgbClr val="FF0000"/>
                          </a:solidFill>
                          <a:effectLst/>
                        </a:rPr>
                        <a:t>×○</a:t>
                      </a:r>
                      <a:r>
                        <a:rPr lang="zh-CN" altLang="en-US" sz="1050" i="0" u="none" strike="noStrike">
                          <a:solidFill>
                            <a:srgbClr val="FF0000"/>
                          </a:solidFill>
                          <a:effectLst/>
                        </a:rPr>
                        <a:t>人</a:t>
                      </a:r>
                      <a:r>
                        <a:rPr lang="en-US" altLang="zh-CN" sz="1050" i="0" u="none" strike="noStrike">
                          <a:solidFill>
                            <a:srgbClr val="FF0000"/>
                          </a:solidFill>
                          <a:effectLst/>
                        </a:rPr>
                        <a:t>×○</a:t>
                      </a:r>
                      <a:r>
                        <a:rPr lang="zh-CN" altLang="en-US" sz="1050" i="0" u="none" strike="noStrike">
                          <a:solidFill>
                            <a:srgbClr val="FF0000"/>
                          </a:solidFill>
                          <a:effectLst/>
                        </a:rPr>
                        <a:t>回　　○○円</a:t>
                      </a:r>
                      <a:endParaRPr lang="en-US" altLang="zh-CN" sz="1050" i="0" u="none" strike="noStrike">
                        <a:solidFill>
                          <a:srgbClr val="FF0000"/>
                        </a:solidFill>
                        <a:effectLst/>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50" i="0" u="none" strike="noStrike">
                          <a:solidFill>
                            <a:srgbClr val="FF0000"/>
                          </a:solidFill>
                          <a:effectLst/>
                        </a:rPr>
                        <a:t>専門家：</a:t>
                      </a:r>
                      <a:r>
                        <a:rPr lang="zh-CN" altLang="en-US" sz="1050" i="0" u="none" strike="noStrike">
                          <a:solidFill>
                            <a:srgbClr val="FF0000"/>
                          </a:solidFill>
                          <a:effectLst/>
                        </a:rPr>
                        <a:t>（国内）　○○円</a:t>
                      </a:r>
                      <a:r>
                        <a:rPr lang="en-US" altLang="zh-CN" sz="1050" i="0" u="none" strike="noStrike">
                          <a:solidFill>
                            <a:srgbClr val="FF0000"/>
                          </a:solidFill>
                          <a:effectLst/>
                        </a:rPr>
                        <a:t>×○</a:t>
                      </a:r>
                      <a:r>
                        <a:rPr lang="zh-CN" altLang="en-US" sz="1050" i="0" u="none" strike="noStrike">
                          <a:solidFill>
                            <a:srgbClr val="FF0000"/>
                          </a:solidFill>
                          <a:effectLst/>
                        </a:rPr>
                        <a:t>人</a:t>
                      </a:r>
                      <a:r>
                        <a:rPr lang="en-US" altLang="zh-CN" sz="1050" i="0" u="none" strike="noStrike">
                          <a:solidFill>
                            <a:srgbClr val="FF0000"/>
                          </a:solidFill>
                          <a:effectLst/>
                        </a:rPr>
                        <a:t>×○</a:t>
                      </a:r>
                      <a:r>
                        <a:rPr lang="zh-CN" altLang="en-US" sz="1050" i="0" u="none" strike="noStrike">
                          <a:solidFill>
                            <a:srgbClr val="FF0000"/>
                          </a:solidFill>
                          <a:effectLst/>
                        </a:rPr>
                        <a:t>回　　○○円</a:t>
                      </a:r>
                      <a:endParaRPr lang="en-US" altLang="ja-JP" sz="1050" i="0" u="none" strike="noStrike">
                        <a:solidFill>
                          <a:srgbClr val="FF0000"/>
                        </a:solidFill>
                        <a:effectLst/>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en-US" altLang="ja-JP" sz="1050" i="0" u="none" strike="noStrike">
                          <a:solidFill>
                            <a:srgbClr val="FF0000"/>
                          </a:solidFill>
                          <a:effectLst/>
                        </a:rPr>
                        <a:t>※</a:t>
                      </a:r>
                      <a:r>
                        <a:rPr lang="ja-JP" altLang="en-US" sz="1050" i="0" u="none" strike="noStrike">
                          <a:solidFill>
                            <a:srgbClr val="FF0000"/>
                          </a:solidFill>
                          <a:effectLst/>
                        </a:rPr>
                        <a:t>旅程も具体的（都市名等）に記載すること。</a:t>
                      </a:r>
                      <a:endParaRPr lang="ja-JP" altLang="en-US" sz="1050" b="0" i="0" u="none" strike="noStrike">
                        <a:solidFill>
                          <a:srgbClr val="FF0000"/>
                        </a:solidFill>
                        <a:effectLst/>
                        <a:latin typeface="ＭＳ ゴシック" panose="020B0609070205080204" pitchFamily="49" charset="-128"/>
                        <a:ea typeface="ＭＳ ゴシック" panose="020B0609070205080204" pitchFamily="49" charset="-128"/>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4"/>
                  </a:ext>
                </a:extLst>
              </a:tr>
              <a:tr h="285495">
                <a:tc vMerge="1">
                  <a:txBody>
                    <a:bodyPr/>
                    <a:lstStyle/>
                    <a:p>
                      <a:endParaRPr kumimoji="1" lang="ja-JP" altLang="en-US"/>
                    </a:p>
                  </a:txBody>
                  <a:tcPr>
                    <a:lnT w="9525" cap="flat" cmpd="sng" algn="ctr">
                      <a:solidFill>
                        <a:schemeClr val="bg2"/>
                      </a:solidFill>
                      <a:prstDash val="solid"/>
                      <a:round/>
                      <a:headEnd type="none" w="med" len="med"/>
                      <a:tailEnd type="none" w="med" len="med"/>
                    </a:lnT>
                  </a:tcPr>
                </a:tc>
                <a:tc>
                  <a:txBody>
                    <a:bodyPr/>
                    <a:lstStyle/>
                    <a:p>
                      <a:pPr algn="l" fontAlgn="ctr"/>
                      <a:r>
                        <a:rPr lang="ja-JP" altLang="en-US" sz="1050" i="0" u="none" strike="noStrike">
                          <a:effectLst/>
                        </a:rPr>
                        <a:t>会場費</a:t>
                      </a:r>
                      <a:endParaRPr lang="ja-JP" altLang="en-US" sz="1050" b="0" i="0" u="none" strike="noStrike">
                        <a:solidFill>
                          <a:srgbClr val="000000"/>
                        </a:solidFill>
                        <a:effectLst/>
                        <a:latin typeface="ＭＳ ゴシック" panose="020B0609070205080204" pitchFamily="49" charset="-128"/>
                        <a:ea typeface="ＭＳ ゴシック" panose="020B0609070205080204" pitchFamily="49" charset="-128"/>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srgbClr val="FF0000"/>
                          </a:solidFill>
                          <a:effectLst/>
                          <a:uLnTx/>
                          <a:uFillTx/>
                          <a:latin typeface="Arial"/>
                          <a:ea typeface="ＭＳ Ｐゴシック"/>
                          <a:cs typeface="+mn-cs"/>
                        </a:rPr>
                        <a:t>○○</a:t>
                      </a:r>
                      <a:endParaRPr kumimoji="1" lang="ja-JP" altLang="en-US" sz="1050" b="0" i="0" u="none" strike="noStrike" kern="1200" cap="none" spc="0" normalizeH="0" baseline="0" noProof="0">
                        <a:ln>
                          <a:noFill/>
                        </a:ln>
                        <a:solidFill>
                          <a:srgbClr val="FF0000"/>
                        </a:solidFill>
                        <a:effectLst/>
                        <a:uLnTx/>
                        <a:uFillTx/>
                        <a:latin typeface="ＭＳ ゴシック" panose="020B0609070205080204" pitchFamily="49" charset="-128"/>
                        <a:ea typeface="ＭＳ ゴシック" panose="020B0609070205080204" pitchFamily="49" charset="-128"/>
                        <a:cs typeface="+mn-cs"/>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l" fontAlgn="ctr"/>
                      <a:r>
                        <a:rPr lang="ja-JP" altLang="en-US" sz="1050" i="0" u="none" strike="noStrike">
                          <a:solidFill>
                            <a:srgbClr val="FF0000"/>
                          </a:solidFill>
                          <a:effectLst/>
                        </a:rPr>
                        <a:t>○○説明会会場費　　○○円</a:t>
                      </a:r>
                      <a:r>
                        <a:rPr lang="en-US" altLang="ja-JP" sz="1050" i="0" u="none" strike="noStrike">
                          <a:solidFill>
                            <a:srgbClr val="FF0000"/>
                          </a:solidFill>
                          <a:effectLst/>
                        </a:rPr>
                        <a:t>×○</a:t>
                      </a:r>
                      <a:r>
                        <a:rPr lang="ja-JP" altLang="en-US" sz="1050" i="0" u="none" strike="noStrike">
                          <a:solidFill>
                            <a:srgbClr val="FF0000"/>
                          </a:solidFill>
                          <a:effectLst/>
                        </a:rPr>
                        <a:t>回　　○○円</a:t>
                      </a:r>
                      <a:endParaRPr lang="en-US" altLang="ja-JP" sz="1050" i="0" u="none" strike="noStrike">
                        <a:solidFill>
                          <a:srgbClr val="FF0000"/>
                        </a:solidFill>
                        <a:effectLst/>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5"/>
                  </a:ext>
                </a:extLst>
              </a:tr>
              <a:tr h="285495">
                <a:tc vMerge="1">
                  <a:txBody>
                    <a:bodyPr/>
                    <a:lstStyle/>
                    <a:p>
                      <a:endParaRPr kumimoji="1" lang="ja-JP" altLang="en-US"/>
                    </a:p>
                  </a:txBody>
                  <a:tcPr>
                    <a:lnT w="9525" cap="flat" cmpd="sng" algn="ctr">
                      <a:solidFill>
                        <a:schemeClr val="bg2"/>
                      </a:solidFill>
                      <a:prstDash val="solid"/>
                      <a:round/>
                      <a:headEnd type="none" w="med" len="med"/>
                      <a:tailEnd type="none" w="med" len="med"/>
                    </a:lnT>
                  </a:tcPr>
                </a:tc>
                <a:tc>
                  <a:txBody>
                    <a:bodyPr/>
                    <a:lstStyle/>
                    <a:p>
                      <a:pPr algn="l" fontAlgn="ctr"/>
                      <a:r>
                        <a:rPr lang="ja-JP" altLang="en-US" sz="1050" i="0" u="none" strike="noStrike">
                          <a:effectLst/>
                        </a:rPr>
                        <a:t>謝金</a:t>
                      </a:r>
                      <a:endParaRPr lang="ja-JP" altLang="en-US" sz="1050" b="0" i="0" u="none" strike="noStrike">
                        <a:solidFill>
                          <a:srgbClr val="000000"/>
                        </a:solidFill>
                        <a:effectLst/>
                        <a:latin typeface="ＭＳ ゴシック" panose="020B0609070205080204" pitchFamily="49" charset="-128"/>
                        <a:ea typeface="ＭＳ ゴシック" panose="020B0609070205080204" pitchFamily="49" charset="-128"/>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srgbClr val="FF0000"/>
                          </a:solidFill>
                          <a:effectLst/>
                          <a:uLnTx/>
                          <a:uFillTx/>
                          <a:latin typeface="Arial"/>
                          <a:ea typeface="ＭＳ Ｐゴシック"/>
                          <a:cs typeface="+mn-cs"/>
                        </a:rPr>
                        <a:t>○○</a:t>
                      </a:r>
                      <a:endParaRPr kumimoji="1" lang="ja-JP" altLang="en-US" sz="1050" b="0" i="0" u="none" strike="noStrike" kern="1200" cap="none" spc="0" normalizeH="0" baseline="0" noProof="0">
                        <a:ln>
                          <a:noFill/>
                        </a:ln>
                        <a:solidFill>
                          <a:srgbClr val="FF0000"/>
                        </a:solidFill>
                        <a:effectLst/>
                        <a:uLnTx/>
                        <a:uFillTx/>
                        <a:latin typeface="ＭＳ ゴシック" panose="020B0609070205080204" pitchFamily="49" charset="-128"/>
                        <a:ea typeface="ＭＳ ゴシック" panose="020B0609070205080204" pitchFamily="49" charset="-128"/>
                        <a:cs typeface="+mn-cs"/>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l" fontAlgn="ctr"/>
                      <a:r>
                        <a:rPr lang="ja-JP" altLang="en-US" sz="1050" i="0" u="none" strike="noStrike">
                          <a:solidFill>
                            <a:srgbClr val="FF0000"/>
                          </a:solidFill>
                          <a:effectLst/>
                        </a:rPr>
                        <a:t>○○円</a:t>
                      </a:r>
                      <a:r>
                        <a:rPr lang="en-US" altLang="ja-JP" sz="1050" i="0" u="none" strike="noStrike">
                          <a:solidFill>
                            <a:srgbClr val="FF0000"/>
                          </a:solidFill>
                          <a:effectLst/>
                        </a:rPr>
                        <a:t>×○</a:t>
                      </a:r>
                      <a:r>
                        <a:rPr lang="ja-JP" altLang="en-US" sz="1050" i="0" u="none" strike="noStrike">
                          <a:solidFill>
                            <a:srgbClr val="FF0000"/>
                          </a:solidFill>
                          <a:effectLst/>
                        </a:rPr>
                        <a:t>回　　○○円</a:t>
                      </a:r>
                      <a:endParaRPr lang="en-US" altLang="ja-JP" sz="1050" i="0" u="none" strike="noStrike">
                        <a:solidFill>
                          <a:srgbClr val="FF0000"/>
                        </a:solidFill>
                        <a:effectLst/>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6"/>
                  </a:ext>
                </a:extLst>
              </a:tr>
              <a:tr h="285495">
                <a:tc vMerge="1">
                  <a:txBody>
                    <a:bodyPr/>
                    <a:lstStyle/>
                    <a:p>
                      <a:endParaRPr kumimoji="1" lang="ja-JP" altLang="en-US"/>
                    </a:p>
                  </a:txBody>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50" b="0" i="0" u="none" strike="noStrike">
                          <a:solidFill>
                            <a:srgbClr val="000000"/>
                          </a:solidFill>
                          <a:effectLst/>
                          <a:latin typeface="ＭＳ ゴシック" panose="020B0609070205080204" pitchFamily="49" charset="-128"/>
                          <a:ea typeface="ＭＳ ゴシック" panose="020B0609070205080204" pitchFamily="49" charset="-128"/>
                        </a:rPr>
                        <a:t>備品費</a:t>
                      </a: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srgbClr val="FF0000"/>
                          </a:solidFill>
                          <a:effectLst/>
                          <a:uLnTx/>
                          <a:uFillTx/>
                          <a:latin typeface="+mn-lt"/>
                          <a:ea typeface="+mn-ea"/>
                          <a:cs typeface="+mn-cs"/>
                        </a:rPr>
                        <a:t>○○</a:t>
                      </a:r>
                      <a:endParaRPr kumimoji="1" lang="ja-JP" altLang="en-US" sz="1050" b="0" i="0" u="none" strike="noStrike" kern="1200" cap="none" spc="0" normalizeH="0" baseline="0" noProof="0">
                        <a:ln>
                          <a:noFill/>
                        </a:ln>
                        <a:solidFill>
                          <a:srgbClr val="FF0000"/>
                        </a:solidFill>
                        <a:effectLst/>
                        <a:uLnTx/>
                        <a:uFillTx/>
                        <a:latin typeface="ＭＳ ゴシック" panose="020B0609070205080204" pitchFamily="49" charset="-128"/>
                        <a:ea typeface="ＭＳ ゴシック" panose="020B0609070205080204" pitchFamily="49" charset="-128"/>
                        <a:cs typeface="+mn-cs"/>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l" fontAlgn="ctr"/>
                      <a:r>
                        <a:rPr lang="ja-JP" altLang="en-US" sz="1050" i="0" u="none" strike="noStrike">
                          <a:solidFill>
                            <a:srgbClr val="FF0000"/>
                          </a:solidFill>
                          <a:effectLst/>
                        </a:rPr>
                        <a:t>リース代　○○円</a:t>
                      </a:r>
                      <a:r>
                        <a:rPr lang="en-US" altLang="ja-JP" sz="1050" i="0" u="none" strike="noStrike">
                          <a:solidFill>
                            <a:srgbClr val="FF0000"/>
                          </a:solidFill>
                          <a:effectLst/>
                        </a:rPr>
                        <a:t>×</a:t>
                      </a:r>
                      <a:r>
                        <a:rPr lang="ja-JP" altLang="en-US" sz="1050" i="0" u="none" strike="noStrike">
                          <a:solidFill>
                            <a:srgbClr val="FF0000"/>
                          </a:solidFill>
                          <a:effectLst/>
                        </a:rPr>
                        <a:t>○ヶ月　○○円</a:t>
                      </a:r>
                      <a:endParaRPr lang="en-US" altLang="ja-JP" sz="1050" i="0" u="none" strike="noStrike">
                        <a:solidFill>
                          <a:srgbClr val="FF0000"/>
                        </a:solidFill>
                        <a:effectLst/>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7"/>
                  </a:ext>
                </a:extLst>
              </a:tr>
              <a:tr h="285495">
                <a:tc vMerge="1">
                  <a:txBody>
                    <a:bodyPr/>
                    <a:lstStyle/>
                    <a:p>
                      <a:endParaRPr kumimoji="1" lang="ja-JP" altLang="en-US"/>
                    </a:p>
                  </a:txBody>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50" b="0" i="0" u="none" strike="noStrike">
                          <a:solidFill>
                            <a:srgbClr val="000000"/>
                          </a:solidFill>
                          <a:effectLst/>
                          <a:latin typeface="ＭＳ ゴシック" panose="020B0609070205080204" pitchFamily="49" charset="-128"/>
                          <a:ea typeface="ＭＳ ゴシック" panose="020B0609070205080204" pitchFamily="49" charset="-128"/>
                        </a:rPr>
                        <a:t>消耗品費</a:t>
                      </a: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srgbClr val="FF0000"/>
                          </a:solidFill>
                          <a:effectLst/>
                          <a:uLnTx/>
                          <a:uFillTx/>
                          <a:latin typeface="+mn-lt"/>
                          <a:ea typeface="+mn-ea"/>
                          <a:cs typeface="+mn-cs"/>
                        </a:rPr>
                        <a:t>○○</a:t>
                      </a:r>
                      <a:endParaRPr kumimoji="1" lang="ja-JP" altLang="en-US" sz="1050" b="0" i="0" u="none" strike="noStrike" kern="1200" cap="none" spc="0" normalizeH="0" baseline="0" noProof="0">
                        <a:ln>
                          <a:noFill/>
                        </a:ln>
                        <a:solidFill>
                          <a:srgbClr val="FF0000"/>
                        </a:solidFill>
                        <a:effectLst/>
                        <a:uLnTx/>
                        <a:uFillTx/>
                        <a:latin typeface="ＭＳ ゴシック" panose="020B0609070205080204" pitchFamily="49" charset="-128"/>
                        <a:ea typeface="ＭＳ ゴシック" panose="020B0609070205080204" pitchFamily="49" charset="-128"/>
                        <a:cs typeface="+mn-cs"/>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50" i="0" u="none" strike="noStrike">
                          <a:solidFill>
                            <a:srgbClr val="FF0000"/>
                          </a:solidFill>
                          <a:effectLst/>
                        </a:rPr>
                        <a:t>○○円</a:t>
                      </a:r>
                      <a:r>
                        <a:rPr lang="en-US" altLang="ja-JP" sz="1050" i="0" u="none" strike="noStrike">
                          <a:solidFill>
                            <a:srgbClr val="FF0000"/>
                          </a:solidFill>
                          <a:effectLst/>
                        </a:rPr>
                        <a:t>×○○</a:t>
                      </a:r>
                      <a:r>
                        <a:rPr lang="ja-JP" altLang="en-US" sz="1050" i="0" u="none" strike="noStrike">
                          <a:solidFill>
                            <a:srgbClr val="FF0000"/>
                          </a:solidFill>
                          <a:effectLst/>
                        </a:rPr>
                        <a:t>冊　　○○円</a:t>
                      </a:r>
                      <a:endParaRPr lang="en-US" altLang="ja-JP" sz="1050" i="0" u="none" strike="noStrike">
                        <a:solidFill>
                          <a:srgbClr val="FF0000"/>
                        </a:solidFill>
                        <a:effectLst/>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8"/>
                  </a:ext>
                </a:extLst>
              </a:tr>
              <a:tr h="285495">
                <a:tc vMerge="1">
                  <a:txBody>
                    <a:bodyPr/>
                    <a:lstStyle/>
                    <a:p>
                      <a:endParaRPr kumimoji="1" lang="ja-JP" altLang="en-US"/>
                    </a:p>
                  </a:txBody>
                  <a:tcPr/>
                </a:tc>
                <a:tc>
                  <a:txBody>
                    <a:bodyPr/>
                    <a:lstStyle/>
                    <a:p>
                      <a:pPr algn="l" fontAlgn="ctr"/>
                      <a:r>
                        <a:rPr lang="ja-JP" altLang="en-US" sz="1050" i="0" u="none" strike="noStrike">
                          <a:effectLst/>
                        </a:rPr>
                        <a:t>印刷製本費</a:t>
                      </a:r>
                      <a:endParaRPr lang="ja-JP" altLang="en-US" sz="1050" b="0" i="0" u="none" strike="noStrike">
                        <a:solidFill>
                          <a:srgbClr val="000000"/>
                        </a:solidFill>
                        <a:effectLst/>
                        <a:latin typeface="ＭＳ ゴシック" panose="020B0609070205080204" pitchFamily="49" charset="-128"/>
                        <a:ea typeface="ＭＳ ゴシック" panose="020B0609070205080204" pitchFamily="49" charset="-128"/>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srgbClr val="FF0000"/>
                          </a:solidFill>
                          <a:effectLst/>
                          <a:uLnTx/>
                          <a:uFillTx/>
                          <a:latin typeface="Arial"/>
                          <a:ea typeface="ＭＳ Ｐゴシック"/>
                          <a:cs typeface="+mn-cs"/>
                        </a:rPr>
                        <a:t>○○</a:t>
                      </a:r>
                      <a:endParaRPr kumimoji="1" lang="ja-JP" altLang="en-US" sz="1050" b="0" i="0" u="none" strike="noStrike" kern="1200" cap="none" spc="0" normalizeH="0" baseline="0" noProof="0">
                        <a:ln>
                          <a:noFill/>
                        </a:ln>
                        <a:solidFill>
                          <a:srgbClr val="FF0000"/>
                        </a:solidFill>
                        <a:effectLst/>
                        <a:uLnTx/>
                        <a:uFillTx/>
                        <a:latin typeface="ＭＳ ゴシック" panose="020B0609070205080204" pitchFamily="49" charset="-128"/>
                        <a:ea typeface="ＭＳ ゴシック" panose="020B0609070205080204" pitchFamily="49" charset="-128"/>
                        <a:cs typeface="+mn-cs"/>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l" fontAlgn="ctr"/>
                      <a:r>
                        <a:rPr lang="ja-JP" altLang="en-US" sz="1050" i="0" u="none" strike="noStrike">
                          <a:solidFill>
                            <a:srgbClr val="FF0000"/>
                          </a:solidFill>
                          <a:effectLst/>
                        </a:rPr>
                        <a:t>説明会資料　○○円</a:t>
                      </a:r>
                      <a:r>
                        <a:rPr lang="en-US" altLang="ja-JP" sz="1050" i="0" u="none" strike="noStrike">
                          <a:solidFill>
                            <a:srgbClr val="FF0000"/>
                          </a:solidFill>
                          <a:effectLst/>
                        </a:rPr>
                        <a:t>×○○</a:t>
                      </a:r>
                      <a:r>
                        <a:rPr lang="ja-JP" altLang="en-US" sz="1050" i="0" u="none" strike="noStrike">
                          <a:solidFill>
                            <a:srgbClr val="FF0000"/>
                          </a:solidFill>
                          <a:effectLst/>
                        </a:rPr>
                        <a:t>冊　　○○円</a:t>
                      </a:r>
                      <a:endParaRPr lang="en-US" altLang="ja-JP" sz="1050" i="0" u="none" strike="noStrike">
                        <a:solidFill>
                          <a:srgbClr val="FF0000"/>
                        </a:solidFill>
                        <a:effectLst/>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9"/>
                  </a:ext>
                </a:extLst>
              </a:tr>
              <a:tr h="285495">
                <a:tc vMerge="1">
                  <a:txBody>
                    <a:bodyPr/>
                    <a:lstStyle/>
                    <a:p>
                      <a:endParaRPr kumimoji="1" lang="ja-JP" altLang="en-US"/>
                    </a:p>
                  </a:txBody>
                  <a:tcPr/>
                </a:tc>
                <a:tc>
                  <a:txBody>
                    <a:bodyPr/>
                    <a:lstStyle/>
                    <a:p>
                      <a:pPr algn="l" fontAlgn="ctr"/>
                      <a:r>
                        <a:rPr lang="zh-TW" altLang="en-US" sz="1050" i="0" u="none" strike="noStrike">
                          <a:effectLst/>
                        </a:rPr>
                        <a:t>補助職員人件費</a:t>
                      </a:r>
                      <a:endParaRPr lang="zh-TW" altLang="en-US" sz="1050" b="0" i="0" u="none" strike="noStrike">
                        <a:solidFill>
                          <a:srgbClr val="000000"/>
                        </a:solidFill>
                        <a:effectLst/>
                        <a:latin typeface="ＭＳ ゴシック" panose="020B0609070205080204" pitchFamily="49" charset="-128"/>
                        <a:ea typeface="ＭＳ ゴシック" panose="020B0609070205080204" pitchFamily="49" charset="-128"/>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srgbClr val="FF0000"/>
                          </a:solidFill>
                          <a:effectLst/>
                          <a:uLnTx/>
                          <a:uFillTx/>
                          <a:latin typeface="Arial"/>
                          <a:ea typeface="ＭＳ Ｐゴシック"/>
                          <a:cs typeface="+mn-cs"/>
                        </a:rPr>
                        <a:t>○○</a:t>
                      </a:r>
                      <a:endParaRPr kumimoji="1" lang="ja-JP" altLang="en-US" sz="1050" b="0" i="0" u="none" strike="noStrike" kern="1200" cap="none" spc="0" normalizeH="0" baseline="0" noProof="0">
                        <a:ln>
                          <a:noFill/>
                        </a:ln>
                        <a:solidFill>
                          <a:srgbClr val="FF0000"/>
                        </a:solidFill>
                        <a:effectLst/>
                        <a:uLnTx/>
                        <a:uFillTx/>
                        <a:latin typeface="ＭＳ ゴシック" panose="020B0609070205080204" pitchFamily="49" charset="-128"/>
                        <a:ea typeface="ＭＳ ゴシック" panose="020B0609070205080204" pitchFamily="49" charset="-128"/>
                        <a:cs typeface="+mn-cs"/>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50" i="0" u="none" strike="noStrike">
                          <a:solidFill>
                            <a:srgbClr val="FF0000"/>
                          </a:solidFill>
                          <a:effectLst/>
                        </a:rPr>
                        <a:t>○○等実施アルバイト：○○円</a:t>
                      </a:r>
                      <a:r>
                        <a:rPr lang="en-US" altLang="ja-JP" sz="1050" i="0" u="none" strike="noStrike">
                          <a:solidFill>
                            <a:srgbClr val="FF0000"/>
                          </a:solidFill>
                          <a:effectLst/>
                        </a:rPr>
                        <a:t>×○</a:t>
                      </a:r>
                      <a:r>
                        <a:rPr lang="ja-JP" altLang="en-US" sz="1050" i="0" u="none" strike="noStrike">
                          <a:solidFill>
                            <a:srgbClr val="FF0000"/>
                          </a:solidFill>
                          <a:effectLst/>
                        </a:rPr>
                        <a:t>人</a:t>
                      </a:r>
                      <a:r>
                        <a:rPr lang="en-US" altLang="ja-JP" sz="1050" i="0" u="none" strike="noStrike">
                          <a:solidFill>
                            <a:srgbClr val="FF0000"/>
                          </a:solidFill>
                          <a:effectLst/>
                        </a:rPr>
                        <a:t>×○○</a:t>
                      </a:r>
                      <a:r>
                        <a:rPr lang="ja-JP" altLang="en-US" sz="1050" i="0" u="none" strike="noStrike">
                          <a:solidFill>
                            <a:srgbClr val="FF0000"/>
                          </a:solidFill>
                          <a:effectLst/>
                        </a:rPr>
                        <a:t>日　○○円</a:t>
                      </a:r>
                      <a:endParaRPr lang="en-US" altLang="ja-JP" sz="1050" i="0" u="none" strike="noStrike">
                        <a:solidFill>
                          <a:srgbClr val="FF0000"/>
                        </a:solidFill>
                        <a:effectLst/>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10"/>
                  </a:ext>
                </a:extLst>
              </a:tr>
              <a:tr h="425599">
                <a:tc vMerge="1">
                  <a:txBody>
                    <a:bodyPr/>
                    <a:lstStyle/>
                    <a:p>
                      <a:endParaRPr kumimoji="1" lang="ja-JP" altLang="en-US"/>
                    </a:p>
                  </a:txBody>
                  <a:tcPr>
                    <a:lnT w="9525" cap="flat" cmpd="sng" algn="ctr">
                      <a:solidFill>
                        <a:schemeClr val="bg2"/>
                      </a:solidFill>
                      <a:prstDash val="solid"/>
                      <a:round/>
                      <a:headEnd type="none" w="med" len="med"/>
                      <a:tailEnd type="none" w="med" len="med"/>
                    </a:lnT>
                  </a:tcPr>
                </a:tc>
                <a:tc>
                  <a:txBody>
                    <a:bodyPr/>
                    <a:lstStyle/>
                    <a:p>
                      <a:pPr algn="l" fontAlgn="ctr"/>
                      <a:r>
                        <a:rPr lang="ja-JP" altLang="en-US" sz="1050" i="0" u="none" strike="noStrike">
                          <a:effectLst/>
                        </a:rPr>
                        <a:t>その他諸経費</a:t>
                      </a:r>
                      <a:endParaRPr lang="ja-JP" altLang="en-US" sz="1050" b="0" i="0" u="none" strike="noStrike">
                        <a:solidFill>
                          <a:srgbClr val="000000"/>
                        </a:solidFill>
                        <a:effectLst/>
                        <a:latin typeface="ＭＳ ゴシック" panose="020B0609070205080204" pitchFamily="49" charset="-128"/>
                        <a:ea typeface="ＭＳ ゴシック" panose="020B0609070205080204" pitchFamily="49" charset="-128"/>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srgbClr val="FF0000"/>
                          </a:solidFill>
                          <a:effectLst/>
                          <a:uLnTx/>
                          <a:uFillTx/>
                          <a:latin typeface="Arial"/>
                          <a:ea typeface="ＭＳ Ｐゴシック"/>
                          <a:cs typeface="+mn-cs"/>
                        </a:rPr>
                        <a:t>○○</a:t>
                      </a:r>
                      <a:endParaRPr kumimoji="1" lang="ja-JP" altLang="en-US" sz="1050" b="0" i="0" u="none" strike="noStrike" kern="1200" cap="none" spc="0" normalizeH="0" baseline="0" noProof="0">
                        <a:ln>
                          <a:noFill/>
                        </a:ln>
                        <a:solidFill>
                          <a:srgbClr val="FF0000"/>
                        </a:solidFill>
                        <a:effectLst/>
                        <a:uLnTx/>
                        <a:uFillTx/>
                        <a:latin typeface="ＭＳ ゴシック" panose="020B0609070205080204" pitchFamily="49" charset="-128"/>
                        <a:ea typeface="ＭＳ ゴシック" panose="020B0609070205080204" pitchFamily="49" charset="-128"/>
                        <a:cs typeface="+mn-cs"/>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l" fontAlgn="ctr"/>
                      <a:r>
                        <a:rPr lang="en-US" altLang="ja-JP" sz="1050" i="0" u="none" strike="noStrike">
                          <a:solidFill>
                            <a:srgbClr val="FF0000"/>
                          </a:solidFill>
                          <a:effectLst/>
                        </a:rPr>
                        <a:t>※</a:t>
                      </a:r>
                      <a:r>
                        <a:rPr lang="ja-JP" altLang="en-US" sz="1050" i="0" u="none" strike="noStrike">
                          <a:solidFill>
                            <a:srgbClr val="FF0000"/>
                          </a:solidFill>
                          <a:effectLst/>
                        </a:rPr>
                        <a:t>予定される項目を具体的に記載すること。</a:t>
                      </a:r>
                      <a:endParaRPr lang="en-US" altLang="ja-JP" sz="1050" b="0" i="0" u="none" strike="noStrike">
                        <a:solidFill>
                          <a:srgbClr val="FF0000"/>
                        </a:solidFill>
                        <a:effectLst/>
                        <a:latin typeface="ＭＳ ゴシック" panose="020B0609070205080204" pitchFamily="49" charset="-128"/>
                        <a:ea typeface="ＭＳ ゴシック" panose="020B0609070205080204" pitchFamily="49" charset="-128"/>
                      </a:endParaRPr>
                    </a:p>
                    <a:p>
                      <a:pPr algn="l" fontAlgn="ctr"/>
                      <a:endParaRPr lang="en-US" altLang="ja-JP" sz="1050" i="0" u="none" strike="noStrike">
                        <a:solidFill>
                          <a:srgbClr val="FF0000"/>
                        </a:solidFill>
                        <a:effectLst/>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11"/>
                  </a:ext>
                </a:extLst>
              </a:tr>
              <a:tr h="425599">
                <a:tc>
                  <a:txBody>
                    <a:bodyPr/>
                    <a:lstStyle/>
                    <a:p>
                      <a:pPr algn="l" fontAlgn="ctr"/>
                      <a:r>
                        <a:rPr lang="en-US" altLang="ja-JP" sz="1050" i="0" u="none" strike="noStrike">
                          <a:effectLst/>
                        </a:rPr>
                        <a:t>Ⅲ</a:t>
                      </a:r>
                      <a:r>
                        <a:rPr lang="ja-JP" altLang="en-US" sz="1050" i="0" u="none" strike="noStrike" err="1">
                          <a:effectLst/>
                        </a:rPr>
                        <a:t>．</a:t>
                      </a:r>
                      <a:r>
                        <a:rPr lang="ja-JP" altLang="en-US" sz="1050" i="0" u="none" strike="noStrike">
                          <a:effectLst/>
                        </a:rPr>
                        <a:t>再委託・外注費</a:t>
                      </a:r>
                      <a:endParaRPr lang="ja-JP" altLang="en-US" sz="1050" b="0" i="0" u="none" strike="noStrike">
                        <a:solidFill>
                          <a:srgbClr val="000000"/>
                        </a:solidFill>
                        <a:effectLst/>
                        <a:latin typeface="ＭＳ ゴシック" panose="020B0609070205080204" pitchFamily="49" charset="-128"/>
                        <a:ea typeface="ＭＳ ゴシック" panose="020B0609070205080204" pitchFamily="49" charset="-128"/>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l" fontAlgn="ctr"/>
                      <a:r>
                        <a:rPr lang="ja-JP" altLang="en-US" sz="1050" i="0" u="none" strike="noStrike">
                          <a:effectLst/>
                        </a:rPr>
                        <a:t>　</a:t>
                      </a:r>
                      <a:endParaRPr lang="ja-JP" altLang="en-US" sz="1050" b="0" i="0" u="none" strike="noStrike">
                        <a:solidFill>
                          <a:srgbClr val="000000"/>
                        </a:solidFill>
                        <a:effectLst/>
                        <a:latin typeface="ＭＳ ゴシック" panose="020B0609070205080204" pitchFamily="49" charset="-128"/>
                        <a:ea typeface="ＭＳ ゴシック" panose="020B0609070205080204" pitchFamily="49" charset="-128"/>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srgbClr val="FF0000"/>
                          </a:solidFill>
                          <a:effectLst/>
                          <a:uLnTx/>
                          <a:uFillTx/>
                          <a:latin typeface="Arial"/>
                          <a:ea typeface="ＭＳ Ｐゴシック"/>
                          <a:cs typeface="+mn-cs"/>
                        </a:rPr>
                        <a:t>○○</a:t>
                      </a:r>
                      <a:endParaRPr kumimoji="1" lang="ja-JP" altLang="en-US" sz="1050" b="0" i="0" u="none" strike="noStrike" kern="1200" cap="none" spc="0" normalizeH="0" baseline="0" noProof="0">
                        <a:ln>
                          <a:noFill/>
                        </a:ln>
                        <a:solidFill>
                          <a:srgbClr val="FF0000"/>
                        </a:solidFill>
                        <a:effectLst/>
                        <a:uLnTx/>
                        <a:uFillTx/>
                        <a:latin typeface="ＭＳ ゴシック" panose="020B0609070205080204" pitchFamily="49" charset="-128"/>
                        <a:ea typeface="ＭＳ ゴシック" panose="020B0609070205080204" pitchFamily="49" charset="-128"/>
                        <a:cs typeface="+mn-cs"/>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l" fontAlgn="ctr"/>
                      <a:r>
                        <a:rPr lang="en-US" altLang="ja-JP" sz="1050" i="0" u="none" strike="noStrike">
                          <a:solidFill>
                            <a:srgbClr val="FF0000"/>
                          </a:solidFill>
                          <a:effectLst/>
                        </a:rPr>
                        <a:t>※</a:t>
                      </a:r>
                      <a:r>
                        <a:rPr lang="ja-JP" altLang="en-US" sz="1050" i="0" u="none" strike="noStrike">
                          <a:solidFill>
                            <a:srgbClr val="FF0000"/>
                          </a:solidFill>
                          <a:effectLst/>
                        </a:rPr>
                        <a:t>予定される内容及びその積算を具体的に記載すること。</a:t>
                      </a:r>
                      <a:endParaRPr lang="en-US" altLang="ja-JP" sz="1050" b="0" i="0" u="none" strike="noStrike">
                        <a:solidFill>
                          <a:srgbClr val="FF0000"/>
                        </a:solidFill>
                        <a:effectLst/>
                        <a:latin typeface="ＭＳ ゴシック" panose="020B0609070205080204" pitchFamily="49" charset="-128"/>
                        <a:ea typeface="ＭＳ ゴシック" panose="020B0609070205080204" pitchFamily="49" charset="-128"/>
                      </a:endParaRPr>
                    </a:p>
                    <a:p>
                      <a:pPr algn="l" fontAlgn="ctr"/>
                      <a:endParaRPr lang="ja-JP" altLang="en-US" sz="1050" b="0" i="0" u="none" strike="noStrike">
                        <a:solidFill>
                          <a:srgbClr val="FF0000"/>
                        </a:solidFill>
                        <a:effectLst/>
                        <a:latin typeface="ＭＳ ゴシック" panose="020B0609070205080204" pitchFamily="49" charset="-128"/>
                        <a:ea typeface="ＭＳ ゴシック" panose="020B0609070205080204" pitchFamily="49" charset="-128"/>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12"/>
                  </a:ext>
                </a:extLst>
              </a:tr>
              <a:tr h="145391">
                <a:tc>
                  <a:txBody>
                    <a:bodyPr/>
                    <a:lstStyle/>
                    <a:p>
                      <a:pPr algn="l" fontAlgn="ctr"/>
                      <a:r>
                        <a:rPr lang="en-US" altLang="zh-TW" sz="1050" i="0" u="none" strike="noStrike">
                          <a:effectLst/>
                        </a:rPr>
                        <a:t>Ⅳ</a:t>
                      </a:r>
                      <a:r>
                        <a:rPr lang="zh-TW" altLang="en-US" sz="1050" i="0" u="none" strike="noStrike">
                          <a:effectLst/>
                        </a:rPr>
                        <a:t>．一般管理費</a:t>
                      </a:r>
                      <a:endParaRPr lang="zh-TW" altLang="en-US" sz="1050" b="0" i="0" u="none" strike="noStrike">
                        <a:solidFill>
                          <a:srgbClr val="000000"/>
                        </a:solidFill>
                        <a:effectLst/>
                        <a:latin typeface="ＭＳ ゴシック" panose="020B0609070205080204" pitchFamily="49" charset="-128"/>
                        <a:ea typeface="ＭＳ ゴシック" panose="020B0609070205080204" pitchFamily="49" charset="-128"/>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l" fontAlgn="ctr"/>
                      <a:r>
                        <a:rPr lang="ja-JP" altLang="en-US" sz="1050" i="0" u="none" strike="noStrike">
                          <a:effectLst/>
                        </a:rPr>
                        <a:t>　</a:t>
                      </a:r>
                      <a:endParaRPr lang="ja-JP" altLang="en-US" sz="1050" b="0" i="0" u="none" strike="noStrike">
                        <a:solidFill>
                          <a:srgbClr val="000000"/>
                        </a:solidFill>
                        <a:effectLst/>
                        <a:latin typeface="ＭＳ ゴシック" panose="020B0609070205080204" pitchFamily="49" charset="-128"/>
                        <a:ea typeface="ＭＳ ゴシック" panose="020B0609070205080204" pitchFamily="49" charset="-128"/>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srgbClr val="FF0000"/>
                          </a:solidFill>
                          <a:effectLst/>
                          <a:uLnTx/>
                          <a:uFillTx/>
                          <a:latin typeface="Arial"/>
                          <a:ea typeface="ＭＳ Ｐゴシック"/>
                          <a:cs typeface="+mn-cs"/>
                        </a:rPr>
                        <a:t>○○</a:t>
                      </a:r>
                      <a:endParaRPr kumimoji="1" lang="ja-JP" altLang="en-US" sz="1050" b="0" i="0" u="none" strike="noStrike" kern="1200" cap="none" spc="0" normalizeH="0" baseline="0" noProof="0">
                        <a:ln>
                          <a:noFill/>
                        </a:ln>
                        <a:solidFill>
                          <a:srgbClr val="FF0000"/>
                        </a:solidFill>
                        <a:effectLst/>
                        <a:uLnTx/>
                        <a:uFillTx/>
                        <a:latin typeface="ＭＳ ゴシック" panose="020B0609070205080204" pitchFamily="49" charset="-128"/>
                        <a:ea typeface="ＭＳ ゴシック" panose="020B0609070205080204" pitchFamily="49" charset="-128"/>
                        <a:cs typeface="+mn-cs"/>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l" fontAlgn="ctr"/>
                      <a:r>
                        <a:rPr lang="en-US" altLang="zh-TW" sz="1050" i="0" u="none" strike="noStrike">
                          <a:solidFill>
                            <a:srgbClr val="FF0000"/>
                          </a:solidFill>
                          <a:effectLst/>
                        </a:rPr>
                        <a:t>※</a:t>
                      </a:r>
                      <a:r>
                        <a:rPr lang="zh-TW" altLang="en-US" sz="1050" i="0" u="none" strike="noStrike">
                          <a:solidFill>
                            <a:srgbClr val="FF0000"/>
                          </a:solidFill>
                          <a:effectLst/>
                        </a:rPr>
                        <a:t>（</a:t>
                      </a:r>
                      <a:r>
                        <a:rPr lang="en-US" altLang="zh-TW" sz="1050" i="0" u="none" strike="noStrike">
                          <a:solidFill>
                            <a:srgbClr val="FF0000"/>
                          </a:solidFill>
                          <a:effectLst/>
                        </a:rPr>
                        <a:t>Ⅰ</a:t>
                      </a:r>
                      <a:r>
                        <a:rPr lang="zh-TW" altLang="en-US" sz="1050" i="0" u="none" strike="noStrike">
                          <a:solidFill>
                            <a:srgbClr val="FF0000"/>
                          </a:solidFill>
                          <a:effectLst/>
                        </a:rPr>
                        <a:t>．人件費＋</a:t>
                      </a:r>
                      <a:r>
                        <a:rPr lang="en-US" altLang="zh-TW" sz="1050" i="0" u="none" strike="noStrike">
                          <a:solidFill>
                            <a:srgbClr val="FF0000"/>
                          </a:solidFill>
                          <a:effectLst/>
                        </a:rPr>
                        <a:t>Ⅱ</a:t>
                      </a:r>
                      <a:r>
                        <a:rPr lang="zh-TW" altLang="en-US" sz="1050" i="0" u="none" strike="noStrike">
                          <a:solidFill>
                            <a:srgbClr val="FF0000"/>
                          </a:solidFill>
                          <a:effectLst/>
                        </a:rPr>
                        <a:t>．事業費）</a:t>
                      </a:r>
                      <a:r>
                        <a:rPr lang="en-US" altLang="zh-TW" sz="1050" i="0" u="none" strike="noStrike">
                          <a:solidFill>
                            <a:srgbClr val="FF0000"/>
                          </a:solidFill>
                          <a:effectLst/>
                        </a:rPr>
                        <a:t>×</a:t>
                      </a:r>
                      <a:r>
                        <a:rPr lang="zh-TW" altLang="en-US" sz="1050" i="0" u="none" strike="noStrike">
                          <a:solidFill>
                            <a:srgbClr val="FF0000"/>
                          </a:solidFill>
                          <a:effectLst/>
                        </a:rPr>
                        <a:t>一般管理費率</a:t>
                      </a:r>
                      <a:endParaRPr lang="zh-TW" altLang="en-US" sz="1050" b="0" i="0" u="none" strike="noStrike">
                        <a:solidFill>
                          <a:srgbClr val="FF0000"/>
                        </a:solidFill>
                        <a:effectLst/>
                        <a:latin typeface="ＭＳ ゴシック" panose="020B0609070205080204" pitchFamily="49" charset="-128"/>
                        <a:ea typeface="ＭＳ ゴシック" panose="020B0609070205080204" pitchFamily="49" charset="-128"/>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13"/>
                  </a:ext>
                </a:extLst>
              </a:tr>
              <a:tr h="145391">
                <a:tc>
                  <a:txBody>
                    <a:bodyPr/>
                    <a:lstStyle/>
                    <a:p>
                      <a:pPr algn="r" fontAlgn="ctr"/>
                      <a:r>
                        <a:rPr lang="ja-JP" altLang="en-US" sz="1050" i="0" u="none" strike="noStrike">
                          <a:effectLst/>
                        </a:rPr>
                        <a:t>小計</a:t>
                      </a:r>
                      <a:endParaRPr lang="ja-JP" altLang="en-US" sz="1050" b="0" i="0" u="none" strike="noStrike">
                        <a:solidFill>
                          <a:srgbClr val="000000"/>
                        </a:solidFill>
                        <a:effectLst/>
                        <a:latin typeface="ＭＳ ゴシック" panose="020B0609070205080204" pitchFamily="49" charset="-128"/>
                        <a:ea typeface="ＭＳ ゴシック" panose="020B0609070205080204" pitchFamily="49" charset="-128"/>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l" fontAlgn="ctr"/>
                      <a:r>
                        <a:rPr lang="ja-JP" altLang="en-US" sz="1050" i="0" u="none" strike="noStrike">
                          <a:effectLst/>
                        </a:rPr>
                        <a:t>　</a:t>
                      </a:r>
                      <a:endParaRPr lang="ja-JP" altLang="en-US" sz="1050" b="0" i="0" u="none" strike="noStrike">
                        <a:solidFill>
                          <a:srgbClr val="000000"/>
                        </a:solidFill>
                        <a:effectLst/>
                        <a:latin typeface="ＭＳ ゴシック" panose="020B0609070205080204" pitchFamily="49" charset="-128"/>
                        <a:ea typeface="ＭＳ ゴシック" panose="020B0609070205080204" pitchFamily="49" charset="-128"/>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srgbClr val="FF0000"/>
                          </a:solidFill>
                          <a:effectLst/>
                          <a:uLnTx/>
                          <a:uFillTx/>
                          <a:latin typeface="Arial"/>
                          <a:ea typeface="ＭＳ Ｐゴシック"/>
                          <a:cs typeface="+mn-cs"/>
                        </a:rPr>
                        <a:t>○○</a:t>
                      </a:r>
                      <a:endParaRPr kumimoji="1" lang="ja-JP" altLang="en-US" sz="1050" b="0" i="0" u="none" strike="noStrike" kern="1200" cap="none" spc="0" normalizeH="0" baseline="0" noProof="0">
                        <a:ln>
                          <a:noFill/>
                        </a:ln>
                        <a:solidFill>
                          <a:srgbClr val="FF0000"/>
                        </a:solidFill>
                        <a:effectLst/>
                        <a:uLnTx/>
                        <a:uFillTx/>
                        <a:latin typeface="ＭＳ ゴシック" panose="020B0609070205080204" pitchFamily="49" charset="-128"/>
                        <a:ea typeface="ＭＳ ゴシック" panose="020B0609070205080204" pitchFamily="49" charset="-128"/>
                        <a:cs typeface="+mn-cs"/>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l" fontAlgn="ctr"/>
                      <a:r>
                        <a:rPr lang="en-US" altLang="zh-TW" sz="1050" i="0" u="none" strike="noStrike">
                          <a:solidFill>
                            <a:srgbClr val="FF0000"/>
                          </a:solidFill>
                          <a:effectLst/>
                        </a:rPr>
                        <a:t>Ⅰ</a:t>
                      </a:r>
                      <a:r>
                        <a:rPr lang="zh-TW" altLang="en-US" sz="1050" i="0" u="none" strike="noStrike">
                          <a:solidFill>
                            <a:srgbClr val="FF0000"/>
                          </a:solidFill>
                          <a:effectLst/>
                        </a:rPr>
                        <a:t>．人件費＋</a:t>
                      </a:r>
                      <a:r>
                        <a:rPr lang="en-US" altLang="zh-TW" sz="1050" i="0" u="none" strike="noStrike">
                          <a:solidFill>
                            <a:srgbClr val="FF0000"/>
                          </a:solidFill>
                          <a:effectLst/>
                        </a:rPr>
                        <a:t>Ⅱ</a:t>
                      </a:r>
                      <a:r>
                        <a:rPr lang="zh-TW" altLang="en-US" sz="1050" i="0" u="none" strike="noStrike">
                          <a:solidFill>
                            <a:srgbClr val="FF0000"/>
                          </a:solidFill>
                          <a:effectLst/>
                        </a:rPr>
                        <a:t>．事業費＋</a:t>
                      </a:r>
                      <a:r>
                        <a:rPr lang="en-US" altLang="zh-TW" sz="1050" i="0" u="none" strike="noStrike">
                          <a:solidFill>
                            <a:srgbClr val="FF0000"/>
                          </a:solidFill>
                          <a:effectLst/>
                        </a:rPr>
                        <a:t>Ⅲ</a:t>
                      </a:r>
                      <a:r>
                        <a:rPr lang="zh-TW" altLang="en-US" sz="1050" i="0" u="none" strike="noStrike">
                          <a:solidFill>
                            <a:srgbClr val="FF0000"/>
                          </a:solidFill>
                          <a:effectLst/>
                        </a:rPr>
                        <a:t>．再委託費＋</a:t>
                      </a:r>
                      <a:r>
                        <a:rPr lang="en-US" altLang="zh-TW" sz="1050" i="0" u="none" strike="noStrike">
                          <a:solidFill>
                            <a:srgbClr val="FF0000"/>
                          </a:solidFill>
                          <a:effectLst/>
                        </a:rPr>
                        <a:t>Ⅳ</a:t>
                      </a:r>
                      <a:r>
                        <a:rPr lang="zh-TW" altLang="en-US" sz="1050" i="0" u="none" strike="noStrike">
                          <a:solidFill>
                            <a:srgbClr val="FF0000"/>
                          </a:solidFill>
                          <a:effectLst/>
                        </a:rPr>
                        <a:t>．一般管理費</a:t>
                      </a:r>
                      <a:endParaRPr lang="zh-TW" altLang="en-US" sz="1050" b="0" i="0" u="none" strike="noStrike">
                        <a:solidFill>
                          <a:srgbClr val="FF0000"/>
                        </a:solidFill>
                        <a:effectLst/>
                        <a:latin typeface="ＭＳ ゴシック" panose="020B0609070205080204" pitchFamily="49" charset="-128"/>
                        <a:ea typeface="ＭＳ ゴシック" panose="020B0609070205080204" pitchFamily="49" charset="-128"/>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14"/>
                  </a:ext>
                </a:extLst>
              </a:tr>
              <a:tr h="145391">
                <a:tc>
                  <a:txBody>
                    <a:bodyPr/>
                    <a:lstStyle/>
                    <a:p>
                      <a:pPr algn="l" fontAlgn="ctr"/>
                      <a:r>
                        <a:rPr lang="en-US" altLang="ja-JP" sz="1050" i="0" u="none" strike="noStrike">
                          <a:effectLst/>
                        </a:rPr>
                        <a:t>Ⅴ</a:t>
                      </a:r>
                      <a:r>
                        <a:rPr lang="ja-JP" altLang="en-US" sz="1050" i="0" u="none" strike="noStrike">
                          <a:effectLst/>
                        </a:rPr>
                        <a:t>．消費税額</a:t>
                      </a:r>
                      <a:endParaRPr lang="ja-JP" altLang="en-US" sz="1050" b="0" i="0" u="none" strike="noStrike">
                        <a:solidFill>
                          <a:srgbClr val="000000"/>
                        </a:solidFill>
                        <a:effectLst/>
                        <a:latin typeface="ＭＳ ゴシック" panose="020B0609070205080204" pitchFamily="49" charset="-128"/>
                        <a:ea typeface="ＭＳ ゴシック" panose="020B0609070205080204" pitchFamily="49" charset="-128"/>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l" fontAlgn="ctr"/>
                      <a:r>
                        <a:rPr lang="ja-JP" altLang="en-US" sz="1050" i="0" u="none" strike="noStrike">
                          <a:effectLst/>
                        </a:rPr>
                        <a:t>　</a:t>
                      </a:r>
                      <a:endParaRPr lang="ja-JP" altLang="en-US" sz="1050" b="0" i="0" u="none" strike="noStrike">
                        <a:solidFill>
                          <a:srgbClr val="000000"/>
                        </a:solidFill>
                        <a:effectLst/>
                        <a:latin typeface="ＭＳ ゴシック" panose="020B0609070205080204" pitchFamily="49" charset="-128"/>
                        <a:ea typeface="ＭＳ ゴシック" panose="020B0609070205080204" pitchFamily="49" charset="-128"/>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srgbClr val="FF0000"/>
                          </a:solidFill>
                          <a:effectLst/>
                          <a:uLnTx/>
                          <a:uFillTx/>
                          <a:latin typeface="Arial"/>
                          <a:ea typeface="ＭＳ Ｐゴシック"/>
                          <a:cs typeface="+mn-cs"/>
                        </a:rPr>
                        <a:t>○○</a:t>
                      </a:r>
                      <a:endParaRPr kumimoji="1" lang="ja-JP" altLang="en-US" sz="1050" b="0" i="0" u="none" strike="noStrike" kern="1200" cap="none" spc="0" normalizeH="0" baseline="0" noProof="0">
                        <a:ln>
                          <a:noFill/>
                        </a:ln>
                        <a:solidFill>
                          <a:srgbClr val="FF0000"/>
                        </a:solidFill>
                        <a:effectLst/>
                        <a:uLnTx/>
                        <a:uFillTx/>
                        <a:latin typeface="ＭＳ ゴシック" panose="020B0609070205080204" pitchFamily="49" charset="-128"/>
                        <a:ea typeface="ＭＳ ゴシック" panose="020B0609070205080204" pitchFamily="49" charset="-128"/>
                        <a:cs typeface="+mn-cs"/>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l" fontAlgn="ctr"/>
                      <a:r>
                        <a:rPr lang="ja-JP" altLang="en-US" sz="1050" i="0" u="none" strike="noStrike">
                          <a:solidFill>
                            <a:srgbClr val="FF0000"/>
                          </a:solidFill>
                          <a:effectLst/>
                        </a:rPr>
                        <a:t>小計</a:t>
                      </a:r>
                      <a:r>
                        <a:rPr lang="en-US" altLang="ja-JP" sz="1050" i="0" u="none" strike="noStrike">
                          <a:solidFill>
                            <a:srgbClr val="FF0000"/>
                          </a:solidFill>
                          <a:effectLst/>
                        </a:rPr>
                        <a:t>×10</a:t>
                      </a:r>
                      <a:r>
                        <a:rPr lang="ja-JP" altLang="en-US" sz="1050" i="0" u="none" strike="noStrike">
                          <a:solidFill>
                            <a:srgbClr val="FF0000"/>
                          </a:solidFill>
                          <a:effectLst/>
                        </a:rPr>
                        <a:t>％</a:t>
                      </a:r>
                      <a:endParaRPr lang="ja-JP" altLang="en-US" sz="1050" b="0" i="0" u="none" strike="noStrike">
                        <a:solidFill>
                          <a:srgbClr val="FF0000"/>
                        </a:solidFill>
                        <a:effectLst/>
                        <a:latin typeface="ＭＳ ゴシック" panose="020B0609070205080204" pitchFamily="49" charset="-128"/>
                        <a:ea typeface="ＭＳ ゴシック" panose="020B0609070205080204" pitchFamily="49" charset="-128"/>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15"/>
                  </a:ext>
                </a:extLst>
              </a:tr>
              <a:tr h="288094">
                <a:tc>
                  <a:txBody>
                    <a:bodyPr/>
                    <a:lstStyle/>
                    <a:p>
                      <a:pPr algn="r" fontAlgn="ctr"/>
                      <a:r>
                        <a:rPr lang="ja-JP" altLang="en-US" sz="1050" b="1" i="0" u="none" strike="noStrike">
                          <a:effectLst/>
                        </a:rPr>
                        <a:t>合計（税込）</a:t>
                      </a:r>
                      <a:endParaRPr lang="ja-JP" altLang="en-US" sz="1050" b="1" i="0" u="none" strike="noStrike">
                        <a:solidFill>
                          <a:srgbClr val="000000"/>
                        </a:solidFill>
                        <a:effectLst/>
                        <a:latin typeface="ＭＳ ゴシック" panose="020B0609070205080204" pitchFamily="49" charset="-128"/>
                        <a:ea typeface="ＭＳ ゴシック" panose="020B0609070205080204" pitchFamily="49" charset="-128"/>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l" fontAlgn="ctr"/>
                      <a:r>
                        <a:rPr lang="ja-JP" altLang="en-US" sz="1050" i="0" u="none" strike="noStrike">
                          <a:effectLst/>
                        </a:rPr>
                        <a:t>　</a:t>
                      </a:r>
                      <a:endParaRPr lang="ja-JP" altLang="en-US" sz="1050" b="0" i="0" u="none" strike="noStrike">
                        <a:solidFill>
                          <a:srgbClr val="000000"/>
                        </a:solidFill>
                        <a:effectLst/>
                        <a:latin typeface="ＭＳ ゴシック" panose="020B0609070205080204" pitchFamily="49" charset="-128"/>
                        <a:ea typeface="ＭＳ ゴシック" panose="020B0609070205080204" pitchFamily="49" charset="-128"/>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srgbClr val="FF0000"/>
                          </a:solidFill>
                          <a:effectLst/>
                          <a:uLnTx/>
                          <a:uFillTx/>
                          <a:latin typeface="Arial"/>
                          <a:ea typeface="ＭＳ Ｐゴシック"/>
                          <a:cs typeface="+mn-cs"/>
                        </a:rPr>
                        <a:t>○○</a:t>
                      </a:r>
                      <a:endParaRPr kumimoji="1" lang="ja-JP" altLang="en-US" sz="1050" b="0" i="0" u="none" strike="noStrike" kern="1200" cap="none" spc="0" normalizeH="0" baseline="0" noProof="0">
                        <a:ln>
                          <a:noFill/>
                        </a:ln>
                        <a:solidFill>
                          <a:srgbClr val="FF0000"/>
                        </a:solidFill>
                        <a:effectLst/>
                        <a:uLnTx/>
                        <a:uFillTx/>
                        <a:latin typeface="ＭＳ ゴシック" panose="020B0609070205080204" pitchFamily="49" charset="-128"/>
                        <a:ea typeface="ＭＳ ゴシック" panose="020B0609070205080204" pitchFamily="49" charset="-128"/>
                        <a:cs typeface="+mn-cs"/>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l" fontAlgn="ctr"/>
                      <a:endParaRPr lang="ja-JP" altLang="en-US" sz="1050" b="0" i="0" u="none" strike="noStrike">
                        <a:solidFill>
                          <a:srgbClr val="FF0000"/>
                        </a:solidFill>
                        <a:effectLst/>
                        <a:latin typeface="ＭＳ ゴシック" panose="020B0609070205080204" pitchFamily="49" charset="-128"/>
                        <a:ea typeface="ＭＳ ゴシック" panose="020B0609070205080204" pitchFamily="49" charset="-128"/>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16"/>
                  </a:ext>
                </a:extLst>
              </a:tr>
            </a:tbl>
          </a:graphicData>
        </a:graphic>
      </p:graphicFrame>
      <p:sp>
        <p:nvSpPr>
          <p:cNvPr id="2009" name="正方形/長方形 34"/>
          <p:cNvSpPr/>
          <p:nvPr/>
        </p:nvSpPr>
        <p:spPr>
          <a:xfrm>
            <a:off x="315220" y="919753"/>
            <a:ext cx="8615376" cy="276999"/>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200" b="0" i="0"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200" b="0" i="0"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記載している費目は例示。募集要領９．（１）経費の区分に応じて必要経費を記載すること</a:t>
            </a:r>
          </a:p>
        </p:txBody>
      </p:sp>
      <p:sp>
        <p:nvSpPr>
          <p:cNvPr id="9" name="正方形/長方形 8"/>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5C6E3958-AFC3-449B-9691-0AD0A3593588}"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88</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2355690674"/>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 name="Rectangle 67"/>
          <p:cNvSpPr>
            <a:spLocks noChangeArrowheads="1"/>
          </p:cNvSpPr>
          <p:nvPr/>
        </p:nvSpPr>
        <p:spPr>
          <a:xfrm>
            <a:off x="0" y="0"/>
            <a:ext cx="9144000" cy="573088"/>
          </a:xfrm>
          <a:prstGeom prst="rect">
            <a:avLst/>
          </a:prstGeom>
          <a:solidFill>
            <a:srgbClr val="00B0F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（補足資料）今年度のその他申請状況</a:t>
            </a:r>
            <a:endParaRPr kumimoji="1" lang="ja-JP" altLang="en-US" sz="14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2018" name="正方形/長方形 10"/>
          <p:cNvSpPr/>
          <p:nvPr/>
        </p:nvSpPr>
        <p:spPr>
          <a:xfrm>
            <a:off x="7164288" y="116632"/>
            <a:ext cx="134523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経済産業省</a:t>
            </a:r>
          </a:p>
        </p:txBody>
      </p:sp>
      <p:sp>
        <p:nvSpPr>
          <p:cNvPr id="2022" name="Rectangle 66"/>
          <p:cNvSpPr>
            <a:spLocks noChangeArrowheads="1"/>
          </p:cNvSpPr>
          <p:nvPr/>
        </p:nvSpPr>
        <p:spPr>
          <a:xfrm>
            <a:off x="171475" y="1169229"/>
            <a:ext cx="8826633" cy="2002639"/>
          </a:xfrm>
          <a:prstGeom prst="rect">
            <a:avLst/>
          </a:prstGeom>
          <a:noFill/>
          <a:ln w="6350">
            <a:solidFill>
              <a:schemeClr val="bg2"/>
            </a:solidFill>
            <a:miter lim="800000"/>
            <a:headEnd/>
            <a:tailEnd/>
          </a:ln>
        </p:spPr>
        <p:txBody>
          <a:bodyPr wrap="square" anchor="t"/>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171450" marR="0" lvl="0" indent="-171450" algn="l" defTabSz="914400" rtl="0" eaLnBrk="0" fontAlgn="base" latinLnBrk="0" hangingPunct="0">
              <a:lnSpc>
                <a:spcPct val="100000"/>
              </a:lnSpc>
              <a:spcBef>
                <a:spcPct val="20000"/>
              </a:spcBef>
              <a:spcAft>
                <a:spcPts val="0"/>
              </a:spcAft>
              <a:buClrTx/>
              <a:buSzTx/>
              <a:buFont typeface="Arial" panose="020B0604020202020204" pitchFamily="34" charset="0"/>
              <a:buChar char="•"/>
              <a:tabLst/>
              <a:defRPr/>
            </a:pPr>
            <a:r>
              <a:rPr kumimoji="1" lang="ja-JP" altLang="en-US"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a:t>
            </a:r>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a:p>
            <a:pPr marL="0" marR="0" lvl="0" indent="0" algn="l" defTabSz="914400" rtl="0" eaLnBrk="0" fontAlgn="base" latinLnBrk="0" hangingPunct="0">
              <a:lnSpc>
                <a:spcPct val="100000"/>
              </a:lnSpc>
              <a:spcBef>
                <a:spcPct val="20000"/>
              </a:spcBef>
              <a:spcAft>
                <a:spcPts val="0"/>
              </a:spcAft>
              <a:buClrTx/>
              <a:buSzTx/>
              <a:buFontTx/>
              <a:buNone/>
              <a:tabLst/>
              <a:defRPr/>
            </a:pPr>
            <a:endParaRPr kumimoji="1" lang="en-US" altLang="ja-JP" sz="1200" b="0" i="0"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0" marR="0" lvl="0" indent="0" algn="l" defTabSz="914400" rtl="0" eaLnBrk="0" fontAlgn="base" latinLnBrk="0" hangingPunct="0">
              <a:lnSpc>
                <a:spcPct val="100000"/>
              </a:lnSpc>
              <a:spcBef>
                <a:spcPct val="20000"/>
              </a:spcBef>
              <a:spcAft>
                <a:spcPts val="0"/>
              </a:spcAft>
              <a:buClrTx/>
              <a:buSzTx/>
              <a:buFontTx/>
              <a:buNone/>
              <a:tabLst/>
              <a:defRPr/>
            </a:pPr>
            <a:r>
              <a:rPr kumimoji="1" lang="en-US" altLang="ja-JP" sz="1200" b="0" i="0"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200" b="0" i="0"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今年度、他省庁又は地方自治体における他の補助事業や委託事業等、重複して申請中又は申請予定のものがあればその内容を記載すること</a:t>
            </a:r>
            <a:endParaRPr kumimoji="1" lang="ja-JP" altLang="ja-JP" sz="1100" b="0" i="0" u="none" strike="noStrike" kern="100" cap="none" spc="0" normalizeH="0" baseline="0" noProof="0">
              <a:ln>
                <a:noFill/>
              </a:ln>
              <a:solidFill>
                <a:srgbClr val="FF0000"/>
              </a:solidFill>
              <a:effectLst/>
              <a:uLnTx/>
              <a:uFillTx/>
              <a:latin typeface="Century" panose="02040604050505020304" pitchFamily="18" charset="0"/>
              <a:ea typeface="ＭＳ 明朝" panose="02020609040205080304" pitchFamily="17" charset="-128"/>
              <a:cs typeface="Times New Roman" panose="02020603050405020304" pitchFamily="18" charset="0"/>
            </a:endParaRPr>
          </a:p>
        </p:txBody>
      </p:sp>
      <p:sp>
        <p:nvSpPr>
          <p:cNvPr id="2023" name="Text Box 4"/>
          <p:cNvSpPr txBox="1">
            <a:spLocks noChangeArrowheads="1"/>
          </p:cNvSpPr>
          <p:nvPr/>
        </p:nvSpPr>
        <p:spPr>
          <a:xfrm>
            <a:off x="171475" y="717270"/>
            <a:ext cx="7398461" cy="307777"/>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en-US"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a:t>
            </a:r>
            <a:r>
              <a:rPr kumimoji="1" lang="ja-JP" altLang="en-US"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その他申請状況</a:t>
            </a:r>
            <a:r>
              <a:rPr kumimoji="1" lang="en-US" altLang="ja-JP"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rPr>
              <a:t>】</a:t>
            </a:r>
            <a:endParaRPr kumimoji="1" lang="ja-JP" altLang="en-US" sz="1400" b="1" i="0" u="none" strike="noStrike" kern="100" cap="none" spc="0" normalizeH="0" baseline="0" noProof="0">
              <a:ln>
                <a:noFill/>
              </a:ln>
              <a:solidFill>
                <a:srgbClr val="000000"/>
              </a:solidFill>
              <a:effectLst/>
              <a:uLnTx/>
              <a:uFillTx/>
              <a:latin typeface="ＭＳ Ｐゴシック"/>
              <a:ea typeface="ＭＳ Ｐゴシック"/>
              <a:cs typeface="Times New Roman" panose="02020603050405020304" pitchFamily="18" charset="0"/>
            </a:endParaRPr>
          </a:p>
        </p:txBody>
      </p:sp>
      <p:sp>
        <p:nvSpPr>
          <p:cNvPr id="10" name="正方形/長方形 9"/>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0B549738-4146-441F-AF3B-BC759C3DCC8A}"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89</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32870765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3" name="Rectangle 67"/>
          <p:cNvSpPr>
            <a:spLocks noChangeArrowheads="1"/>
          </p:cNvSpPr>
          <p:nvPr/>
        </p:nvSpPr>
        <p:spPr>
          <a:xfrm>
            <a:off x="0" y="0"/>
            <a:ext cx="9144000" cy="573088"/>
          </a:xfrm>
          <a:prstGeom prst="rect">
            <a:avLst/>
          </a:prstGeom>
          <a:solidFill>
            <a:schemeClr val="tx1"/>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4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６．都市マネジメント（運営体制）</a:t>
            </a:r>
            <a:endParaRPr kumimoji="1" lang="ja-JP" altLang="en-US"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274" name="正方形/長方形 672"/>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共通※</a:t>
            </a:r>
          </a:p>
        </p:txBody>
      </p:sp>
      <p:sp>
        <p:nvSpPr>
          <p:cNvPr id="1275" name="Text Box 4"/>
          <p:cNvSpPr txBox="1">
            <a:spLocks noChangeArrowheads="1"/>
          </p:cNvSpPr>
          <p:nvPr/>
        </p:nvSpPr>
        <p:spPr>
          <a:xfrm>
            <a:off x="107504" y="502711"/>
            <a:ext cx="3884240" cy="621709"/>
          </a:xfrm>
          <a:prstGeom prst="rect">
            <a:avLst/>
          </a:prstGeom>
          <a:noFill/>
          <a:ln w="9525">
            <a:noFill/>
            <a:miter lim="800000"/>
            <a:headEnd/>
            <a:tailEnd/>
          </a:ln>
          <a:effectLst/>
        </p:spPr>
        <p:txBody>
          <a:bodyPr wrap="square">
            <a:spAutoFit/>
          </a:bodyPr>
          <a:lstStyle/>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r>
              <a:rPr kumimoji="1" lang="ja-JP" altLang="en-US" sz="2000" b="1"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rPr>
              <a:t>運営体制</a:t>
            </a:r>
          </a:p>
          <a:p>
            <a:pPr marL="238125" marR="0" lvl="0" indent="-238125" algn="l" defTabSz="914400" rtl="0" eaLnBrk="1" fontAlgn="base" latinLnBrk="0" hangingPunct="1">
              <a:lnSpc>
                <a:spcPct val="90000"/>
              </a:lnSpc>
              <a:spcBef>
                <a:spcPct val="0"/>
              </a:spcBef>
              <a:spcAft>
                <a:spcPct val="0"/>
              </a:spcAft>
              <a:buClrTx/>
              <a:buSzTx/>
              <a:buFont typeface="Wingdings" pitchFamily="2" charset="2"/>
              <a:buNone/>
              <a:tabLst/>
              <a:defRPr/>
            </a:pPr>
            <a:endParaRPr kumimoji="1" lang="ja-JP" altLang="en-US" sz="1600" b="0"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endParaRPr>
          </a:p>
        </p:txBody>
      </p:sp>
      <p:sp>
        <p:nvSpPr>
          <p:cNvPr id="1276" name="Rectangle 66"/>
          <p:cNvSpPr>
            <a:spLocks noChangeArrowheads="1"/>
          </p:cNvSpPr>
          <p:nvPr/>
        </p:nvSpPr>
        <p:spPr>
          <a:xfrm>
            <a:off x="223794" y="929277"/>
            <a:ext cx="8740694" cy="2931771"/>
          </a:xfrm>
          <a:prstGeom prst="rect">
            <a:avLst/>
          </a:prstGeom>
          <a:noFill/>
          <a:ln w="2857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graphicFrame>
        <p:nvGraphicFramePr>
          <p:cNvPr id="1277" name="表 3"/>
          <p:cNvGraphicFramePr>
            <a:graphicFrameLocks noGrp="1"/>
          </p:cNvGraphicFramePr>
          <p:nvPr/>
        </p:nvGraphicFramePr>
        <p:xfrm>
          <a:off x="221469" y="4359968"/>
          <a:ext cx="4278523" cy="1927276"/>
        </p:xfrm>
        <a:graphic>
          <a:graphicData uri="http://schemas.openxmlformats.org/drawingml/2006/table">
            <a:tbl>
              <a:tblPr/>
              <a:tblGrid>
                <a:gridCol w="246075">
                  <a:extLst>
                    <a:ext uri="{9D8B030D-6E8A-4147-A177-3AD203B41FA5}">
                      <a16:colId xmlns:a16="http://schemas.microsoft.com/office/drawing/2014/main" val="20000"/>
                    </a:ext>
                  </a:extLst>
                </a:gridCol>
                <a:gridCol w="1008112">
                  <a:extLst>
                    <a:ext uri="{9D8B030D-6E8A-4147-A177-3AD203B41FA5}">
                      <a16:colId xmlns:a16="http://schemas.microsoft.com/office/drawing/2014/main" val="20001"/>
                    </a:ext>
                  </a:extLst>
                </a:gridCol>
                <a:gridCol w="3024336">
                  <a:extLst>
                    <a:ext uri="{9D8B030D-6E8A-4147-A177-3AD203B41FA5}">
                      <a16:colId xmlns:a16="http://schemas.microsoft.com/office/drawing/2014/main" val="20002"/>
                    </a:ext>
                  </a:extLst>
                </a:gridCol>
              </a:tblGrid>
              <a:tr h="365176">
                <a:tc>
                  <a:txBody>
                    <a:bodyPr/>
                    <a:lstStyle/>
                    <a:p>
                      <a:pPr marR="44450" indent="127000" algn="ctr">
                        <a:spcAft>
                          <a:spcPts val="0"/>
                        </a:spcAft>
                        <a:tabLst>
                          <a:tab pos="2700020" algn="ctr"/>
                          <a:tab pos="5400040" algn="r"/>
                        </a:tabLst>
                      </a:pP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195" marR="36195" marT="107950" marB="10795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tabLst>
                          <a:tab pos="2700020" algn="ctr"/>
                          <a:tab pos="5400040" algn="r"/>
                        </a:tabLst>
                      </a:pPr>
                      <a:r>
                        <a:rPr lang="ja-JP" sz="1000" kern="100">
                          <a:effectLst/>
                          <a:latin typeface="Meiryo UI" panose="020B0604030504040204" pitchFamily="50" charset="-128"/>
                          <a:ea typeface="ＭＳ ゴシック" panose="020B0609070205080204" pitchFamily="49" charset="-128"/>
                          <a:cs typeface="Meiryo UI" panose="020B0604030504040204" pitchFamily="50" charset="-128"/>
                        </a:rPr>
                        <a:t>名称</a:t>
                      </a: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tabLst>
                          <a:tab pos="2700020" algn="ctr"/>
                          <a:tab pos="5400040" algn="r"/>
                        </a:tabLst>
                      </a:pPr>
                      <a:r>
                        <a:rPr lang="ja-JP" sz="1000" kern="100">
                          <a:effectLst/>
                          <a:latin typeface="Meiryo UI" panose="020B0604030504040204" pitchFamily="50" charset="-128"/>
                          <a:ea typeface="ＭＳ ゴシック" panose="020B0609070205080204" pitchFamily="49" charset="-128"/>
                          <a:cs typeface="Meiryo UI" panose="020B0604030504040204" pitchFamily="50" charset="-128"/>
                        </a:rPr>
                        <a:t>役割及び責任</a:t>
                      </a:r>
                      <a:endParaRPr lang="en-US" altLang="ja-JP" sz="1000" kern="100">
                        <a:effectLst/>
                        <a:latin typeface="Meiryo UI" panose="020B0604030504040204" pitchFamily="50" charset="-128"/>
                        <a:ea typeface="ＭＳ ゴシック" panose="020B0609070205080204" pitchFamily="49" charset="-128"/>
                        <a:cs typeface="Meiryo UI" panose="020B0604030504040204" pitchFamily="50" charset="-128"/>
                      </a:endParaRPr>
                    </a:p>
                    <a:p>
                      <a:pPr marR="44450" indent="127000">
                        <a:spcAft>
                          <a:spcPts val="0"/>
                        </a:spcAft>
                        <a:tabLst>
                          <a:tab pos="2700020" algn="ctr"/>
                          <a:tab pos="5400040" algn="r"/>
                        </a:tabLst>
                      </a:pPr>
                      <a:r>
                        <a:rPr lang="ja-JP" sz="800" i="1" kern="100">
                          <a:solidFill>
                            <a:srgbClr val="FF0000"/>
                          </a:solidFill>
                          <a:effectLst/>
                          <a:latin typeface="Meiryo UI" panose="020B0604030504040204" pitchFamily="50" charset="-128"/>
                          <a:ea typeface="ＭＳ ゴシック" panose="020B0609070205080204" pitchFamily="49" charset="-128"/>
                          <a:cs typeface="Meiryo UI" panose="020B0604030504040204" pitchFamily="50" charset="-128"/>
                        </a:rPr>
                        <a:t>※　体制図に対応した主体別に役割を明確に記入すること</a:t>
                      </a: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65760">
                <a:tc>
                  <a:txBody>
                    <a:bodyPr/>
                    <a:lstStyle/>
                    <a:p>
                      <a:pPr marR="44450" indent="127000">
                        <a:spcAft>
                          <a:spcPts val="0"/>
                        </a:spcAft>
                        <a:tabLst>
                          <a:tab pos="2700020" algn="ctr"/>
                          <a:tab pos="5400040" algn="r"/>
                        </a:tabLst>
                      </a:pPr>
                      <a:r>
                        <a:rPr lang="en-US" sz="1000" kern="100">
                          <a:effectLst/>
                          <a:latin typeface="ＭＳ ゴシック"/>
                          <a:ea typeface="Meiryo UI"/>
                          <a:cs typeface="Meiryo UI" panose="020B0604030504040204" pitchFamily="50" charset="-128"/>
                        </a:rPr>
                        <a:t>1</a:t>
                      </a:r>
                      <a:endParaRPr lang="ja-JP" sz="1000" kern="100">
                        <a:effectLst/>
                        <a:latin typeface="ＭＳ ゴシック"/>
                        <a:ea typeface="Meiryo UI"/>
                        <a:cs typeface="Meiryo UI" panose="020B0604030504040204" pitchFamily="50" charset="-128"/>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tabLst>
                          <a:tab pos="2700020" algn="ctr"/>
                          <a:tab pos="5400040" algn="r"/>
                        </a:tabLst>
                      </a:pPr>
                      <a:r>
                        <a:rPr lang="ja-JP" sz="1000" kern="100">
                          <a:effectLst/>
                          <a:latin typeface="Meiryo UI" panose="020B0604030504040204" pitchFamily="50" charset="-128"/>
                          <a:ea typeface="ＭＳ ゴシック" panose="020B0609070205080204" pitchFamily="49" charset="-128"/>
                          <a:cs typeface="Meiryo UI" panose="020B0604030504040204" pitchFamily="50" charset="-128"/>
                        </a:rPr>
                        <a:t>△△市</a:t>
                      </a: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pPr>
                      <a:r>
                        <a:rPr lang="ja-JP" sz="1000" kern="0">
                          <a:effectLst/>
                          <a:latin typeface="Meiryo UI" panose="020B0604030504040204" pitchFamily="50" charset="-128"/>
                          <a:ea typeface="ＭＳ ゴシック" panose="020B0609070205080204" pitchFamily="49" charset="-128"/>
                          <a:cs typeface="ＭＳ明朝-WinCharSetFFFF-H"/>
                        </a:rPr>
                        <a:t>・事業計画の立案</a:t>
                      </a: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p>
                      <a:pPr marR="44450" indent="127000">
                        <a:spcAft>
                          <a:spcPts val="0"/>
                        </a:spcAft>
                      </a:pPr>
                      <a:r>
                        <a:rPr lang="ja-JP" sz="1000" kern="0">
                          <a:effectLst/>
                          <a:latin typeface="Meiryo UI" panose="020B0604030504040204" pitchFamily="50" charset="-128"/>
                          <a:ea typeface="ＭＳ ゴシック" panose="020B0609070205080204" pitchFamily="49" charset="-128"/>
                          <a:cs typeface="ＭＳ明朝-WinCharSetFFFF-H"/>
                        </a:rPr>
                        <a:t>・報告書の作成をはじめとする事業全般の管理・統括業務</a:t>
                      </a: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0">
                <a:tc>
                  <a:txBody>
                    <a:bodyPr/>
                    <a:lstStyle/>
                    <a:p>
                      <a:pPr marR="44450" indent="127000">
                        <a:spcAft>
                          <a:spcPts val="0"/>
                        </a:spcAft>
                        <a:tabLst>
                          <a:tab pos="2700020" algn="ctr"/>
                          <a:tab pos="5400040" algn="r"/>
                        </a:tabLst>
                      </a:pPr>
                      <a:r>
                        <a:rPr lang="en-US" sz="1000" kern="100">
                          <a:effectLst/>
                          <a:latin typeface="ＭＳ ゴシック"/>
                          <a:ea typeface="Meiryo UI"/>
                          <a:cs typeface="Meiryo UI" panose="020B0604030504040204" pitchFamily="50" charset="-128"/>
                        </a:rPr>
                        <a:t>2</a:t>
                      </a:r>
                      <a:endParaRPr lang="ja-JP" sz="1000" kern="100">
                        <a:effectLst/>
                        <a:latin typeface="ＭＳ ゴシック"/>
                        <a:ea typeface="Meiryo UI"/>
                        <a:cs typeface="Meiryo UI" panose="020B0604030504040204" pitchFamily="50" charset="-128"/>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tabLst>
                          <a:tab pos="2700020" algn="ctr"/>
                          <a:tab pos="5400040" algn="r"/>
                        </a:tabLst>
                      </a:pPr>
                      <a:r>
                        <a:rPr lang="ja-JP" sz="1000" kern="100">
                          <a:effectLst/>
                          <a:latin typeface="Meiryo UI" panose="020B0604030504040204" pitchFamily="50" charset="-128"/>
                          <a:ea typeface="ＭＳ ゴシック" panose="020B0609070205080204" pitchFamily="49" charset="-128"/>
                          <a:cs typeface="Meiryo UI" panose="020B0604030504040204" pitchFamily="50" charset="-128"/>
                        </a:rPr>
                        <a:t>××大学</a:t>
                      </a: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pPr>
                      <a:r>
                        <a:rPr lang="ja-JP" sz="1000" kern="0">
                          <a:effectLst/>
                          <a:latin typeface="Meiryo UI" panose="020B0604030504040204" pitchFamily="50" charset="-128"/>
                          <a:ea typeface="ＭＳ ゴシック" panose="020B0609070205080204" pitchFamily="49" charset="-128"/>
                          <a:cs typeface="ＭＳ明朝-WinCharSetFFFF-H"/>
                        </a:rPr>
                        <a:t>・協議会への参加</a:t>
                      </a: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p>
                      <a:pPr marR="44450" indent="127000">
                        <a:spcAft>
                          <a:spcPts val="0"/>
                        </a:spcAft>
                      </a:pPr>
                      <a:r>
                        <a:rPr lang="ja-JP" sz="1000" kern="0">
                          <a:effectLst/>
                          <a:latin typeface="Meiryo UI" panose="020B0604030504040204" pitchFamily="50" charset="-128"/>
                          <a:ea typeface="ＭＳ ゴシック" panose="020B0609070205080204" pitchFamily="49" charset="-128"/>
                          <a:cs typeface="ＭＳ明朝-WinCharSetFFFF-H"/>
                        </a:rPr>
                        <a:t>・事業実施に係るノウハウの提供</a:t>
                      </a: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0">
                <a:tc>
                  <a:txBody>
                    <a:bodyPr/>
                    <a:lstStyle/>
                    <a:p>
                      <a:pPr marR="44450" indent="127000">
                        <a:spcAft>
                          <a:spcPts val="0"/>
                        </a:spcAft>
                        <a:tabLst>
                          <a:tab pos="2700020" algn="ctr"/>
                          <a:tab pos="5400040" algn="r"/>
                        </a:tabLst>
                      </a:pPr>
                      <a:r>
                        <a:rPr lang="en-US" sz="1000" kern="100">
                          <a:effectLst/>
                          <a:latin typeface="ＭＳ ゴシック"/>
                          <a:ea typeface="Meiryo UI"/>
                          <a:cs typeface="Meiryo UI" panose="020B0604030504040204" pitchFamily="50" charset="-128"/>
                        </a:rPr>
                        <a:t>3</a:t>
                      </a:r>
                      <a:endParaRPr lang="ja-JP" sz="1000" kern="100">
                        <a:effectLst/>
                        <a:latin typeface="ＭＳ ゴシック"/>
                        <a:ea typeface="Meiryo UI"/>
                        <a:cs typeface="Meiryo UI" panose="020B0604030504040204" pitchFamily="50" charset="-128"/>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tabLst>
                          <a:tab pos="2700020" algn="ctr"/>
                          <a:tab pos="5400040" algn="r"/>
                        </a:tabLst>
                      </a:pPr>
                      <a:r>
                        <a:rPr lang="ja-JP" sz="1000" kern="100">
                          <a:effectLst/>
                          <a:latin typeface="Meiryo UI" panose="020B0604030504040204" pitchFamily="50" charset="-128"/>
                          <a:ea typeface="ＭＳ ゴシック" panose="020B0609070205080204" pitchFamily="49" charset="-128"/>
                          <a:cs typeface="Meiryo UI" panose="020B0604030504040204" pitchFamily="50" charset="-128"/>
                        </a:rPr>
                        <a:t>××株式会社</a:t>
                      </a: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tabLst>
                          <a:tab pos="2700020" algn="ctr"/>
                          <a:tab pos="5400040" algn="r"/>
                        </a:tabLst>
                      </a:pPr>
                      <a:r>
                        <a:rPr lang="ja-JP" sz="1000" kern="0">
                          <a:effectLst/>
                          <a:latin typeface="Meiryo UI" panose="020B0604030504040204" pitchFamily="50" charset="-128"/>
                          <a:ea typeface="ＭＳ ゴシック" panose="020B0609070205080204" pitchFamily="49" charset="-128"/>
                          <a:cs typeface="ＭＳ明朝-WinCharSetFFFF-H"/>
                        </a:rPr>
                        <a:t>・協議会への参加</a:t>
                      </a: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p>
                      <a:pPr marR="44450" indent="127000">
                        <a:spcAft>
                          <a:spcPts val="0"/>
                        </a:spcAft>
                        <a:tabLst>
                          <a:tab pos="2700020" algn="ctr"/>
                          <a:tab pos="5400040" algn="r"/>
                        </a:tabLst>
                      </a:pPr>
                      <a:r>
                        <a:rPr lang="ja-JP" sz="1000" kern="0">
                          <a:effectLst/>
                          <a:latin typeface="Meiryo UI" panose="020B0604030504040204" pitchFamily="50" charset="-128"/>
                          <a:ea typeface="ＭＳ ゴシック" panose="020B0609070205080204" pitchFamily="49" charset="-128"/>
                          <a:cs typeface="ＭＳ明朝-WinCharSetFFFF-H"/>
                        </a:rPr>
                        <a:t>・システム設計</a:t>
                      </a: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0">
                <a:tc>
                  <a:txBody>
                    <a:bodyPr/>
                    <a:lstStyle/>
                    <a:p>
                      <a:pPr marR="44450" indent="127000">
                        <a:spcAft>
                          <a:spcPts val="0"/>
                        </a:spcAft>
                        <a:tabLst>
                          <a:tab pos="2700020" algn="ctr"/>
                          <a:tab pos="5400040" algn="r"/>
                        </a:tabLst>
                      </a:pPr>
                      <a:r>
                        <a:rPr lang="en-US" sz="1000" kern="100">
                          <a:effectLst/>
                          <a:latin typeface="ＭＳ ゴシック"/>
                          <a:ea typeface="Meiryo UI"/>
                          <a:cs typeface="Meiryo UI" panose="020B0604030504040204" pitchFamily="50" charset="-128"/>
                        </a:rPr>
                        <a:t>4</a:t>
                      </a:r>
                      <a:endParaRPr lang="ja-JP" sz="1000" kern="100">
                        <a:effectLst/>
                        <a:latin typeface="ＭＳ ゴシック"/>
                        <a:ea typeface="Meiryo UI"/>
                        <a:cs typeface="Meiryo UI" panose="020B0604030504040204" pitchFamily="50" charset="-128"/>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tabLst>
                          <a:tab pos="2700020" algn="ctr"/>
                          <a:tab pos="5400040" algn="r"/>
                        </a:tabLst>
                      </a:pPr>
                      <a:r>
                        <a:rPr lang="ja-JP" sz="1000" kern="100">
                          <a:effectLst/>
                          <a:latin typeface="Meiryo UI"/>
                          <a:ea typeface="ＭＳ ゴシック"/>
                          <a:cs typeface="Meiryo UI" panose="020B0604030504040204" pitchFamily="50" charset="-128"/>
                        </a:rPr>
                        <a:t>株式会社</a:t>
                      </a:r>
                      <a:r>
                        <a:rPr lang="en-US" sz="1000" kern="100">
                          <a:effectLst/>
                          <a:latin typeface="Meiryo UI"/>
                          <a:ea typeface="ＭＳ ゴシック"/>
                          <a:cs typeface="Meiryo UI" panose="020B0604030504040204" pitchFamily="50" charset="-128"/>
                        </a:rPr>
                        <a:t>××</a:t>
                      </a:r>
                      <a:endParaRPr lang="ja-JP" sz="1000" kern="100">
                        <a:effectLst/>
                        <a:latin typeface="Meiryo UI"/>
                        <a:ea typeface="ＭＳ ゴシック"/>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tabLst>
                          <a:tab pos="2700020" algn="ctr"/>
                          <a:tab pos="5400040" algn="r"/>
                        </a:tabLst>
                      </a:pPr>
                      <a:r>
                        <a:rPr lang="ja-JP" sz="1000" kern="0">
                          <a:effectLst/>
                          <a:latin typeface="Meiryo UI" panose="020B0604030504040204" pitchFamily="50" charset="-128"/>
                          <a:ea typeface="ＭＳ ゴシック" panose="020B0609070205080204" pitchFamily="49" charset="-128"/>
                          <a:cs typeface="ＭＳ明朝-WinCharSetFFFF-H"/>
                        </a:rPr>
                        <a:t>・協議会への参加</a:t>
                      </a: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p>
                      <a:pPr marR="44450" indent="127000">
                        <a:spcAft>
                          <a:spcPts val="0"/>
                        </a:spcAft>
                        <a:tabLst>
                          <a:tab pos="2700020" algn="ctr"/>
                          <a:tab pos="5400040" algn="r"/>
                        </a:tabLst>
                      </a:pPr>
                      <a:r>
                        <a:rPr lang="ja-JP" sz="1000" kern="0">
                          <a:effectLst/>
                          <a:latin typeface="Meiryo UI" panose="020B0604030504040204" pitchFamily="50" charset="-128"/>
                          <a:ea typeface="ＭＳ ゴシック" panose="020B0609070205080204" pitchFamily="49" charset="-128"/>
                          <a:cs typeface="ＭＳ明朝-WinCharSetFFFF-H"/>
                        </a:rPr>
                        <a:t>・データ提供</a:t>
                      </a: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1278" name="Text Box 4"/>
          <p:cNvSpPr txBox="1">
            <a:spLocks noChangeArrowheads="1"/>
          </p:cNvSpPr>
          <p:nvPr/>
        </p:nvSpPr>
        <p:spPr>
          <a:xfrm>
            <a:off x="221469" y="4078737"/>
            <a:ext cx="3884240" cy="276999"/>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en-US" altLang="ja-JP" sz="1200" b="0"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rPr>
              <a:t>【</a:t>
            </a:r>
            <a:r>
              <a:rPr kumimoji="1" lang="ja-JP" altLang="en-US" sz="1200" b="0"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rPr>
              <a:t>各主体の役割</a:t>
            </a:r>
            <a:r>
              <a:rPr kumimoji="1" lang="en-US" altLang="ja-JP" sz="1200" b="0"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rPr>
              <a:t>】</a:t>
            </a:r>
            <a:endParaRPr kumimoji="1" lang="ja-JP" altLang="en-US" sz="1050" b="0"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endParaRPr>
          </a:p>
        </p:txBody>
      </p:sp>
      <p:graphicFrame>
        <p:nvGraphicFramePr>
          <p:cNvPr id="1279" name="表 16"/>
          <p:cNvGraphicFramePr>
            <a:graphicFrameLocks noGrp="1"/>
          </p:cNvGraphicFramePr>
          <p:nvPr/>
        </p:nvGraphicFramePr>
        <p:xfrm>
          <a:off x="4644007" y="4359968"/>
          <a:ext cx="4339573" cy="1908142"/>
        </p:xfrm>
        <a:graphic>
          <a:graphicData uri="http://schemas.openxmlformats.org/drawingml/2006/table">
            <a:tbl>
              <a:tblPr/>
              <a:tblGrid>
                <a:gridCol w="341842">
                  <a:extLst>
                    <a:ext uri="{9D8B030D-6E8A-4147-A177-3AD203B41FA5}">
                      <a16:colId xmlns:a16="http://schemas.microsoft.com/office/drawing/2014/main" val="20000"/>
                    </a:ext>
                  </a:extLst>
                </a:gridCol>
                <a:gridCol w="1032481">
                  <a:extLst>
                    <a:ext uri="{9D8B030D-6E8A-4147-A177-3AD203B41FA5}">
                      <a16:colId xmlns:a16="http://schemas.microsoft.com/office/drawing/2014/main" val="20001"/>
                    </a:ext>
                  </a:extLst>
                </a:gridCol>
                <a:gridCol w="2965250">
                  <a:extLst>
                    <a:ext uri="{9D8B030D-6E8A-4147-A177-3AD203B41FA5}">
                      <a16:colId xmlns:a16="http://schemas.microsoft.com/office/drawing/2014/main" val="20002"/>
                    </a:ext>
                  </a:extLst>
                </a:gridCol>
              </a:tblGrid>
              <a:tr h="350370">
                <a:tc>
                  <a:txBody>
                    <a:bodyPr/>
                    <a:lstStyle/>
                    <a:p>
                      <a:pPr marR="44450" indent="127000" algn="ctr">
                        <a:spcAft>
                          <a:spcPts val="0"/>
                        </a:spcAft>
                        <a:tabLst>
                          <a:tab pos="2700020" algn="ctr"/>
                          <a:tab pos="5400040" algn="r"/>
                        </a:tabLst>
                      </a:pP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tabLst>
                          <a:tab pos="2700020" algn="ctr"/>
                          <a:tab pos="5400040" algn="r"/>
                        </a:tabLst>
                      </a:pPr>
                      <a:r>
                        <a:rPr lang="ja-JP" sz="1000" kern="100">
                          <a:effectLst/>
                          <a:latin typeface="Meiryo UI" panose="020B0604030504040204" pitchFamily="50" charset="-128"/>
                          <a:ea typeface="ＭＳ ゴシック" panose="020B0609070205080204" pitchFamily="49" charset="-128"/>
                          <a:cs typeface="Meiryo UI" panose="020B0604030504040204" pitchFamily="50" charset="-128"/>
                        </a:rPr>
                        <a:t>名称</a:t>
                      </a: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tabLst>
                          <a:tab pos="2700020" algn="ctr"/>
                          <a:tab pos="5400040" algn="r"/>
                        </a:tabLst>
                      </a:pPr>
                      <a:r>
                        <a:rPr lang="ja-JP" sz="1000" kern="100">
                          <a:effectLst/>
                          <a:latin typeface="Meiryo UI" panose="020B0604030504040204" pitchFamily="50" charset="-128"/>
                          <a:ea typeface="ＭＳ ゴシック" panose="020B0609070205080204" pitchFamily="49" charset="-128"/>
                          <a:cs typeface="Meiryo UI" panose="020B0604030504040204" pitchFamily="50" charset="-128"/>
                        </a:rPr>
                        <a:t>役割及び責任</a:t>
                      </a: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434942">
                <a:tc>
                  <a:txBody>
                    <a:bodyPr/>
                    <a:lstStyle/>
                    <a:p>
                      <a:pPr marR="44450" indent="127000">
                        <a:spcAft>
                          <a:spcPts val="0"/>
                        </a:spcAft>
                        <a:tabLst>
                          <a:tab pos="2700020" algn="ctr"/>
                          <a:tab pos="5400040" algn="r"/>
                        </a:tabLst>
                      </a:pPr>
                      <a:r>
                        <a:rPr lang="en-US" altLang="ja-JP" sz="1000" kern="100">
                          <a:effectLst/>
                          <a:latin typeface="Meiryo UI" panose="020B0604030504040204" pitchFamily="50" charset="-128"/>
                          <a:ea typeface="Meiryo UI" panose="020B0604030504040204" pitchFamily="50" charset="-128"/>
                          <a:cs typeface="Meiryo UI" panose="020B0604030504040204" pitchFamily="50" charset="-128"/>
                        </a:rPr>
                        <a:t>5</a:t>
                      </a: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tabLst>
                          <a:tab pos="2700020" algn="ctr"/>
                          <a:tab pos="5400040" algn="r"/>
                        </a:tabLst>
                      </a:pP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pP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50370">
                <a:tc>
                  <a:txBody>
                    <a:bodyPr/>
                    <a:lstStyle/>
                    <a:p>
                      <a:pPr marR="44450" indent="127000">
                        <a:spcAft>
                          <a:spcPts val="0"/>
                        </a:spcAft>
                        <a:tabLst>
                          <a:tab pos="2700020" algn="ctr"/>
                          <a:tab pos="5400040" algn="r"/>
                        </a:tabLst>
                      </a:pPr>
                      <a:r>
                        <a:rPr lang="en-US" altLang="ja-JP" sz="1000" kern="100">
                          <a:effectLst/>
                          <a:latin typeface="ＭＳ ゴシック" panose="020B0609070205080204" pitchFamily="49" charset="-128"/>
                          <a:ea typeface="Meiryo UI" panose="020B0604030504040204" pitchFamily="50" charset="-128"/>
                          <a:cs typeface="Meiryo UI" panose="020B0604030504040204" pitchFamily="50" charset="-128"/>
                        </a:rPr>
                        <a:t>6</a:t>
                      </a: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tabLst>
                          <a:tab pos="2700020" algn="ctr"/>
                          <a:tab pos="5400040" algn="r"/>
                        </a:tabLst>
                      </a:pP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pP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50370">
                <a:tc>
                  <a:txBody>
                    <a:bodyPr/>
                    <a:lstStyle/>
                    <a:p>
                      <a:pPr marR="44450" indent="127000">
                        <a:spcAft>
                          <a:spcPts val="0"/>
                        </a:spcAft>
                        <a:tabLst>
                          <a:tab pos="2700020" algn="ctr"/>
                          <a:tab pos="5400040" algn="r"/>
                        </a:tabLst>
                      </a:pPr>
                      <a:r>
                        <a:rPr lang="en-US" altLang="ja-JP" sz="1000" kern="100">
                          <a:effectLst/>
                          <a:latin typeface="ＭＳ ゴシック" panose="020B0609070205080204" pitchFamily="49" charset="-128"/>
                          <a:ea typeface="Meiryo UI" panose="020B0604030504040204" pitchFamily="50" charset="-128"/>
                          <a:cs typeface="Meiryo UI" panose="020B0604030504040204" pitchFamily="50" charset="-128"/>
                        </a:rPr>
                        <a:t>7</a:t>
                      </a: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tabLst>
                          <a:tab pos="2700020" algn="ctr"/>
                          <a:tab pos="5400040" algn="r"/>
                        </a:tabLst>
                      </a:pP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tabLst>
                          <a:tab pos="2700020" algn="ctr"/>
                          <a:tab pos="5400040" algn="r"/>
                        </a:tabLst>
                      </a:pP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350370">
                <a:tc>
                  <a:txBody>
                    <a:bodyPr/>
                    <a:lstStyle/>
                    <a:p>
                      <a:pPr marR="44450" indent="127000">
                        <a:spcAft>
                          <a:spcPts val="0"/>
                        </a:spcAft>
                        <a:tabLst>
                          <a:tab pos="2700020" algn="ctr"/>
                          <a:tab pos="5400040" algn="r"/>
                        </a:tabLst>
                      </a:pPr>
                      <a:r>
                        <a:rPr lang="en-US" altLang="ja-JP" sz="1000" kern="100">
                          <a:effectLst/>
                          <a:latin typeface="ＭＳ ゴシック" panose="020B0609070205080204" pitchFamily="49" charset="-128"/>
                          <a:ea typeface="Meiryo UI" panose="020B0604030504040204" pitchFamily="50" charset="-128"/>
                          <a:cs typeface="Meiryo UI" panose="020B0604030504040204" pitchFamily="50" charset="-128"/>
                        </a:rPr>
                        <a:t>8</a:t>
                      </a: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tabLst>
                          <a:tab pos="2700020" algn="ctr"/>
                          <a:tab pos="5400040" algn="r"/>
                        </a:tabLst>
                      </a:pP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tabLst>
                          <a:tab pos="2700020" algn="ctr"/>
                          <a:tab pos="5400040" algn="r"/>
                        </a:tabLst>
                      </a:pP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1280" name="正方形/長方形 4"/>
          <p:cNvSpPr/>
          <p:nvPr/>
        </p:nvSpPr>
        <p:spPr>
          <a:xfrm>
            <a:off x="127818" y="977847"/>
            <a:ext cx="8692654" cy="1169551"/>
          </a:xfrm>
          <a:prstGeom prst="rect">
            <a:avLst/>
          </a:prstGeom>
        </p:spPr>
        <p:txBody>
          <a:bodyPr wrap="square">
            <a:spAutoFit/>
          </a:bodyPr>
          <a:lstStyle/>
          <a:p>
            <a:pPr marL="254000" marR="143510" lvl="0" indent="-127000" algn="l" defTabSz="914400" rtl="0" eaLnBrk="0" fontAlgn="base" latinLnBrk="0" hangingPunct="0">
              <a:lnSpc>
                <a:spcPct val="100000"/>
              </a:lnSpc>
              <a:spcBef>
                <a:spcPct val="0"/>
              </a:spcBef>
              <a:spcAft>
                <a:spcPts val="0"/>
              </a:spcAft>
              <a:buClrTx/>
              <a:buSzTx/>
              <a:buFontTx/>
              <a:buNone/>
              <a:tabLst/>
              <a:defRPr/>
            </a:pPr>
            <a:r>
              <a:rPr kumimoji="1" lang="ja-JP" altLang="ja-JP" sz="1400" b="0" i="1" u="none" strike="noStrike" kern="100" cap="none" spc="0" normalizeH="0" baseline="0" noProof="0">
                <a:ln>
                  <a:noFill/>
                </a:ln>
                <a:solidFill>
                  <a:srgbClr val="FF0000"/>
                </a:solidFill>
                <a:effectLst/>
                <a:uLnTx/>
                <a:uFillTx/>
                <a:latin typeface="ＭＳ Ｐゴシック"/>
                <a:ea typeface="ＭＳ Ｐゴシック"/>
                <a:cs typeface="Meiryo UI" panose="020B0604030504040204" pitchFamily="50" charset="-128"/>
              </a:rPr>
              <a:t>※　提案者のみならず、補助</a:t>
            </a:r>
            <a:r>
              <a:rPr kumimoji="1" lang="ja-JP" altLang="en-US" sz="1400" b="0" i="1" u="none" strike="noStrike" kern="100" cap="none" spc="0" normalizeH="0" baseline="0" noProof="0">
                <a:ln>
                  <a:noFill/>
                </a:ln>
                <a:solidFill>
                  <a:srgbClr val="FF0000"/>
                </a:solidFill>
                <a:effectLst/>
                <a:uLnTx/>
                <a:uFillTx/>
                <a:latin typeface="ＭＳ Ｐゴシック"/>
                <a:ea typeface="ＭＳ Ｐゴシック"/>
                <a:cs typeface="Meiryo UI" panose="020B0604030504040204" pitchFamily="50" charset="-128"/>
              </a:rPr>
              <a:t>等</a:t>
            </a:r>
            <a:r>
              <a:rPr kumimoji="1" lang="ja-JP" altLang="ja-JP" sz="1400" b="0" i="1" u="none" strike="noStrike" kern="100" cap="none" spc="0" normalizeH="0" baseline="0" noProof="0">
                <a:ln>
                  <a:noFill/>
                </a:ln>
                <a:solidFill>
                  <a:srgbClr val="FF0000"/>
                </a:solidFill>
                <a:effectLst/>
                <a:uLnTx/>
                <a:uFillTx/>
                <a:latin typeface="ＭＳ Ｐゴシック"/>
                <a:ea typeface="ＭＳ Ｐゴシック"/>
                <a:cs typeface="Meiryo UI" panose="020B0604030504040204" pitchFamily="50" charset="-128"/>
              </a:rPr>
              <a:t>事業の実施に関わる者については本様式に役割、責任を明記すること</a:t>
            </a:r>
            <a:endParaRPr kumimoji="1" lang="en-US" altLang="ja-JP" sz="1400" b="0" i="1" u="none" strike="noStrike" kern="100" cap="none" spc="0" normalizeH="0" baseline="0" noProof="0">
              <a:ln>
                <a:noFill/>
              </a:ln>
              <a:solidFill>
                <a:srgbClr val="FF0000"/>
              </a:solidFill>
              <a:effectLst/>
              <a:uLnTx/>
              <a:uFillTx/>
              <a:latin typeface="ＭＳ Ｐゴシック"/>
              <a:ea typeface="ＭＳ Ｐゴシック"/>
              <a:cs typeface="Meiryo UI" panose="020B0604030504040204" pitchFamily="50" charset="-128"/>
            </a:endParaRPr>
          </a:p>
          <a:p>
            <a:pPr marL="254000" marR="143510" lvl="0" indent="-127000" algn="l" defTabSz="914400" rtl="0" eaLnBrk="0" fontAlgn="base" latinLnBrk="0" hangingPunct="0">
              <a:lnSpc>
                <a:spcPct val="100000"/>
              </a:lnSpc>
              <a:spcBef>
                <a:spcPct val="0"/>
              </a:spcBef>
              <a:spcAft>
                <a:spcPts val="0"/>
              </a:spcAft>
              <a:buClrTx/>
              <a:buSzTx/>
              <a:buFontTx/>
              <a:buNone/>
              <a:tabLst/>
              <a:defRPr/>
            </a:pPr>
            <a:r>
              <a:rPr kumimoji="1" lang="en-US" altLang="ja-JP" sz="1400" b="0" i="1" u="none" strike="noStrike" kern="100" cap="none" spc="0" normalizeH="0" baseline="0" noProof="0">
                <a:ln>
                  <a:noFill/>
                </a:ln>
                <a:solidFill>
                  <a:srgbClr val="FF0000"/>
                </a:solidFill>
                <a:effectLst/>
                <a:uLnTx/>
                <a:uFillTx/>
                <a:latin typeface="ＭＳ Ｐゴシック"/>
                <a:ea typeface="ＭＳ Ｐゴシック"/>
                <a:cs typeface="Meiryo UI" panose="020B0604030504040204" pitchFamily="50" charset="-128"/>
              </a:rPr>
              <a:t>※</a:t>
            </a:r>
            <a:r>
              <a:rPr kumimoji="1" lang="ja-JP" altLang="en-US" sz="1400" b="0" i="1" u="none" strike="noStrike" kern="100" cap="none" spc="0" normalizeH="0" baseline="0" noProof="0">
                <a:ln>
                  <a:noFill/>
                </a:ln>
                <a:solidFill>
                  <a:srgbClr val="FF0000"/>
                </a:solidFill>
                <a:effectLst/>
                <a:uLnTx/>
                <a:uFillTx/>
                <a:latin typeface="ＭＳ Ｐゴシック"/>
                <a:ea typeface="ＭＳ Ｐゴシック"/>
                <a:cs typeface="Meiryo UI" panose="020B0604030504040204" pitchFamily="50" charset="-128"/>
              </a:rPr>
              <a:t>　協議会等の参画組織・団体も記入すること</a:t>
            </a:r>
            <a:endParaRPr kumimoji="1" lang="en-US" altLang="ja-JP" sz="1400" b="0" i="1" u="none" strike="noStrike" kern="100" cap="none" spc="0" normalizeH="0" baseline="0" noProof="0">
              <a:ln>
                <a:noFill/>
              </a:ln>
              <a:solidFill>
                <a:srgbClr val="FF0000"/>
              </a:solidFill>
              <a:effectLst/>
              <a:uLnTx/>
              <a:uFillTx/>
              <a:latin typeface="ＭＳ Ｐゴシック"/>
              <a:ea typeface="ＭＳ Ｐゴシック"/>
              <a:cs typeface="Meiryo UI" panose="020B0604030504040204" pitchFamily="50" charset="-128"/>
            </a:endParaRPr>
          </a:p>
          <a:p>
            <a:pPr marL="254000" marR="143510" lvl="0" indent="-127000" algn="l" defTabSz="914400" rtl="0" eaLnBrk="0" fontAlgn="base" latinLnBrk="0" hangingPunct="0">
              <a:lnSpc>
                <a:spcPct val="100000"/>
              </a:lnSpc>
              <a:spcBef>
                <a:spcPct val="0"/>
              </a:spcBef>
              <a:spcAft>
                <a:spcPts val="0"/>
              </a:spcAft>
              <a:buClrTx/>
              <a:buSzTx/>
              <a:buFontTx/>
              <a:buNone/>
              <a:tabLst/>
              <a:defRPr/>
            </a:pPr>
            <a:r>
              <a:rPr kumimoji="1" lang="en-US" altLang="ja-JP" sz="1400" b="0" i="1" u="none" strike="noStrike" kern="100" cap="none" spc="0" normalizeH="0" baseline="0" noProof="0">
                <a:ln>
                  <a:noFill/>
                </a:ln>
                <a:solidFill>
                  <a:srgbClr val="FF0000"/>
                </a:solidFill>
                <a:effectLst/>
                <a:uLnTx/>
                <a:uFillTx/>
                <a:latin typeface="ＭＳ Ｐゴシック"/>
                <a:ea typeface="ＭＳ Ｐゴシック"/>
                <a:cs typeface="Meiryo UI" panose="020B0604030504040204" pitchFamily="50" charset="-128"/>
              </a:rPr>
              <a:t>※</a:t>
            </a:r>
            <a:r>
              <a:rPr kumimoji="1" lang="ja-JP" altLang="en-US" sz="1400" b="0" i="1" u="none" strike="noStrike" kern="100" cap="none" spc="0" normalizeH="0" baseline="0" noProof="0">
                <a:ln>
                  <a:noFill/>
                </a:ln>
                <a:solidFill>
                  <a:srgbClr val="FF0000"/>
                </a:solidFill>
                <a:effectLst/>
                <a:uLnTx/>
                <a:uFillTx/>
                <a:latin typeface="ＭＳ Ｐゴシック"/>
                <a:ea typeface="ＭＳ Ｐゴシック"/>
                <a:cs typeface="Meiryo UI" panose="020B0604030504040204" pitchFamily="50" charset="-128"/>
              </a:rPr>
              <a:t>　提案内容のうち、地域の持続的な推進・運営のために必要となる機能・役割の抽出やプレーヤーの選定、ステークホルダーの管理（スマートシティ推進組織）について「スマートシティリファレンスアーキテクチャ」において「都市マネジメント」と整理されている事項について、ホワイトペーパー第５章を参照し、記載すること</a:t>
            </a:r>
            <a:endParaRPr kumimoji="1" lang="en-US" altLang="ja-JP" sz="1400" b="0" i="1" u="none" strike="noStrike" kern="100" cap="none" spc="0" normalizeH="0" baseline="0" noProof="0">
              <a:ln>
                <a:noFill/>
              </a:ln>
              <a:solidFill>
                <a:srgbClr val="FF0000"/>
              </a:solidFill>
              <a:effectLst/>
              <a:uLnTx/>
              <a:uFillTx/>
              <a:latin typeface="ＭＳ Ｐゴシック"/>
              <a:ea typeface="ＭＳ Ｐゴシック"/>
              <a:cs typeface="Meiryo UI" panose="020B0604030504040204" pitchFamily="50" charset="-128"/>
            </a:endParaRPr>
          </a:p>
        </p:txBody>
      </p:sp>
      <p:sp>
        <p:nvSpPr>
          <p:cNvPr id="1282" name="テキスト 673"/>
          <p:cNvSpPr txBox="1"/>
          <p:nvPr/>
        </p:nvSpPr>
        <p:spPr>
          <a:xfrm>
            <a:off x="2990356" y="572972"/>
            <a:ext cx="6155841" cy="306884"/>
          </a:xfrm>
          <a:prstGeom prst="rect">
            <a:avLst/>
          </a:prstGeom>
        </p:spPr>
        <p:txBody>
          <a:bodyPr wrap="square">
            <a:spAutoFit/>
          </a:bodyPr>
          <a:lstStyle/>
          <a:p>
            <a:pPr marL="0" marR="0" lvl="0" indent="0" algn="r" defTabSz="914400" rtl="0" eaLnBrk="0" fontAlgn="base" latinLnBrk="0" hangingPunct="0">
              <a:lnSpc>
                <a:spcPct val="100000"/>
              </a:lnSpc>
              <a:spcBef>
                <a:spcPct val="0"/>
              </a:spcBef>
              <a:spcAft>
                <a:spcPct val="0"/>
              </a:spcAft>
              <a:buClrTx/>
              <a:buSzTx/>
              <a:buFontTx/>
              <a:buNone/>
              <a:tabLst/>
              <a:defRPr lang="ja-JP" altLang="en-US"/>
            </a:pPr>
            <a:r>
              <a:rPr kumimoji="1" lang="ja-JP" altLang="en-US" sz="14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rPr>
              <a:t>※応募事業に関連のない場合は記載しなくても良い（詳細は別紙２参照）</a:t>
            </a: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sp>
        <p:nvSpPr>
          <p:cNvPr id="12" name="正方形/長方形 11"/>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D3B5BBDD-723F-451E-B75D-888B4059EF89}"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9</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10.xml><?xml version="1.0" encoding="utf-8"?>
<p:tagLst xmlns:a="http://schemas.openxmlformats.org/drawingml/2006/main" xmlns:r="http://schemas.openxmlformats.org/officeDocument/2006/relationships" xmlns:p="http://schemas.openxmlformats.org/presentationml/2006/main">
  <p:tag name="EE4P_FORMATWIZARD_TAG" val="White"/>
</p:tagLst>
</file>

<file path=ppt/tags/tag11.xml><?xml version="1.0" encoding="utf-8"?>
<p:tagLst xmlns:a="http://schemas.openxmlformats.org/drawingml/2006/main" xmlns:r="http://schemas.openxmlformats.org/officeDocument/2006/relationships" xmlns:p="http://schemas.openxmlformats.org/presentationml/2006/main">
  <p:tag name="EE4P_FORMATWIZARD_TAG" val="White"/>
</p:tagLst>
</file>

<file path=ppt/tags/tag12.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13.xml><?xml version="1.0" encoding="utf-8"?>
<p:tagLst xmlns:a="http://schemas.openxmlformats.org/drawingml/2006/main" xmlns:r="http://schemas.openxmlformats.org/officeDocument/2006/relationships" xmlns:p="http://schemas.openxmlformats.org/presentationml/2006/main">
  <p:tag name="EE4P_SMART_ELEMENT_INVERTED" val="1"/>
</p:tagLst>
</file>

<file path=ppt/tags/tag14.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15.xml><?xml version="1.0" encoding="utf-8"?>
<p:tagLst xmlns:a="http://schemas.openxmlformats.org/drawingml/2006/main" xmlns:r="http://schemas.openxmlformats.org/officeDocument/2006/relationships" xmlns:p="http://schemas.openxmlformats.org/presentationml/2006/main">
  <p:tag name="EE4P_SMART_ELEMENT_INVERTED" val="1"/>
</p:tagLst>
</file>

<file path=ppt/tags/tag16.xml><?xml version="1.0" encoding="utf-8"?>
<p:tagLst xmlns:a="http://schemas.openxmlformats.org/drawingml/2006/main" xmlns:r="http://schemas.openxmlformats.org/officeDocument/2006/relationships" xmlns:p="http://schemas.openxmlformats.org/presentationml/2006/main">
  <p:tag name="EE4P_SMART_ELEMENT_INVERTED" val="1"/>
</p:tagLst>
</file>

<file path=ppt/tags/tag17.xml><?xml version="1.0" encoding="utf-8"?>
<p:tagLst xmlns:a="http://schemas.openxmlformats.org/drawingml/2006/main" xmlns:r="http://schemas.openxmlformats.org/officeDocument/2006/relationships" xmlns:p="http://schemas.openxmlformats.org/presentationml/2006/main">
  <p:tag name="EE4P_SMART_ELEMENT_INVERTED" val="1"/>
</p:tagLst>
</file>

<file path=ppt/tags/tag18.xml><?xml version="1.0" encoding="utf-8"?>
<p:tagLst xmlns:a="http://schemas.openxmlformats.org/drawingml/2006/main" xmlns:r="http://schemas.openxmlformats.org/officeDocument/2006/relationships" xmlns:p="http://schemas.openxmlformats.org/presentationml/2006/main">
  <p:tag name="EE4P_SMART_ELEMENT_INVERTED" val="1"/>
</p:tagLst>
</file>

<file path=ppt/tags/tag19.xml><?xml version="1.0" encoding="utf-8"?>
<p:tagLst xmlns:a="http://schemas.openxmlformats.org/drawingml/2006/main" xmlns:r="http://schemas.openxmlformats.org/officeDocument/2006/relationships" xmlns:p="http://schemas.openxmlformats.org/presentationml/2006/main">
  <p:tag name="EE4P_SMART_ELEMENT_INVERTED" val="1"/>
</p:tagLst>
</file>

<file path=ppt/tags/tag2.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20.xml><?xml version="1.0" encoding="utf-8"?>
<p:tagLst xmlns:a="http://schemas.openxmlformats.org/drawingml/2006/main" xmlns:r="http://schemas.openxmlformats.org/officeDocument/2006/relationships" xmlns:p="http://schemas.openxmlformats.org/presentationml/2006/main">
  <p:tag name="EE4P_SMART_ELEMENT_INVERTED" val="1"/>
</p:tagLst>
</file>

<file path=ppt/tags/tag21.xml><?xml version="1.0" encoding="utf-8"?>
<p:tagLst xmlns:a="http://schemas.openxmlformats.org/drawingml/2006/main" xmlns:r="http://schemas.openxmlformats.org/officeDocument/2006/relationships" xmlns:p="http://schemas.openxmlformats.org/presentationml/2006/main">
  <p:tag name="EE4P_SMART_ELEMENT_INVERTED" val="1"/>
</p:tagLst>
</file>

<file path=ppt/tags/tag22.xml><?xml version="1.0" encoding="utf-8"?>
<p:tagLst xmlns:a="http://schemas.openxmlformats.org/drawingml/2006/main" xmlns:r="http://schemas.openxmlformats.org/officeDocument/2006/relationships" xmlns:p="http://schemas.openxmlformats.org/presentationml/2006/main">
  <p:tag name="EE4P_SMART_ELEMENT_INVERTED" val="1"/>
</p:tagLst>
</file>

<file path=ppt/tags/tag23.xml><?xml version="1.0" encoding="utf-8"?>
<p:tagLst xmlns:a="http://schemas.openxmlformats.org/drawingml/2006/main" xmlns:r="http://schemas.openxmlformats.org/officeDocument/2006/relationships" xmlns:p="http://schemas.openxmlformats.org/presentationml/2006/main">
  <p:tag name="EE4P_SMART_ELEMENT_INVERTED" val="1"/>
</p:tagLst>
</file>

<file path=ppt/tags/tag24.xml><?xml version="1.0" encoding="utf-8"?>
<p:tagLst xmlns:a="http://schemas.openxmlformats.org/drawingml/2006/main" xmlns:r="http://schemas.openxmlformats.org/officeDocument/2006/relationships" xmlns:p="http://schemas.openxmlformats.org/presentationml/2006/main">
  <p:tag name="EE4P_SMART_ELEMENT_INVERTED" val="1"/>
</p:tagLst>
</file>

<file path=ppt/tags/tag25.xml><?xml version="1.0" encoding="utf-8"?>
<p:tagLst xmlns:a="http://schemas.openxmlformats.org/drawingml/2006/main" xmlns:r="http://schemas.openxmlformats.org/officeDocument/2006/relationships" xmlns:p="http://schemas.openxmlformats.org/presentationml/2006/main">
  <p:tag name="EE4P_SMART_ELEMENT_INVERTED" val="1"/>
</p:tagLst>
</file>

<file path=ppt/tags/tag26.xml><?xml version="1.0" encoding="utf-8"?>
<p:tagLst xmlns:a="http://schemas.openxmlformats.org/drawingml/2006/main" xmlns:r="http://schemas.openxmlformats.org/officeDocument/2006/relationships" xmlns:p="http://schemas.openxmlformats.org/presentationml/2006/main">
  <p:tag name="EE4P_SMART_ELEMENT_INVERTED" val="1"/>
</p:tagLst>
</file>

<file path=ppt/tags/tag27.xml><?xml version="1.0" encoding="utf-8"?>
<p:tagLst xmlns:a="http://schemas.openxmlformats.org/drawingml/2006/main" xmlns:r="http://schemas.openxmlformats.org/officeDocument/2006/relationships" xmlns:p="http://schemas.openxmlformats.org/presentationml/2006/main">
  <p:tag name="EE4P_SMART_ELEMENT_INVERTED" val="1"/>
</p:tagLst>
</file>

<file path=ppt/tags/tag28.xml><?xml version="1.0" encoding="utf-8"?>
<p:tagLst xmlns:a="http://schemas.openxmlformats.org/drawingml/2006/main" xmlns:r="http://schemas.openxmlformats.org/officeDocument/2006/relationships" xmlns:p="http://schemas.openxmlformats.org/presentationml/2006/main">
  <p:tag name="EE4P_SMART_ELEMENT_INVERTED" val="1"/>
</p:tagLst>
</file>

<file path=ppt/tags/tag29.xml><?xml version="1.0" encoding="utf-8"?>
<p:tagLst xmlns:a="http://schemas.openxmlformats.org/drawingml/2006/main" xmlns:r="http://schemas.openxmlformats.org/officeDocument/2006/relationships" xmlns:p="http://schemas.openxmlformats.org/presentationml/2006/main">
  <p:tag name="EE4P_SMART_ELEMENT_INVERTED" val="1"/>
</p:tagLst>
</file>

<file path=ppt/tags/tag3.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30.xml><?xml version="1.0" encoding="utf-8"?>
<p:tagLst xmlns:a="http://schemas.openxmlformats.org/drawingml/2006/main" xmlns:r="http://schemas.openxmlformats.org/officeDocument/2006/relationships" xmlns:p="http://schemas.openxmlformats.org/presentationml/2006/main">
  <p:tag name="EE4P_SMART_ELEMENT_INVERTED" val="1"/>
</p:tagLst>
</file>

<file path=ppt/tags/tag31.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32.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33.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34.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35.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36.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37.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38.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39.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4.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40.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2.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43.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44.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45.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46.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47.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48.xml><?xml version="1.0" encoding="utf-8"?>
<p:tagLst xmlns:a="http://schemas.openxmlformats.org/drawingml/2006/main" xmlns:r="http://schemas.openxmlformats.org/officeDocument/2006/relationships" xmlns:p="http://schemas.openxmlformats.org/presentationml/2006/main">
  <p:tag name="EE4P_FORMATWIZARD_TAG" val="White"/>
</p:tagLst>
</file>

<file path=ppt/tags/tag49.xml><?xml version="1.0" encoding="utf-8"?>
<p:tagLst xmlns:a="http://schemas.openxmlformats.org/drawingml/2006/main" xmlns:r="http://schemas.openxmlformats.org/officeDocument/2006/relationships" xmlns:p="http://schemas.openxmlformats.org/presentationml/2006/main">
  <p:tag name="EE4P_FORMATWIZARD_TAG" val="White"/>
</p:tagLst>
</file>

<file path=ppt/tags/tag5.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50.xml><?xml version="1.0" encoding="utf-8"?>
<p:tagLst xmlns:a="http://schemas.openxmlformats.org/drawingml/2006/main" xmlns:r="http://schemas.openxmlformats.org/officeDocument/2006/relationships" xmlns:p="http://schemas.openxmlformats.org/presentationml/2006/main">
  <p:tag name="EE4P_FORMATWIZARD_TAG" val="White"/>
</p:tagLst>
</file>

<file path=ppt/tags/tag51.xml><?xml version="1.0" encoding="utf-8"?>
<p:tagLst xmlns:a="http://schemas.openxmlformats.org/drawingml/2006/main" xmlns:r="http://schemas.openxmlformats.org/officeDocument/2006/relationships" xmlns:p="http://schemas.openxmlformats.org/presentationml/2006/main">
  <p:tag name="EE4P_FORMATWIZARD_TAG" val="White"/>
</p:tagLst>
</file>

<file path=ppt/tags/tag52.xml><?xml version="1.0" encoding="utf-8"?>
<p:tagLst xmlns:a="http://schemas.openxmlformats.org/drawingml/2006/main" xmlns:r="http://schemas.openxmlformats.org/officeDocument/2006/relationships" xmlns:p="http://schemas.openxmlformats.org/presentationml/2006/main">
  <p:tag name="EE4P_FORMATWIZARD_TAG" val="White"/>
</p:tagLst>
</file>

<file path=ppt/tags/tag53.xml><?xml version="1.0" encoding="utf-8"?>
<p:tagLst xmlns:a="http://schemas.openxmlformats.org/drawingml/2006/main" xmlns:r="http://schemas.openxmlformats.org/officeDocument/2006/relationships" xmlns:p="http://schemas.openxmlformats.org/presentationml/2006/main">
  <p:tag name="EE4P_FORMATWIZARD_TAG" val="White"/>
</p:tagLst>
</file>

<file path=ppt/tags/tag5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5.xml><?xml version="1.0" encoding="utf-8"?>
<p:tagLst xmlns:a="http://schemas.openxmlformats.org/drawingml/2006/main" xmlns:r="http://schemas.openxmlformats.org/officeDocument/2006/relationships" xmlns:p="http://schemas.openxmlformats.org/presentationml/2006/main">
  <p:tag name="EE4P_FORMATWIZARD_TAG" val="White"/>
</p:tagLst>
</file>

<file path=ppt/tags/tag56.xml><?xml version="1.0" encoding="utf-8"?>
<p:tagLst xmlns:a="http://schemas.openxmlformats.org/drawingml/2006/main" xmlns:r="http://schemas.openxmlformats.org/officeDocument/2006/relationships" xmlns:p="http://schemas.openxmlformats.org/presentationml/2006/main">
  <p:tag name="EE4P_FORMATWIZARD_TAG" val="White"/>
</p:tagLst>
</file>

<file path=ppt/tags/tag57.xml><?xml version="1.0" encoding="utf-8"?>
<p:tagLst xmlns:a="http://schemas.openxmlformats.org/drawingml/2006/main" xmlns:r="http://schemas.openxmlformats.org/officeDocument/2006/relationships" xmlns:p="http://schemas.openxmlformats.org/presentationml/2006/main">
  <p:tag name="EE4P_FORMATWIZARD_TAG" val="White"/>
</p:tagLst>
</file>

<file path=ppt/tags/tag58.xml><?xml version="1.0" encoding="utf-8"?>
<p:tagLst xmlns:a="http://schemas.openxmlformats.org/drawingml/2006/main" xmlns:r="http://schemas.openxmlformats.org/officeDocument/2006/relationships" xmlns:p="http://schemas.openxmlformats.org/presentationml/2006/main">
  <p:tag name="EE4P_FORMATWIZARD_TAG" val="White"/>
</p:tagLst>
</file>

<file path=ppt/tags/tag59.xml><?xml version="1.0" encoding="utf-8"?>
<p:tagLst xmlns:a="http://schemas.openxmlformats.org/drawingml/2006/main" xmlns:r="http://schemas.openxmlformats.org/officeDocument/2006/relationships" xmlns:p="http://schemas.openxmlformats.org/presentationml/2006/main">
  <p:tag name="EE4P_FORMATWIZARD_TAG" val="White"/>
</p:tagLst>
</file>

<file path=ppt/tags/tag6.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60.xml><?xml version="1.0" encoding="utf-8"?>
<p:tagLst xmlns:a="http://schemas.openxmlformats.org/drawingml/2006/main" xmlns:r="http://schemas.openxmlformats.org/officeDocument/2006/relationships" xmlns:p="http://schemas.openxmlformats.org/presentationml/2006/main">
  <p:tag name="EE4P_FORMATWIZARD_TAG" val="White"/>
</p:tagLst>
</file>

<file path=ppt/tags/tag61.xml><?xml version="1.0" encoding="utf-8"?>
<p:tagLst xmlns:a="http://schemas.openxmlformats.org/drawingml/2006/main" xmlns:r="http://schemas.openxmlformats.org/officeDocument/2006/relationships" xmlns:p="http://schemas.openxmlformats.org/presentationml/2006/main">
  <p:tag name="EE4P_FORMATWIZARD_TAG" val="White"/>
</p:tagLst>
</file>

<file path=ppt/tags/tag62.xml><?xml version="1.0" encoding="utf-8"?>
<p:tagLst xmlns:a="http://schemas.openxmlformats.org/drawingml/2006/main" xmlns:r="http://schemas.openxmlformats.org/officeDocument/2006/relationships" xmlns:p="http://schemas.openxmlformats.org/presentationml/2006/main">
  <p:tag name="EE4P_FORMATWIZARD_TAG" val="White"/>
</p:tagLst>
</file>

<file path=ppt/tags/tag63.xml><?xml version="1.0" encoding="utf-8"?>
<p:tagLst xmlns:a="http://schemas.openxmlformats.org/drawingml/2006/main" xmlns:r="http://schemas.openxmlformats.org/officeDocument/2006/relationships" xmlns:p="http://schemas.openxmlformats.org/presentationml/2006/main">
  <p:tag name="THINKCELLSHAPEDONOTDELETE" val="pKXFYekK5hEW5iX6z6lfl3Q"/>
</p:tagLst>
</file>

<file path=ppt/tags/tag64.xml><?xml version="1.0" encoding="utf-8"?>
<p:tagLst xmlns:a="http://schemas.openxmlformats.org/drawingml/2006/main" xmlns:r="http://schemas.openxmlformats.org/officeDocument/2006/relationships" xmlns:p="http://schemas.openxmlformats.org/presentationml/2006/main">
  <p:tag name="THINKCELLSHAPEDONOTDELETE" val="pKXFYekK5hEW5iX6z6lfl3Q"/>
</p:tagLst>
</file>

<file path=ppt/tags/tag65.xml><?xml version="1.0" encoding="utf-8"?>
<p:tagLst xmlns:a="http://schemas.openxmlformats.org/drawingml/2006/main" xmlns:r="http://schemas.openxmlformats.org/officeDocument/2006/relationships" xmlns:p="http://schemas.openxmlformats.org/presentationml/2006/main">
  <p:tag name="THINKCELLSHAPEDONOTDELETE" val="pKXFYekK5hEW5iX6z6lfl3Q"/>
</p:tagLst>
</file>

<file path=ppt/tags/tag66.xml><?xml version="1.0" encoding="utf-8"?>
<p:tagLst xmlns:a="http://schemas.openxmlformats.org/drawingml/2006/main" xmlns:r="http://schemas.openxmlformats.org/officeDocument/2006/relationships" xmlns:p="http://schemas.openxmlformats.org/presentationml/2006/main">
  <p:tag name="THINKCELLSHAPEDONOTDELETE" val="pKXFYekK5hEW5iX6z6lfl3Q"/>
</p:tagLst>
</file>

<file path=ppt/tags/tag67.xml><?xml version="1.0" encoding="utf-8"?>
<p:tagLst xmlns:a="http://schemas.openxmlformats.org/drawingml/2006/main" xmlns:r="http://schemas.openxmlformats.org/officeDocument/2006/relationships" xmlns:p="http://schemas.openxmlformats.org/presentationml/2006/main">
  <p:tag name="THINKCELLSHAPEDONOTDELETE" val="pKXFYekK5hEW5iX6z6lfl3Q"/>
</p:tagLst>
</file>

<file path=ppt/tags/tag68.xml><?xml version="1.0" encoding="utf-8"?>
<p:tagLst xmlns:a="http://schemas.openxmlformats.org/drawingml/2006/main" xmlns:r="http://schemas.openxmlformats.org/officeDocument/2006/relationships" xmlns:p="http://schemas.openxmlformats.org/presentationml/2006/main">
  <p:tag name="THINKCELLSHAPEDONOTDELETE" val="pKXFYekK5hEW5iX6z6lfl3Q"/>
</p:tagLst>
</file>

<file path=ppt/tags/tag69.xml><?xml version="1.0" encoding="utf-8"?>
<p:tagLst xmlns:a="http://schemas.openxmlformats.org/drawingml/2006/main" xmlns:r="http://schemas.openxmlformats.org/officeDocument/2006/relationships" xmlns:p="http://schemas.openxmlformats.org/presentationml/2006/main">
  <p:tag name="THINKCELLSHAPEDONOTDELETE" val="pKXFYekK5hEW5iX6z6lfl3Q"/>
</p:tagLst>
</file>

<file path=ppt/tags/tag7.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70.xml><?xml version="1.0" encoding="utf-8"?>
<p:tagLst xmlns:a="http://schemas.openxmlformats.org/drawingml/2006/main" xmlns:r="http://schemas.openxmlformats.org/officeDocument/2006/relationships" xmlns:p="http://schemas.openxmlformats.org/presentationml/2006/main">
  <p:tag name="THINKCELLSHAPEDONOTDELETE" val="pKXFYekK5hEW5iX6z6lfl3Q"/>
</p:tagLst>
</file>

<file path=ppt/tags/tag71.xml><?xml version="1.0" encoding="utf-8"?>
<p:tagLst xmlns:a="http://schemas.openxmlformats.org/drawingml/2006/main" xmlns:r="http://schemas.openxmlformats.org/officeDocument/2006/relationships" xmlns:p="http://schemas.openxmlformats.org/presentationml/2006/main">
  <p:tag name="THINKCELLSHAPEDONOTDELETE" val="pKXFYekK5hEW5iX6z6lfl3Q"/>
</p:tagLst>
</file>

<file path=ppt/tags/tag72.xml><?xml version="1.0" encoding="utf-8"?>
<p:tagLst xmlns:a="http://schemas.openxmlformats.org/drawingml/2006/main" xmlns:r="http://schemas.openxmlformats.org/officeDocument/2006/relationships" xmlns:p="http://schemas.openxmlformats.org/presentationml/2006/main">
  <p:tag name="THINKCELLSHAPEDONOTDELETE" val="pKXFYekK5hEW5iX6z6lfl3Q"/>
</p:tagLst>
</file>

<file path=ppt/tags/tag73.xml><?xml version="1.0" encoding="utf-8"?>
<p:tagLst xmlns:a="http://schemas.openxmlformats.org/drawingml/2006/main" xmlns:r="http://schemas.openxmlformats.org/officeDocument/2006/relationships" xmlns:p="http://schemas.openxmlformats.org/presentationml/2006/main">
  <p:tag name="THINKCELLSHAPEDONOTDELETE" val="pKXFYekK5hEW5iX6z6lfl3Q"/>
</p:tagLst>
</file>

<file path=ppt/tags/tag74.xml><?xml version="1.0" encoding="utf-8"?>
<p:tagLst xmlns:a="http://schemas.openxmlformats.org/drawingml/2006/main" xmlns:r="http://schemas.openxmlformats.org/officeDocument/2006/relationships" xmlns:p="http://schemas.openxmlformats.org/presentationml/2006/main">
  <p:tag name="THINKCELLSHAPEDONOTDELETE" val="pKXFYekK5hEW5iX6z6lfl3Q"/>
</p:tagLst>
</file>

<file path=ppt/tags/tag75.xml><?xml version="1.0" encoding="utf-8"?>
<p:tagLst xmlns:a="http://schemas.openxmlformats.org/drawingml/2006/main" xmlns:r="http://schemas.openxmlformats.org/officeDocument/2006/relationships" xmlns:p="http://schemas.openxmlformats.org/presentationml/2006/main">
  <p:tag name="THINKCELLSHAPEDONOTDELETE" val="pKXFYekK5hEW5iX6z6lfl3Q"/>
</p:tagLst>
</file>

<file path=ppt/tags/tag76.xml><?xml version="1.0" encoding="utf-8"?>
<p:tagLst xmlns:a="http://schemas.openxmlformats.org/drawingml/2006/main" xmlns:r="http://schemas.openxmlformats.org/officeDocument/2006/relationships" xmlns:p="http://schemas.openxmlformats.org/presentationml/2006/main">
  <p:tag name="THINKCELLSHAPEDONOTDELETE" val="pKXFYekK5hEW5iX6z6lfl3Q"/>
</p:tagLst>
</file>

<file path=ppt/tags/tag77.xml><?xml version="1.0" encoding="utf-8"?>
<p:tagLst xmlns:a="http://schemas.openxmlformats.org/drawingml/2006/main" xmlns:r="http://schemas.openxmlformats.org/officeDocument/2006/relationships" xmlns:p="http://schemas.openxmlformats.org/presentationml/2006/main">
  <p:tag name="THINKCELLSHAPEDONOTDELETE" val="pKXFYekK5hEW5iX6z6lfl3Q"/>
</p:tagLst>
</file>

<file path=ppt/tags/tag78.xml><?xml version="1.0" encoding="utf-8"?>
<p:tagLst xmlns:a="http://schemas.openxmlformats.org/drawingml/2006/main" xmlns:r="http://schemas.openxmlformats.org/officeDocument/2006/relationships" xmlns:p="http://schemas.openxmlformats.org/presentationml/2006/main">
  <p:tag name="THINKCELLSHAPEDONOTDELETE" val="pKXFYekK5hEW5iX6z6lfl3Q"/>
</p:tagLst>
</file>

<file path=ppt/tags/tag79.xml><?xml version="1.0" encoding="utf-8"?>
<p:tagLst xmlns:a="http://schemas.openxmlformats.org/drawingml/2006/main" xmlns:r="http://schemas.openxmlformats.org/officeDocument/2006/relationships" xmlns:p="http://schemas.openxmlformats.org/presentationml/2006/main">
  <p:tag name="THINKCELLSHAPEDONOTDELETE" val="pKXFYekK5hEW5iX6z6lfl3Q"/>
</p:tagLst>
</file>

<file path=ppt/tags/tag8.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80.xml><?xml version="1.0" encoding="utf-8"?>
<p:tagLst xmlns:a="http://schemas.openxmlformats.org/drawingml/2006/main" xmlns:r="http://schemas.openxmlformats.org/officeDocument/2006/relationships" xmlns:p="http://schemas.openxmlformats.org/presentationml/2006/main">
  <p:tag name="THINKCELLSHAPEDONOTDELETE" val="pKXFYekK5hEW5iX6z6lfl3Q"/>
</p:tagLst>
</file>

<file path=ppt/tags/tag81.xml><?xml version="1.0" encoding="utf-8"?>
<p:tagLst xmlns:a="http://schemas.openxmlformats.org/drawingml/2006/main" xmlns:r="http://schemas.openxmlformats.org/officeDocument/2006/relationships" xmlns:p="http://schemas.openxmlformats.org/presentationml/2006/main">
  <p:tag name="THINKCELLSHAPEDONOTDELETE" val="pKXFYekK5hEW5iX6z6lfl3Q"/>
</p:tagLst>
</file>

<file path=ppt/tags/tag9.xml><?xml version="1.0" encoding="utf-8"?>
<p:tagLst xmlns:a="http://schemas.openxmlformats.org/drawingml/2006/main" xmlns:r="http://schemas.openxmlformats.org/officeDocument/2006/relationships" xmlns:p="http://schemas.openxmlformats.org/presentationml/2006/main">
  <p:tag name="EE4P_FORMATWIZARD_TAG" val="White"/>
</p:tagLst>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41_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spPr>
      <a:bodyPr vertOverflow="overflow" horzOverflow="overflow" wrap="none">
        <a:spAutoFit/>
      </a:bodyPr>
      <a:lstStyle>
        <a:defPPr fontAlgn="auto">
          <a:spcBef>
            <a:spcPts val="0"/>
          </a:spcBef>
          <a:spcAft>
            <a:spcPts val="0"/>
          </a:spcAft>
          <a:defRPr b="1" u="sng" dirty="0">
            <a:solidFill>
              <a:prstClr val="black"/>
            </a:solidFill>
            <a:latin typeface="+mn-ea"/>
          </a:defRPr>
        </a:defPPr>
      </a:lstStyle>
    </a:spDef>
  </a:objectDefaults>
  <a:extraClrSchemeLst/>
</a:theme>
</file>

<file path=ppt/theme/theme3.xml><?xml version="1.0" encoding="utf-8"?>
<a:theme xmlns:a="http://schemas.openxmlformats.org/drawingml/2006/main" name="4_BCG Grid 16:9">
  <a:themeElements>
    <a:clrScheme name="Custom 11">
      <a:dk1>
        <a:srgbClr val="575757"/>
      </a:dk1>
      <a:lt1>
        <a:sysClr val="window" lastClr="FFFFFF"/>
      </a:lt1>
      <a:dk2>
        <a:srgbClr val="FF8222"/>
      </a:dk2>
      <a:lt2>
        <a:srgbClr val="F2F2F2"/>
      </a:lt2>
      <a:accent1>
        <a:srgbClr val="C85600"/>
      </a:accent1>
      <a:accent2>
        <a:srgbClr val="C9700A"/>
      </a:accent2>
      <a:accent3>
        <a:srgbClr val="D4DF33"/>
      </a:accent3>
      <a:accent4>
        <a:srgbClr val="E48D4A"/>
      </a:accent4>
      <a:accent5>
        <a:srgbClr val="6E6F73"/>
      </a:accent5>
      <a:accent6>
        <a:srgbClr val="295E7E"/>
      </a:accent6>
      <a:hlink>
        <a:srgbClr val="2E3558"/>
      </a:hlink>
      <a:folHlink>
        <a:srgbClr val="2E3558"/>
      </a:folHlink>
    </a:clrScheme>
    <a:fontScheme name="BCG Trebuchet">
      <a:majorFont>
        <a:latin typeface="Trebuchet MS"/>
        <a:ea typeface=""/>
        <a:cs typeface=""/>
      </a:majorFont>
      <a:minorFont>
        <a:latin typeface="Trebuchet MS"/>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spDef>
      <a:spPr>
        <a:custGeom>
          <a:avLst/>
          <a:gdLst/>
          <a:ahLst/>
          <a:cxnLst/>
          <a:rect l="l" t="t" r="r" b="b"/>
          <a:pathLst/>
        </a:custGeom>
        <a:noFill/>
        <a:ln w="76200">
          <a:gradFill flip="none" rotWithShape="1">
            <a:gsLst>
              <a:gs pos="0">
                <a:schemeClr val="accent2"/>
              </a:gs>
              <a:gs pos="100000">
                <a:schemeClr val="tx2"/>
              </a:gs>
            </a:gsLst>
            <a:lin ang="2700000" scaled="1"/>
            <a:tileRect/>
          </a:gradFill>
        </a:ln>
      </a:spPr>
      <a:bodyPr vertOverflow="overflow" horzOverflow="overflow" lIns="0" tIns="0" rIns="0" bIns="0" rtlCol="0" anchor="ctr"/>
      <a:lstStyle>
        <a:defPPr algn="ctr">
          <a:lnSpc>
            <a:spcPct val="95000"/>
          </a:lnSpc>
          <a:defRPr sz="2000" kern="0" dirty="0" smtClean="0">
            <a:solidFill>
              <a:srgbClr val="575757"/>
            </a:solidFill>
            <a:latin typeface="Meiryo UI"/>
            <a:ea typeface="Meiryo UI"/>
          </a:defRPr>
        </a:defPPr>
      </a:lstStyle>
      <a:style>
        <a:lnRef idx="2">
          <a:schemeClr val="accent1">
            <a:shade val="50000"/>
          </a:schemeClr>
        </a:lnRef>
        <a:fillRef idx="1">
          <a:schemeClr val="accent1"/>
        </a:fillRef>
        <a:effectRef idx="0">
          <a:schemeClr val="accent1"/>
        </a:effectRef>
        <a:fontRef idx="minor">
          <a:schemeClr val="lt1"/>
        </a:fontRef>
      </a:style>
    </a:spDef>
    <a:lnDef>
      <a:spPr>
        <a:custGeom>
          <a:avLst/>
          <a:gdLst/>
          <a:ahLst/>
          <a:cxnLst/>
          <a:rect l="l" t="t" r="r" b="b"/>
          <a:pathLst/>
        </a:custGeom>
        <a:ln w="9525" cap="rnd">
          <a:solidFill>
            <a:schemeClr val="tx1">
              <a:lumMod val="60000"/>
              <a:lumOff val="40000"/>
            </a:schemeClr>
          </a:solidFill>
          <a:prstDash val="solid"/>
          <a:round/>
        </a:ln>
      </a:spPr>
      <a:bodyPr vertOverflow="overflow" horzOverflow="overflow"/>
      <a:lstStyle/>
      <a:style>
        <a:lnRef idx="1">
          <a:schemeClr val="accent1"/>
        </a:lnRef>
        <a:fillRef idx="0">
          <a:schemeClr val="accent1"/>
        </a:fillRef>
        <a:effectRef idx="0">
          <a:schemeClr val="accent1"/>
        </a:effectRef>
        <a:fontRef idx="minor">
          <a:schemeClr val="tx1"/>
        </a:fontRef>
      </a:style>
    </a:lnDef>
    <a:txDef>
      <a:spPr>
        <a:custGeom>
          <a:avLst/>
          <a:gdLst/>
          <a:ahLst/>
          <a:cxnLst/>
          <a:rect l="l" t="t" r="r" b="b"/>
          <a:pathLst/>
        </a:custGeom>
        <a:noFill/>
        <a:ln w="9525" cap="rnd">
          <a:noFill/>
          <a:prstDash val="solid"/>
          <a:round/>
        </a:ln>
      </a:spPr>
      <a:bodyPr rot="0" vertOverflow="overflow" horzOverflow="overflow" wrap="none" numCol="1" spcCol="0" rtlCol="0" fromWordArt="0" anchor="ctr" anchorCtr="0" forceAA="0" compatLnSpc="1"/>
      <a:lstStyle>
        <a:defPPr algn="ctr">
          <a:defRPr dirty="0" err="1" smtClean="0">
            <a:solidFill>
              <a:srgbClr val="575757"/>
            </a:solidFill>
          </a:defRPr>
        </a:defPPr>
      </a:lstStyle>
      <a:style>
        <a:lnRef idx="2">
          <a:schemeClr val="accent1">
            <a:shade val="50000"/>
          </a:schemeClr>
        </a:lnRef>
        <a:fillRef idx="1">
          <a:schemeClr val="accent1"/>
        </a:fillRef>
        <a:effectRef idx="0">
          <a:schemeClr val="accent1"/>
        </a:effectRef>
        <a:fontRef idx="minor">
          <a:schemeClr val="lt1"/>
        </a:fontRef>
      </a:style>
    </a:txDef>
  </a:objectDefaults>
  <a:extraClrSchemeLst/>
</a:theme>
</file>

<file path=ppt/theme/theme4.xml><?xml version="1.0" encoding="utf-8"?>
<a:theme xmlns:a="http://schemas.openxmlformats.org/drawingml/2006/main" name="2_BCG Grid 16:9">
  <a:themeElements>
    <a:clrScheme name="Custom 11">
      <a:dk1>
        <a:srgbClr val="575757"/>
      </a:dk1>
      <a:lt1>
        <a:sysClr val="window" lastClr="FFFFFF"/>
      </a:lt1>
      <a:dk2>
        <a:srgbClr val="FF8222"/>
      </a:dk2>
      <a:lt2>
        <a:srgbClr val="F2F2F2"/>
      </a:lt2>
      <a:accent1>
        <a:srgbClr val="C85600"/>
      </a:accent1>
      <a:accent2>
        <a:srgbClr val="C9700A"/>
      </a:accent2>
      <a:accent3>
        <a:srgbClr val="D4DF33"/>
      </a:accent3>
      <a:accent4>
        <a:srgbClr val="E48D4A"/>
      </a:accent4>
      <a:accent5>
        <a:srgbClr val="6E6F73"/>
      </a:accent5>
      <a:accent6>
        <a:srgbClr val="295E7E"/>
      </a:accent6>
      <a:hlink>
        <a:srgbClr val="2E3558"/>
      </a:hlink>
      <a:folHlink>
        <a:srgbClr val="2E3558"/>
      </a:folHlink>
    </a:clrScheme>
    <a:fontScheme name="BCG Trebuchet">
      <a:majorFont>
        <a:latin typeface="Trebuchet MS"/>
        <a:ea typeface=""/>
        <a:cs typeface=""/>
      </a:majorFont>
      <a:minorFont>
        <a:latin typeface="Trebuchet MS"/>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spDef>
      <a:spPr>
        <a:custGeom>
          <a:avLst/>
          <a:gdLst/>
          <a:ahLst/>
          <a:cxnLst/>
          <a:rect l="l" t="t" r="r" b="b"/>
          <a:pathLst/>
        </a:custGeom>
        <a:solidFill>
          <a:srgbClr val="E71C57"/>
        </a:solidFill>
        <a:ln w="76200" cap="flat" cmpd="sng" algn="ctr">
          <a:noFill/>
          <a:prstDash val="solid"/>
        </a:ln>
        <a:effectLst/>
      </a:spPr>
      <a:bodyPr vertOverflow="overflow" horzOverflow="overflow" lIns="0" tIns="0" rIns="0" bIns="0" rtlCol="0" anchor="ctr"/>
      <a:lstStyle>
        <a:defPPr algn="ctr">
          <a:lnSpc>
            <a:spcPct val="95000"/>
          </a:lnSpc>
          <a:defRPr kumimoji="1" sz="2000" kern="0" dirty="0">
            <a:solidFill>
              <a:srgbClr val="575757"/>
            </a:solidFill>
            <a:latin typeface="Meiryo UI"/>
            <a:ea typeface="Meiryo UI"/>
          </a:defRPr>
        </a:defPPr>
      </a:lstStyle>
      <a:style>
        <a:lnRef idx="2">
          <a:schemeClr val="accent1">
            <a:shade val="50000"/>
          </a:schemeClr>
        </a:lnRef>
        <a:fillRef idx="1">
          <a:schemeClr val="accent1"/>
        </a:fillRef>
        <a:effectRef idx="0">
          <a:schemeClr val="accent1"/>
        </a:effectRef>
        <a:fontRef idx="minor">
          <a:schemeClr val="lt1"/>
        </a:fontRef>
      </a:style>
    </a:spDef>
    <a:lnDef>
      <a:spPr>
        <a:custGeom>
          <a:avLst/>
          <a:gdLst/>
          <a:ahLst/>
          <a:cxnLst/>
          <a:rect l="l" t="t" r="r" b="b"/>
          <a:pathLst/>
        </a:custGeom>
        <a:ln w="9525" cap="rnd">
          <a:solidFill>
            <a:schemeClr val="tx1">
              <a:lumMod val="60000"/>
              <a:lumOff val="40000"/>
            </a:schemeClr>
          </a:solidFill>
          <a:prstDash val="solid"/>
          <a:round/>
        </a:ln>
      </a:spPr>
      <a:bodyPr vertOverflow="overflow" horzOverflow="overflow"/>
      <a:lstStyle/>
      <a:style>
        <a:lnRef idx="1">
          <a:schemeClr val="accent1"/>
        </a:lnRef>
        <a:fillRef idx="0">
          <a:schemeClr val="accent1"/>
        </a:fillRef>
        <a:effectRef idx="0">
          <a:schemeClr val="accent1"/>
        </a:effectRef>
        <a:fontRef idx="minor">
          <a:schemeClr val="tx1"/>
        </a:fontRef>
      </a:style>
    </a:lnDef>
    <a:txDef>
      <a:spPr>
        <a:custGeom>
          <a:avLst/>
          <a:gdLst/>
          <a:ahLst/>
          <a:cxnLst/>
          <a:rect l="l" t="t" r="r" b="b"/>
          <a:pathLst/>
        </a:custGeom>
        <a:noFill/>
        <a:ln w="9525" cap="rnd">
          <a:noFill/>
          <a:prstDash val="solid"/>
          <a:round/>
        </a:ln>
      </a:spPr>
      <a:bodyPr rot="0" vertOverflow="overflow" horzOverflow="overflow" wrap="none" numCol="1" spcCol="0" rtlCol="0" fromWordArt="0" anchor="ctr" anchorCtr="0" forceAA="0" compatLnSpc="1"/>
      <a:lstStyle>
        <a:defPPr algn="ctr">
          <a:defRPr dirty="0" err="1" smtClean="0">
            <a:solidFill>
              <a:srgbClr val="575757"/>
            </a:solidFill>
          </a:defRPr>
        </a:defPPr>
      </a:lstStyle>
      <a:style>
        <a:lnRef idx="2">
          <a:schemeClr val="accent1">
            <a:shade val="50000"/>
          </a:schemeClr>
        </a:lnRef>
        <a:fillRef idx="1">
          <a:schemeClr val="accent1"/>
        </a:fillRef>
        <a:effectRef idx="0">
          <a:schemeClr val="accent1"/>
        </a:effectRef>
        <a:fontRef idx="minor">
          <a:schemeClr val="lt1"/>
        </a:fontRef>
      </a:style>
    </a:txDef>
  </a:objectDefaults>
  <a:extraClrSchemeLst/>
</a:theme>
</file>

<file path=ppt/theme/theme5.xml><?xml version="1.0" encoding="utf-8"?>
<a:theme xmlns:a="http://schemas.openxmlformats.org/drawingml/2006/main" name="1_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6.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7.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505a618d-a2cc-4bdb-a7da-85f63a8ca2d0">
      <UserInfo>
        <DisplayName/>
        <AccountId xsi:nil="true"/>
        <AccountType/>
      </UserInfo>
    </SharedWithUsers>
    <lcf76f155ced4ddcb4097134ff3c332f xmlns="b454fdad-32bf-4c6e-9a91-45e378b88d22">
      <Terms xmlns="http://schemas.microsoft.com/office/infopath/2007/PartnerControls"/>
    </lcf76f155ced4ddcb4097134ff3c332f>
    <_x62c5__x5f53_ xmlns="b454fdad-32bf-4c6e-9a91-45e378b88d22">
      <Value>その他</Value>
    </_x62c5__x5f53_>
    <_Flow_SignoffStatus xmlns="b454fdad-32bf-4c6e-9a91-45e378b88d22" xsi:nil="true"/>
    <TaxCatchAll xmlns="505a618d-a2cc-4bdb-a7da-85f63a8ca2d0" xsi:nil="true"/>
    <_x30ad__x30fc__x30ef__x30fc__x30c9_ xmlns="b454fdad-32bf-4c6e-9a91-45e378b88d22" xsi:nil="true"/>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0CA1C08B00437240AE8175E41DC455B1" ma:contentTypeVersion="20" ma:contentTypeDescription="新しいドキュメントを作成します。" ma:contentTypeScope="" ma:versionID="80d1f3ccd2c49c48d333f571d1b1c356">
  <xsd:schema xmlns:xsd="http://www.w3.org/2001/XMLSchema" xmlns:xs="http://www.w3.org/2001/XMLSchema" xmlns:p="http://schemas.microsoft.com/office/2006/metadata/properties" xmlns:ns2="b454fdad-32bf-4c6e-9a91-45e378b88d22" xmlns:ns3="505a618d-a2cc-4bdb-a7da-85f63a8ca2d0" targetNamespace="http://schemas.microsoft.com/office/2006/metadata/properties" ma:root="true" ma:fieldsID="a47c967bdfefd0854ae5562e680e5e17" ns2:_="" ns3:_="">
    <xsd:import namespace="b454fdad-32bf-4c6e-9a91-45e378b88d22"/>
    <xsd:import namespace="505a618d-a2cc-4bdb-a7da-85f63a8ca2d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MediaServiceLocation" minOccurs="0"/>
                <xsd:element ref="ns3:TaxCatchAll" minOccurs="0"/>
                <xsd:element ref="ns2:lcf76f155ced4ddcb4097134ff3c332f" minOccurs="0"/>
                <xsd:element ref="ns2:MediaServiceOCR" minOccurs="0"/>
                <xsd:element ref="ns3:SharedWithUsers" minOccurs="0"/>
                <xsd:element ref="ns3:SharedWithDetails" minOccurs="0"/>
                <xsd:element ref="ns2:_x30ad__x30fc__x30ef__x30fc__x30c9_" minOccurs="0"/>
                <xsd:element ref="ns2:_x62c5__x5f53_" minOccurs="0"/>
                <xsd:element ref="ns2:_Flow_Signoff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454fdad-32bf-4c6e-9a91-45e378b88d2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Location" ma:index="16" nillable="true" ma:displayName="Location" ma:description="" ma:indexed="true" ma:internalName="MediaServiceLocation" ma:readOnly="true">
      <xsd:simpleType>
        <xsd:restriction base="dms:Text"/>
      </xsd:simpleType>
    </xsd:element>
    <xsd:element name="lcf76f155ced4ddcb4097134ff3c332f" ma:index="19"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_x30ad__x30fc__x30ef__x30fc__x30c9_" ma:index="23" nillable="true" ma:displayName="キーワード" ma:format="Dropdown" ma:internalName="_x30ad__x30fc__x30ef__x30fc__x30c9_">
      <xsd:simpleType>
        <xsd:restriction base="dms:Note">
          <xsd:maxLength value="255"/>
        </xsd:restriction>
      </xsd:simpleType>
    </xsd:element>
    <xsd:element name="_x62c5__x5f53_" ma:index="24" nillable="true" ma:displayName="担当" ma:default="その他" ma:format="Dropdown" ma:internalName="_x62c5__x5f53_">
      <xsd:complexType>
        <xsd:complexContent>
          <xsd:extension base="dms:MultiChoiceFillIn">
            <xsd:sequence>
              <xsd:element name="Value" maxOccurs="unbounded" minOccurs="0" nillable="true">
                <xsd:simpleType>
                  <xsd:union memberTypes="dms:Text">
                    <xsd:simpleType>
                      <xsd:restriction base="dms:Choice">
                        <xsd:enumeration value="K Program"/>
                        <xsd:enumeration value="シンクタンク"/>
                        <xsd:enumeration value="その他"/>
                      </xsd:restriction>
                    </xsd:simpleType>
                  </xsd:union>
                </xsd:simpleType>
              </xsd:element>
            </xsd:sequence>
          </xsd:extension>
        </xsd:complexContent>
      </xsd:complexType>
    </xsd:element>
    <xsd:element name="_Flow_SignoffStatus" ma:index="25" nillable="true" ma:displayName="承認の状態" ma:internalName="_x627f__x8a8d__x306e__x72b6__x614b_">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05a618d-a2cc-4bdb-a7da-85f63a8ca2d0"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46723d2d-5738-4954-8567-6dae2123139c}" ma:internalName="TaxCatchAll" ma:showField="CatchAllData" ma:web="505a618d-a2cc-4bdb-a7da-85f63a8ca2d0">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14D281E-205F-4A2E-96AB-CD5A3A5324E6}">
  <ds:schemaRefs>
    <ds:schemaRef ds:uri="42ca5693-5fe6-4fc5-8e92-8d9e1d7f9ac7"/>
    <ds:schemaRef ds:uri="54db6f9f-51bd-409a-8366-5c89c230db2a"/>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505a618d-a2cc-4bdb-a7da-85f63a8ca2d0"/>
    <ds:schemaRef ds:uri="b454fdad-32bf-4c6e-9a91-45e378b88d22"/>
  </ds:schemaRefs>
</ds:datastoreItem>
</file>

<file path=customXml/itemProps2.xml><?xml version="1.0" encoding="utf-8"?>
<ds:datastoreItem xmlns:ds="http://schemas.openxmlformats.org/officeDocument/2006/customXml" ds:itemID="{EFCE9D07-581B-47F9-A684-3C00BF3001D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454fdad-32bf-4c6e-9a91-45e378b88d22"/>
    <ds:schemaRef ds:uri="505a618d-a2cc-4bdb-a7da-85f63a8ca2d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90B92BF-7977-4D8A-B6FB-F4F6599AD67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Words>21433</Words>
  <PresentationFormat>画面に合わせる (4:3)</PresentationFormat>
  <Paragraphs>2965</Paragraphs>
  <Slides>89</Slides>
  <Notes>71</Notes>
  <HiddenSlides>0</HiddenSlides>
  <MMClips>0</MMClips>
  <ScaleCrop>false</ScaleCrop>
  <HeadingPairs>
    <vt:vector size="8" baseType="variant">
      <vt:variant>
        <vt:lpstr>使用されているフォント</vt:lpstr>
      </vt:variant>
      <vt:variant>
        <vt:i4>15</vt:i4>
      </vt:variant>
      <vt:variant>
        <vt:lpstr>テーマ</vt:lpstr>
      </vt:variant>
      <vt:variant>
        <vt:i4>5</vt:i4>
      </vt:variant>
      <vt:variant>
        <vt:lpstr>埋め込まれた OLE サーバー</vt:lpstr>
      </vt:variant>
      <vt:variant>
        <vt:i4>1</vt:i4>
      </vt:variant>
      <vt:variant>
        <vt:lpstr>スライド タイトル</vt:lpstr>
      </vt:variant>
      <vt:variant>
        <vt:i4>89</vt:i4>
      </vt:variant>
    </vt:vector>
  </HeadingPairs>
  <TitlesOfParts>
    <vt:vector size="110" baseType="lpstr">
      <vt:lpstr>BIZ UDPゴシック</vt:lpstr>
      <vt:lpstr>Meiryo UI</vt:lpstr>
      <vt:lpstr>ＭＳ Ｐゴシック</vt:lpstr>
      <vt:lpstr>ＭＳ Ｐゴシック 本文</vt:lpstr>
      <vt:lpstr>ＭＳ ゴシック</vt:lpstr>
      <vt:lpstr>MSPゴシック</vt:lpstr>
      <vt:lpstr>Yu Gothic UI</vt:lpstr>
      <vt:lpstr>メイリオ</vt:lpstr>
      <vt:lpstr>游ゴシック</vt:lpstr>
      <vt:lpstr>Arial</vt:lpstr>
      <vt:lpstr>Calibri</vt:lpstr>
      <vt:lpstr>Century</vt:lpstr>
      <vt:lpstr>Tahoma</vt:lpstr>
      <vt:lpstr>Trebuchet MS</vt:lpstr>
      <vt:lpstr>Wingdings</vt:lpstr>
      <vt:lpstr>標準デザイン</vt:lpstr>
      <vt:lpstr>41_デザインの設定</vt:lpstr>
      <vt:lpstr>4_BCG Grid 16:9</vt:lpstr>
      <vt:lpstr>2_BCG Grid 16:9</vt:lpstr>
      <vt:lpstr>1_標準デザイン</vt:lpstr>
      <vt:lpstr>think-cell スライド</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 地域の現状と抱えている課題</vt:lpstr>
      <vt:lpstr> 目指す姿と実現ステップ</vt:lpstr>
      <vt:lpstr> 成果 (アウトカム) 指標 a. ロジックツリー</vt:lpstr>
      <vt:lpstr> 成果 (アウトカム) 指標 a. ロジックツリー</vt:lpstr>
      <vt:lpstr> 成果 (アウトカム) 指標 a. ロジックツリー</vt:lpstr>
      <vt:lpstr> 成果 (アウトカム) 指標 b.成果 (アウトカム) 指標の設定</vt:lpstr>
      <vt:lpstr> ソリューションの概要</vt:lpstr>
      <vt:lpstr>ソリューション等の採用理由 無線通信技術の必要性・妥当性</vt:lpstr>
      <vt:lpstr>費用</vt:lpstr>
      <vt:lpstr> 費用対効果</vt:lpstr>
      <vt:lpstr>計画</vt:lpstr>
      <vt:lpstr>PowerPoint プレゼンテーション</vt:lpstr>
      <vt:lpstr> 横展開計画・スケジュール a.実装・横展開に向けた具体的計画</vt:lpstr>
      <vt:lpstr> 横展開計画・スケジュール b.横展開の体制</vt:lpstr>
      <vt:lpstr> 資金計画</vt:lpstr>
      <vt:lpstr> エコシステム</vt:lpstr>
      <vt:lpstr> 他地域への横展開の方策・普及啓発活動</vt:lpstr>
      <vt:lpstr> 「デジ活」中山間地域への登録事業</vt:lpstr>
      <vt:lpstr>PowerPoint プレゼンテーション</vt:lpstr>
      <vt:lpstr>XXXXXXXXXXXXXX(事業名を記載) 1行説明（例：○○を××で解決する△△）</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0x0101000CA1C08B00437240AE8175E41DC455B1</vt:lpwstr>
  </property>
  <property fmtid="{D5CDD505-2E9C-101B-9397-08002B2CF9AE}" pid="3" name="MediaServiceImageTags">
    <vt:lpwstr/>
  </property>
  <property fmtid="{D5CDD505-2E9C-101B-9397-08002B2CF9AE}" pid="4" name="担当">
    <vt:lpwstr>その他</vt:lpwstr>
  </property>
  <property fmtid="{D5CDD505-2E9C-101B-9397-08002B2CF9AE}" pid="5" name="Order">
    <vt:r8>251359400</vt:r8>
  </property>
  <property fmtid="{D5CDD505-2E9C-101B-9397-08002B2CF9AE}" pid="6" name="xd_ProgID">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TriggerFlowInfo">
    <vt:lpwstr/>
  </property>
  <property fmtid="{D5CDD505-2E9C-101B-9397-08002B2CF9AE}" pid="11" name="xd_Signature">
    <vt:bool>false</vt:bool>
  </property>
</Properties>
</file>