
<file path=[Content_Types].xml><?xml version="1.0" encoding="utf-8"?>
<Types xmlns="http://schemas.openxmlformats.org/package/2006/content-types">
  <Default ContentType="application/vnd.ms-office.activeX" Extension="bin"/>
  <Default ContentType="image/jpeg" Extension="jpe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office.activeX+xml" PartName="/ppt/activeX/activeX1.xml"/>
  <Override ContentType="application/vnd.ms-office.activeX+xml" PartName="/ppt/activeX/activeX2.xml"/>
  <Override ContentType="application/vnd.ms-office.activeX+xml" PartName="/ppt/activeX/activeX3.xml"/>
  <Override ContentType="application/vnd.ms-office.activeX+xml" PartName="/ppt/activeX/activeX4.xml"/>
  <Override ContentType="application/vnd.ms-office.activeX+xml" PartName="/ppt/activeX/activeX5.xml"/>
  <Override ContentType="application/vnd.ms-office.activeX+xml" PartName="/ppt/activeX/activeX6.xml"/>
  <Override ContentType="application/vnd.ms-office.activeX+xml" PartName="/ppt/activeX/activeX7.xml"/>
  <Override ContentType="application/vnd.ms-office.activeX+xml" PartName="/ppt/activeX/activeX8.xml"/>
  <Override ContentType="application/vnd.ms-office.activeX+xml" PartName="/ppt/activeX/activeX9.xml"/>
  <Override ContentType="application/vnd.ms-office.activeX+xml" PartName="/ppt/activeX/activeX10.xml"/>
  <Override ContentType="application/vnd.ms-office.activeX+xml" PartName="/ppt/activeX/activeX11.xml"/>
  <Override ContentType="application/vnd.ms-office.activeX+xml" PartName="/ppt/activeX/activeX12.xml"/>
  <Override ContentType="application/vnd.ms-office.activeX+xml" PartName="/ppt/activeX/activeX13.xml"/>
  <Override ContentType="application/vnd.ms-office.activeX+xml" PartName="/ppt/activeX/activeX14.xml"/>
  <Override ContentType="application/vnd.ms-office.activeX+xml" PartName="/ppt/activeX/activeX15.xml"/>
  <Override ContentType="application/vnd.ms-office.activeX+xml" PartName="/ppt/activeX/activeX16.xml"/>
  <Override ContentType="application/vnd.ms-office.activeX+xml" PartName="/ppt/activeX/activeX17.xml"/>
  <Override ContentType="application/vnd.ms-office.activeX+xml" PartName="/ppt/activeX/activeX18.xml"/>
  <Override ContentType="application/vnd.ms-office.activeX+xml" PartName="/ppt/activeX/activeX19.xml"/>
  <Override ContentType="application/vnd.ms-office.activeX+xml" PartName="/ppt/activeX/activeX20.xml"/>
  <Override ContentType="application/vnd.ms-office.activeX+xml" PartName="/ppt/activeX/activeX21.xml"/>
  <Override ContentType="application/vnd.ms-office.activeX+xml" PartName="/ppt/activeX/activeX22.xml"/>
  <Override ContentType="application/vnd.ms-office.activeX+xml" PartName="/ppt/activeX/activeX23.xml"/>
  <Override ContentType="application/vnd.ms-office.activeX+xml" PartName="/ppt/activeX/activeX24.xml"/>
  <Override ContentType="application/vnd.ms-office.activeX+xml" PartName="/ppt/activeX/activeX25.xml"/>
  <Override ContentType="application/vnd.ms-office.activeX+xml" PartName="/ppt/activeX/activeX26.xml"/>
  <Override ContentType="application/vnd.ms-office.activeX+xml" PartName="/ppt/activeX/activeX27.xml"/>
  <Override ContentType="application/vnd.ms-office.activeX+xml" PartName="/ppt/activeX/activeX28.xml"/>
  <Override ContentType="application/vnd.ms-office.activeX+xml" PartName="/ppt/activeX/activeX29.xml"/>
  <Override ContentType="application/vnd.ms-office.activeX+xml" PartName="/ppt/activeX/activeX30.xml"/>
  <Override ContentType="application/vnd.ms-office.activeX+xml" PartName="/ppt/activeX/activeX31.xml"/>
  <Override ContentType="application/vnd.ms-office.activeX+xml" PartName="/ppt/activeX/activeX32.xml"/>
  <Override ContentType="application/vnd.ms-office.activeX+xml" PartName="/ppt/activeX/activeX33.xml"/>
  <Override ContentType="application/vnd.ms-office.activeX+xml" PartName="/ppt/activeX/activeX34.xml"/>
  <Override ContentType="application/vnd.ms-office.activeX+xml" PartName="/ppt/activeX/activeX35.xml"/>
  <Override ContentType="application/vnd.ms-office.activeX+xml" PartName="/ppt/activeX/activeX36.xml"/>
  <Override ContentType="application/vnd.ms-office.activeX+xml" PartName="/ppt/activeX/activeX37.xml"/>
  <Override ContentType="application/vnd.ms-office.activeX+xml" PartName="/ppt/activeX/activeX38.xml"/>
  <Override ContentType="application/vnd.ms-office.activeX+xml" PartName="/ppt/activeX/activeX39.xml"/>
  <Override ContentType="application/vnd.ms-office.activeX+xml" PartName="/ppt/activeX/activeX40.xml"/>
  <Override ContentType="application/vnd.ms-office.activeX+xml" PartName="/ppt/activeX/activeX41.xml"/>
  <Override ContentType="application/vnd.ms-office.activeX+xml" PartName="/ppt/activeX/activeX42.xml"/>
  <Override ContentType="application/vnd.ms-office.activeX+xml" PartName="/ppt/activeX/activeX43.xml"/>
  <Override ContentType="application/vnd.ms-office.activeX+xml" PartName="/ppt/activeX/activeX44.xml"/>
  <Override ContentType="application/vnd.ms-office.activeX+xml" PartName="/ppt/activeX/activeX45.xml"/>
  <Override ContentType="application/vnd.ms-office.activeX+xml" PartName="/ppt/activeX/activeX46.xml"/>
  <Override ContentType="application/vnd.ms-office.activeX+xml" PartName="/ppt/activeX/activeX47.xml"/>
  <Override ContentType="application/vnd.ms-office.activeX+xml" PartName="/ppt/activeX/activeX48.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11"/>
  </p:notesMasterIdLst>
  <p:handoutMasterIdLst>
    <p:handoutMasterId r:id="rId12"/>
  </p:handoutMasterIdLst>
  <p:sldIdLst>
    <p:sldId id="285" r:id="rId5"/>
    <p:sldId id="281" r:id="rId6"/>
    <p:sldId id="298" r:id="rId7"/>
    <p:sldId id="297" r:id="rId8"/>
    <p:sldId id="296" r:id="rId9"/>
    <p:sldId id="295" r:id="rId10"/>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CC66"/>
    <a:srgbClr val="D6F2D9"/>
    <a:srgbClr val="DDFFDD"/>
    <a:srgbClr val="CCFFCC"/>
    <a:srgbClr val="D0E9F0"/>
    <a:srgbClr val="FCEEF8"/>
    <a:srgbClr val="FEFECA"/>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4660"/>
  </p:normalViewPr>
  <p:slideViewPr>
    <p:cSldViewPr snapToGrid="0">
      <p:cViewPr varScale="1">
        <p:scale>
          <a:sx n="104" d="100"/>
          <a:sy n="104" d="100"/>
        </p:scale>
        <p:origin x="207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notesMasters/notesMaster1.xml" Type="http://schemas.openxmlformats.org/officeDocument/2006/relationships/notesMaster"/><Relationship Id="rId12" Target="handoutMasters/handoutMaster1.xml" Type="http://schemas.openxmlformats.org/officeDocument/2006/relationships/handoutMaster"/><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activeX/_rels/activeX1.xml.rels><?xml version="1.0" encoding="UTF-8" standalone="yes"?><Relationships xmlns="http://schemas.openxmlformats.org/package/2006/relationships"><Relationship Id="rId1" Target="activeX1.bin" Type="http://schemas.microsoft.com/office/2006/relationships/activeXControlBinary"/></Relationships>
</file>

<file path=ppt/activeX/_rels/activeX10.xml.rels><?xml version="1.0" encoding="UTF-8" standalone="yes"?><Relationships xmlns="http://schemas.openxmlformats.org/package/2006/relationships"><Relationship Id="rId1" Target="activeX10.bin" Type="http://schemas.microsoft.com/office/2006/relationships/activeXControlBinary"/></Relationships>
</file>

<file path=ppt/activeX/_rels/activeX11.xml.rels><?xml version="1.0" encoding="UTF-8" standalone="yes"?><Relationships xmlns="http://schemas.openxmlformats.org/package/2006/relationships"><Relationship Id="rId1" Target="activeX11.bin" Type="http://schemas.microsoft.com/office/2006/relationships/activeXControlBinary"/></Relationships>
</file>

<file path=ppt/activeX/_rels/activeX12.xml.rels><?xml version="1.0" encoding="UTF-8" standalone="yes"?><Relationships xmlns="http://schemas.openxmlformats.org/package/2006/relationships"><Relationship Id="rId1" Target="activeX12.bin" Type="http://schemas.microsoft.com/office/2006/relationships/activeXControlBinary"/></Relationships>
</file>

<file path=ppt/activeX/_rels/activeX13.xml.rels><?xml version="1.0" encoding="UTF-8" standalone="yes"?><Relationships xmlns="http://schemas.openxmlformats.org/package/2006/relationships"><Relationship Id="rId1" Target="activeX13.bin" Type="http://schemas.microsoft.com/office/2006/relationships/activeXControlBinary"/></Relationships>
</file>

<file path=ppt/activeX/_rels/activeX14.xml.rels><?xml version="1.0" encoding="UTF-8" standalone="yes"?><Relationships xmlns="http://schemas.openxmlformats.org/package/2006/relationships"><Relationship Id="rId1" Target="activeX14.bin" Type="http://schemas.microsoft.com/office/2006/relationships/activeXControlBinary"/></Relationships>
</file>

<file path=ppt/activeX/_rels/activeX15.xml.rels><?xml version="1.0" encoding="UTF-8" standalone="yes"?><Relationships xmlns="http://schemas.openxmlformats.org/package/2006/relationships"><Relationship Id="rId1" Target="activeX15.bin" Type="http://schemas.microsoft.com/office/2006/relationships/activeXControlBinary"/></Relationships>
</file>

<file path=ppt/activeX/_rels/activeX16.xml.rels><?xml version="1.0" encoding="UTF-8" standalone="yes"?><Relationships xmlns="http://schemas.openxmlformats.org/package/2006/relationships"><Relationship Id="rId1" Target="activeX16.bin" Type="http://schemas.microsoft.com/office/2006/relationships/activeXControlBinary"/></Relationships>
</file>

<file path=ppt/activeX/_rels/activeX17.xml.rels><?xml version="1.0" encoding="UTF-8" standalone="yes"?><Relationships xmlns="http://schemas.openxmlformats.org/package/2006/relationships"><Relationship Id="rId1" Target="activeX17.bin" Type="http://schemas.microsoft.com/office/2006/relationships/activeXControlBinary"/></Relationships>
</file>

<file path=ppt/activeX/_rels/activeX18.xml.rels><?xml version="1.0" encoding="UTF-8" standalone="yes"?><Relationships xmlns="http://schemas.openxmlformats.org/package/2006/relationships"><Relationship Id="rId1" Target="activeX18.bin" Type="http://schemas.microsoft.com/office/2006/relationships/activeXControlBinary"/></Relationships>
</file>

<file path=ppt/activeX/_rels/activeX19.xml.rels><?xml version="1.0" encoding="UTF-8" standalone="yes"?><Relationships xmlns="http://schemas.openxmlformats.org/package/2006/relationships"><Relationship Id="rId1" Target="activeX19.bin" Type="http://schemas.microsoft.com/office/2006/relationships/activeXControlBinary"/></Relationships>
</file>

<file path=ppt/activeX/_rels/activeX2.xml.rels><?xml version="1.0" encoding="UTF-8" standalone="yes"?><Relationships xmlns="http://schemas.openxmlformats.org/package/2006/relationships"><Relationship Id="rId1" Target="activeX2.bin" Type="http://schemas.microsoft.com/office/2006/relationships/activeXControlBinary"/></Relationships>
</file>

<file path=ppt/activeX/_rels/activeX20.xml.rels><?xml version="1.0" encoding="UTF-8" standalone="yes"?><Relationships xmlns="http://schemas.openxmlformats.org/package/2006/relationships"><Relationship Id="rId1" Target="activeX20.bin" Type="http://schemas.microsoft.com/office/2006/relationships/activeXControlBinary"/></Relationships>
</file>

<file path=ppt/activeX/_rels/activeX21.xml.rels><?xml version="1.0" encoding="UTF-8" standalone="yes"?><Relationships xmlns="http://schemas.openxmlformats.org/package/2006/relationships"><Relationship Id="rId1" Target="activeX21.bin" Type="http://schemas.microsoft.com/office/2006/relationships/activeXControlBinary"/></Relationships>
</file>

<file path=ppt/activeX/_rels/activeX22.xml.rels><?xml version="1.0" encoding="UTF-8" standalone="yes"?><Relationships xmlns="http://schemas.openxmlformats.org/package/2006/relationships"><Relationship Id="rId1" Target="activeX22.bin" Type="http://schemas.microsoft.com/office/2006/relationships/activeXControlBinary"/></Relationships>
</file>

<file path=ppt/activeX/_rels/activeX23.xml.rels><?xml version="1.0" encoding="UTF-8" standalone="yes"?><Relationships xmlns="http://schemas.openxmlformats.org/package/2006/relationships"><Relationship Id="rId1" Target="activeX23.bin" Type="http://schemas.microsoft.com/office/2006/relationships/activeXControlBinary"/></Relationships>
</file>

<file path=ppt/activeX/_rels/activeX24.xml.rels><?xml version="1.0" encoding="UTF-8" standalone="yes"?><Relationships xmlns="http://schemas.openxmlformats.org/package/2006/relationships"><Relationship Id="rId1" Target="activeX24.bin" Type="http://schemas.microsoft.com/office/2006/relationships/activeXControlBinary"/></Relationships>
</file>

<file path=ppt/activeX/_rels/activeX25.xml.rels><?xml version="1.0" encoding="UTF-8" standalone="yes"?><Relationships xmlns="http://schemas.openxmlformats.org/package/2006/relationships"><Relationship Id="rId1" Target="activeX25.bin" Type="http://schemas.microsoft.com/office/2006/relationships/activeXControlBinary"/></Relationships>
</file>

<file path=ppt/activeX/_rels/activeX26.xml.rels><?xml version="1.0" encoding="UTF-8" standalone="yes"?><Relationships xmlns="http://schemas.openxmlformats.org/package/2006/relationships"><Relationship Id="rId1" Target="activeX26.bin" Type="http://schemas.microsoft.com/office/2006/relationships/activeXControlBinary"/></Relationships>
</file>

<file path=ppt/activeX/_rels/activeX27.xml.rels><?xml version="1.0" encoding="UTF-8" standalone="yes"?><Relationships xmlns="http://schemas.openxmlformats.org/package/2006/relationships"><Relationship Id="rId1" Target="activeX27.bin" Type="http://schemas.microsoft.com/office/2006/relationships/activeXControlBinary"/></Relationships>
</file>

<file path=ppt/activeX/_rels/activeX28.xml.rels><?xml version="1.0" encoding="UTF-8" standalone="yes"?><Relationships xmlns="http://schemas.openxmlformats.org/package/2006/relationships"><Relationship Id="rId1" Target="activeX28.bin" Type="http://schemas.microsoft.com/office/2006/relationships/activeXControlBinary"/></Relationships>
</file>

<file path=ppt/activeX/_rels/activeX29.xml.rels><?xml version="1.0" encoding="UTF-8" standalone="yes"?><Relationships xmlns="http://schemas.openxmlformats.org/package/2006/relationships"><Relationship Id="rId1" Target="activeX29.bin" Type="http://schemas.microsoft.com/office/2006/relationships/activeXControlBinary"/></Relationships>
</file>

<file path=ppt/activeX/_rels/activeX3.xml.rels><?xml version="1.0" encoding="UTF-8" standalone="yes"?><Relationships xmlns="http://schemas.openxmlformats.org/package/2006/relationships"><Relationship Id="rId1" Target="activeX3.bin" Type="http://schemas.microsoft.com/office/2006/relationships/activeXControlBinary"/></Relationships>
</file>

<file path=ppt/activeX/_rels/activeX30.xml.rels><?xml version="1.0" encoding="UTF-8" standalone="yes"?><Relationships xmlns="http://schemas.openxmlformats.org/package/2006/relationships"><Relationship Id="rId1" Target="activeX30.bin" Type="http://schemas.microsoft.com/office/2006/relationships/activeXControlBinary"/></Relationships>
</file>

<file path=ppt/activeX/_rels/activeX31.xml.rels><?xml version="1.0" encoding="UTF-8" standalone="yes"?><Relationships xmlns="http://schemas.openxmlformats.org/package/2006/relationships"><Relationship Id="rId1" Target="activeX31.bin" Type="http://schemas.microsoft.com/office/2006/relationships/activeXControlBinary"/></Relationships>
</file>

<file path=ppt/activeX/_rels/activeX32.xml.rels><?xml version="1.0" encoding="UTF-8" standalone="yes"?><Relationships xmlns="http://schemas.openxmlformats.org/package/2006/relationships"><Relationship Id="rId1" Target="activeX32.bin" Type="http://schemas.microsoft.com/office/2006/relationships/activeXControlBinary"/></Relationships>
</file>

<file path=ppt/activeX/_rels/activeX33.xml.rels><?xml version="1.0" encoding="UTF-8" standalone="yes"?><Relationships xmlns="http://schemas.openxmlformats.org/package/2006/relationships"><Relationship Id="rId1" Target="activeX33.bin" Type="http://schemas.microsoft.com/office/2006/relationships/activeXControlBinary"/></Relationships>
</file>

<file path=ppt/activeX/_rels/activeX34.xml.rels><?xml version="1.0" encoding="UTF-8" standalone="yes"?><Relationships xmlns="http://schemas.openxmlformats.org/package/2006/relationships"><Relationship Id="rId1" Target="activeX34.bin" Type="http://schemas.microsoft.com/office/2006/relationships/activeXControlBinary"/></Relationships>
</file>

<file path=ppt/activeX/_rels/activeX35.xml.rels><?xml version="1.0" encoding="UTF-8" standalone="yes"?><Relationships xmlns="http://schemas.openxmlformats.org/package/2006/relationships"><Relationship Id="rId1" Target="activeX35.bin" Type="http://schemas.microsoft.com/office/2006/relationships/activeXControlBinary"/></Relationships>
</file>

<file path=ppt/activeX/_rels/activeX36.xml.rels><?xml version="1.0" encoding="UTF-8" standalone="yes"?><Relationships xmlns="http://schemas.openxmlformats.org/package/2006/relationships"><Relationship Id="rId1" Target="activeX36.bin" Type="http://schemas.microsoft.com/office/2006/relationships/activeXControlBinary"/></Relationships>
</file>

<file path=ppt/activeX/_rels/activeX37.xml.rels><?xml version="1.0" encoding="UTF-8" standalone="yes"?><Relationships xmlns="http://schemas.openxmlformats.org/package/2006/relationships"><Relationship Id="rId1" Target="activeX37.bin" Type="http://schemas.microsoft.com/office/2006/relationships/activeXControlBinary"/></Relationships>
</file>

<file path=ppt/activeX/_rels/activeX38.xml.rels><?xml version="1.0" encoding="UTF-8" standalone="yes"?><Relationships xmlns="http://schemas.openxmlformats.org/package/2006/relationships"><Relationship Id="rId1" Target="activeX38.bin" Type="http://schemas.microsoft.com/office/2006/relationships/activeXControlBinary"/></Relationships>
</file>

<file path=ppt/activeX/_rels/activeX39.xml.rels><?xml version="1.0" encoding="UTF-8" standalone="yes"?><Relationships xmlns="http://schemas.openxmlformats.org/package/2006/relationships"><Relationship Id="rId1" Target="activeX39.bin" Type="http://schemas.microsoft.com/office/2006/relationships/activeXControlBinary"/></Relationships>
</file>

<file path=ppt/activeX/_rels/activeX4.xml.rels><?xml version="1.0" encoding="UTF-8" standalone="yes"?><Relationships xmlns="http://schemas.openxmlformats.org/package/2006/relationships"><Relationship Id="rId1" Target="activeX4.bin" Type="http://schemas.microsoft.com/office/2006/relationships/activeXControlBinary"/></Relationships>
</file>

<file path=ppt/activeX/_rels/activeX40.xml.rels><?xml version="1.0" encoding="UTF-8" standalone="yes"?><Relationships xmlns="http://schemas.openxmlformats.org/package/2006/relationships"><Relationship Id="rId1" Target="activeX40.bin" Type="http://schemas.microsoft.com/office/2006/relationships/activeXControlBinary"/></Relationships>
</file>

<file path=ppt/activeX/_rels/activeX41.xml.rels><?xml version="1.0" encoding="UTF-8" standalone="yes"?><Relationships xmlns="http://schemas.openxmlformats.org/package/2006/relationships"><Relationship Id="rId1" Target="activeX41.bin" Type="http://schemas.microsoft.com/office/2006/relationships/activeXControlBinary"/></Relationships>
</file>

<file path=ppt/activeX/_rels/activeX42.xml.rels><?xml version="1.0" encoding="UTF-8" standalone="yes"?><Relationships xmlns="http://schemas.openxmlformats.org/package/2006/relationships"><Relationship Id="rId1" Target="activeX42.bin" Type="http://schemas.microsoft.com/office/2006/relationships/activeXControlBinary"/></Relationships>
</file>

<file path=ppt/activeX/_rels/activeX43.xml.rels><?xml version="1.0" encoding="UTF-8" standalone="yes"?><Relationships xmlns="http://schemas.openxmlformats.org/package/2006/relationships"><Relationship Id="rId1" Target="activeX43.bin" Type="http://schemas.microsoft.com/office/2006/relationships/activeXControlBinary"/></Relationships>
</file>

<file path=ppt/activeX/_rels/activeX44.xml.rels><?xml version="1.0" encoding="UTF-8" standalone="yes"?><Relationships xmlns="http://schemas.openxmlformats.org/package/2006/relationships"><Relationship Id="rId1" Target="activeX44.bin" Type="http://schemas.microsoft.com/office/2006/relationships/activeXControlBinary"/></Relationships>
</file>

<file path=ppt/activeX/_rels/activeX45.xml.rels><?xml version="1.0" encoding="UTF-8" standalone="yes"?><Relationships xmlns="http://schemas.openxmlformats.org/package/2006/relationships"><Relationship Id="rId1" Target="activeX45.bin" Type="http://schemas.microsoft.com/office/2006/relationships/activeXControlBinary"/></Relationships>
</file>

<file path=ppt/activeX/_rels/activeX46.xml.rels><?xml version="1.0" encoding="UTF-8" standalone="yes"?><Relationships xmlns="http://schemas.openxmlformats.org/package/2006/relationships"><Relationship Id="rId1" Target="activeX46.bin" Type="http://schemas.microsoft.com/office/2006/relationships/activeXControlBinary"/></Relationships>
</file>

<file path=ppt/activeX/_rels/activeX47.xml.rels><?xml version="1.0" encoding="UTF-8" standalone="yes"?><Relationships xmlns="http://schemas.openxmlformats.org/package/2006/relationships"><Relationship Id="rId1" Target="activeX47.bin" Type="http://schemas.microsoft.com/office/2006/relationships/activeXControlBinary"/></Relationships>
</file>

<file path=ppt/activeX/_rels/activeX48.xml.rels><?xml version="1.0" encoding="UTF-8" standalone="yes"?><Relationships xmlns="http://schemas.openxmlformats.org/package/2006/relationships"><Relationship Id="rId1" Target="activeX48.bin" Type="http://schemas.microsoft.com/office/2006/relationships/activeXControlBinary"/></Relationships>
</file>

<file path=ppt/activeX/_rels/activeX5.xml.rels><?xml version="1.0" encoding="UTF-8" standalone="yes"?><Relationships xmlns="http://schemas.openxmlformats.org/package/2006/relationships"><Relationship Id="rId1" Target="activeX5.bin" Type="http://schemas.microsoft.com/office/2006/relationships/activeXControlBinary"/></Relationships>
</file>

<file path=ppt/activeX/_rels/activeX6.xml.rels><?xml version="1.0" encoding="UTF-8" standalone="yes"?><Relationships xmlns="http://schemas.openxmlformats.org/package/2006/relationships"><Relationship Id="rId1" Target="activeX6.bin" Type="http://schemas.microsoft.com/office/2006/relationships/activeXControlBinary"/></Relationships>
</file>

<file path=ppt/activeX/_rels/activeX7.xml.rels><?xml version="1.0" encoding="UTF-8" standalone="yes"?><Relationships xmlns="http://schemas.openxmlformats.org/package/2006/relationships"><Relationship Id="rId1" Target="activeX7.bin" Type="http://schemas.microsoft.com/office/2006/relationships/activeXControlBinary"/></Relationships>
</file>

<file path=ppt/activeX/_rels/activeX8.xml.rels><?xml version="1.0" encoding="UTF-8" standalone="yes"?><Relationships xmlns="http://schemas.openxmlformats.org/package/2006/relationships"><Relationship Id="rId1" Target="activeX8.bin" Type="http://schemas.microsoft.com/office/2006/relationships/activeXControlBinary"/></Relationships>
</file>

<file path=ppt/activeX/_rels/activeX9.xml.rels><?xml version="1.0" encoding="UTF-8" standalone="yes"?><Relationships xmlns="http://schemas.openxmlformats.org/package/2006/relationships"><Relationship Id="rId1" Target="activeX9.bin" Type="http://schemas.microsoft.com/office/2006/relationships/activeXControlBinary"/></Relationships>
</file>

<file path=ppt/activeX/activeX1.xml><?xml version="1.0" encoding="utf-8"?>
<ax:ocx xmlns:ax="http://schemas.microsoft.com/office/2006/activeX" xmlns:r="http://schemas.openxmlformats.org/officeDocument/2006/relationships" ax:classid="{8BD21D40-EC42-11CE-9E0D-00AA006002F3}" ax:persistence="persistStorage" r:id="rId1"/>
</file>

<file path=ppt/activeX/activeX10.xml><?xml version="1.0" encoding="utf-8"?>
<ax:ocx xmlns:ax="http://schemas.microsoft.com/office/2006/activeX" xmlns:r="http://schemas.openxmlformats.org/officeDocument/2006/relationships" ax:classid="{8BD21D40-EC42-11CE-9E0D-00AA006002F3}" ax:persistence="persistStorage" r:id="rId1"/>
</file>

<file path=ppt/activeX/activeX11.xml><?xml version="1.0" encoding="utf-8"?>
<ax:ocx xmlns:ax="http://schemas.microsoft.com/office/2006/activeX" xmlns:r="http://schemas.openxmlformats.org/officeDocument/2006/relationships" ax:classid="{8BD21D40-EC42-11CE-9E0D-00AA006002F3}" ax:persistence="persistStorage" r:id="rId1"/>
</file>

<file path=ppt/activeX/activeX12.xml><?xml version="1.0" encoding="utf-8"?>
<ax:ocx xmlns:ax="http://schemas.microsoft.com/office/2006/activeX" xmlns:r="http://schemas.openxmlformats.org/officeDocument/2006/relationships" ax:classid="{8BD21D40-EC42-11CE-9E0D-00AA006002F3}" ax:persistence="persistStorage" r:id="rId1"/>
</file>

<file path=ppt/activeX/activeX13.xml><?xml version="1.0" encoding="utf-8"?>
<ax:ocx xmlns:ax="http://schemas.microsoft.com/office/2006/activeX" xmlns:r="http://schemas.openxmlformats.org/officeDocument/2006/relationships" ax:classid="{8BD21D40-EC42-11CE-9E0D-00AA006002F3}" ax:persistence="persistStorage" r:id="rId1"/>
</file>

<file path=ppt/activeX/activeX14.xml><?xml version="1.0" encoding="utf-8"?>
<ax:ocx xmlns:ax="http://schemas.microsoft.com/office/2006/activeX" xmlns:r="http://schemas.openxmlformats.org/officeDocument/2006/relationships" ax:classid="{8BD21D40-EC42-11CE-9E0D-00AA006002F3}" ax:persistence="persistStorage" r:id="rId1"/>
</file>

<file path=ppt/activeX/activeX15.xml><?xml version="1.0" encoding="utf-8"?>
<ax:ocx xmlns:ax="http://schemas.microsoft.com/office/2006/activeX" xmlns:r="http://schemas.openxmlformats.org/officeDocument/2006/relationships" ax:classid="{8BD21D40-EC42-11CE-9E0D-00AA006002F3}" ax:persistence="persistStorage" r:id="rId1"/>
</file>

<file path=ppt/activeX/activeX16.xml><?xml version="1.0" encoding="utf-8"?>
<ax:ocx xmlns:ax="http://schemas.microsoft.com/office/2006/activeX" xmlns:r="http://schemas.openxmlformats.org/officeDocument/2006/relationships" ax:classid="{8BD21D40-EC42-11CE-9E0D-00AA006002F3}" ax:persistence="persistStorage" r:id="rId1"/>
</file>

<file path=ppt/activeX/activeX17.xml><?xml version="1.0" encoding="utf-8"?>
<ax:ocx xmlns:ax="http://schemas.microsoft.com/office/2006/activeX" xmlns:r="http://schemas.openxmlformats.org/officeDocument/2006/relationships" ax:classid="{8BD21D40-EC42-11CE-9E0D-00AA006002F3}" ax:persistence="persistStorage" r:id="rId1"/>
</file>

<file path=ppt/activeX/activeX18.xml><?xml version="1.0" encoding="utf-8"?>
<ax:ocx xmlns:ax="http://schemas.microsoft.com/office/2006/activeX" xmlns:r="http://schemas.openxmlformats.org/officeDocument/2006/relationships" ax:classid="{8BD21D40-EC42-11CE-9E0D-00AA006002F3}" ax:persistence="persistStorage" r:id="rId1"/>
</file>

<file path=ppt/activeX/activeX19.xml><?xml version="1.0" encoding="utf-8"?>
<ax:ocx xmlns:ax="http://schemas.microsoft.com/office/2006/activeX" xmlns:r="http://schemas.openxmlformats.org/officeDocument/2006/relationships" ax:classid="{8BD21D40-EC42-11CE-9E0D-00AA006002F3}" ax:persistence="persistStorage" r:id="rId1"/>
</file>

<file path=ppt/activeX/activeX2.xml><?xml version="1.0" encoding="utf-8"?>
<ax:ocx xmlns:ax="http://schemas.microsoft.com/office/2006/activeX" xmlns:r="http://schemas.openxmlformats.org/officeDocument/2006/relationships" ax:classid="{8BD21D40-EC42-11CE-9E0D-00AA006002F3}" ax:persistence="persistStorage" r:id="rId1"/>
</file>

<file path=ppt/activeX/activeX20.xml><?xml version="1.0" encoding="utf-8"?>
<ax:ocx xmlns:ax="http://schemas.microsoft.com/office/2006/activeX" xmlns:r="http://schemas.openxmlformats.org/officeDocument/2006/relationships" ax:classid="{8BD21D40-EC42-11CE-9E0D-00AA006002F3}" ax:persistence="persistStorage" r:id="rId1"/>
</file>

<file path=ppt/activeX/activeX21.xml><?xml version="1.0" encoding="utf-8"?>
<ax:ocx xmlns:ax="http://schemas.microsoft.com/office/2006/activeX" xmlns:r="http://schemas.openxmlformats.org/officeDocument/2006/relationships" ax:classid="{8BD21D40-EC42-11CE-9E0D-00AA006002F3}" ax:persistence="persistStorage" r:id="rId1"/>
</file>

<file path=ppt/activeX/activeX22.xml><?xml version="1.0" encoding="utf-8"?>
<ax:ocx xmlns:ax="http://schemas.microsoft.com/office/2006/activeX" xmlns:r="http://schemas.openxmlformats.org/officeDocument/2006/relationships" ax:classid="{8BD21D40-EC42-11CE-9E0D-00AA006002F3}" ax:persistence="persistStorage" r:id="rId1"/>
</file>

<file path=ppt/activeX/activeX23.xml><?xml version="1.0" encoding="utf-8"?>
<ax:ocx xmlns:ax="http://schemas.microsoft.com/office/2006/activeX" xmlns:r="http://schemas.openxmlformats.org/officeDocument/2006/relationships" ax:classid="{8BD21D40-EC42-11CE-9E0D-00AA006002F3}" ax:persistence="persistStorage" r:id="rId1"/>
</file>

<file path=ppt/activeX/activeX24.xml><?xml version="1.0" encoding="utf-8"?>
<ax:ocx xmlns:ax="http://schemas.microsoft.com/office/2006/activeX" xmlns:r="http://schemas.openxmlformats.org/officeDocument/2006/relationships" ax:classid="{8BD21D40-EC42-11CE-9E0D-00AA006002F3}" ax:persistence="persistStorage" r:id="rId1"/>
</file>

<file path=ppt/activeX/activeX25.xml><?xml version="1.0" encoding="utf-8"?>
<ax:ocx xmlns:ax="http://schemas.microsoft.com/office/2006/activeX" xmlns:r="http://schemas.openxmlformats.org/officeDocument/2006/relationships" ax:classid="{8BD21D40-EC42-11CE-9E0D-00AA006002F3}" ax:persistence="persistStorage" r:id="rId1"/>
</file>

<file path=ppt/activeX/activeX26.xml><?xml version="1.0" encoding="utf-8"?>
<ax:ocx xmlns:ax="http://schemas.microsoft.com/office/2006/activeX" xmlns:r="http://schemas.openxmlformats.org/officeDocument/2006/relationships" ax:classid="{8BD21D40-EC42-11CE-9E0D-00AA006002F3}" ax:persistence="persistStorage" r:id="rId1"/>
</file>

<file path=ppt/activeX/activeX27.xml><?xml version="1.0" encoding="utf-8"?>
<ax:ocx xmlns:ax="http://schemas.microsoft.com/office/2006/activeX" xmlns:r="http://schemas.openxmlformats.org/officeDocument/2006/relationships" ax:classid="{8BD21D40-EC42-11CE-9E0D-00AA006002F3}" ax:persistence="persistStorage" r:id="rId1"/>
</file>

<file path=ppt/activeX/activeX28.xml><?xml version="1.0" encoding="utf-8"?>
<ax:ocx xmlns:ax="http://schemas.microsoft.com/office/2006/activeX" xmlns:r="http://schemas.openxmlformats.org/officeDocument/2006/relationships" ax:classid="{8BD21D40-EC42-11CE-9E0D-00AA006002F3}" ax:persistence="persistStorage" r:id="rId1"/>
</file>

<file path=ppt/activeX/activeX29.xml><?xml version="1.0" encoding="utf-8"?>
<ax:ocx xmlns:ax="http://schemas.microsoft.com/office/2006/activeX" xmlns:r="http://schemas.openxmlformats.org/officeDocument/2006/relationships" ax:classid="{8BD21D40-EC42-11CE-9E0D-00AA006002F3}" ax:persistence="persistStorage" r:id="rId1"/>
</file>

<file path=ppt/activeX/activeX3.xml><?xml version="1.0" encoding="utf-8"?>
<ax:ocx xmlns:ax="http://schemas.microsoft.com/office/2006/activeX" xmlns:r="http://schemas.openxmlformats.org/officeDocument/2006/relationships" ax:classid="{8BD21D40-EC42-11CE-9E0D-00AA006002F3}" ax:persistence="persistStorage" r:id="rId1"/>
</file>

<file path=ppt/activeX/activeX30.xml><?xml version="1.0" encoding="utf-8"?>
<ax:ocx xmlns:ax="http://schemas.microsoft.com/office/2006/activeX" xmlns:r="http://schemas.openxmlformats.org/officeDocument/2006/relationships" ax:classid="{8BD21D40-EC42-11CE-9E0D-00AA006002F3}" ax:persistence="persistStorage" r:id="rId1"/>
</file>

<file path=ppt/activeX/activeX31.xml><?xml version="1.0" encoding="utf-8"?>
<ax:ocx xmlns:ax="http://schemas.microsoft.com/office/2006/activeX" xmlns:r="http://schemas.openxmlformats.org/officeDocument/2006/relationships" ax:classid="{8BD21D40-EC42-11CE-9E0D-00AA006002F3}" ax:persistence="persistStorage" r:id="rId1"/>
</file>

<file path=ppt/activeX/activeX32.xml><?xml version="1.0" encoding="utf-8"?>
<ax:ocx xmlns:ax="http://schemas.microsoft.com/office/2006/activeX" xmlns:r="http://schemas.openxmlformats.org/officeDocument/2006/relationships" ax:classid="{8BD21D40-EC42-11CE-9E0D-00AA006002F3}" ax:persistence="persistStorage" r:id="rId1"/>
</file>

<file path=ppt/activeX/activeX33.xml><?xml version="1.0" encoding="utf-8"?>
<ax:ocx xmlns:ax="http://schemas.microsoft.com/office/2006/activeX" xmlns:r="http://schemas.openxmlformats.org/officeDocument/2006/relationships" ax:classid="{8BD21D40-EC42-11CE-9E0D-00AA006002F3}" ax:persistence="persistStorage" r:id="rId1"/>
</file>

<file path=ppt/activeX/activeX34.xml><?xml version="1.0" encoding="utf-8"?>
<ax:ocx xmlns:ax="http://schemas.microsoft.com/office/2006/activeX" xmlns:r="http://schemas.openxmlformats.org/officeDocument/2006/relationships" ax:classid="{8BD21D40-EC42-11CE-9E0D-00AA006002F3}" ax:persistence="persistStorage" r:id="rId1"/>
</file>

<file path=ppt/activeX/activeX35.xml><?xml version="1.0" encoding="utf-8"?>
<ax:ocx xmlns:ax="http://schemas.microsoft.com/office/2006/activeX" xmlns:r="http://schemas.openxmlformats.org/officeDocument/2006/relationships" ax:classid="{8BD21D40-EC42-11CE-9E0D-00AA006002F3}" ax:persistence="persistStorage" r:id="rId1"/>
</file>

<file path=ppt/activeX/activeX36.xml><?xml version="1.0" encoding="utf-8"?>
<ax:ocx xmlns:ax="http://schemas.microsoft.com/office/2006/activeX" xmlns:r="http://schemas.openxmlformats.org/officeDocument/2006/relationships" ax:classid="{8BD21D40-EC42-11CE-9E0D-00AA006002F3}" ax:persistence="persistStorage" r:id="rId1"/>
</file>

<file path=ppt/activeX/activeX37.xml><?xml version="1.0" encoding="utf-8"?>
<ax:ocx xmlns:ax="http://schemas.microsoft.com/office/2006/activeX" xmlns:r="http://schemas.openxmlformats.org/officeDocument/2006/relationships" ax:classid="{8BD21D40-EC42-11CE-9E0D-00AA006002F3}" ax:persistence="persistStorage" r:id="rId1"/>
</file>

<file path=ppt/activeX/activeX38.xml><?xml version="1.0" encoding="utf-8"?>
<ax:ocx xmlns:ax="http://schemas.microsoft.com/office/2006/activeX" xmlns:r="http://schemas.openxmlformats.org/officeDocument/2006/relationships" ax:classid="{8BD21D40-EC42-11CE-9E0D-00AA006002F3}" ax:persistence="persistStorage" r:id="rId1"/>
</file>

<file path=ppt/activeX/activeX39.xml><?xml version="1.0" encoding="utf-8"?>
<ax:ocx xmlns:ax="http://schemas.microsoft.com/office/2006/activeX" xmlns:r="http://schemas.openxmlformats.org/officeDocument/2006/relationships" ax:classid="{8BD21D40-EC42-11CE-9E0D-00AA006002F3}" ax:persistence="persistStorage" r:id="rId1"/>
</file>

<file path=ppt/activeX/activeX4.xml><?xml version="1.0" encoding="utf-8"?>
<ax:ocx xmlns:ax="http://schemas.microsoft.com/office/2006/activeX" xmlns:r="http://schemas.openxmlformats.org/officeDocument/2006/relationships" ax:classid="{8BD21D40-EC42-11CE-9E0D-00AA006002F3}" ax:persistence="persistStorage" r:id="rId1"/>
</file>

<file path=ppt/activeX/activeX40.xml><?xml version="1.0" encoding="utf-8"?>
<ax:ocx xmlns:ax="http://schemas.microsoft.com/office/2006/activeX" xmlns:r="http://schemas.openxmlformats.org/officeDocument/2006/relationships" ax:classid="{8BD21D40-EC42-11CE-9E0D-00AA006002F3}" ax:persistence="persistStorage" r:id="rId1"/>
</file>

<file path=ppt/activeX/activeX41.xml><?xml version="1.0" encoding="utf-8"?>
<ax:ocx xmlns:ax="http://schemas.microsoft.com/office/2006/activeX" xmlns:r="http://schemas.openxmlformats.org/officeDocument/2006/relationships" ax:classid="{8BD21D40-EC42-11CE-9E0D-00AA006002F3}" ax:persistence="persistStorage" r:id="rId1"/>
</file>

<file path=ppt/activeX/activeX42.xml><?xml version="1.0" encoding="utf-8"?>
<ax:ocx xmlns:ax="http://schemas.microsoft.com/office/2006/activeX" xmlns:r="http://schemas.openxmlformats.org/officeDocument/2006/relationships" ax:classid="{8BD21D40-EC42-11CE-9E0D-00AA006002F3}" ax:persistence="persistStorage" r:id="rId1"/>
</file>

<file path=ppt/activeX/activeX43.xml><?xml version="1.0" encoding="utf-8"?>
<ax:ocx xmlns:ax="http://schemas.microsoft.com/office/2006/activeX" xmlns:r="http://schemas.openxmlformats.org/officeDocument/2006/relationships" ax:classid="{8BD21D40-EC42-11CE-9E0D-00AA006002F3}" ax:persistence="persistStorage" r:id="rId1"/>
</file>

<file path=ppt/activeX/activeX44.xml><?xml version="1.0" encoding="utf-8"?>
<ax:ocx xmlns:ax="http://schemas.microsoft.com/office/2006/activeX" xmlns:r="http://schemas.openxmlformats.org/officeDocument/2006/relationships" ax:classid="{8BD21D40-EC42-11CE-9E0D-00AA006002F3}" ax:persistence="persistStorage" r:id="rId1"/>
</file>

<file path=ppt/activeX/activeX45.xml><?xml version="1.0" encoding="utf-8"?>
<ax:ocx xmlns:ax="http://schemas.microsoft.com/office/2006/activeX" xmlns:r="http://schemas.openxmlformats.org/officeDocument/2006/relationships" ax:classid="{8BD21D40-EC42-11CE-9E0D-00AA006002F3}" ax:persistence="persistStorage" r:id="rId1"/>
</file>

<file path=ppt/activeX/activeX46.xml><?xml version="1.0" encoding="utf-8"?>
<ax:ocx xmlns:ax="http://schemas.microsoft.com/office/2006/activeX" xmlns:r="http://schemas.openxmlformats.org/officeDocument/2006/relationships" ax:classid="{8BD21D40-EC42-11CE-9E0D-00AA006002F3}" ax:persistence="persistStorage" r:id="rId1"/>
</file>

<file path=ppt/activeX/activeX47.xml><?xml version="1.0" encoding="utf-8"?>
<ax:ocx xmlns:ax="http://schemas.microsoft.com/office/2006/activeX" xmlns:r="http://schemas.openxmlformats.org/officeDocument/2006/relationships" ax:classid="{8BD21D40-EC42-11CE-9E0D-00AA006002F3}" ax:persistence="persistStorage" r:id="rId1"/>
</file>

<file path=ppt/activeX/activeX48.xml><?xml version="1.0" encoding="utf-8"?>
<ax:ocx xmlns:ax="http://schemas.microsoft.com/office/2006/activeX" xmlns:r="http://schemas.openxmlformats.org/officeDocument/2006/relationships" ax:classid="{8BD21D40-EC42-11CE-9E0D-00AA006002F3}" ax:persistence="persistStorage" r:id="rId1"/>
</file>

<file path=ppt/activeX/activeX5.xml><?xml version="1.0" encoding="utf-8"?>
<ax:ocx xmlns:ax="http://schemas.microsoft.com/office/2006/activeX" xmlns:r="http://schemas.openxmlformats.org/officeDocument/2006/relationships" ax:classid="{8BD21D40-EC42-11CE-9E0D-00AA006002F3}" ax:persistence="persistStorage" r:id="rId1"/>
</file>

<file path=ppt/activeX/activeX6.xml><?xml version="1.0" encoding="utf-8"?>
<ax:ocx xmlns:ax="http://schemas.microsoft.com/office/2006/activeX" xmlns:r="http://schemas.openxmlformats.org/officeDocument/2006/relationships" ax:classid="{8BD21D40-EC42-11CE-9E0D-00AA006002F3}" ax:persistence="persistStorage" r:id="rId1"/>
</file>

<file path=ppt/activeX/activeX7.xml><?xml version="1.0" encoding="utf-8"?>
<ax:ocx xmlns:ax="http://schemas.microsoft.com/office/2006/activeX" xmlns:r="http://schemas.openxmlformats.org/officeDocument/2006/relationships" ax:classid="{8BD21D40-EC42-11CE-9E0D-00AA006002F3}" ax:persistence="persistStorage" r:id="rId1"/>
</file>

<file path=ppt/activeX/activeX8.xml><?xml version="1.0" encoding="utf-8"?>
<ax:ocx xmlns:ax="http://schemas.microsoft.com/office/2006/activeX" xmlns:r="http://schemas.openxmlformats.org/officeDocument/2006/relationships" ax:classid="{8BD21D40-EC42-11CE-9E0D-00AA006002F3}" ax:persistence="persistStorage" r:id="rId1"/>
</file>

<file path=ppt/activeX/activeX9.xml><?xml version="1.0" encoding="utf-8"?>
<ax:ocx xmlns:ax="http://schemas.microsoft.com/office/2006/activeX" xmlns:r="http://schemas.openxmlformats.org/officeDocument/2006/relationships" ax:classid="{8BD21D40-EC42-11CE-9E0D-00AA006002F3}" ax:persistence="persistStorage" r:id="rId1"/>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9042" cy="513789"/>
          </a:xfrm>
          <a:prstGeom prst="rect">
            <a:avLst/>
          </a:prstGeom>
        </p:spPr>
        <p:txBody>
          <a:bodyPr vert="horz" lIns="95491" tIns="47745" rIns="95491" bIns="47745"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3348" y="0"/>
            <a:ext cx="3079040" cy="513789"/>
          </a:xfrm>
          <a:prstGeom prst="rect">
            <a:avLst/>
          </a:prstGeom>
        </p:spPr>
        <p:txBody>
          <a:bodyPr vert="horz" lIns="95491" tIns="47745" rIns="95491" bIns="47745" rtlCol="0"/>
          <a:lstStyle>
            <a:lvl1pPr algn="r">
              <a:defRPr sz="1300"/>
            </a:lvl1pPr>
          </a:lstStyle>
          <a:p>
            <a:fld id="{8A4FAE83-6876-449D-BCCE-496EC707688A}" type="datetimeFigureOut">
              <a:rPr kumimoji="1" lang="ja-JP" altLang="en-US" smtClean="0"/>
              <a:t>2025/4/24</a:t>
            </a:fld>
            <a:endParaRPr kumimoji="1" lang="ja-JP" altLang="en-US"/>
          </a:p>
        </p:txBody>
      </p:sp>
      <p:sp>
        <p:nvSpPr>
          <p:cNvPr id="4" name="フッター プレースホルダー 3"/>
          <p:cNvSpPr>
            <a:spLocks noGrp="1"/>
          </p:cNvSpPr>
          <p:nvPr>
            <p:ph type="ftr" sz="quarter" idx="2"/>
          </p:nvPr>
        </p:nvSpPr>
        <p:spPr>
          <a:xfrm>
            <a:off x="0" y="9720824"/>
            <a:ext cx="3079042" cy="513789"/>
          </a:xfrm>
          <a:prstGeom prst="rect">
            <a:avLst/>
          </a:prstGeom>
        </p:spPr>
        <p:txBody>
          <a:bodyPr vert="horz" lIns="95491" tIns="47745" rIns="95491" bIns="47745"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3348" y="9720824"/>
            <a:ext cx="3079040" cy="513789"/>
          </a:xfrm>
          <a:prstGeom prst="rect">
            <a:avLst/>
          </a:prstGeom>
        </p:spPr>
        <p:txBody>
          <a:bodyPr vert="horz" lIns="95491" tIns="47745" rIns="95491" bIns="47745" rtlCol="0" anchor="b"/>
          <a:lstStyle>
            <a:lvl1pPr algn="r">
              <a:defRPr sz="13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9042" cy="513789"/>
          </a:xfrm>
          <a:prstGeom prst="rect">
            <a:avLst/>
          </a:prstGeom>
        </p:spPr>
        <p:txBody>
          <a:bodyPr vert="horz" lIns="95491" tIns="47745" rIns="95491" bIns="47745"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348" y="0"/>
            <a:ext cx="3079040" cy="513789"/>
          </a:xfrm>
          <a:prstGeom prst="rect">
            <a:avLst/>
          </a:prstGeom>
        </p:spPr>
        <p:txBody>
          <a:bodyPr vert="horz" lIns="95491" tIns="47745" rIns="95491" bIns="47745" rtlCol="0"/>
          <a:lstStyle>
            <a:lvl1pPr algn="r">
              <a:defRPr sz="1300"/>
            </a:lvl1pPr>
          </a:lstStyle>
          <a:p>
            <a:fld id="{0AC30D34-39EC-4333-89A4-48E429B38CE2}" type="datetimeFigureOut">
              <a:rPr kumimoji="1" lang="ja-JP" altLang="en-US" smtClean="0"/>
              <a:t>2025/4/24</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5337" cy="3452813"/>
          </a:xfrm>
          <a:prstGeom prst="rect">
            <a:avLst/>
          </a:prstGeom>
          <a:noFill/>
          <a:ln w="12700">
            <a:solidFill>
              <a:prstClr val="black"/>
            </a:solidFill>
          </a:ln>
        </p:spPr>
        <p:txBody>
          <a:bodyPr vert="horz" lIns="95491" tIns="47745" rIns="95491" bIns="47745" rtlCol="0" anchor="ctr"/>
          <a:lstStyle/>
          <a:p>
            <a:endParaRPr lang="ja-JP" altLang="en-US"/>
          </a:p>
        </p:txBody>
      </p:sp>
      <p:sp>
        <p:nvSpPr>
          <p:cNvPr id="5" name="ノート プレースホルダー 4"/>
          <p:cNvSpPr>
            <a:spLocks noGrp="1"/>
          </p:cNvSpPr>
          <p:nvPr>
            <p:ph type="body" sz="quarter" idx="3"/>
          </p:nvPr>
        </p:nvSpPr>
        <p:spPr>
          <a:xfrm>
            <a:off x="709905" y="4925459"/>
            <a:ext cx="5684255" cy="4029621"/>
          </a:xfrm>
          <a:prstGeom prst="rect">
            <a:avLst/>
          </a:prstGeom>
        </p:spPr>
        <p:txBody>
          <a:bodyPr vert="horz" lIns="95491" tIns="47745" rIns="95491" bIns="47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0824"/>
            <a:ext cx="3079042" cy="513789"/>
          </a:xfrm>
          <a:prstGeom prst="rect">
            <a:avLst/>
          </a:prstGeom>
        </p:spPr>
        <p:txBody>
          <a:bodyPr vert="horz" lIns="95491" tIns="47745" rIns="95491" bIns="4774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348" y="9720824"/>
            <a:ext cx="3079040" cy="513789"/>
          </a:xfrm>
          <a:prstGeom prst="rect">
            <a:avLst/>
          </a:prstGeom>
        </p:spPr>
        <p:txBody>
          <a:bodyPr vert="horz" lIns="95491" tIns="47745" rIns="95491" bIns="47745" rtlCol="0" anchor="b"/>
          <a:lstStyle>
            <a:lvl1pPr algn="r">
              <a:defRPr sz="13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smtClean="0"/>
              <a:pPr>
                <a:defRPr/>
              </a:pPr>
              <a:t>2025/4/24</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smtClean="0"/>
              <a:pPr>
                <a:defRPr/>
              </a:pPr>
              <a:t>2025/4/24</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smtClean="0"/>
              <a:pPr>
                <a:defRPr/>
              </a:pPr>
              <a:t>2025/4/24</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smtClean="0"/>
              <a:pPr>
                <a:defRPr/>
              </a:pPr>
              <a:t>2025/4/24</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smtClean="0"/>
              <a:pPr>
                <a:defRPr/>
              </a:pPr>
              <a:t>2025/4/24</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smtClean="0"/>
              <a:pPr>
                <a:defRPr/>
              </a:pPr>
              <a:t>2025/4/24</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smtClean="0"/>
              <a:pPr>
                <a:defRPr/>
              </a:pPr>
              <a:t>2025/4/24</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smtClean="0"/>
              <a:pPr>
                <a:defRPr/>
              </a:pPr>
              <a:t>2025/4/24</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smtClean="0"/>
              <a:pPr>
                <a:defRPr/>
              </a:pPr>
              <a:t>2025/4/24</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smtClean="0"/>
              <a:pPr>
                <a:defRPr/>
              </a:pPr>
              <a:t>2025/4/24</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smtClean="0"/>
              <a:pPr>
                <a:defRPr/>
              </a:pPr>
              <a:t>2025/4/24</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smtClean="0"/>
              <a:pPr>
                <a:defRPr/>
              </a:pPr>
              <a:t>2025/4/24</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Relationships xmlns="http://schemas.openxmlformats.org/package/2006/relationships"><Relationship Id="rId1" Target="../activeX/activeX1.xml" Type="http://schemas.openxmlformats.org/officeDocument/2006/relationships/control"/><Relationship Id="rId10" Target="../media/image1.wmf" Type="http://schemas.openxmlformats.org/officeDocument/2006/relationships/image"/><Relationship Id="rId11" Target="../media/image2.wmf" Type="http://schemas.openxmlformats.org/officeDocument/2006/relationships/image"/><Relationship Id="rId2" Target="../activeX/activeX2.xml" Type="http://schemas.openxmlformats.org/officeDocument/2006/relationships/control"/><Relationship Id="rId3" Target="../activeX/activeX3.xml" Type="http://schemas.openxmlformats.org/officeDocument/2006/relationships/control"/><Relationship Id="rId4" Target="../activeX/activeX4.xml" Type="http://schemas.openxmlformats.org/officeDocument/2006/relationships/control"/><Relationship Id="rId5" Target="../activeX/activeX5.xml" Type="http://schemas.openxmlformats.org/officeDocument/2006/relationships/control"/><Relationship Id="rId6" Target="../activeX/activeX6.xml" Type="http://schemas.openxmlformats.org/officeDocument/2006/relationships/control"/><Relationship Id="rId7" Target="../activeX/activeX7.xml" Type="http://schemas.openxmlformats.org/officeDocument/2006/relationships/control"/><Relationship Id="rId8" Target="../activeX/activeX8.xml" Type="http://schemas.openxmlformats.org/officeDocument/2006/relationships/control"/><Relationship Id="rId9"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activeX/activeX9.xml" Type="http://schemas.openxmlformats.org/officeDocument/2006/relationships/control"/><Relationship Id="rId10" Target="../media/image1.wmf" Type="http://schemas.openxmlformats.org/officeDocument/2006/relationships/image"/><Relationship Id="rId11" Target="../media/image2.wmf" Type="http://schemas.openxmlformats.org/officeDocument/2006/relationships/image"/><Relationship Id="rId2" Target="../activeX/activeX10.xml" Type="http://schemas.openxmlformats.org/officeDocument/2006/relationships/control"/><Relationship Id="rId3" Target="../activeX/activeX11.xml" Type="http://schemas.openxmlformats.org/officeDocument/2006/relationships/control"/><Relationship Id="rId4" Target="../activeX/activeX12.xml" Type="http://schemas.openxmlformats.org/officeDocument/2006/relationships/control"/><Relationship Id="rId5" Target="../activeX/activeX13.xml" Type="http://schemas.openxmlformats.org/officeDocument/2006/relationships/control"/><Relationship Id="rId6" Target="../activeX/activeX14.xml" Type="http://schemas.openxmlformats.org/officeDocument/2006/relationships/control"/><Relationship Id="rId7" Target="../activeX/activeX15.xml" Type="http://schemas.openxmlformats.org/officeDocument/2006/relationships/control"/><Relationship Id="rId8" Target="../activeX/activeX16.xml" Type="http://schemas.openxmlformats.org/officeDocument/2006/relationships/control"/><Relationship Id="rId9"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activeX/activeX17.xml" Type="http://schemas.openxmlformats.org/officeDocument/2006/relationships/control"/><Relationship Id="rId10" Target="../media/image1.wmf" Type="http://schemas.openxmlformats.org/officeDocument/2006/relationships/image"/><Relationship Id="rId11" Target="../media/image2.wmf" Type="http://schemas.openxmlformats.org/officeDocument/2006/relationships/image"/><Relationship Id="rId2" Target="../activeX/activeX18.xml" Type="http://schemas.openxmlformats.org/officeDocument/2006/relationships/control"/><Relationship Id="rId3" Target="../activeX/activeX19.xml" Type="http://schemas.openxmlformats.org/officeDocument/2006/relationships/control"/><Relationship Id="rId4" Target="../activeX/activeX20.xml" Type="http://schemas.openxmlformats.org/officeDocument/2006/relationships/control"/><Relationship Id="rId5" Target="../activeX/activeX21.xml" Type="http://schemas.openxmlformats.org/officeDocument/2006/relationships/control"/><Relationship Id="rId6" Target="../activeX/activeX22.xml" Type="http://schemas.openxmlformats.org/officeDocument/2006/relationships/control"/><Relationship Id="rId7" Target="../activeX/activeX23.xml" Type="http://schemas.openxmlformats.org/officeDocument/2006/relationships/control"/><Relationship Id="rId8" Target="../activeX/activeX24.xml" Type="http://schemas.openxmlformats.org/officeDocument/2006/relationships/control"/><Relationship Id="rId9"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activeX/activeX25.xml" Type="http://schemas.openxmlformats.org/officeDocument/2006/relationships/control"/><Relationship Id="rId10" Target="../media/image1.wmf" Type="http://schemas.openxmlformats.org/officeDocument/2006/relationships/image"/><Relationship Id="rId11" Target="../media/image2.wmf" Type="http://schemas.openxmlformats.org/officeDocument/2006/relationships/image"/><Relationship Id="rId2" Target="../activeX/activeX26.xml" Type="http://schemas.openxmlformats.org/officeDocument/2006/relationships/control"/><Relationship Id="rId3" Target="../activeX/activeX27.xml" Type="http://schemas.openxmlformats.org/officeDocument/2006/relationships/control"/><Relationship Id="rId4" Target="../activeX/activeX28.xml" Type="http://schemas.openxmlformats.org/officeDocument/2006/relationships/control"/><Relationship Id="rId5" Target="../activeX/activeX29.xml" Type="http://schemas.openxmlformats.org/officeDocument/2006/relationships/control"/><Relationship Id="rId6" Target="../activeX/activeX30.xml" Type="http://schemas.openxmlformats.org/officeDocument/2006/relationships/control"/><Relationship Id="rId7" Target="../activeX/activeX31.xml" Type="http://schemas.openxmlformats.org/officeDocument/2006/relationships/control"/><Relationship Id="rId8" Target="../activeX/activeX32.xml" Type="http://schemas.openxmlformats.org/officeDocument/2006/relationships/control"/><Relationship Id="rId9"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activeX/activeX33.xml" Type="http://schemas.openxmlformats.org/officeDocument/2006/relationships/control"/><Relationship Id="rId10" Target="../media/image3.wmf" Type="http://schemas.openxmlformats.org/officeDocument/2006/relationships/image"/><Relationship Id="rId11" Target="../media/image2.wmf" Type="http://schemas.openxmlformats.org/officeDocument/2006/relationships/image"/><Relationship Id="rId2" Target="../activeX/activeX34.xml" Type="http://schemas.openxmlformats.org/officeDocument/2006/relationships/control"/><Relationship Id="rId3" Target="../activeX/activeX35.xml" Type="http://schemas.openxmlformats.org/officeDocument/2006/relationships/control"/><Relationship Id="rId4" Target="../activeX/activeX36.xml" Type="http://schemas.openxmlformats.org/officeDocument/2006/relationships/control"/><Relationship Id="rId5" Target="../activeX/activeX37.xml" Type="http://schemas.openxmlformats.org/officeDocument/2006/relationships/control"/><Relationship Id="rId6" Target="../activeX/activeX38.xml" Type="http://schemas.openxmlformats.org/officeDocument/2006/relationships/control"/><Relationship Id="rId7" Target="../activeX/activeX39.xml" Type="http://schemas.openxmlformats.org/officeDocument/2006/relationships/control"/><Relationship Id="rId8" Target="../activeX/activeX40.xml" Type="http://schemas.openxmlformats.org/officeDocument/2006/relationships/control"/><Relationship Id="rId9"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activeX/activeX41.xml" Type="http://schemas.openxmlformats.org/officeDocument/2006/relationships/control"/><Relationship Id="rId10" Target="../media/image3.wmf" Type="http://schemas.openxmlformats.org/officeDocument/2006/relationships/image"/><Relationship Id="rId11" Target="../media/image2.wmf" Type="http://schemas.openxmlformats.org/officeDocument/2006/relationships/image"/><Relationship Id="rId2" Target="../activeX/activeX42.xml" Type="http://schemas.openxmlformats.org/officeDocument/2006/relationships/control"/><Relationship Id="rId3" Target="../activeX/activeX43.xml" Type="http://schemas.openxmlformats.org/officeDocument/2006/relationships/control"/><Relationship Id="rId4" Target="../activeX/activeX44.xml" Type="http://schemas.openxmlformats.org/officeDocument/2006/relationships/control"/><Relationship Id="rId5" Target="../activeX/activeX45.xml" Type="http://schemas.openxmlformats.org/officeDocument/2006/relationships/control"/><Relationship Id="rId6" Target="../activeX/activeX46.xml" Type="http://schemas.openxmlformats.org/officeDocument/2006/relationships/control"/><Relationship Id="rId7" Target="../activeX/activeX47.xml" Type="http://schemas.openxmlformats.org/officeDocument/2006/relationships/control"/><Relationship Id="rId8" Target="../activeX/activeX48.xml" Type="http://schemas.openxmlformats.org/officeDocument/2006/relationships/control"/><Relationship Id="rId9"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6C3E173-C984-B96E-F9D4-6002F3B64D41}"/>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6" name="タイトル 1">
            <a:extLst>
              <a:ext uri="{FF2B5EF4-FFF2-40B4-BE49-F238E27FC236}">
                <a16:creationId xmlns:a16="http://schemas.microsoft.com/office/drawing/2014/main" id="{61999204-8425-F43A-FDCA-561D10D5A1DA}"/>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a:t>
            </a:r>
            <a:r>
              <a:rPr lang="ja-JP" altLang="en-US" sz="1200" b="1" dirty="0">
                <a:latin typeface="Meiryo UI" panose="020B0604030504040204" pitchFamily="50" charset="-128"/>
                <a:ea typeface="Meiryo UI" panose="020B0604030504040204" pitchFamily="50" charset="-128"/>
              </a:rPr>
              <a:t>自治体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1" name="タイトル 1">
            <a:extLst>
              <a:ext uri="{FF2B5EF4-FFF2-40B4-BE49-F238E27FC236}">
                <a16:creationId xmlns:a16="http://schemas.microsoft.com/office/drawing/2014/main" id="{93EF3B6F-4BCE-C073-0E7B-7E74CC051E72}"/>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3316" name="正方形/長方形 19"/>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cxnSp>
        <p:nvCxnSpPr>
          <p:cNvPr id="22" name="直線コネクタ 3"/>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0788D19E-7475-6B89-8BBB-2A91562FAB8C}"/>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P.1</a:t>
            </a:r>
            <a:endParaRPr kumimoji="1" lang="en-US" altLang="ja-JP" sz="1000" b="1" dirty="0"/>
          </a:p>
        </p:txBody>
      </p:sp>
      <p:sp>
        <p:nvSpPr>
          <p:cNvPr id="10" name="タイトル 1">
            <a:extLst>
              <a:ext uri="{FF2B5EF4-FFF2-40B4-BE49-F238E27FC236}">
                <a16:creationId xmlns:a16="http://schemas.microsoft.com/office/drawing/2014/main" id="{C8BF5552-E447-812C-D29A-356F13BACBB3}"/>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9" name="正方形/長方形 30">
            <a:extLst>
              <a:ext uri="{FF2B5EF4-FFF2-40B4-BE49-F238E27FC236}">
                <a16:creationId xmlns:a16="http://schemas.microsoft.com/office/drawing/2014/main" id="{6700581B-EB14-1D54-0A84-7628B6A8E3F3}"/>
              </a:ext>
            </a:extLst>
          </p:cNvPr>
          <p:cNvSpPr>
            <a:spLocks noChangeArrowheads="1"/>
          </p:cNvSpPr>
          <p:nvPr/>
        </p:nvSpPr>
        <p:spPr bwMode="auto">
          <a:xfrm>
            <a:off x="96637" y="1358018"/>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4" name="正方形/長方形 31">
            <a:extLst>
              <a:ext uri="{FF2B5EF4-FFF2-40B4-BE49-F238E27FC236}">
                <a16:creationId xmlns:a16="http://schemas.microsoft.com/office/drawing/2014/main" id="{60D2EAFF-D422-5BF6-B8FF-D74819D529D0}"/>
              </a:ext>
            </a:extLst>
          </p:cNvPr>
          <p:cNvSpPr/>
          <p:nvPr/>
        </p:nvSpPr>
        <p:spPr>
          <a:xfrm>
            <a:off x="96637" y="1358018"/>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実施方針</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1" name="正方形/長方形 30">
            <a:extLst>
              <a:ext uri="{FF2B5EF4-FFF2-40B4-BE49-F238E27FC236}">
                <a16:creationId xmlns:a16="http://schemas.microsoft.com/office/drawing/2014/main" id="{1205D8D6-A226-DDBD-B4E3-121479DDFB2A}"/>
              </a:ext>
            </a:extLst>
          </p:cNvPr>
          <p:cNvSpPr>
            <a:spLocks noChangeArrowheads="1"/>
          </p:cNvSpPr>
          <p:nvPr/>
        </p:nvSpPr>
        <p:spPr bwMode="auto">
          <a:xfrm>
            <a:off x="54000" y="811571"/>
            <a:ext cx="9036000" cy="475896"/>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提案の概要</a:t>
            </a:r>
            <a:r>
              <a:rPr lang="en-US" altLang="ja-JP" sz="1200" dirty="0">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7" name="正方形/長方形 30">
            <a:extLst>
              <a:ext uri="{FF2B5EF4-FFF2-40B4-BE49-F238E27FC236}">
                <a16:creationId xmlns:a16="http://schemas.microsoft.com/office/drawing/2014/main" id="{96E00734-B135-6D14-378A-7C4487AE8B2E}"/>
              </a:ext>
            </a:extLst>
          </p:cNvPr>
          <p:cNvSpPr>
            <a:spLocks noChangeArrowheads="1"/>
          </p:cNvSpPr>
          <p:nvPr/>
        </p:nvSpPr>
        <p:spPr bwMode="auto">
          <a:xfrm>
            <a:off x="4613207" y="1358018"/>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8" name="正方形/長方形 31">
            <a:extLst>
              <a:ext uri="{FF2B5EF4-FFF2-40B4-BE49-F238E27FC236}">
                <a16:creationId xmlns:a16="http://schemas.microsoft.com/office/drawing/2014/main" id="{D765DA74-6386-34CD-BBFA-5164BC1544A1}"/>
              </a:ext>
            </a:extLst>
          </p:cNvPr>
          <p:cNvSpPr/>
          <p:nvPr/>
        </p:nvSpPr>
        <p:spPr>
          <a:xfrm>
            <a:off x="4613207" y="1358018"/>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実施フロー</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 name="正方形/長方形 30">
            <a:extLst>
              <a:ext uri="{FF2B5EF4-FFF2-40B4-BE49-F238E27FC236}">
                <a16:creationId xmlns:a16="http://schemas.microsoft.com/office/drawing/2014/main" id="{DE46CFD2-1E7C-290F-2749-0A15B6A4706C}"/>
              </a:ext>
            </a:extLst>
          </p:cNvPr>
          <p:cNvSpPr>
            <a:spLocks noChangeArrowheads="1"/>
          </p:cNvSpPr>
          <p:nvPr/>
        </p:nvSpPr>
        <p:spPr bwMode="auto">
          <a:xfrm>
            <a:off x="96635" y="4638727"/>
            <a:ext cx="8944571" cy="2160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2" name="正方形/長方形 31">
            <a:extLst>
              <a:ext uri="{FF2B5EF4-FFF2-40B4-BE49-F238E27FC236}">
                <a16:creationId xmlns:a16="http://schemas.microsoft.com/office/drawing/2014/main" id="{1ABF4B58-8F78-4A46-F4A6-ECE272A662BB}"/>
              </a:ext>
            </a:extLst>
          </p:cNvPr>
          <p:cNvSpPr/>
          <p:nvPr/>
        </p:nvSpPr>
        <p:spPr>
          <a:xfrm>
            <a:off x="96635" y="4638727"/>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工程計画</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5" name="表 14">
            <a:extLst>
              <a:ext uri="{FF2B5EF4-FFF2-40B4-BE49-F238E27FC236}">
                <a16:creationId xmlns:a16="http://schemas.microsoft.com/office/drawing/2014/main" id="{5A417508-2060-0E0D-7920-A00CC5889A6C}"/>
              </a:ext>
            </a:extLst>
          </p:cNvPr>
          <p:cNvGraphicFramePr>
            <a:graphicFrameLocks noGrp="1"/>
          </p:cNvGraphicFramePr>
          <p:nvPr>
            <p:extLst>
              <p:ext uri="{D42A27DB-BD31-4B8C-83A1-F6EECF244321}">
                <p14:modId xmlns:p14="http://schemas.microsoft.com/office/powerpoint/2010/main" val="2006469924"/>
              </p:ext>
            </p:extLst>
          </p:nvPr>
        </p:nvGraphicFramePr>
        <p:xfrm>
          <a:off x="457202" y="5624485"/>
          <a:ext cx="8229596" cy="1136270"/>
        </p:xfrm>
        <a:graphic>
          <a:graphicData uri="http://schemas.openxmlformats.org/drawingml/2006/table">
            <a:tbl>
              <a:tblPr/>
              <a:tblGrid>
                <a:gridCol w="1248356">
                  <a:extLst>
                    <a:ext uri="{9D8B030D-6E8A-4147-A177-3AD203B41FA5}">
                      <a16:colId xmlns:a16="http://schemas.microsoft.com/office/drawing/2014/main" val="2319314963"/>
                    </a:ext>
                  </a:extLst>
                </a:gridCol>
                <a:gridCol w="780634">
                  <a:extLst>
                    <a:ext uri="{9D8B030D-6E8A-4147-A177-3AD203B41FA5}">
                      <a16:colId xmlns:a16="http://schemas.microsoft.com/office/drawing/2014/main" val="828881121"/>
                    </a:ext>
                  </a:extLst>
                </a:gridCol>
                <a:gridCol w="780634">
                  <a:extLst>
                    <a:ext uri="{9D8B030D-6E8A-4147-A177-3AD203B41FA5}">
                      <a16:colId xmlns:a16="http://schemas.microsoft.com/office/drawing/2014/main" val="1165306163"/>
                    </a:ext>
                  </a:extLst>
                </a:gridCol>
                <a:gridCol w="780634">
                  <a:extLst>
                    <a:ext uri="{9D8B030D-6E8A-4147-A177-3AD203B41FA5}">
                      <a16:colId xmlns:a16="http://schemas.microsoft.com/office/drawing/2014/main" val="2401137791"/>
                    </a:ext>
                  </a:extLst>
                </a:gridCol>
                <a:gridCol w="780634">
                  <a:extLst>
                    <a:ext uri="{9D8B030D-6E8A-4147-A177-3AD203B41FA5}">
                      <a16:colId xmlns:a16="http://schemas.microsoft.com/office/drawing/2014/main" val="3019569668"/>
                    </a:ext>
                  </a:extLst>
                </a:gridCol>
                <a:gridCol w="780634">
                  <a:extLst>
                    <a:ext uri="{9D8B030D-6E8A-4147-A177-3AD203B41FA5}">
                      <a16:colId xmlns:a16="http://schemas.microsoft.com/office/drawing/2014/main" val="2577403875"/>
                    </a:ext>
                  </a:extLst>
                </a:gridCol>
                <a:gridCol w="780634">
                  <a:extLst>
                    <a:ext uri="{9D8B030D-6E8A-4147-A177-3AD203B41FA5}">
                      <a16:colId xmlns:a16="http://schemas.microsoft.com/office/drawing/2014/main" val="2829779177"/>
                    </a:ext>
                  </a:extLst>
                </a:gridCol>
                <a:gridCol w="780634">
                  <a:extLst>
                    <a:ext uri="{9D8B030D-6E8A-4147-A177-3AD203B41FA5}">
                      <a16:colId xmlns:a16="http://schemas.microsoft.com/office/drawing/2014/main" val="4072718476"/>
                    </a:ext>
                  </a:extLst>
                </a:gridCol>
                <a:gridCol w="780634">
                  <a:extLst>
                    <a:ext uri="{9D8B030D-6E8A-4147-A177-3AD203B41FA5}">
                      <a16:colId xmlns:a16="http://schemas.microsoft.com/office/drawing/2014/main" val="478918499"/>
                    </a:ext>
                  </a:extLst>
                </a:gridCol>
                <a:gridCol w="736168">
                  <a:extLst>
                    <a:ext uri="{9D8B030D-6E8A-4147-A177-3AD203B41FA5}">
                      <a16:colId xmlns:a16="http://schemas.microsoft.com/office/drawing/2014/main" val="2688124181"/>
                    </a:ext>
                  </a:extLst>
                </a:gridCol>
              </a:tblGrid>
              <a:tr h="0">
                <a:tc rowSpan="2">
                  <a:txBody>
                    <a:bodyPr/>
                    <a:lstStyle/>
                    <a:p>
                      <a:pPr algn="ctr">
                        <a:lnSpc>
                          <a:spcPts val="1670"/>
                        </a:lnSpc>
                      </a:pPr>
                      <a:r>
                        <a:rPr lang="ja-JP" sz="1000">
                          <a:solidFill>
                            <a:srgbClr val="FF0000"/>
                          </a:solidFill>
                          <a:effectLst/>
                          <a:latin typeface="+mn-ea"/>
                          <a:ea typeface="+mn-ea"/>
                          <a:cs typeface="Times New Roman" panose="02020603050405020304" pitchFamily="18" charset="0"/>
                        </a:rPr>
                        <a:t>検討項目</a:t>
                      </a:r>
                    </a:p>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lnSpc>
                          <a:spcPts val="1670"/>
                        </a:lnSpc>
                      </a:pPr>
                      <a:r>
                        <a:rPr lang="ja-JP" sz="1000">
                          <a:solidFill>
                            <a:srgbClr val="FF0000"/>
                          </a:solidFill>
                          <a:effectLst/>
                          <a:latin typeface="+mn-ea"/>
                          <a:ea typeface="+mn-ea"/>
                          <a:cs typeface="Times New Roman" panose="02020603050405020304" pitchFamily="18" charset="0"/>
                        </a:rPr>
                        <a:t>業務工程</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ts val="1670"/>
                        </a:lnSpc>
                      </a:pPr>
                      <a:r>
                        <a:rPr lang="ja-JP" sz="1000">
                          <a:solidFill>
                            <a:srgbClr val="FF0000"/>
                          </a:solidFill>
                          <a:effectLst/>
                          <a:latin typeface="+mn-ea"/>
                          <a:ea typeface="+mn-ea"/>
                          <a:cs typeface="Times New Roman" panose="02020603050405020304" pitchFamily="18" charset="0"/>
                        </a:rPr>
                        <a:t>備考</a:t>
                      </a:r>
                    </a:p>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8803789"/>
                  </a:ext>
                </a:extLst>
              </a:tr>
              <a:tr h="0">
                <a:tc vMerge="1">
                  <a:txBody>
                    <a:bodyPr/>
                    <a:lstStyle/>
                    <a:p>
                      <a:endParaRPr kumimoji="1" lang="ja-JP" altLang="en-US"/>
                    </a:p>
                  </a:txBody>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23672273"/>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587726142"/>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939151250"/>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719514521"/>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959883769"/>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dirty="0">
                          <a:solidFill>
                            <a:srgbClr val="FF0000"/>
                          </a:solidFill>
                          <a:effectLst/>
                          <a:latin typeface="+mn-ea"/>
                          <a:ea typeface="+mn-ea"/>
                          <a:cs typeface="Times New Roman" panose="02020603050405020304" pitchFamily="18" charset="0"/>
                        </a:rPr>
                        <a:t> </a:t>
                      </a:r>
                      <a:endParaRPr lang="ja-JP" sz="1000" dirty="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859248"/>
                  </a:ext>
                </a:extLst>
              </a:tr>
            </a:tbl>
          </a:graphicData>
        </a:graphic>
      </p:graphicFrame>
      <p:sp>
        <p:nvSpPr>
          <p:cNvPr id="28" name="正方形/長方形 39">
            <a:extLst>
              <a:ext uri="{FF2B5EF4-FFF2-40B4-BE49-F238E27FC236}">
                <a16:creationId xmlns:a16="http://schemas.microsoft.com/office/drawing/2014/main" id="{3CEB4C2B-F2C8-DA10-46B6-D68DDD5D4352}"/>
              </a:ext>
            </a:extLst>
          </p:cNvPr>
          <p:cNvSpPr>
            <a:spLocks noChangeArrowheads="1"/>
          </p:cNvSpPr>
          <p:nvPr/>
        </p:nvSpPr>
        <p:spPr bwMode="auto">
          <a:xfrm>
            <a:off x="194332" y="1622811"/>
            <a:ext cx="4232609" cy="634618"/>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・業務の実施方針について簡潔に記載してください。</a:t>
            </a:r>
            <a:endParaRPr kumimoji="1" lang="en-US" altLang="ja-JP" sz="1050" i="0" u="none" strike="noStrike" kern="1200" cap="none" spc="0" normalizeH="0" baseline="0" noProof="0" dirty="0">
              <a:ln>
                <a:noFill/>
              </a:ln>
              <a:solidFill>
                <a:srgbClr val="FF0000"/>
              </a:solidFill>
              <a:effectLst/>
              <a:uLnTx/>
              <a:uFillTx/>
              <a:latin typeface="+mn-ea"/>
              <a:ea typeface="+mn-ea"/>
            </a:endParaRPr>
          </a:p>
          <a:p>
            <a:pPr lvl="0">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・今回調査・検討する事項とその調査・検討において想定される課題・留意点を含めた方針を具体的に記載してください。</a:t>
            </a:r>
          </a:p>
        </p:txBody>
      </p:sp>
      <p:sp>
        <p:nvSpPr>
          <p:cNvPr id="42" name="正方形/長方形 41">
            <a:extLst>
              <a:ext uri="{FF2B5EF4-FFF2-40B4-BE49-F238E27FC236}">
                <a16:creationId xmlns:a16="http://schemas.microsoft.com/office/drawing/2014/main" id="{27C0B940-B57B-B334-090B-D5286DF4841F}"/>
              </a:ext>
            </a:extLst>
          </p:cNvPr>
          <p:cNvSpPr>
            <a:spLocks noChangeArrowheads="1"/>
          </p:cNvSpPr>
          <p:nvPr/>
        </p:nvSpPr>
        <p:spPr bwMode="auto">
          <a:xfrm>
            <a:off x="1162750" y="851951"/>
            <a:ext cx="7848000" cy="402837"/>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lang="ja-JP" altLang="en-US" sz="1050" dirty="0">
                <a:solidFill>
                  <a:srgbClr val="FF0000"/>
                </a:solidFill>
                <a:latin typeface="+mn-ea"/>
                <a:ea typeface="+mn-ea"/>
              </a:rPr>
              <a:t>・企画提案の概要を</a:t>
            </a:r>
            <a:r>
              <a:rPr lang="en-US" altLang="ja-JP" sz="1050" dirty="0">
                <a:solidFill>
                  <a:srgbClr val="FF0000"/>
                </a:solidFill>
                <a:latin typeface="+mn-ea"/>
                <a:ea typeface="+mn-ea"/>
              </a:rPr>
              <a:t>150</a:t>
            </a:r>
            <a:r>
              <a:rPr lang="ja-JP" altLang="en-US" sz="1050" dirty="0">
                <a:solidFill>
                  <a:srgbClr val="FF0000"/>
                </a:solidFill>
                <a:latin typeface="+mn-ea"/>
                <a:ea typeface="+mn-ea"/>
              </a:rPr>
              <a:t>字程度でまとめてください。</a:t>
            </a:r>
            <a:endParaRPr lang="en-US" altLang="ja-JP" sz="1050" dirty="0">
              <a:solidFill>
                <a:srgbClr val="FF0000"/>
              </a:solidFill>
              <a:latin typeface="+mn-ea"/>
              <a:ea typeface="+mn-ea"/>
            </a:endParaRPr>
          </a:p>
          <a:p>
            <a:pPr>
              <a:lnSpc>
                <a:spcPts val="1100"/>
              </a:lnSpc>
              <a:spcBef>
                <a:spcPts val="400"/>
              </a:spcBef>
            </a:pPr>
            <a:r>
              <a:rPr lang="ja-JP" altLang="en-US" sz="1050" dirty="0">
                <a:solidFill>
                  <a:srgbClr val="FF0000"/>
                </a:solidFill>
                <a:latin typeface="+mn-ea"/>
                <a:ea typeface="+mn-ea"/>
              </a:rPr>
              <a:t>（提案する事業スキームの対象施設、手法を必ず含めてください）。</a:t>
            </a:r>
            <a:endParaRPr kumimoji="1" lang="ja-JP" altLang="en-US" sz="1050" i="0" u="none" strike="noStrike" kern="1200" cap="none" spc="0" normalizeH="0" baseline="0" noProof="0" dirty="0">
              <a:ln>
                <a:noFill/>
              </a:ln>
              <a:solidFill>
                <a:srgbClr val="FF0000"/>
              </a:solidFill>
              <a:effectLst/>
              <a:uLnTx/>
              <a:uFillTx/>
              <a:latin typeface="+mn-ea"/>
              <a:ea typeface="+mn-ea"/>
            </a:endParaRPr>
          </a:p>
        </p:txBody>
      </p:sp>
      <p:sp>
        <p:nvSpPr>
          <p:cNvPr id="44" name="正方形/長方形 39">
            <a:extLst>
              <a:ext uri="{FF2B5EF4-FFF2-40B4-BE49-F238E27FC236}">
                <a16:creationId xmlns:a16="http://schemas.microsoft.com/office/drawing/2014/main" id="{826F88C5-CE56-A11F-7393-1C0780E1EB3B}"/>
              </a:ext>
            </a:extLst>
          </p:cNvPr>
          <p:cNvSpPr>
            <a:spLocks noChangeArrowheads="1"/>
          </p:cNvSpPr>
          <p:nvPr/>
        </p:nvSpPr>
        <p:spPr bwMode="auto">
          <a:xfrm>
            <a:off x="5254781" y="696735"/>
            <a:ext cx="3694887" cy="2874082"/>
          </a:xfrm>
          <a:prstGeom prst="wedgeRectCallout">
            <a:avLst>
              <a:gd name="adj1" fmla="val -56111"/>
              <a:gd name="adj2" fmla="val -39958"/>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lang="ja-JP" altLang="en-US" sz="1050" dirty="0">
                <a:solidFill>
                  <a:srgbClr val="FF0000"/>
                </a:solidFill>
                <a:latin typeface="+mn-ea"/>
                <a:ea typeface="+mn-ea"/>
              </a:rPr>
              <a:t>・</a:t>
            </a:r>
            <a:r>
              <a:rPr lang="en-US" altLang="ja-JP" sz="1050" dirty="0">
                <a:solidFill>
                  <a:srgbClr val="FF0000"/>
                </a:solidFill>
                <a:latin typeface="+mn-ea"/>
                <a:ea typeface="+mn-ea"/>
              </a:rPr>
              <a:t>【</a:t>
            </a:r>
            <a:r>
              <a:rPr lang="ja-JP" altLang="en-US" sz="1050" dirty="0">
                <a:solidFill>
                  <a:srgbClr val="FF0000"/>
                </a:solidFill>
                <a:latin typeface="+mn-ea"/>
                <a:ea typeface="+mn-ea"/>
              </a:rPr>
              <a:t>分野</a:t>
            </a:r>
            <a:r>
              <a:rPr lang="en-US" altLang="ja-JP" sz="1050" dirty="0">
                <a:solidFill>
                  <a:srgbClr val="FF0000"/>
                </a:solidFill>
                <a:latin typeface="+mn-ea"/>
                <a:ea typeface="+mn-ea"/>
              </a:rPr>
              <a:t>】</a:t>
            </a:r>
            <a:r>
              <a:rPr lang="ja-JP" altLang="en-US" sz="1050" dirty="0">
                <a:solidFill>
                  <a:srgbClr val="FF0000"/>
                </a:solidFill>
                <a:latin typeface="+mn-ea"/>
                <a:ea typeface="+mn-ea"/>
              </a:rPr>
              <a:t>には、募集要領</a:t>
            </a:r>
            <a:r>
              <a:rPr lang="en-US" altLang="ja-JP" sz="1050" dirty="0">
                <a:solidFill>
                  <a:srgbClr val="FF0000"/>
                </a:solidFill>
                <a:latin typeface="+mn-ea"/>
                <a:ea typeface="+mn-ea"/>
              </a:rPr>
              <a:t>Ⅱ</a:t>
            </a:r>
            <a:r>
              <a:rPr lang="ja-JP" altLang="en-US" sz="1050" dirty="0">
                <a:solidFill>
                  <a:srgbClr val="FF0000"/>
                </a:solidFill>
                <a:latin typeface="+mn-ea"/>
                <a:ea typeface="+mn-ea"/>
              </a:rPr>
              <a:t>．２． ＜募集する調査業務＞に示す調査分野を記載してください。</a:t>
            </a:r>
            <a:endParaRPr lang="en-US" altLang="ja-JP" sz="1050" dirty="0">
              <a:solidFill>
                <a:srgbClr val="FF0000"/>
              </a:solidFill>
              <a:latin typeface="+mn-ea"/>
              <a:ea typeface="+mn-ea"/>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1050" dirty="0">
                <a:solidFill>
                  <a:srgbClr val="FF0000"/>
                </a:solidFill>
                <a:latin typeface="+mn-ea"/>
                <a:ea typeface="+mn-ea"/>
              </a:rPr>
              <a:t>　</a:t>
            </a:r>
            <a:r>
              <a:rPr lang="en-US" altLang="ja-JP" sz="1050" dirty="0">
                <a:solidFill>
                  <a:srgbClr val="FF0000"/>
                </a:solidFill>
                <a:latin typeface="+mn-ea"/>
                <a:ea typeface="+mn-ea"/>
              </a:rPr>
              <a:t>※</a:t>
            </a:r>
            <a:r>
              <a:rPr lang="ja-JP" altLang="en-US" sz="1050" dirty="0">
                <a:solidFill>
                  <a:srgbClr val="FF0000"/>
                </a:solidFill>
                <a:latin typeface="+mn-ea"/>
                <a:ea typeface="+mn-ea"/>
              </a:rPr>
              <a:t>１．「戦略的なインフラマネジメントを担う自治体の体制の確保」、２．「スモールコンセッションの推進」、３．は「グリーン社会の実現」になります。</a:t>
            </a:r>
            <a:endParaRPr lang="en-US" altLang="ja-JP" sz="1050" dirty="0">
              <a:solidFill>
                <a:srgbClr val="FF0000"/>
              </a:solidFill>
              <a:latin typeface="+mn-ea"/>
              <a:ea typeface="+mn-ea"/>
            </a:endParaRPr>
          </a:p>
          <a:p>
            <a:pPr>
              <a:spcBef>
                <a:spcPts val="400"/>
              </a:spcBef>
              <a:defRPr/>
            </a:pPr>
            <a:r>
              <a:rPr lang="ja-JP" altLang="en-US" sz="1050" dirty="0">
                <a:solidFill>
                  <a:srgbClr val="FF0000"/>
                </a:solidFill>
                <a:latin typeface="+mn-ea"/>
                <a:ea typeface="+mn-ea"/>
              </a:rPr>
              <a:t>・</a:t>
            </a:r>
            <a:r>
              <a:rPr lang="en-US" altLang="ja-JP" sz="1050" dirty="0">
                <a:solidFill>
                  <a:srgbClr val="FF0000"/>
                </a:solidFill>
                <a:latin typeface="+mn-ea"/>
                <a:ea typeface="+mn-ea"/>
              </a:rPr>
              <a:t>【</a:t>
            </a:r>
            <a:r>
              <a:rPr lang="ja-JP" altLang="en-US" sz="1050" dirty="0">
                <a:solidFill>
                  <a:srgbClr val="FF0000"/>
                </a:solidFill>
                <a:latin typeface="+mn-ea"/>
                <a:ea typeface="+mn-ea"/>
              </a:rPr>
              <a:t>調査テーマ</a:t>
            </a:r>
            <a:r>
              <a:rPr lang="en-US" altLang="ja-JP" sz="1050" dirty="0">
                <a:solidFill>
                  <a:srgbClr val="FF0000"/>
                </a:solidFill>
                <a:latin typeface="+mn-ea"/>
                <a:ea typeface="+mn-ea"/>
              </a:rPr>
              <a:t>】</a:t>
            </a:r>
            <a:r>
              <a:rPr lang="ja-JP" altLang="en-US" sz="1050" dirty="0">
                <a:solidFill>
                  <a:srgbClr val="FF0000"/>
                </a:solidFill>
                <a:latin typeface="+mn-ea"/>
                <a:ea typeface="+mn-ea"/>
              </a:rPr>
              <a:t>には、募集要領</a:t>
            </a:r>
            <a:r>
              <a:rPr lang="en-US" altLang="ja-JP" sz="1050" dirty="0">
                <a:solidFill>
                  <a:srgbClr val="FF0000"/>
                </a:solidFill>
                <a:latin typeface="+mn-ea"/>
                <a:ea typeface="+mn-ea"/>
              </a:rPr>
              <a:t>Ⅱ</a:t>
            </a:r>
            <a:r>
              <a:rPr lang="ja-JP" altLang="en-US" sz="1050" dirty="0">
                <a:solidFill>
                  <a:srgbClr val="FF0000"/>
                </a:solidFill>
                <a:latin typeface="+mn-ea"/>
                <a:ea typeface="+mn-ea"/>
              </a:rPr>
              <a:t>．２．＜調査テーマ＞に示す調査テーマ番号の該当箇所に☑を記載してください。複数ある場合は複数記載してください。</a:t>
            </a:r>
            <a:r>
              <a:rPr lang="en-US" altLang="ja-JP" sz="1050" dirty="0">
                <a:solidFill>
                  <a:srgbClr val="FF0000"/>
                </a:solidFill>
                <a:latin typeface="+mn-ea"/>
                <a:ea typeface="+mn-ea"/>
              </a:rPr>
              <a:t>※</a:t>
            </a:r>
            <a:r>
              <a:rPr lang="ja-JP" altLang="en-US" sz="1050" dirty="0">
                <a:solidFill>
                  <a:srgbClr val="FF0000"/>
                </a:solidFill>
                <a:latin typeface="+mn-ea"/>
                <a:ea typeface="+mn-ea"/>
              </a:rPr>
              <a:t>該当番号がない場合は枠外の項目と入れ替えて記載してください</a:t>
            </a:r>
            <a:endParaRPr lang="en-US" altLang="ja-JP" sz="1050" dirty="0">
              <a:solidFill>
                <a:srgbClr val="FF0000"/>
              </a:solidFill>
              <a:latin typeface="+mn-ea"/>
              <a:ea typeface="+mn-ea"/>
            </a:endParaRPr>
          </a:p>
          <a:p>
            <a:pPr>
              <a:spcBef>
                <a:spcPts val="400"/>
              </a:spcBef>
              <a:defRPr/>
            </a:pPr>
            <a:r>
              <a:rPr lang="ja-JP" altLang="en-US" sz="1050" dirty="0">
                <a:solidFill>
                  <a:srgbClr val="FF0000"/>
                </a:solidFill>
                <a:latin typeface="+mn-ea"/>
                <a:ea typeface="+mn-ea"/>
              </a:rPr>
              <a:t>・</a:t>
            </a:r>
            <a:r>
              <a:rPr lang="en-US" altLang="ja-JP" sz="1050" dirty="0">
                <a:solidFill>
                  <a:srgbClr val="FF0000"/>
                </a:solidFill>
                <a:latin typeface="+mn-ea"/>
                <a:ea typeface="+mn-ea"/>
              </a:rPr>
              <a:t>【</a:t>
            </a:r>
            <a:r>
              <a:rPr lang="ja-JP" altLang="en-US" sz="1050" dirty="0">
                <a:solidFill>
                  <a:srgbClr val="FF0000"/>
                </a:solidFill>
                <a:latin typeface="+mn-ea"/>
                <a:ea typeface="+mn-ea"/>
              </a:rPr>
              <a:t>応募団体名称</a:t>
            </a:r>
            <a:r>
              <a:rPr lang="en-US" altLang="ja-JP" sz="1050" dirty="0">
                <a:solidFill>
                  <a:srgbClr val="FF0000"/>
                </a:solidFill>
                <a:latin typeface="+mn-ea"/>
                <a:ea typeface="+mn-ea"/>
              </a:rPr>
              <a:t>】</a:t>
            </a:r>
            <a:r>
              <a:rPr lang="ja-JP" altLang="en-US" sz="1050" dirty="0">
                <a:solidFill>
                  <a:srgbClr val="FF0000"/>
                </a:solidFill>
                <a:latin typeface="+mn-ea"/>
                <a:ea typeface="+mn-ea"/>
              </a:rPr>
              <a:t>及び（導入検討先自治体）には、応募団体の団体名（共同提案の場合は共同提案体の団体名）と導入検討先の自治体を記載してください。</a:t>
            </a:r>
            <a:endParaRPr lang="en-US" altLang="ja-JP" sz="1050" dirty="0">
              <a:solidFill>
                <a:srgbClr val="FF0000"/>
              </a:solidFill>
              <a:latin typeface="+mn-ea"/>
              <a:ea typeface="+mn-ea"/>
            </a:endParaRPr>
          </a:p>
          <a:p>
            <a:pPr>
              <a:spcBef>
                <a:spcPts val="400"/>
              </a:spcBef>
              <a:defRPr/>
            </a:pPr>
            <a:r>
              <a:rPr lang="ja-JP" altLang="en-US" sz="1050" dirty="0">
                <a:solidFill>
                  <a:srgbClr val="FF0000"/>
                </a:solidFill>
                <a:latin typeface="+mn-ea"/>
                <a:ea typeface="+mn-ea"/>
              </a:rPr>
              <a:t>・</a:t>
            </a:r>
            <a:r>
              <a:rPr lang="en-US" altLang="ja-JP" sz="1050" dirty="0">
                <a:solidFill>
                  <a:srgbClr val="FF0000"/>
                </a:solidFill>
                <a:latin typeface="+mn-ea"/>
                <a:ea typeface="+mn-ea"/>
              </a:rPr>
              <a:t>【</a:t>
            </a:r>
            <a:r>
              <a:rPr lang="ja-JP" altLang="en-US" sz="1050" dirty="0">
                <a:solidFill>
                  <a:srgbClr val="FF0000"/>
                </a:solidFill>
                <a:latin typeface="+mn-ea"/>
                <a:ea typeface="+mn-ea"/>
              </a:rPr>
              <a:t>タイトル</a:t>
            </a:r>
            <a:r>
              <a:rPr lang="en-US" altLang="ja-JP" sz="1050" dirty="0">
                <a:solidFill>
                  <a:srgbClr val="FF0000"/>
                </a:solidFill>
                <a:latin typeface="+mn-ea"/>
                <a:ea typeface="+mn-ea"/>
              </a:rPr>
              <a:t>】</a:t>
            </a:r>
            <a:r>
              <a:rPr lang="ja-JP" altLang="en-US" sz="1050" dirty="0">
                <a:solidFill>
                  <a:srgbClr val="FF0000"/>
                </a:solidFill>
                <a:latin typeface="+mn-ea"/>
                <a:ea typeface="+mn-ea"/>
              </a:rPr>
              <a:t>は、調査テーマに対する応募団体の調査の特徴が伝わる提案タイトルを作成し、記載してください。</a:t>
            </a:r>
            <a:endParaRPr lang="en-US" altLang="ja-JP" sz="1050" dirty="0">
              <a:solidFill>
                <a:srgbClr val="FF0000"/>
              </a:solidFill>
              <a:latin typeface="+mn-ea"/>
              <a:ea typeface="+mn-ea"/>
            </a:endParaRPr>
          </a:p>
        </p:txBody>
      </p:sp>
      <p:sp>
        <p:nvSpPr>
          <p:cNvPr id="5" name="正方形/長方形 39">
            <a:extLst>
              <a:ext uri="{FF2B5EF4-FFF2-40B4-BE49-F238E27FC236}">
                <a16:creationId xmlns:a16="http://schemas.microsoft.com/office/drawing/2014/main" id="{3D7F0BA7-687B-5540-A45D-C0029ECE317E}"/>
              </a:ext>
            </a:extLst>
          </p:cNvPr>
          <p:cNvSpPr>
            <a:spLocks noChangeArrowheads="1"/>
          </p:cNvSpPr>
          <p:nvPr/>
        </p:nvSpPr>
        <p:spPr bwMode="auto">
          <a:xfrm>
            <a:off x="4731692" y="3662103"/>
            <a:ext cx="4152426" cy="830762"/>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・業務の実施フローについて、図や表等を用いて簡潔に記載してください。</a:t>
            </a:r>
            <a:endParaRPr lang="en-US" altLang="ja-JP" sz="1050" dirty="0">
              <a:solidFill>
                <a:srgbClr val="FF0000"/>
              </a:solidFill>
              <a:latin typeface="+mn-ea"/>
              <a:ea typeface="+mn-ea"/>
            </a:endParaRPr>
          </a:p>
          <a:p>
            <a:pPr>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・導入検討先自治体が複数で、フローが異なる場合はそれぞれお示しください。</a:t>
            </a:r>
          </a:p>
          <a:p>
            <a:pPr>
              <a:lnSpc>
                <a:spcPts val="1100"/>
              </a:lnSpc>
              <a:spcBef>
                <a:spcPts val="400"/>
              </a:spcBef>
            </a:pPr>
            <a:r>
              <a:rPr lang="ja-JP" altLang="en-US" sz="1050" dirty="0">
                <a:solidFill>
                  <a:srgbClr val="FF0000"/>
                </a:solidFill>
                <a:latin typeface="+mn-ea"/>
                <a:ea typeface="+mn-ea"/>
              </a:rPr>
              <a:t>・</a:t>
            </a:r>
            <a:r>
              <a:rPr kumimoji="1" lang="ja-JP" altLang="en-US" sz="1050" i="0" u="none" strike="noStrike" kern="1200" cap="none" spc="0" normalizeH="0" baseline="0" noProof="0" dirty="0">
                <a:ln>
                  <a:noFill/>
                </a:ln>
                <a:solidFill>
                  <a:srgbClr val="FF0000"/>
                </a:solidFill>
                <a:effectLst/>
                <a:uLnTx/>
                <a:uFillTx/>
                <a:latin typeface="+mn-ea"/>
                <a:ea typeface="+mn-ea"/>
              </a:rPr>
              <a:t>記載にあたっては、想定される令和８年度以降の取組予定についても記載してください。</a:t>
            </a:r>
          </a:p>
        </p:txBody>
      </p:sp>
      <p:sp>
        <p:nvSpPr>
          <p:cNvPr id="13" name="正方形/長方形 31">
            <a:extLst>
              <a:ext uri="{FF2B5EF4-FFF2-40B4-BE49-F238E27FC236}">
                <a16:creationId xmlns:a16="http://schemas.microsoft.com/office/drawing/2014/main" id="{46612E8C-F080-5D94-2494-B77B5ECED20A}"/>
              </a:ext>
            </a:extLst>
          </p:cNvPr>
          <p:cNvSpPr>
            <a:spLocks noChangeArrowheads="1"/>
          </p:cNvSpPr>
          <p:nvPr/>
        </p:nvSpPr>
        <p:spPr bwMode="auto">
          <a:xfrm>
            <a:off x="194332" y="2272855"/>
            <a:ext cx="4232609" cy="2220011"/>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050" dirty="0">
                <a:solidFill>
                  <a:srgbClr val="FF0000"/>
                </a:solidFill>
                <a:latin typeface="+mn-ea"/>
                <a:ea typeface="+mn-ea"/>
              </a:rPr>
              <a:t>＜以下、全項目共通＞</a:t>
            </a:r>
            <a:endParaRPr lang="en-US" altLang="ja-JP" sz="1050" dirty="0">
              <a:solidFill>
                <a:srgbClr val="FF0000"/>
              </a:solidFill>
              <a:latin typeface="+mn-ea"/>
              <a:ea typeface="+mn-ea"/>
            </a:endParaRPr>
          </a:p>
          <a:p>
            <a:pPr eaLnBrk="1" hangingPunct="1">
              <a:spcBef>
                <a:spcPts val="600"/>
              </a:spcBef>
              <a:buFontTx/>
              <a:buNone/>
            </a:pPr>
            <a:r>
              <a:rPr lang="ja-JP" altLang="en-US" sz="1050" dirty="0">
                <a:solidFill>
                  <a:srgbClr val="FF0000"/>
                </a:solidFill>
                <a:latin typeface="+mn-ea"/>
                <a:ea typeface="+mn-ea"/>
              </a:rPr>
              <a:t>・文字のサイズは</a:t>
            </a:r>
            <a:r>
              <a:rPr lang="en-US" altLang="ja-JP" sz="1050" dirty="0">
                <a:solidFill>
                  <a:srgbClr val="FF0000"/>
                </a:solidFill>
                <a:latin typeface="+mn-ea"/>
                <a:ea typeface="+mn-ea"/>
              </a:rPr>
              <a:t>10</a:t>
            </a:r>
            <a:r>
              <a:rPr lang="ja-JP" altLang="en-US" sz="1050" dirty="0">
                <a:solidFill>
                  <a:srgbClr val="FF0000"/>
                </a:solidFill>
                <a:latin typeface="+mn-ea"/>
                <a:ea typeface="+mn-ea"/>
              </a:rPr>
              <a:t>ポイント以上で記載してください。</a:t>
            </a:r>
            <a:endParaRPr lang="en-US" altLang="ja-JP" sz="1050" dirty="0">
              <a:solidFill>
                <a:srgbClr val="FF0000"/>
              </a:solidFill>
              <a:latin typeface="+mn-ea"/>
              <a:ea typeface="+mn-ea"/>
            </a:endParaRPr>
          </a:p>
          <a:p>
            <a:pPr>
              <a:spcBef>
                <a:spcPts val="600"/>
              </a:spcBef>
              <a:buNone/>
            </a:pPr>
            <a:r>
              <a:rPr lang="ja-JP" altLang="en-US" sz="1050" dirty="0">
                <a:solidFill>
                  <a:srgbClr val="FF0000"/>
                </a:solidFill>
                <a:latin typeface="+mn-ea"/>
                <a:ea typeface="+mn-ea"/>
              </a:rPr>
              <a:t>・フロー図や箇条書き等を用いて、簡潔にわかりやすい資料としてください。</a:t>
            </a:r>
            <a:endParaRPr lang="en-US" altLang="ja-JP" sz="1050" dirty="0">
              <a:solidFill>
                <a:srgbClr val="FF0000"/>
              </a:solidFill>
              <a:latin typeface="+mn-ea"/>
              <a:ea typeface="+mn-ea"/>
            </a:endParaRPr>
          </a:p>
          <a:p>
            <a:pPr eaLnBrk="1" hangingPunct="1">
              <a:spcBef>
                <a:spcPts val="600"/>
              </a:spcBef>
              <a:buFontTx/>
              <a:buNone/>
            </a:pPr>
            <a:r>
              <a:rPr lang="ja-JP" altLang="en-US" sz="1050" dirty="0">
                <a:solidFill>
                  <a:srgbClr val="FF0000"/>
                </a:solidFill>
                <a:latin typeface="+mn-ea"/>
                <a:ea typeface="+mn-ea"/>
              </a:rPr>
              <a:t>・ページ内において、それぞれの枠の大きさ・レイアウトは変更していただいても問題ございませんが、黒太字見出しの名称は変更しないでください。</a:t>
            </a:r>
            <a:endParaRPr lang="en-US" altLang="ja-JP" sz="1050" dirty="0">
              <a:solidFill>
                <a:srgbClr val="FF0000"/>
              </a:solidFill>
              <a:latin typeface="+mn-ea"/>
              <a:ea typeface="+mn-ea"/>
            </a:endParaRPr>
          </a:p>
          <a:p>
            <a:pPr eaLnBrk="1" hangingPunct="1">
              <a:spcBef>
                <a:spcPts val="600"/>
              </a:spcBef>
              <a:buFontTx/>
              <a:buNone/>
            </a:pPr>
            <a:r>
              <a:rPr lang="ja-JP" altLang="en-US" sz="1050" dirty="0">
                <a:solidFill>
                  <a:srgbClr val="FF0000"/>
                </a:solidFill>
                <a:latin typeface="+mn-ea"/>
                <a:ea typeface="+mn-ea"/>
              </a:rPr>
              <a:t>・</a:t>
            </a:r>
            <a:r>
              <a:rPr lang="en-US" altLang="ja-JP" sz="1050" dirty="0">
                <a:solidFill>
                  <a:srgbClr val="FF0000"/>
                </a:solidFill>
                <a:latin typeface="+mn-ea"/>
                <a:ea typeface="+mn-ea"/>
              </a:rPr>
              <a:t>P.1</a:t>
            </a:r>
            <a:r>
              <a:rPr lang="ja-JP" altLang="en-US" sz="1050" dirty="0">
                <a:solidFill>
                  <a:srgbClr val="FF0000"/>
                </a:solidFill>
                <a:latin typeface="+mn-ea"/>
                <a:ea typeface="+mn-ea"/>
              </a:rPr>
              <a:t>に「提案の概要」、「実施方針」、「実施フロー」、 「工程計画」を記載してください。（１枚におさめてください）</a:t>
            </a:r>
            <a:endParaRPr lang="en-US" altLang="ja-JP" sz="1050" dirty="0">
              <a:solidFill>
                <a:srgbClr val="FF0000"/>
              </a:solidFill>
              <a:latin typeface="+mn-ea"/>
              <a:ea typeface="+mn-ea"/>
            </a:endParaRPr>
          </a:p>
          <a:p>
            <a:pPr eaLnBrk="1" hangingPunct="1">
              <a:spcBef>
                <a:spcPts val="600"/>
              </a:spcBef>
              <a:buFontTx/>
              <a:buNone/>
            </a:pPr>
            <a:r>
              <a:rPr lang="ja-JP" altLang="en-US" sz="1050" dirty="0">
                <a:solidFill>
                  <a:srgbClr val="FF0000"/>
                </a:solidFill>
                <a:latin typeface="+mn-ea"/>
                <a:ea typeface="+mn-ea"/>
              </a:rPr>
              <a:t>・</a:t>
            </a:r>
            <a:r>
              <a:rPr lang="en-US" altLang="ja-JP" sz="1050" dirty="0">
                <a:solidFill>
                  <a:srgbClr val="FF0000"/>
                </a:solidFill>
                <a:latin typeface="+mn-ea"/>
                <a:ea typeface="+mn-ea"/>
              </a:rPr>
              <a:t>P.2</a:t>
            </a:r>
            <a:r>
              <a:rPr lang="ja-JP" altLang="en-US" sz="1050" dirty="0">
                <a:solidFill>
                  <a:srgbClr val="FF0000"/>
                </a:solidFill>
                <a:latin typeface="+mn-ea"/>
                <a:ea typeface="+mn-ea"/>
              </a:rPr>
              <a:t>に「調査テーマに対する提案内容」について、</a:t>
            </a:r>
            <a:r>
              <a:rPr lang="en-US" altLang="ja-JP" sz="1050" dirty="0">
                <a:solidFill>
                  <a:srgbClr val="FF0000"/>
                </a:solidFill>
                <a:latin typeface="+mn-ea"/>
                <a:ea typeface="+mn-ea"/>
              </a:rPr>
              <a:t> P.3</a:t>
            </a:r>
            <a:r>
              <a:rPr lang="ja-JP" altLang="en-US" sz="1050" dirty="0">
                <a:solidFill>
                  <a:srgbClr val="FF0000"/>
                </a:solidFill>
                <a:latin typeface="+mn-ea"/>
                <a:ea typeface="+mn-ea"/>
              </a:rPr>
              <a:t>に「先進性」、「汎用性」、 「具体性」、 「有効性」を記載してください。（「調査テーマに対する提案内容」が</a:t>
            </a:r>
            <a:r>
              <a:rPr lang="en-US" altLang="ja-JP" sz="1050" dirty="0">
                <a:solidFill>
                  <a:srgbClr val="FF0000"/>
                </a:solidFill>
                <a:latin typeface="+mn-ea"/>
                <a:ea typeface="+mn-ea"/>
              </a:rPr>
              <a:t>2</a:t>
            </a:r>
            <a:r>
              <a:rPr lang="ja-JP" altLang="en-US" sz="1050" dirty="0">
                <a:solidFill>
                  <a:srgbClr val="FF0000"/>
                </a:solidFill>
                <a:latin typeface="+mn-ea"/>
                <a:ea typeface="+mn-ea"/>
              </a:rPr>
              <a:t>枚に渡る場合は、</a:t>
            </a:r>
            <a:r>
              <a:rPr lang="en-US" altLang="ja-JP" sz="1050" dirty="0">
                <a:solidFill>
                  <a:srgbClr val="FF0000"/>
                </a:solidFill>
                <a:latin typeface="+mn-ea"/>
                <a:ea typeface="+mn-ea"/>
              </a:rPr>
              <a:t>P.4</a:t>
            </a:r>
            <a:r>
              <a:rPr lang="ja-JP" altLang="en-US" sz="1050" dirty="0">
                <a:solidFill>
                  <a:srgbClr val="FF0000"/>
                </a:solidFill>
                <a:latin typeface="+mn-ea"/>
                <a:ea typeface="+mn-ea"/>
              </a:rPr>
              <a:t>に「先進性」、「汎用性」、 「具体性」 、「有効性」を記載してください。</a:t>
            </a:r>
            <a:endParaRPr lang="en-US" altLang="ja-JP" sz="1050" dirty="0">
              <a:solidFill>
                <a:srgbClr val="FF0000"/>
              </a:solidFill>
              <a:latin typeface="+mn-ea"/>
              <a:ea typeface="+mn-ea"/>
            </a:endParaRPr>
          </a:p>
        </p:txBody>
      </p:sp>
      <p:sp>
        <p:nvSpPr>
          <p:cNvPr id="14" name="正方形/長方形 39">
            <a:extLst>
              <a:ext uri="{FF2B5EF4-FFF2-40B4-BE49-F238E27FC236}">
                <a16:creationId xmlns:a16="http://schemas.microsoft.com/office/drawing/2014/main" id="{1C38B372-27F7-9623-2273-994DFEE9208C}"/>
              </a:ext>
            </a:extLst>
          </p:cNvPr>
          <p:cNvSpPr>
            <a:spLocks noChangeArrowheads="1"/>
          </p:cNvSpPr>
          <p:nvPr/>
        </p:nvSpPr>
        <p:spPr bwMode="auto">
          <a:xfrm>
            <a:off x="194332" y="4906570"/>
            <a:ext cx="8689786" cy="685002"/>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・本調査業務の工程計画ついて、図や表等を用いて簡潔に記載してください。</a:t>
            </a:r>
            <a:r>
              <a:rPr lang="ja-JP" altLang="en-US" sz="1050" dirty="0">
                <a:solidFill>
                  <a:srgbClr val="FF0000"/>
                </a:solidFill>
                <a:latin typeface="+mn-ea"/>
                <a:ea typeface="+mn-ea"/>
              </a:rPr>
              <a:t>（下記表はイメージです。）</a:t>
            </a:r>
            <a:endParaRPr kumimoji="1" lang="en-US" altLang="ja-JP" sz="1050" i="0" u="none" strike="noStrike" kern="1200" cap="none" spc="0" normalizeH="0" baseline="0" noProof="0" dirty="0">
              <a:ln>
                <a:noFill/>
              </a:ln>
              <a:solidFill>
                <a:srgbClr val="FF0000"/>
              </a:solidFill>
              <a:effectLst/>
              <a:uLnTx/>
              <a:uFillTx/>
              <a:latin typeface="+mn-ea"/>
              <a:ea typeface="+mn-ea"/>
            </a:endParaRPr>
          </a:p>
          <a:p>
            <a:pPr>
              <a:lnSpc>
                <a:spcPts val="1100"/>
              </a:lnSpc>
              <a:spcBef>
                <a:spcPts val="400"/>
              </a:spcBef>
            </a:pPr>
            <a:r>
              <a:rPr lang="ja-JP" altLang="en-US" sz="1050" dirty="0">
                <a:solidFill>
                  <a:srgbClr val="FF0000"/>
                </a:solidFill>
                <a:latin typeface="+mn-ea"/>
                <a:ea typeface="+mn-ea"/>
              </a:rPr>
              <a:t>・導入検討先自治体名を明記し、具体的に記載してください。導入検討先自治体が複数で、工程計画が異なる場合はそれぞれお示しください。</a:t>
            </a:r>
            <a:endParaRPr kumimoji="1" lang="en-US" altLang="ja-JP" sz="1050" i="0" u="none" strike="noStrike" kern="1200" cap="none" spc="0" normalizeH="0" baseline="0" noProof="0" dirty="0">
              <a:ln>
                <a:noFill/>
              </a:ln>
              <a:solidFill>
                <a:srgbClr val="FF0000"/>
              </a:solidFill>
              <a:effectLst/>
              <a:uLnTx/>
              <a:uFillTx/>
              <a:latin typeface="+mn-ea"/>
              <a:ea typeface="+mn-ea"/>
            </a:endParaRPr>
          </a:p>
        </p:txBody>
      </p:sp>
      <p:sp>
        <p:nvSpPr>
          <p:cNvPr id="25" name="タイトル 1">
            <a:extLst>
              <a:ext uri="{FF2B5EF4-FFF2-40B4-BE49-F238E27FC236}">
                <a16:creationId xmlns:a16="http://schemas.microsoft.com/office/drawing/2014/main" id="{B8F0D427-2CE9-BB7E-EF21-A50FF664716F}"/>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20" name="タイトル 1">
            <a:extLst>
              <a:ext uri="{FF2B5EF4-FFF2-40B4-BE49-F238E27FC236}">
                <a16:creationId xmlns:a16="http://schemas.microsoft.com/office/drawing/2014/main" id="{B158738B-BC7A-3607-2F3F-D943C8C3249A}"/>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21" name="タイトル 1">
            <a:extLst>
              <a:ext uri="{FF2B5EF4-FFF2-40B4-BE49-F238E27FC236}">
                <a16:creationId xmlns:a16="http://schemas.microsoft.com/office/drawing/2014/main" id="{B75175AB-FF98-3826-4378-D0C658E6817A}"/>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
        <p:nvSpPr>
          <p:cNvPr id="23" name="タイトル 1">
            <a:extLst>
              <a:ext uri="{FF2B5EF4-FFF2-40B4-BE49-F238E27FC236}">
                <a16:creationId xmlns:a16="http://schemas.microsoft.com/office/drawing/2014/main" id="{C7578A19-A5FC-8E35-6DEA-932E72EF5B16}"/>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24" name="タイトル 1">
            <a:extLst>
              <a:ext uri="{FF2B5EF4-FFF2-40B4-BE49-F238E27FC236}">
                <a16:creationId xmlns:a16="http://schemas.microsoft.com/office/drawing/2014/main" id="{E8F76492-B081-9F70-4A62-FDA9C946036A}"/>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Tree>
    <p:controls>
      <mc:AlternateContent xmlns:mc="http://schemas.openxmlformats.org/markup-compatibility/2006">
        <mc:Choice xmlns:v="urn:schemas-microsoft-com:vml" Requires="v">
          <p:control name="CheckBox1" r:id="rId1" imgW="152280" imgH="152280"/>
        </mc:Choice>
        <mc:Fallback>
          <p:control name="CheckBox1" r:id="rId1" imgW="152280" imgH="152280">
            <p:pic>
              <p:nvPicPr>
                <p:cNvPr id="16" name="CheckBox1">
                  <a:extLst>
                    <a:ext uri="{FF2B5EF4-FFF2-40B4-BE49-F238E27FC236}">
                      <a16:creationId xmlns:a16="http://schemas.microsoft.com/office/drawing/2014/main" id="{F86833CD-81E3-1575-6998-6B6551EFC87C}"/>
                    </a:ext>
                  </a:extLst>
                </p:cNvPr>
                <p:cNvPicPr>
                  <a:picLocks/>
                </p:cNvPicPr>
                <p:nvPr/>
              </p:nvPicPr>
              <p:blipFill>
                <a:blip r:embed="rId10"/>
                <a:stretch>
                  <a:fillRect/>
                </a:stretch>
              </p:blipFill>
              <p:spPr>
                <a:xfrm>
                  <a:off x="5882804" y="74288"/>
                  <a:ext cx="150443" cy="153889"/>
                </a:xfrm>
                <a:prstGeom prst="rect">
                  <a:avLst/>
                </a:prstGeom>
              </p:spPr>
            </p:pic>
          </p:control>
        </mc:Fallback>
      </mc:AlternateContent>
      <mc:AlternateContent xmlns:mc="http://schemas.openxmlformats.org/markup-compatibility/2006">
        <mc:Choice xmlns:v="urn:schemas-microsoft-com:vml" Requires="v">
          <p:control name="CheckBox2" r:id="rId2" imgW="152280" imgH="152280"/>
        </mc:Choice>
        <mc:Fallback>
          <p:control name="CheckBox2" r:id="rId2" imgW="152280" imgH="152280">
            <p:pic>
              <p:nvPicPr>
                <p:cNvPr id="17" name="CheckBox2">
                  <a:extLst>
                    <a:ext uri="{FF2B5EF4-FFF2-40B4-BE49-F238E27FC236}">
                      <a16:creationId xmlns:a16="http://schemas.microsoft.com/office/drawing/2014/main" id="{0D567808-3375-9A45-F8D4-465F8B8FCAF0}"/>
                    </a:ext>
                  </a:extLst>
                </p:cNvPr>
                <p:cNvPicPr>
                  <a:picLocks/>
                </p:cNvPicPr>
                <p:nvPr/>
              </p:nvPicPr>
              <p:blipFill>
                <a:blip r:embed="rId10"/>
                <a:stretch>
                  <a:fillRect/>
                </a:stretch>
              </p:blipFill>
              <p:spPr>
                <a:xfrm>
                  <a:off x="5882804" y="232511"/>
                  <a:ext cx="150443" cy="153889"/>
                </a:xfrm>
                <a:prstGeom prst="rect">
                  <a:avLst/>
                </a:prstGeom>
              </p:spPr>
            </p:pic>
          </p:control>
        </mc:Fallback>
      </mc:AlternateContent>
      <mc:AlternateContent xmlns:mc="http://schemas.openxmlformats.org/markup-compatibility/2006">
        <mc:Choice xmlns:v="urn:schemas-microsoft-com:vml" Requires="v">
          <p:control name="CheckBox3" r:id="rId3" imgW="152280" imgH="152280"/>
        </mc:Choice>
        <mc:Fallback>
          <p:control name="CheckBox3" r:id="rId3" imgW="152280" imgH="152280">
            <p:pic>
              <p:nvPicPr>
                <p:cNvPr id="18" name="CheckBox3">
                  <a:extLst>
                    <a:ext uri="{FF2B5EF4-FFF2-40B4-BE49-F238E27FC236}">
                      <a16:creationId xmlns:a16="http://schemas.microsoft.com/office/drawing/2014/main" id="{0100B87A-6624-44A6-328F-12CBC15E407B}"/>
                    </a:ext>
                  </a:extLst>
                </p:cNvPr>
                <p:cNvPicPr>
                  <a:picLocks/>
                </p:cNvPicPr>
                <p:nvPr/>
              </p:nvPicPr>
              <p:blipFill>
                <a:blip r:embed="rId10"/>
                <a:stretch>
                  <a:fillRect/>
                </a:stretch>
              </p:blipFill>
              <p:spPr>
                <a:xfrm>
                  <a:off x="5882804" y="384911"/>
                  <a:ext cx="150443" cy="153889"/>
                </a:xfrm>
                <a:prstGeom prst="rect">
                  <a:avLst/>
                </a:prstGeom>
              </p:spPr>
            </p:pic>
          </p:control>
        </mc:Fallback>
      </mc:AlternateContent>
      <mc:AlternateContent xmlns:mc="http://schemas.openxmlformats.org/markup-compatibility/2006">
        <mc:Choice xmlns:v="urn:schemas-microsoft-com:vml" Requires="v">
          <p:control name="CheckBox4" r:id="rId4" imgW="152280" imgH="152280"/>
        </mc:Choice>
        <mc:Fallback>
          <p:control name="CheckBox4" r:id="rId4" imgW="152280" imgH="152280">
            <p:pic>
              <p:nvPicPr>
                <p:cNvPr id="19" name="CheckBox4">
                  <a:extLst>
                    <a:ext uri="{FF2B5EF4-FFF2-40B4-BE49-F238E27FC236}">
                      <a16:creationId xmlns:a16="http://schemas.microsoft.com/office/drawing/2014/main" id="{F252A74C-E2F6-B865-5287-77A89BD2A2AC}"/>
                    </a:ext>
                  </a:extLst>
                </p:cNvPr>
                <p:cNvPicPr>
                  <a:picLocks/>
                </p:cNvPicPr>
                <p:nvPr/>
              </p:nvPicPr>
              <p:blipFill>
                <a:blip r:embed="rId10"/>
                <a:stretch>
                  <a:fillRect/>
                </a:stretch>
              </p:blipFill>
              <p:spPr>
                <a:xfrm>
                  <a:off x="5882804" y="527571"/>
                  <a:ext cx="150443"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27" name="CheckBox7">
                  <a:extLst>
                    <a:ext uri="{FF2B5EF4-FFF2-40B4-BE49-F238E27FC236}">
                      <a16:creationId xmlns:a16="http://schemas.microsoft.com/office/drawing/2014/main" id="{9D20BE88-2E97-F5E8-7DA8-2F1A032A86C6}"/>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29" name="CheckBox8">
                  <a:extLst>
                    <a:ext uri="{FF2B5EF4-FFF2-40B4-BE49-F238E27FC236}">
                      <a16:creationId xmlns:a16="http://schemas.microsoft.com/office/drawing/2014/main" id="{6E26A633-433C-7D63-DA83-1400DEF4E82A}"/>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30" name="CheckBox5">
                  <a:extLst>
                    <a:ext uri="{FF2B5EF4-FFF2-40B4-BE49-F238E27FC236}">
                      <a16:creationId xmlns:a16="http://schemas.microsoft.com/office/drawing/2014/main" id="{58624AE3-5C9A-7A97-DCF9-20E1FBD13EDB}"/>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31" name="CheckBox6">
                  <a:extLst>
                    <a:ext uri="{FF2B5EF4-FFF2-40B4-BE49-F238E27FC236}">
                      <a16:creationId xmlns:a16="http://schemas.microsoft.com/office/drawing/2014/main" id="{EE584C43-139D-EE03-01CB-F4ACDD1029CA}"/>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124172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導入検討先自治体が抱えている課題・検討状況・</a:t>
            </a:r>
            <a:r>
              <a:rPr kumimoji="1" lang="ja-JP" altLang="en-US" sz="1100" b="1" i="0" u="none" strike="noStrike" kern="1200" cap="none" spc="0" normalizeH="0" baseline="0" noProof="0" dirty="0">
                <a:ln>
                  <a:noFill/>
                </a:ln>
                <a:effectLst/>
                <a:uLnTx/>
                <a:uFillTx/>
                <a:latin typeface="+mn-ea"/>
                <a:ea typeface="+mn-ea"/>
              </a:rPr>
              <a:t>調整状況</a:t>
            </a:r>
            <a:endParaRPr lang="ja-JP" altLang="en-US" sz="1100" b="1" dirty="0">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F60AA8C1-32F6-2927-684B-0F3D9A38A806}"/>
              </a:ext>
            </a:extLst>
          </p:cNvPr>
          <p:cNvSpPr>
            <a:spLocks noChangeArrowheads="1"/>
          </p:cNvSpPr>
          <p:nvPr/>
        </p:nvSpPr>
        <p:spPr bwMode="auto">
          <a:xfrm>
            <a:off x="162000" y="2338056"/>
            <a:ext cx="8820000" cy="2464846"/>
          </a:xfrm>
          <a:prstGeom prst="rect">
            <a:avLst/>
          </a:prstGeom>
          <a:solidFill>
            <a:srgbClr val="FFFFFF"/>
          </a:solidFill>
          <a:ln w="3175">
            <a:solidFill>
              <a:srgbClr val="FF0000"/>
            </a:solidFill>
            <a:prstDash val="dash"/>
            <a:miter lim="800000"/>
            <a:headEnd/>
            <a:tailEnd/>
          </a:ln>
        </p:spPr>
        <p:txBody>
          <a:bodyPr anchor="ctr" anchorCtr="0"/>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050" i="0" u="none" strike="noStrike" kern="1200" cap="none" spc="0" normalizeH="0" baseline="0" noProof="0" dirty="0">
                <a:ln>
                  <a:noFill/>
                </a:ln>
                <a:solidFill>
                  <a:srgbClr val="FF0000"/>
                </a:solidFill>
                <a:effectLst/>
                <a:uLnTx/>
                <a:uFillTx/>
                <a:latin typeface="+mn-ea"/>
                <a:ea typeface="+mn-ea"/>
              </a:rPr>
              <a:t>・募集要領の</a:t>
            </a:r>
            <a:r>
              <a:rPr kumimoji="1" lang="en-US" altLang="ja-JP" sz="1050" i="0" u="none" strike="noStrike" kern="1200" cap="none" spc="0" normalizeH="0" baseline="0" noProof="0" dirty="0">
                <a:ln>
                  <a:noFill/>
                </a:ln>
                <a:solidFill>
                  <a:srgbClr val="FF0000"/>
                </a:solidFill>
                <a:effectLst/>
                <a:uLnTx/>
                <a:uFillTx/>
                <a:latin typeface="+mn-ea"/>
                <a:ea typeface="+mn-ea"/>
              </a:rPr>
              <a:t>Ⅱ</a:t>
            </a:r>
            <a:r>
              <a:rPr kumimoji="1" lang="ja-JP" altLang="en-US" sz="1050" i="0" u="none" strike="noStrike" kern="1200" cap="none" spc="0" normalizeH="0" baseline="0" noProof="0" dirty="0">
                <a:ln>
                  <a:noFill/>
                </a:ln>
                <a:solidFill>
                  <a:srgbClr val="FF0000"/>
                </a:solidFill>
                <a:effectLst/>
                <a:uLnTx/>
                <a:uFillTx/>
                <a:latin typeface="+mn-ea"/>
                <a:ea typeface="+mn-ea"/>
              </a:rPr>
              <a:t>．２．に示す調査テーマに対する取組み内容（具体的な事業スキームや取組み方法）について、</a:t>
            </a:r>
            <a:r>
              <a:rPr lang="ja-JP" altLang="en-US" sz="1050" dirty="0">
                <a:solidFill>
                  <a:srgbClr val="FF0000"/>
                </a:solidFill>
                <a:latin typeface="+mn-ea"/>
                <a:ea typeface="+mn-ea"/>
              </a:rPr>
              <a:t>１～２枚で</a:t>
            </a:r>
            <a:r>
              <a:rPr kumimoji="1" lang="ja-JP" altLang="en-US" sz="1050" i="0" u="none" strike="noStrike" kern="1200" cap="none" spc="0" normalizeH="0" baseline="0" noProof="0" dirty="0">
                <a:ln>
                  <a:noFill/>
                </a:ln>
                <a:solidFill>
                  <a:srgbClr val="FF0000"/>
                </a:solidFill>
                <a:effectLst/>
                <a:uLnTx/>
                <a:uFillTx/>
                <a:latin typeface="+mn-ea"/>
                <a:ea typeface="+mn-ea"/>
              </a:rPr>
              <a:t>具体的に記載してください。</a:t>
            </a:r>
          </a:p>
          <a:p>
            <a:pPr>
              <a:spcBef>
                <a:spcPts val="400"/>
              </a:spcBef>
              <a:defRPr/>
            </a:pPr>
            <a:r>
              <a:rPr kumimoji="1" lang="ja-JP" altLang="en-US" sz="1050" i="0" u="none" strike="noStrike" kern="1200" cap="none" spc="0" normalizeH="0" baseline="0" noProof="0" dirty="0">
                <a:ln>
                  <a:noFill/>
                </a:ln>
                <a:solidFill>
                  <a:srgbClr val="FF0000"/>
                </a:solidFill>
                <a:effectLst/>
                <a:uLnTx/>
                <a:uFillTx/>
                <a:latin typeface="+mn-ea"/>
                <a:ea typeface="+mn-ea"/>
              </a:rPr>
              <a:t>・</a:t>
            </a:r>
            <a:r>
              <a:rPr kumimoji="1" lang="ja-JP" altLang="en-US" sz="1050" b="1" i="0" u="sng" strike="noStrike" kern="1200" cap="none" spc="0" normalizeH="0" baseline="0" noProof="0" dirty="0">
                <a:ln>
                  <a:noFill/>
                </a:ln>
                <a:effectLst/>
                <a:uLnTx/>
                <a:uFillTx/>
                <a:latin typeface="+mn-ea"/>
                <a:ea typeface="+mn-ea"/>
              </a:rPr>
              <a:t>記載にあたっては、図、表や写真等も用いながら分かりやすく記載して</a:t>
            </a:r>
            <a:r>
              <a:rPr lang="ja-JP" altLang="en-US" sz="1050" b="1" u="sng" dirty="0">
                <a:latin typeface="+mn-ea"/>
                <a:ea typeface="+mn-ea"/>
              </a:rPr>
              <a:t>ください</a:t>
            </a:r>
            <a:r>
              <a:rPr lang="ja-JP" altLang="en-US" sz="1050" dirty="0">
                <a:latin typeface="+mn-ea"/>
                <a:ea typeface="+mn-ea"/>
              </a:rPr>
              <a:t>。</a:t>
            </a:r>
            <a:endParaRPr lang="en-US" altLang="ja-JP" sz="1050" dirty="0">
              <a:latin typeface="+mn-ea"/>
              <a:ea typeface="+mn-ea"/>
            </a:endParaRPr>
          </a:p>
          <a:p>
            <a:pPr>
              <a:spcBef>
                <a:spcPts val="400"/>
              </a:spcBef>
              <a:defRPr/>
            </a:pPr>
            <a:r>
              <a:rPr lang="ja-JP" altLang="en-US" sz="1050" dirty="0">
                <a:solidFill>
                  <a:srgbClr val="FF0000"/>
                </a:solidFill>
                <a:latin typeface="+mn-ea"/>
                <a:ea typeface="+mn-ea"/>
              </a:rPr>
              <a:t>・</a:t>
            </a:r>
            <a:r>
              <a:rPr kumimoji="1" lang="ja-JP" altLang="en-US" sz="1050" i="0" u="none" strike="noStrike" kern="1200" cap="none" spc="0" normalizeH="0" baseline="0" noProof="0" dirty="0">
                <a:ln>
                  <a:noFill/>
                </a:ln>
                <a:solidFill>
                  <a:srgbClr val="FF0000"/>
                </a:solidFill>
                <a:effectLst/>
                <a:uLnTx/>
                <a:uFillTx/>
                <a:latin typeface="+mn-ea"/>
                <a:ea typeface="+mn-ea"/>
              </a:rPr>
              <a:t>事業スキームについては、</a:t>
            </a:r>
            <a:r>
              <a:rPr kumimoji="1" lang="ja-JP" altLang="en-US" sz="1050" b="1" i="0" u="sng" strike="noStrike" kern="1200" cap="none" spc="0" normalizeH="0" baseline="0" noProof="0" dirty="0">
                <a:ln>
                  <a:noFill/>
                </a:ln>
                <a:effectLst/>
                <a:uLnTx/>
                <a:uFillTx/>
                <a:latin typeface="+mn-ea"/>
                <a:ea typeface="+mn-ea"/>
              </a:rPr>
              <a:t>当該事業スキーム内での応募</a:t>
            </a:r>
            <a:r>
              <a:rPr lang="ja-JP" altLang="en-US" sz="1050" b="1" u="sng" dirty="0">
                <a:latin typeface="+mn-ea"/>
                <a:ea typeface="+mn-ea"/>
              </a:rPr>
              <a:t>団体</a:t>
            </a:r>
            <a:r>
              <a:rPr kumimoji="1" lang="ja-JP" altLang="en-US" sz="1050" b="1" i="0" u="sng" strike="noStrike" kern="1200" cap="none" spc="0" normalizeH="0" baseline="0" noProof="0" dirty="0">
                <a:ln>
                  <a:noFill/>
                </a:ln>
                <a:effectLst/>
                <a:uLnTx/>
                <a:uFillTx/>
                <a:latin typeface="+mn-ea"/>
                <a:ea typeface="+mn-ea"/>
              </a:rPr>
              <a:t>の立場・関わり方が分かるように記載ください</a:t>
            </a:r>
            <a:r>
              <a:rPr kumimoji="1" lang="ja-JP" altLang="en-US" sz="1050" i="0" u="none" strike="noStrike" kern="1200" cap="none" spc="0" normalizeH="0" baseline="0" noProof="0" dirty="0">
                <a:ln>
                  <a:noFill/>
                </a:ln>
                <a:effectLst/>
                <a:uLnTx/>
                <a:uFillTx/>
                <a:latin typeface="+mn-ea"/>
                <a:ea typeface="+mn-ea"/>
              </a:rPr>
              <a:t>。</a:t>
            </a:r>
            <a:endParaRPr kumimoji="1" lang="en-US" altLang="ja-JP" sz="1050" i="0" u="none" strike="noStrike" kern="1200" cap="none" spc="0" normalizeH="0" baseline="0" noProof="0" dirty="0">
              <a:ln>
                <a:noFill/>
              </a:ln>
              <a:effectLst/>
              <a:uLnTx/>
              <a:uFillTx/>
              <a:latin typeface="+mn-ea"/>
              <a:ea typeface="+mn-ea"/>
            </a:endParaRPr>
          </a:p>
          <a:p>
            <a:pPr lvl="0">
              <a:spcBef>
                <a:spcPts val="400"/>
              </a:spcBef>
              <a:defRPr/>
            </a:pPr>
            <a:r>
              <a:rPr lang="ja-JP" altLang="en-US" sz="1050" dirty="0">
                <a:solidFill>
                  <a:srgbClr val="FF0000"/>
                </a:solidFill>
                <a:latin typeface="+mn-ea"/>
                <a:ea typeface="+mn-ea"/>
              </a:rPr>
              <a:t>・</a:t>
            </a:r>
            <a:r>
              <a:rPr lang="ja-JP" altLang="en-US" sz="1050" b="1" u="sng" dirty="0">
                <a:latin typeface="+mn-ea"/>
                <a:ea typeface="+mn-ea"/>
              </a:rPr>
              <a:t>提案内容の導入条件（期間、コストなど）や</a:t>
            </a:r>
            <a:r>
              <a:rPr lang="ja-JP" altLang="ja-JP" sz="1050" b="1" u="sng" kern="100" dirty="0">
                <a:effectLst/>
                <a:latin typeface="+mn-ea"/>
                <a:ea typeface="+mn-ea"/>
                <a:cs typeface="Times New Roman" panose="02020603050405020304" pitchFamily="18" charset="0"/>
              </a:rPr>
              <a:t>導入までのプロセス</a:t>
            </a:r>
            <a:r>
              <a:rPr lang="ja-JP" altLang="en-US" sz="1050" dirty="0">
                <a:solidFill>
                  <a:srgbClr val="FF0000"/>
                </a:solidFill>
                <a:latin typeface="+mn-ea"/>
                <a:ea typeface="+mn-ea"/>
              </a:rPr>
              <a:t>を記載してください。</a:t>
            </a:r>
            <a:endParaRPr lang="en-US" altLang="ja-JP" sz="1050" dirty="0">
              <a:solidFill>
                <a:srgbClr val="FF0000"/>
              </a:solidFill>
              <a:latin typeface="+mn-ea"/>
              <a:ea typeface="+mn-ea"/>
            </a:endParaRPr>
          </a:p>
          <a:p>
            <a:pPr>
              <a:spcBef>
                <a:spcPts val="400"/>
              </a:spcBef>
            </a:pPr>
            <a:r>
              <a:rPr lang="ja-JP" altLang="en-US" sz="1050" dirty="0">
                <a:solidFill>
                  <a:srgbClr val="FF0000"/>
                </a:solidFill>
                <a:latin typeface="+mn-ea"/>
                <a:ea typeface="+mn-ea"/>
              </a:rPr>
              <a:t>・</a:t>
            </a:r>
            <a:r>
              <a:rPr lang="en-US" altLang="ja-JP" sz="1050" dirty="0">
                <a:solidFill>
                  <a:srgbClr val="FF0000"/>
                </a:solidFill>
                <a:latin typeface="+mn-ea"/>
                <a:ea typeface="+mn-ea"/>
              </a:rPr>
              <a:t>P.3</a:t>
            </a:r>
            <a:r>
              <a:rPr lang="ja-JP" altLang="en-US" sz="1050" dirty="0">
                <a:solidFill>
                  <a:srgbClr val="FF0000"/>
                </a:solidFill>
                <a:latin typeface="+mn-ea"/>
                <a:ea typeface="+mn-ea"/>
              </a:rPr>
              <a:t>に「先進性」、「汎用性」、 「具体性」 、「有効性」を記載してください。（「調査テーマに対する提案内容」が</a:t>
            </a:r>
            <a:r>
              <a:rPr lang="en-US" altLang="ja-JP" sz="1050" dirty="0">
                <a:solidFill>
                  <a:srgbClr val="FF0000"/>
                </a:solidFill>
                <a:latin typeface="+mn-ea"/>
                <a:ea typeface="+mn-ea"/>
              </a:rPr>
              <a:t>2</a:t>
            </a:r>
            <a:r>
              <a:rPr lang="ja-JP" altLang="en-US" sz="1050" dirty="0">
                <a:solidFill>
                  <a:srgbClr val="FF0000"/>
                </a:solidFill>
                <a:latin typeface="+mn-ea"/>
                <a:ea typeface="+mn-ea"/>
              </a:rPr>
              <a:t>枚に渡る場合は、</a:t>
            </a:r>
            <a:r>
              <a:rPr lang="en-US" altLang="ja-JP" sz="1050" dirty="0">
                <a:solidFill>
                  <a:srgbClr val="FF0000"/>
                </a:solidFill>
                <a:latin typeface="+mn-ea"/>
                <a:ea typeface="+mn-ea"/>
              </a:rPr>
              <a:t>P.4</a:t>
            </a:r>
            <a:r>
              <a:rPr lang="ja-JP" altLang="en-US" sz="1050" dirty="0">
                <a:solidFill>
                  <a:srgbClr val="FF0000"/>
                </a:solidFill>
                <a:latin typeface="+mn-ea"/>
                <a:ea typeface="+mn-ea"/>
              </a:rPr>
              <a:t>に「先進性」、「汎用性」 、 「具体性」 、「有効性」を記載してください。</a:t>
            </a:r>
            <a:endParaRPr lang="en-US" altLang="ja-JP" sz="1050" dirty="0">
              <a:solidFill>
                <a:srgbClr val="FF0000"/>
              </a:solidFill>
              <a:latin typeface="+mn-ea"/>
              <a:ea typeface="+mn-ea"/>
            </a:endParaRPr>
          </a:p>
        </p:txBody>
      </p:sp>
      <p:cxnSp>
        <p:nvCxnSpPr>
          <p:cNvPr id="23" name="直線コネクタ 3">
            <a:extLst>
              <a:ext uri="{FF2B5EF4-FFF2-40B4-BE49-F238E27FC236}">
                <a16:creationId xmlns:a16="http://schemas.microsoft.com/office/drawing/2014/main" id="{1230C713-113B-0062-F52D-C544592928AF}"/>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D2CC4030-A361-261A-1D36-053208D40B3C}"/>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P.2</a:t>
            </a:r>
            <a:endParaRPr kumimoji="1" lang="en-US" altLang="ja-JP" sz="1000" b="1" dirty="0"/>
          </a:p>
        </p:txBody>
      </p:sp>
      <p:sp>
        <p:nvSpPr>
          <p:cNvPr id="2" name="正方形/長方形 31">
            <a:extLst>
              <a:ext uri="{FF2B5EF4-FFF2-40B4-BE49-F238E27FC236}">
                <a16:creationId xmlns:a16="http://schemas.microsoft.com/office/drawing/2014/main" id="{3E35946A-EBFF-6CA9-CD92-B2D66AA0F509}"/>
              </a:ext>
            </a:extLst>
          </p:cNvPr>
          <p:cNvSpPr/>
          <p:nvPr/>
        </p:nvSpPr>
        <p:spPr>
          <a:xfrm>
            <a:off x="61700" y="2071625"/>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 name="正方形/長方形 30">
            <a:extLst>
              <a:ext uri="{FF2B5EF4-FFF2-40B4-BE49-F238E27FC236}">
                <a16:creationId xmlns:a16="http://schemas.microsoft.com/office/drawing/2014/main" id="{EBD1D842-F5E9-99C6-EED8-6726B04669B7}"/>
              </a:ext>
            </a:extLst>
          </p:cNvPr>
          <p:cNvSpPr>
            <a:spLocks noChangeArrowheads="1"/>
          </p:cNvSpPr>
          <p:nvPr/>
        </p:nvSpPr>
        <p:spPr bwMode="auto">
          <a:xfrm>
            <a:off x="44474" y="863151"/>
            <a:ext cx="9053225" cy="109337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8" name="正方形/長方形 39">
            <a:extLst>
              <a:ext uri="{FF2B5EF4-FFF2-40B4-BE49-F238E27FC236}">
                <a16:creationId xmlns:a16="http://schemas.microsoft.com/office/drawing/2014/main" id="{1ED7852A-91E2-5580-5B75-1CE60665F387}"/>
              </a:ext>
            </a:extLst>
          </p:cNvPr>
          <p:cNvSpPr>
            <a:spLocks noChangeArrowheads="1"/>
          </p:cNvSpPr>
          <p:nvPr/>
        </p:nvSpPr>
        <p:spPr bwMode="auto">
          <a:xfrm>
            <a:off x="264730" y="1149044"/>
            <a:ext cx="8698819" cy="648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rgbClr val="FF0000"/>
                </a:solidFill>
                <a:latin typeface="+mn-ea"/>
                <a:ea typeface="+mn-ea"/>
              </a:rPr>
              <a:t>・導入検討先自治体が抱えている課題や検討状況を記載してください。</a:t>
            </a:r>
            <a:endParaRPr lang="en-US" altLang="ja-JP" sz="1050" dirty="0">
              <a:solidFill>
                <a:srgbClr val="FF0000"/>
              </a:solidFill>
              <a:latin typeface="+mn-ea"/>
              <a:ea typeface="+mn-ea"/>
            </a:endParaRPr>
          </a:p>
          <a:p>
            <a:pPr marL="88900" indent="-88900">
              <a:spcBef>
                <a:spcPts val="400"/>
              </a:spcBef>
            </a:pPr>
            <a:r>
              <a:rPr lang="ja-JP" altLang="en-US" sz="1050" dirty="0">
                <a:solidFill>
                  <a:srgbClr val="FF0000"/>
                </a:solidFill>
                <a:latin typeface="+mn-ea"/>
                <a:ea typeface="+mn-ea"/>
              </a:rPr>
              <a:t>・導入検討先となる自治体との調整状況（調整開始時期・具体な検討状況等）について、記載してください。</a:t>
            </a:r>
            <a:endParaRPr lang="en-US" altLang="ja-JP" sz="1050" dirty="0">
              <a:solidFill>
                <a:srgbClr val="FF0000"/>
              </a:solidFill>
              <a:latin typeface="+mn-ea"/>
              <a:ea typeface="+mn-ea"/>
            </a:endParaRPr>
          </a:p>
        </p:txBody>
      </p:sp>
      <p:sp>
        <p:nvSpPr>
          <p:cNvPr id="10" name="タイトル 1">
            <a:extLst>
              <a:ext uri="{FF2B5EF4-FFF2-40B4-BE49-F238E27FC236}">
                <a16:creationId xmlns:a16="http://schemas.microsoft.com/office/drawing/2014/main" id="{EDA1CCA3-4880-F8CB-A38F-1A2B53988D01}"/>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2" name="タイトル 1">
            <a:extLst>
              <a:ext uri="{FF2B5EF4-FFF2-40B4-BE49-F238E27FC236}">
                <a16:creationId xmlns:a16="http://schemas.microsoft.com/office/drawing/2014/main" id="{F253AD07-B70D-A92A-3A47-F374DF85903D}"/>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（導入検討先自治体：○○○○○○）</a:t>
            </a:r>
            <a:endParaRPr lang="ja-JP" altLang="en-US" sz="1200" b="1" dirty="0">
              <a:latin typeface="Meiryo UI" panose="020B0604030504040204" pitchFamily="50" charset="-128"/>
              <a:ea typeface="Meiryo UI" panose="020B0604030504040204" pitchFamily="50" charset="-128"/>
            </a:endParaRPr>
          </a:p>
        </p:txBody>
      </p:sp>
      <p:sp>
        <p:nvSpPr>
          <p:cNvPr id="14" name="タイトル 1">
            <a:extLst>
              <a:ext uri="{FF2B5EF4-FFF2-40B4-BE49-F238E27FC236}">
                <a16:creationId xmlns:a16="http://schemas.microsoft.com/office/drawing/2014/main" id="{3882B2D4-8721-B7B6-42B4-75867F73233F}"/>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5" name="正方形/長方形 19">
            <a:extLst>
              <a:ext uri="{FF2B5EF4-FFF2-40B4-BE49-F238E27FC236}">
                <a16:creationId xmlns:a16="http://schemas.microsoft.com/office/drawing/2014/main" id="{C59868B8-FEAF-38B2-79E3-60EE980E7CF1}"/>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9C77424F-C36D-64C3-30D4-EE6FD746E12D}"/>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35" name="タイトル 1">
            <a:extLst>
              <a:ext uri="{FF2B5EF4-FFF2-40B4-BE49-F238E27FC236}">
                <a16:creationId xmlns:a16="http://schemas.microsoft.com/office/drawing/2014/main" id="{2DC3E65C-0AC1-EE68-E598-519F87CA8466}"/>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36" name="タイトル 1">
            <a:extLst>
              <a:ext uri="{FF2B5EF4-FFF2-40B4-BE49-F238E27FC236}">
                <a16:creationId xmlns:a16="http://schemas.microsoft.com/office/drawing/2014/main" id="{FBA2A0D2-40FC-A335-F859-694F08436334}"/>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
        <p:nvSpPr>
          <p:cNvPr id="41" name="タイトル 1">
            <a:extLst>
              <a:ext uri="{FF2B5EF4-FFF2-40B4-BE49-F238E27FC236}">
                <a16:creationId xmlns:a16="http://schemas.microsoft.com/office/drawing/2014/main" id="{D383DE3A-191E-BBD4-87CA-14F903085E44}"/>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45" name="正方形/長方形 39">
            <a:extLst>
              <a:ext uri="{FF2B5EF4-FFF2-40B4-BE49-F238E27FC236}">
                <a16:creationId xmlns:a16="http://schemas.microsoft.com/office/drawing/2014/main" id="{7C8D5BF1-960F-3279-3200-8A3C8C3DB1C1}"/>
              </a:ext>
            </a:extLst>
          </p:cNvPr>
          <p:cNvSpPr>
            <a:spLocks noChangeArrowheads="1"/>
          </p:cNvSpPr>
          <p:nvPr/>
        </p:nvSpPr>
        <p:spPr bwMode="auto">
          <a:xfrm>
            <a:off x="154685" y="4889333"/>
            <a:ext cx="8808864" cy="1926149"/>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nSpc>
                <a:spcPts val="1100"/>
              </a:lnSpc>
              <a:spcBef>
                <a:spcPts val="400"/>
              </a:spcBef>
            </a:pPr>
            <a:r>
              <a:rPr kumimoji="1" lang="en-US" altLang="ja-JP" sz="1050" i="0" u="none" strike="noStrike" kern="1200" cap="none" spc="0" normalizeH="0" baseline="0" noProof="0" dirty="0">
                <a:ln>
                  <a:noFill/>
                </a:ln>
                <a:solidFill>
                  <a:srgbClr val="FF0000"/>
                </a:solidFill>
                <a:effectLst/>
                <a:uLnTx/>
                <a:uFillTx/>
                <a:latin typeface="+mn-ea"/>
                <a:ea typeface="+mn-ea"/>
              </a:rPr>
              <a:t>【</a:t>
            </a:r>
            <a:r>
              <a:rPr kumimoji="1" lang="ja-JP" altLang="en-US" sz="1050" i="0" u="none" strike="noStrike" kern="1200" cap="none" spc="0" normalizeH="0" baseline="0" noProof="0" dirty="0">
                <a:ln>
                  <a:noFill/>
                </a:ln>
                <a:solidFill>
                  <a:srgbClr val="FF0000"/>
                </a:solidFill>
                <a:effectLst/>
                <a:uLnTx/>
                <a:uFillTx/>
                <a:latin typeface="+mn-ea"/>
                <a:ea typeface="+mn-ea"/>
              </a:rPr>
              <a:t>全体ページ共通事項</a:t>
            </a:r>
            <a:r>
              <a:rPr kumimoji="1" lang="en-US" altLang="ja-JP" sz="1050" i="0" u="none" strike="noStrike" kern="1200" cap="none" spc="0" normalizeH="0" baseline="0" noProof="0" dirty="0">
                <a:ln>
                  <a:noFill/>
                </a:ln>
                <a:solidFill>
                  <a:srgbClr val="FF0000"/>
                </a:solidFill>
                <a:effectLst/>
                <a:uLnTx/>
                <a:uFillTx/>
                <a:latin typeface="+mn-ea"/>
                <a:ea typeface="+mn-ea"/>
              </a:rPr>
              <a:t>】</a:t>
            </a:r>
          </a:p>
          <a:p>
            <a:pPr lvl="0" indent="-72000">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・選択した</a:t>
            </a:r>
            <a:r>
              <a:rPr lang="en-US" altLang="ja-JP" sz="1050" dirty="0">
                <a:solidFill>
                  <a:srgbClr val="FF0000"/>
                </a:solidFill>
                <a:latin typeface="+mn-ea"/>
                <a:ea typeface="+mn-ea"/>
              </a:rPr>
              <a:t>【</a:t>
            </a:r>
            <a:r>
              <a:rPr lang="ja-JP" altLang="en-US" sz="1050" dirty="0">
                <a:solidFill>
                  <a:srgbClr val="FF0000"/>
                </a:solidFill>
                <a:latin typeface="+mn-ea"/>
                <a:ea typeface="+mn-ea"/>
              </a:rPr>
              <a:t>調査テーマ</a:t>
            </a:r>
            <a:r>
              <a:rPr lang="en-US" altLang="ja-JP" sz="1050" dirty="0">
                <a:solidFill>
                  <a:srgbClr val="FF0000"/>
                </a:solidFill>
                <a:latin typeface="+mn-ea"/>
                <a:ea typeface="+mn-ea"/>
              </a:rPr>
              <a:t>】</a:t>
            </a:r>
            <a:r>
              <a:rPr lang="ja-JP" altLang="en-US" sz="1050" dirty="0">
                <a:solidFill>
                  <a:srgbClr val="FF0000"/>
                </a:solidFill>
                <a:latin typeface="+mn-ea"/>
                <a:ea typeface="+mn-ea"/>
              </a:rPr>
              <a:t>に関して、提案内容の中でどの部分がどのテーマに該当しているのか、該当箇所にテーマと同色のマーカーを付してください。複数テーマを選択した場合は、テーマごとマーカを付してください。</a:t>
            </a:r>
            <a:endParaRPr lang="en-US" altLang="ja-JP" sz="1050" dirty="0">
              <a:solidFill>
                <a:srgbClr val="FF0000"/>
              </a:solidFill>
              <a:latin typeface="+mn-ea"/>
              <a:ea typeface="+mn-ea"/>
            </a:endParaRPr>
          </a:p>
          <a:p>
            <a:pPr indent="-72000">
              <a:lnSpc>
                <a:spcPts val="1100"/>
              </a:lnSpc>
              <a:spcBef>
                <a:spcPts val="400"/>
              </a:spcBef>
            </a:pPr>
            <a:r>
              <a:rPr lang="ja-JP" altLang="en-US" sz="1050" dirty="0">
                <a:solidFill>
                  <a:srgbClr val="FF0000"/>
                </a:solidFill>
                <a:latin typeface="+mn-ea"/>
                <a:ea typeface="+mn-ea"/>
              </a:rPr>
              <a:t>（例）</a:t>
            </a:r>
            <a:r>
              <a:rPr lang="en-US" altLang="ja-JP" sz="1050" dirty="0">
                <a:solidFill>
                  <a:srgbClr val="FF0000"/>
                </a:solidFill>
                <a:latin typeface="+mn-ea"/>
                <a:ea typeface="+mn-ea"/>
              </a:rPr>
              <a:t>【</a:t>
            </a:r>
            <a:r>
              <a:rPr lang="ja-JP" altLang="en-US" sz="1050" dirty="0">
                <a:solidFill>
                  <a:srgbClr val="FF0000"/>
                </a:solidFill>
                <a:latin typeface="+mn-ea"/>
                <a:ea typeface="+mn-ea"/>
              </a:rPr>
              <a:t>調査テーマ</a:t>
            </a:r>
            <a:r>
              <a:rPr lang="en-US" altLang="ja-JP" sz="1050" dirty="0">
                <a:solidFill>
                  <a:srgbClr val="FF0000"/>
                </a:solidFill>
                <a:latin typeface="+mn-ea"/>
                <a:ea typeface="+mn-ea"/>
              </a:rPr>
              <a:t>】</a:t>
            </a:r>
            <a:r>
              <a:rPr lang="en-US" altLang="ja-JP" sz="1050" b="1" dirty="0">
                <a:latin typeface="Meiryo UI" panose="020B0604030504040204" pitchFamily="50" charset="-128"/>
                <a:ea typeface="Meiryo UI" panose="020B0604030504040204" pitchFamily="50" charset="-128"/>
              </a:rPr>
              <a:t>1</a:t>
            </a:r>
            <a:r>
              <a:rPr lang="ja-JP" altLang="en-US" sz="1050" b="1" dirty="0">
                <a:latin typeface="Meiryo UI" panose="020B0604030504040204" pitchFamily="50" charset="-128"/>
                <a:ea typeface="Meiryo UI" panose="020B0604030504040204" pitchFamily="50" charset="-128"/>
              </a:rPr>
              <a:t>⁻②</a:t>
            </a:r>
            <a:r>
              <a:rPr lang="en-US" altLang="ja-JP" sz="1050" b="1" dirty="0">
                <a:highlight>
                  <a:srgbClr val="00FFFF"/>
                </a:highlight>
                <a:latin typeface="Meiryo UI" panose="020B0604030504040204" pitchFamily="50" charset="-128"/>
                <a:ea typeface="Meiryo UI" panose="020B0604030504040204" pitchFamily="50" charset="-128"/>
              </a:rPr>
              <a:t>DX</a:t>
            </a:r>
            <a:r>
              <a:rPr lang="ja-JP" altLang="en-US" sz="1050" b="1" dirty="0">
                <a:highlight>
                  <a:srgbClr val="00FFFF"/>
                </a:highlight>
                <a:latin typeface="Meiryo UI" panose="020B0604030504040204" pitchFamily="50" charset="-128"/>
                <a:ea typeface="Meiryo UI" panose="020B0604030504040204" pitchFamily="50" charset="-128"/>
              </a:rPr>
              <a:t>、</a:t>
            </a:r>
            <a:r>
              <a:rPr lang="en-US" altLang="ja-JP" sz="1050" b="1" dirty="0">
                <a:highlight>
                  <a:srgbClr val="00FFFF"/>
                </a:highlight>
                <a:latin typeface="Meiryo UI" panose="020B0604030504040204" pitchFamily="50" charset="-128"/>
                <a:ea typeface="Meiryo UI" panose="020B0604030504040204" pitchFamily="50" charset="-128"/>
              </a:rPr>
              <a:t>AI</a:t>
            </a:r>
            <a:r>
              <a:rPr lang="ja-JP" altLang="en-US" sz="1050" b="1" dirty="0">
                <a:highlight>
                  <a:srgbClr val="00FFFF"/>
                </a:highlight>
                <a:latin typeface="Meiryo UI" panose="020B0604030504040204" pitchFamily="50" charset="-128"/>
                <a:ea typeface="Meiryo UI" panose="020B0604030504040204" pitchFamily="50" charset="-128"/>
              </a:rPr>
              <a:t>、新技術の活用</a:t>
            </a:r>
            <a:r>
              <a:rPr lang="ja-JP" altLang="en-US" sz="1050" b="1" dirty="0">
                <a:latin typeface="Meiryo UI" panose="020B0604030504040204" pitchFamily="50" charset="-128"/>
                <a:ea typeface="Meiryo UI" panose="020B0604030504040204" pitchFamily="50" charset="-128"/>
              </a:rPr>
              <a:t>、 ④</a:t>
            </a:r>
            <a:r>
              <a:rPr lang="ja-JP" altLang="en-US" sz="1050" b="1" dirty="0">
                <a:highlight>
                  <a:srgbClr val="00FF00"/>
                </a:highlight>
                <a:latin typeface="Meiryo UI" panose="020B0604030504040204" pitchFamily="50" charset="-128"/>
                <a:ea typeface="Meiryo UI" panose="020B0604030504040204" pitchFamily="50" charset="-128"/>
              </a:rPr>
              <a:t>自治体職員の技術継承</a:t>
            </a:r>
            <a:r>
              <a:rPr lang="ja-JP" altLang="en-US" sz="1050" b="1" dirty="0">
                <a:latin typeface="Meiryo UI" panose="020B0604030504040204" pitchFamily="50" charset="-128"/>
                <a:ea typeface="Meiryo UI" panose="020B0604030504040204" pitchFamily="50" charset="-128"/>
              </a:rPr>
              <a:t>を選択した場合</a:t>
            </a:r>
            <a:endParaRPr lang="en-US" altLang="ja-JP" sz="1050" b="1" dirty="0">
              <a:latin typeface="Meiryo UI" panose="020B0604030504040204" pitchFamily="50" charset="-128"/>
              <a:ea typeface="Meiryo UI" panose="020B0604030504040204" pitchFamily="50" charset="-128"/>
            </a:endParaRPr>
          </a:p>
          <a:p>
            <a:pPr indent="-72000">
              <a:lnSpc>
                <a:spcPts val="1100"/>
              </a:lnSpc>
              <a:spcBef>
                <a:spcPts val="400"/>
              </a:spcBef>
            </a:pPr>
            <a:r>
              <a:rPr lang="ja-JP" altLang="en-US" sz="1050" b="1" dirty="0">
                <a:solidFill>
                  <a:srgbClr val="FF0000"/>
                </a:solidFill>
                <a:latin typeface="Meiryo UI" panose="020B0604030504040204" pitchFamily="50" charset="-128"/>
                <a:ea typeface="Meiryo UI" panose="020B0604030504040204" pitchFamily="50" charset="-128"/>
              </a:rPr>
              <a:t>　　</a:t>
            </a:r>
            <a:r>
              <a:rPr lang="en-US" altLang="ja-JP" sz="1050" b="1" dirty="0">
                <a:solidFill>
                  <a:srgbClr val="FF0000"/>
                </a:solidFill>
                <a:highlight>
                  <a:srgbClr val="00FFFF"/>
                </a:highlight>
                <a:latin typeface="Meiryo UI" panose="020B0604030504040204" pitchFamily="50" charset="-128"/>
                <a:ea typeface="Meiryo UI" panose="020B0604030504040204" pitchFamily="50" charset="-128"/>
              </a:rPr>
              <a:t>XXXXX</a:t>
            </a:r>
            <a:r>
              <a:rPr lang="ja-JP" altLang="en-US" sz="1050" b="1" dirty="0">
                <a:solidFill>
                  <a:srgbClr val="FF0000"/>
                </a:solidFill>
                <a:latin typeface="Meiryo UI" panose="020B0604030504040204" pitchFamily="50" charset="-128"/>
                <a:ea typeface="Meiryo UI" panose="020B0604030504040204" pitchFamily="50" charset="-128"/>
              </a:rPr>
              <a:t>（</a:t>
            </a:r>
            <a:r>
              <a:rPr lang="en-US" altLang="ja-JP" sz="1050" b="1" dirty="0">
                <a:highlight>
                  <a:srgbClr val="00FFFF"/>
                </a:highlight>
                <a:latin typeface="Meiryo UI" panose="020B0604030504040204" pitchFamily="50" charset="-128"/>
                <a:ea typeface="Meiryo UI" panose="020B0604030504040204" pitchFamily="50" charset="-128"/>
              </a:rPr>
              <a:t> DX</a:t>
            </a:r>
            <a:r>
              <a:rPr lang="ja-JP" altLang="en-US" sz="1050" b="1" dirty="0">
                <a:highlight>
                  <a:srgbClr val="00FFFF"/>
                </a:highlight>
                <a:latin typeface="Meiryo UI" panose="020B0604030504040204" pitchFamily="50" charset="-128"/>
                <a:ea typeface="Meiryo UI" panose="020B0604030504040204" pitchFamily="50" charset="-128"/>
              </a:rPr>
              <a:t>、</a:t>
            </a:r>
            <a:r>
              <a:rPr lang="en-US" altLang="ja-JP" sz="1050" b="1" dirty="0">
                <a:highlight>
                  <a:srgbClr val="00FFFF"/>
                </a:highlight>
                <a:latin typeface="Meiryo UI" panose="020B0604030504040204" pitchFamily="50" charset="-128"/>
                <a:ea typeface="Meiryo UI" panose="020B0604030504040204" pitchFamily="50" charset="-128"/>
              </a:rPr>
              <a:t>AI</a:t>
            </a:r>
            <a:r>
              <a:rPr lang="ja-JP" altLang="en-US" sz="1050" b="1" dirty="0">
                <a:highlight>
                  <a:srgbClr val="00FFFF"/>
                </a:highlight>
                <a:latin typeface="Meiryo UI" panose="020B0604030504040204" pitchFamily="50" charset="-128"/>
                <a:ea typeface="Meiryo UI" panose="020B0604030504040204" pitchFamily="50" charset="-128"/>
              </a:rPr>
              <a:t>、新技術の活用に該当する箇所</a:t>
            </a:r>
            <a:r>
              <a:rPr lang="ja-JP" altLang="en-US" sz="1050" b="1" dirty="0">
                <a:solidFill>
                  <a:srgbClr val="FF0000"/>
                </a:solidFill>
                <a:latin typeface="Meiryo UI" panose="020B0604030504040204" pitchFamily="50" charset="-128"/>
                <a:ea typeface="Meiryo UI" panose="020B0604030504040204" pitchFamily="50" charset="-128"/>
              </a:rPr>
              <a:t>）、</a:t>
            </a:r>
            <a:r>
              <a:rPr lang="en-US" altLang="ja-JP" sz="1050" b="1" dirty="0">
                <a:solidFill>
                  <a:srgbClr val="FF0000"/>
                </a:solidFill>
                <a:latin typeface="Meiryo UI" panose="020B0604030504040204" pitchFamily="50" charset="-128"/>
                <a:ea typeface="Meiryo UI" panose="020B0604030504040204" pitchFamily="50" charset="-128"/>
              </a:rPr>
              <a:t>XXXXXXXXXXXXXXXX</a:t>
            </a:r>
            <a:r>
              <a:rPr lang="ja-JP" altLang="en-US" sz="1050" b="1" dirty="0">
                <a:solidFill>
                  <a:srgbClr val="FF0000"/>
                </a:solidFill>
                <a:latin typeface="Meiryo UI" panose="020B0604030504040204" pitchFamily="50" charset="-128"/>
                <a:ea typeface="Meiryo UI" panose="020B0604030504040204" pitchFamily="50" charset="-128"/>
              </a:rPr>
              <a:t>、</a:t>
            </a:r>
            <a:r>
              <a:rPr lang="en-US" altLang="ja-JP" sz="1050" b="1" dirty="0">
                <a:solidFill>
                  <a:srgbClr val="FF0000"/>
                </a:solidFill>
                <a:highlight>
                  <a:srgbClr val="00FF00"/>
                </a:highlight>
                <a:latin typeface="Meiryo UI" panose="020B0604030504040204" pitchFamily="50" charset="-128"/>
                <a:ea typeface="Meiryo UI" panose="020B0604030504040204" pitchFamily="50" charset="-128"/>
              </a:rPr>
              <a:t>XXXXXXX</a:t>
            </a:r>
            <a:r>
              <a:rPr lang="ja-JP" altLang="en-US" sz="1050" b="1" dirty="0">
                <a:solidFill>
                  <a:srgbClr val="FF0000"/>
                </a:solidFill>
                <a:latin typeface="Meiryo UI" panose="020B0604030504040204" pitchFamily="50" charset="-128"/>
                <a:ea typeface="Meiryo UI" panose="020B0604030504040204" pitchFamily="50" charset="-128"/>
              </a:rPr>
              <a:t>（</a:t>
            </a:r>
            <a:r>
              <a:rPr lang="ja-JP" altLang="en-US" sz="1050" b="1" dirty="0">
                <a:highlight>
                  <a:srgbClr val="00FF00"/>
                </a:highlight>
                <a:latin typeface="Meiryo UI" panose="020B0604030504040204" pitchFamily="50" charset="-128"/>
                <a:ea typeface="Meiryo UI" panose="020B0604030504040204" pitchFamily="50" charset="-128"/>
              </a:rPr>
              <a:t>自治体職員の技術継承に該当する箇所</a:t>
            </a:r>
            <a:r>
              <a:rPr lang="ja-JP" altLang="en-US" sz="1050" b="1" dirty="0">
                <a:solidFill>
                  <a:srgbClr val="FF0000"/>
                </a:solidFill>
                <a:latin typeface="Meiryo UI" panose="020B0604030504040204" pitchFamily="50" charset="-128"/>
                <a:ea typeface="Meiryo UI" panose="020B0604030504040204" pitchFamily="50" charset="-128"/>
              </a:rPr>
              <a:t>）</a:t>
            </a:r>
            <a:r>
              <a:rPr lang="en-US" altLang="ja-JP" sz="1050" b="1" dirty="0">
                <a:solidFill>
                  <a:srgbClr val="FF0000"/>
                </a:solidFill>
                <a:latin typeface="Meiryo UI" panose="020B0604030504040204" pitchFamily="50" charset="-128"/>
                <a:ea typeface="Meiryo UI" panose="020B0604030504040204" pitchFamily="50" charset="-128"/>
              </a:rPr>
              <a:t>XXXX</a:t>
            </a:r>
            <a:r>
              <a:rPr lang="ja-JP" altLang="en-US" sz="1050" b="1" dirty="0">
                <a:solidFill>
                  <a:srgbClr val="FF0000"/>
                </a:solidFill>
                <a:latin typeface="Meiryo UI" panose="020B0604030504040204" pitchFamily="50" charset="-128"/>
                <a:ea typeface="Meiryo UI" panose="020B0604030504040204" pitchFamily="50" charset="-128"/>
              </a:rPr>
              <a:t>等</a:t>
            </a:r>
            <a:endParaRPr lang="en-US" altLang="ja-JP" sz="1050" b="1" dirty="0">
              <a:solidFill>
                <a:srgbClr val="FF0000"/>
              </a:solidFill>
              <a:latin typeface="Meiryo UI" panose="020B0604030504040204" pitchFamily="50" charset="-128"/>
              <a:ea typeface="Meiryo UI" panose="020B0604030504040204" pitchFamily="50" charset="-128"/>
            </a:endParaRPr>
          </a:p>
          <a:p>
            <a:pPr indent="-72000">
              <a:lnSpc>
                <a:spcPts val="1100"/>
              </a:lnSpc>
              <a:spcBef>
                <a:spcPts val="400"/>
              </a:spcBef>
            </a:pPr>
            <a:r>
              <a:rPr lang="en-US" altLang="ja-JP" sz="1050" b="1" dirty="0">
                <a:solidFill>
                  <a:srgbClr val="FF0000"/>
                </a:solidFill>
                <a:latin typeface="Meiryo UI" panose="020B0604030504040204" pitchFamily="50" charset="-128"/>
                <a:ea typeface="Meiryo UI" panose="020B0604030504040204" pitchFamily="50" charset="-128"/>
              </a:rPr>
              <a:t>※</a:t>
            </a:r>
            <a:r>
              <a:rPr lang="ja-JP" altLang="en-US" sz="1050" b="1" dirty="0">
                <a:solidFill>
                  <a:srgbClr val="FF0000"/>
                </a:solidFill>
                <a:latin typeface="Meiryo UI" panose="020B0604030504040204" pitchFamily="50" charset="-128"/>
                <a:ea typeface="Meiryo UI" panose="020B0604030504040204" pitchFamily="50" charset="-128"/>
              </a:rPr>
              <a:t>提案内のキーワードに</a:t>
            </a:r>
            <a:r>
              <a:rPr lang="ja-JP" altLang="en-US" sz="1050" b="1">
                <a:solidFill>
                  <a:srgbClr val="FF0000"/>
                </a:solidFill>
                <a:latin typeface="Meiryo UI" panose="020B0604030504040204" pitchFamily="50" charset="-128"/>
                <a:ea typeface="Meiryo UI" panose="020B0604030504040204" pitchFamily="50" charset="-128"/>
              </a:rPr>
              <a:t>マーカを付してください。</a:t>
            </a:r>
            <a:endParaRPr lang="en-US" altLang="ja-JP" sz="1050" dirty="0">
              <a:solidFill>
                <a:srgbClr val="FF0000"/>
              </a:solidFill>
              <a:latin typeface="+mn-ea"/>
              <a:ea typeface="+mn-ea"/>
            </a:endParaRPr>
          </a:p>
        </p:txBody>
      </p:sp>
      <p:sp>
        <p:nvSpPr>
          <p:cNvPr id="9" name="タイトル 1">
            <a:extLst>
              <a:ext uri="{FF2B5EF4-FFF2-40B4-BE49-F238E27FC236}">
                <a16:creationId xmlns:a16="http://schemas.microsoft.com/office/drawing/2014/main" id="{AFB7E030-46A9-B624-EF8E-1AFA59B361A3}"/>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20" name="タイトル 1">
            <a:extLst>
              <a:ext uri="{FF2B5EF4-FFF2-40B4-BE49-F238E27FC236}">
                <a16:creationId xmlns:a16="http://schemas.microsoft.com/office/drawing/2014/main" id="{B2650CED-BF61-2D69-29E6-80CB24932451}"/>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Tree>
    <p:controls>
      <mc:AlternateContent xmlns:mc="http://schemas.openxmlformats.org/markup-compatibility/2006">
        <mc:Choice xmlns:v="urn:schemas-microsoft-com:vml" Requires="v">
          <p:control name="CheckBox1" r:id="rId1" imgW="152280" imgH="152280"/>
        </mc:Choice>
        <mc:Fallback>
          <p:control name="CheckBox1" r:id="rId1" imgW="152280" imgH="152280">
            <p:pic>
              <p:nvPicPr>
                <p:cNvPr id="18" name="CheckBox1">
                  <a:extLst>
                    <a:ext uri="{FF2B5EF4-FFF2-40B4-BE49-F238E27FC236}">
                      <a16:creationId xmlns:a16="http://schemas.microsoft.com/office/drawing/2014/main" id="{27994553-DD58-5827-524F-FCEEDBD195BA}"/>
                    </a:ext>
                  </a:extLst>
                </p:cNvPr>
                <p:cNvPicPr>
                  <a:picLocks/>
                </p:cNvPicPr>
                <p:nvPr/>
              </p:nvPicPr>
              <p:blipFill>
                <a:blip r:embed="rId10"/>
                <a:stretch>
                  <a:fillRect/>
                </a:stretch>
              </p:blipFill>
              <p:spPr>
                <a:xfrm>
                  <a:off x="5882804" y="74288"/>
                  <a:ext cx="150443" cy="153889"/>
                </a:xfrm>
                <a:prstGeom prst="rect">
                  <a:avLst/>
                </a:prstGeom>
              </p:spPr>
            </p:pic>
          </p:control>
        </mc:Fallback>
      </mc:AlternateContent>
      <mc:AlternateContent xmlns:mc="http://schemas.openxmlformats.org/markup-compatibility/2006">
        <mc:Choice xmlns:v="urn:schemas-microsoft-com:vml" Requires="v">
          <p:control name="CheckBox2" r:id="rId2" imgW="152280" imgH="152280"/>
        </mc:Choice>
        <mc:Fallback>
          <p:control name="CheckBox2" r:id="rId2" imgW="152280" imgH="152280">
            <p:pic>
              <p:nvPicPr>
                <p:cNvPr id="28" name="CheckBox2">
                  <a:extLst>
                    <a:ext uri="{FF2B5EF4-FFF2-40B4-BE49-F238E27FC236}">
                      <a16:creationId xmlns:a16="http://schemas.microsoft.com/office/drawing/2014/main" id="{ECE31008-3E54-FABA-F57B-0C2798E4F84B}"/>
                    </a:ext>
                  </a:extLst>
                </p:cNvPr>
                <p:cNvPicPr>
                  <a:picLocks/>
                </p:cNvPicPr>
                <p:nvPr/>
              </p:nvPicPr>
              <p:blipFill>
                <a:blip r:embed="rId10"/>
                <a:stretch>
                  <a:fillRect/>
                </a:stretch>
              </p:blipFill>
              <p:spPr>
                <a:xfrm>
                  <a:off x="5882804" y="232511"/>
                  <a:ext cx="150443" cy="153889"/>
                </a:xfrm>
                <a:prstGeom prst="rect">
                  <a:avLst/>
                </a:prstGeom>
              </p:spPr>
            </p:pic>
          </p:control>
        </mc:Fallback>
      </mc:AlternateContent>
      <mc:AlternateContent xmlns:mc="http://schemas.openxmlformats.org/markup-compatibility/2006">
        <mc:Choice xmlns:v="urn:schemas-microsoft-com:vml" Requires="v">
          <p:control name="CheckBox3" r:id="rId3" imgW="152280" imgH="152280"/>
        </mc:Choice>
        <mc:Fallback>
          <p:control name="CheckBox3" r:id="rId3" imgW="152280" imgH="152280">
            <p:pic>
              <p:nvPicPr>
                <p:cNvPr id="30" name="CheckBox3">
                  <a:extLst>
                    <a:ext uri="{FF2B5EF4-FFF2-40B4-BE49-F238E27FC236}">
                      <a16:creationId xmlns:a16="http://schemas.microsoft.com/office/drawing/2014/main" id="{EA44FCA7-5D1F-946E-EE83-69B9239A6536}"/>
                    </a:ext>
                  </a:extLst>
                </p:cNvPr>
                <p:cNvPicPr>
                  <a:picLocks/>
                </p:cNvPicPr>
                <p:nvPr/>
              </p:nvPicPr>
              <p:blipFill>
                <a:blip r:embed="rId10"/>
                <a:stretch>
                  <a:fillRect/>
                </a:stretch>
              </p:blipFill>
              <p:spPr>
                <a:xfrm>
                  <a:off x="5882804" y="384911"/>
                  <a:ext cx="150443" cy="153889"/>
                </a:xfrm>
                <a:prstGeom prst="rect">
                  <a:avLst/>
                </a:prstGeom>
              </p:spPr>
            </p:pic>
          </p:control>
        </mc:Fallback>
      </mc:AlternateContent>
      <mc:AlternateContent xmlns:mc="http://schemas.openxmlformats.org/markup-compatibility/2006">
        <mc:Choice xmlns:v="urn:schemas-microsoft-com:vml" Requires="v">
          <p:control name="CheckBox4" r:id="rId4" imgW="152280" imgH="152280"/>
        </mc:Choice>
        <mc:Fallback>
          <p:control name="CheckBox4" r:id="rId4" imgW="152280" imgH="152280">
            <p:pic>
              <p:nvPicPr>
                <p:cNvPr id="31" name="CheckBox4">
                  <a:extLst>
                    <a:ext uri="{FF2B5EF4-FFF2-40B4-BE49-F238E27FC236}">
                      <a16:creationId xmlns:a16="http://schemas.microsoft.com/office/drawing/2014/main" id="{49A510E5-EAB1-1975-05A3-C0FC220D5EC0}"/>
                    </a:ext>
                  </a:extLst>
                </p:cNvPr>
                <p:cNvPicPr>
                  <a:picLocks/>
                </p:cNvPicPr>
                <p:nvPr/>
              </p:nvPicPr>
              <p:blipFill>
                <a:blip r:embed="rId10"/>
                <a:stretch>
                  <a:fillRect/>
                </a:stretch>
              </p:blipFill>
              <p:spPr>
                <a:xfrm>
                  <a:off x="5882804" y="527571"/>
                  <a:ext cx="150443"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37" name="CheckBox7">
                  <a:extLst>
                    <a:ext uri="{FF2B5EF4-FFF2-40B4-BE49-F238E27FC236}">
                      <a16:creationId xmlns:a16="http://schemas.microsoft.com/office/drawing/2014/main" id="{CC8A13CA-01D0-E81E-0DCE-95FD9A40F18A}"/>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38" name="CheckBox8">
                  <a:extLst>
                    <a:ext uri="{FF2B5EF4-FFF2-40B4-BE49-F238E27FC236}">
                      <a16:creationId xmlns:a16="http://schemas.microsoft.com/office/drawing/2014/main" id="{6A7D56C4-91FD-6160-97F2-4A1238D9B3E7}"/>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39" name="CheckBox5">
                  <a:extLst>
                    <a:ext uri="{FF2B5EF4-FFF2-40B4-BE49-F238E27FC236}">
                      <a16:creationId xmlns:a16="http://schemas.microsoft.com/office/drawing/2014/main" id="{8B7A7B76-F698-DCDA-F29A-AB18ACCF037F}"/>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40" name="CheckBox6">
                  <a:extLst>
                    <a:ext uri="{FF2B5EF4-FFF2-40B4-BE49-F238E27FC236}">
                      <a16:creationId xmlns:a16="http://schemas.microsoft.com/office/drawing/2014/main" id="{A6CBB97C-C26F-8BE6-02F1-67A36EA485B0}"/>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124565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調査テーマに対する提案内容（２枚目）</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70A562B9-4389-253B-7374-13DAFFDC0260}"/>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P.3</a:t>
            </a:r>
            <a:endParaRPr kumimoji="1" lang="en-US" altLang="ja-JP" sz="1000" b="1" dirty="0"/>
          </a:p>
        </p:txBody>
      </p:sp>
      <p:sp>
        <p:nvSpPr>
          <p:cNvPr id="8" name="タイトル 1">
            <a:extLst>
              <a:ext uri="{FF2B5EF4-FFF2-40B4-BE49-F238E27FC236}">
                <a16:creationId xmlns:a16="http://schemas.microsoft.com/office/drawing/2014/main" id="{A0427B92-B95D-9D23-E6FA-07B6F9E46EED}"/>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0" name="タイトル 1">
            <a:extLst>
              <a:ext uri="{FF2B5EF4-FFF2-40B4-BE49-F238E27FC236}">
                <a16:creationId xmlns:a16="http://schemas.microsoft.com/office/drawing/2014/main" id="{4710D4B9-76CB-B679-72B5-C923E1CEACB4}"/>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（導入検討先自治体：○○○○○○）</a:t>
            </a:r>
            <a:endParaRPr lang="ja-JP" altLang="en-US" sz="1200" b="1" dirty="0">
              <a:latin typeface="Meiryo UI" panose="020B0604030504040204" pitchFamily="50" charset="-128"/>
              <a:ea typeface="Meiryo UI" panose="020B0604030504040204" pitchFamily="50" charset="-128"/>
            </a:endParaRPr>
          </a:p>
        </p:txBody>
      </p:sp>
      <p:sp>
        <p:nvSpPr>
          <p:cNvPr id="12" name="タイトル 1">
            <a:extLst>
              <a:ext uri="{FF2B5EF4-FFF2-40B4-BE49-F238E27FC236}">
                <a16:creationId xmlns:a16="http://schemas.microsoft.com/office/drawing/2014/main" id="{CF08420F-D942-168E-3F5A-0CFF91540A81}"/>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4" name="正方形/長方形 19">
            <a:extLst>
              <a:ext uri="{FF2B5EF4-FFF2-40B4-BE49-F238E27FC236}">
                <a16:creationId xmlns:a16="http://schemas.microsoft.com/office/drawing/2014/main" id="{A2F91606-E957-7CD2-6167-F2396D2D2712}"/>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14AFE620-4D7D-994C-6A07-6E07774BE304}"/>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EAB7213F-9DD7-B5BA-CB0F-A0BA7BD302BC}"/>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7" name="タイトル 1">
            <a:extLst>
              <a:ext uri="{FF2B5EF4-FFF2-40B4-BE49-F238E27FC236}">
                <a16:creationId xmlns:a16="http://schemas.microsoft.com/office/drawing/2014/main" id="{AC605D85-5E63-2FD4-E520-568653FECA87}"/>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
        <p:nvSpPr>
          <p:cNvPr id="24" name="タイトル 1">
            <a:extLst>
              <a:ext uri="{FF2B5EF4-FFF2-40B4-BE49-F238E27FC236}">
                <a16:creationId xmlns:a16="http://schemas.microsoft.com/office/drawing/2014/main" id="{791CEAC8-3465-7FDA-5488-0F6430F989BB}"/>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21" name="タイトル 1">
            <a:extLst>
              <a:ext uri="{FF2B5EF4-FFF2-40B4-BE49-F238E27FC236}">
                <a16:creationId xmlns:a16="http://schemas.microsoft.com/office/drawing/2014/main" id="{71462239-BE67-41BD-359B-83F98D5BD0F4}"/>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26" name="タイトル 1">
            <a:extLst>
              <a:ext uri="{FF2B5EF4-FFF2-40B4-BE49-F238E27FC236}">
                <a16:creationId xmlns:a16="http://schemas.microsoft.com/office/drawing/2014/main" id="{8D1020D5-C93C-ABF5-5C23-7D8D4366560C}"/>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
        <p:nvSpPr>
          <p:cNvPr id="29" name="正方形/長方形 30">
            <a:extLst>
              <a:ext uri="{FF2B5EF4-FFF2-40B4-BE49-F238E27FC236}">
                <a16:creationId xmlns:a16="http://schemas.microsoft.com/office/drawing/2014/main" id="{894AD88E-1F8A-81FF-E8D8-75C985908A4A}"/>
              </a:ext>
            </a:extLst>
          </p:cNvPr>
          <p:cNvSpPr>
            <a:spLocks noChangeArrowheads="1"/>
          </p:cNvSpPr>
          <p:nvPr/>
        </p:nvSpPr>
        <p:spPr bwMode="auto">
          <a:xfrm>
            <a:off x="42923" y="3641850"/>
            <a:ext cx="4464000" cy="313487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汎用性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0" name="正方形/長方形 30">
            <a:extLst>
              <a:ext uri="{FF2B5EF4-FFF2-40B4-BE49-F238E27FC236}">
                <a16:creationId xmlns:a16="http://schemas.microsoft.com/office/drawing/2014/main" id="{35A8F60A-C0ED-1BBD-469E-6DE9B33F73EA}"/>
              </a:ext>
            </a:extLst>
          </p:cNvPr>
          <p:cNvSpPr>
            <a:spLocks noChangeArrowheads="1"/>
          </p:cNvSpPr>
          <p:nvPr/>
        </p:nvSpPr>
        <p:spPr bwMode="auto">
          <a:xfrm>
            <a:off x="4618300" y="3641850"/>
            <a:ext cx="4464000" cy="313487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有効</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1" name="正方形/長方形 39">
            <a:extLst>
              <a:ext uri="{FF2B5EF4-FFF2-40B4-BE49-F238E27FC236}">
                <a16:creationId xmlns:a16="http://schemas.microsoft.com/office/drawing/2014/main" id="{88B7B620-E5AD-0E28-8DDF-38400EFE5D97}"/>
              </a:ext>
            </a:extLst>
          </p:cNvPr>
          <p:cNvSpPr>
            <a:spLocks noChangeArrowheads="1"/>
          </p:cNvSpPr>
          <p:nvPr/>
        </p:nvSpPr>
        <p:spPr bwMode="auto">
          <a:xfrm>
            <a:off x="160448" y="5110351"/>
            <a:ext cx="4243745" cy="616456"/>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・より多くの自治体等のモデルとなることや、幅広い横展開が見込まれること等、提案の汎用性について記載してください。</a:t>
            </a:r>
          </a:p>
        </p:txBody>
      </p:sp>
      <p:sp>
        <p:nvSpPr>
          <p:cNvPr id="33" name="正方形/長方形 30">
            <a:extLst>
              <a:ext uri="{FF2B5EF4-FFF2-40B4-BE49-F238E27FC236}">
                <a16:creationId xmlns:a16="http://schemas.microsoft.com/office/drawing/2014/main" id="{1F3F450A-362F-C3D1-EF99-CD9C7C660AB7}"/>
              </a:ext>
            </a:extLst>
          </p:cNvPr>
          <p:cNvSpPr>
            <a:spLocks noChangeArrowheads="1"/>
          </p:cNvSpPr>
          <p:nvPr/>
        </p:nvSpPr>
        <p:spPr bwMode="auto">
          <a:xfrm>
            <a:off x="42923" y="1131193"/>
            <a:ext cx="4464000" cy="247226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先進性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4" name="正方形/長方形 30">
            <a:extLst>
              <a:ext uri="{FF2B5EF4-FFF2-40B4-BE49-F238E27FC236}">
                <a16:creationId xmlns:a16="http://schemas.microsoft.com/office/drawing/2014/main" id="{7D69A1D2-8EDE-87D1-3875-48919C0E183F}"/>
              </a:ext>
            </a:extLst>
          </p:cNvPr>
          <p:cNvSpPr>
            <a:spLocks noChangeArrowheads="1"/>
          </p:cNvSpPr>
          <p:nvPr/>
        </p:nvSpPr>
        <p:spPr bwMode="auto">
          <a:xfrm>
            <a:off x="4618300" y="1137971"/>
            <a:ext cx="4464000" cy="24654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具体</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5" name="正方形/長方形 39">
            <a:extLst>
              <a:ext uri="{FF2B5EF4-FFF2-40B4-BE49-F238E27FC236}">
                <a16:creationId xmlns:a16="http://schemas.microsoft.com/office/drawing/2014/main" id="{F21897A4-4862-0AA3-84F1-C1CD943B272B}"/>
              </a:ext>
            </a:extLst>
          </p:cNvPr>
          <p:cNvSpPr>
            <a:spLocks noChangeArrowheads="1"/>
          </p:cNvSpPr>
          <p:nvPr/>
        </p:nvSpPr>
        <p:spPr bwMode="auto">
          <a:xfrm>
            <a:off x="160448" y="2043324"/>
            <a:ext cx="4243745" cy="648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1050" i="0" u="none" strike="noStrike" kern="1200" cap="none" spc="0" normalizeH="0" baseline="0" noProof="0" dirty="0">
                <a:ln>
                  <a:noFill/>
                </a:ln>
                <a:solidFill>
                  <a:srgbClr val="FF0000"/>
                </a:solidFill>
                <a:effectLst/>
                <a:uLnTx/>
                <a:uFillTx/>
                <a:latin typeface="+mn-ea"/>
                <a:ea typeface="+mn-ea"/>
              </a:rPr>
              <a:t>・事業のスキーム・手法や対象施設の種類、調査の進め方等について、先例が乏しく他の自治体等のモデルとなる等、提案の先進性を記載してください。また、把握している先例の有無と、提案内容との違いについて明確に記載してください。</a:t>
            </a:r>
          </a:p>
        </p:txBody>
      </p:sp>
      <p:sp>
        <p:nvSpPr>
          <p:cNvPr id="36" name="正方形/長方形 39">
            <a:extLst>
              <a:ext uri="{FF2B5EF4-FFF2-40B4-BE49-F238E27FC236}">
                <a16:creationId xmlns:a16="http://schemas.microsoft.com/office/drawing/2014/main" id="{9F52B143-572F-79D2-83D0-DD8415A8EDD7}"/>
              </a:ext>
            </a:extLst>
          </p:cNvPr>
          <p:cNvSpPr>
            <a:spLocks noChangeArrowheads="1"/>
          </p:cNvSpPr>
          <p:nvPr/>
        </p:nvSpPr>
        <p:spPr bwMode="auto">
          <a:xfrm>
            <a:off x="4728427" y="1995855"/>
            <a:ext cx="4243745" cy="648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rgbClr val="FF0000"/>
                </a:solidFill>
                <a:latin typeface="+mn-ea"/>
                <a:ea typeface="+mn-ea"/>
              </a:rPr>
              <a:t>・事業化に向けた調査・検討プロセス、及びその後の運営のプロセスを具体的に記載してください。</a:t>
            </a:r>
            <a:endParaRPr lang="en-US" altLang="ja-JP" sz="1050" dirty="0">
              <a:solidFill>
                <a:srgbClr val="FF0000"/>
              </a:solidFill>
              <a:latin typeface="+mn-ea"/>
              <a:ea typeface="+mn-ea"/>
            </a:endParaRPr>
          </a:p>
        </p:txBody>
      </p:sp>
      <p:sp>
        <p:nvSpPr>
          <p:cNvPr id="5" name="正方形/長方形 39">
            <a:extLst>
              <a:ext uri="{FF2B5EF4-FFF2-40B4-BE49-F238E27FC236}">
                <a16:creationId xmlns:a16="http://schemas.microsoft.com/office/drawing/2014/main" id="{B97C998B-E5CD-9B15-A704-50DF652F0879}"/>
              </a:ext>
            </a:extLst>
          </p:cNvPr>
          <p:cNvSpPr>
            <a:spLocks noChangeArrowheads="1"/>
          </p:cNvSpPr>
          <p:nvPr/>
        </p:nvSpPr>
        <p:spPr bwMode="auto">
          <a:xfrm>
            <a:off x="4728426" y="5072029"/>
            <a:ext cx="4243745" cy="648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rgbClr val="FF0000"/>
                </a:solidFill>
                <a:latin typeface="+mn-ea"/>
                <a:ea typeface="+mn-ea"/>
              </a:rPr>
              <a:t>・自治体・地域企業・地域住民がどのような効果</a:t>
            </a:r>
            <a:r>
              <a:rPr kumimoji="1" lang="ja-JP" altLang="en-US" sz="1050" i="0" u="none" strike="noStrike" kern="1200" cap="none" spc="0" normalizeH="0" baseline="0" noProof="0" dirty="0">
                <a:ln>
                  <a:noFill/>
                </a:ln>
                <a:solidFill>
                  <a:srgbClr val="FF0000"/>
                </a:solidFill>
                <a:effectLst/>
                <a:uLnTx/>
                <a:uFillTx/>
                <a:latin typeface="+mn-ea"/>
                <a:ea typeface="+mn-ea"/>
              </a:rPr>
              <a:t>（定性的な効果だけでなく、定量的な効果も含む）</a:t>
            </a:r>
            <a:r>
              <a:rPr lang="ja-JP" altLang="en-US" sz="1050" dirty="0">
                <a:solidFill>
                  <a:srgbClr val="FF0000"/>
                </a:solidFill>
                <a:latin typeface="+mn-ea"/>
                <a:ea typeface="+mn-ea"/>
              </a:rPr>
              <a:t>を得られるのか記載してください。</a:t>
            </a:r>
            <a:endParaRPr lang="en-US" altLang="ja-JP" sz="1050" dirty="0">
              <a:solidFill>
                <a:srgbClr val="FF0000"/>
              </a:solidFill>
              <a:latin typeface="+mn-ea"/>
              <a:ea typeface="+mn-ea"/>
            </a:endParaRPr>
          </a:p>
        </p:txBody>
      </p:sp>
    </p:spTree>
    <p:controls>
      <mc:AlternateContent xmlns:mc="http://schemas.openxmlformats.org/markup-compatibility/2006">
        <mc:Choice xmlns:v="urn:schemas-microsoft-com:vml" Requires="v">
          <p:control name="CheckBox1" r:id="rId1" imgW="152280" imgH="152280"/>
        </mc:Choice>
        <mc:Fallback>
          <p:control name="CheckBox1" r:id="rId1" imgW="152280" imgH="152280">
            <p:pic>
              <p:nvPicPr>
                <p:cNvPr id="16" name="CheckBox1">
                  <a:extLst>
                    <a:ext uri="{FF2B5EF4-FFF2-40B4-BE49-F238E27FC236}">
                      <a16:creationId xmlns:a16="http://schemas.microsoft.com/office/drawing/2014/main" id="{D225D969-75CF-DF95-D43B-91E32BFA492C}"/>
                    </a:ext>
                  </a:extLst>
                </p:cNvPr>
                <p:cNvPicPr>
                  <a:picLocks/>
                </p:cNvPicPr>
                <p:nvPr/>
              </p:nvPicPr>
              <p:blipFill>
                <a:blip r:embed="rId10"/>
                <a:stretch>
                  <a:fillRect/>
                </a:stretch>
              </p:blipFill>
              <p:spPr>
                <a:xfrm>
                  <a:off x="5882804" y="74288"/>
                  <a:ext cx="150443" cy="153889"/>
                </a:xfrm>
                <a:prstGeom prst="rect">
                  <a:avLst/>
                </a:prstGeom>
              </p:spPr>
            </p:pic>
          </p:control>
        </mc:Fallback>
      </mc:AlternateContent>
      <mc:AlternateContent xmlns:mc="http://schemas.openxmlformats.org/markup-compatibility/2006">
        <mc:Choice xmlns:v="urn:schemas-microsoft-com:vml" Requires="v">
          <p:control name="CheckBox2" r:id="rId2" imgW="152280" imgH="152280"/>
        </mc:Choice>
        <mc:Fallback>
          <p:control name="CheckBox2" r:id="rId2" imgW="152280" imgH="152280">
            <p:pic>
              <p:nvPicPr>
                <p:cNvPr id="18" name="CheckBox2">
                  <a:extLst>
                    <a:ext uri="{FF2B5EF4-FFF2-40B4-BE49-F238E27FC236}">
                      <a16:creationId xmlns:a16="http://schemas.microsoft.com/office/drawing/2014/main" id="{96C739AA-3BB1-E6BF-6D40-7C6393045F4C}"/>
                    </a:ext>
                  </a:extLst>
                </p:cNvPr>
                <p:cNvPicPr>
                  <a:picLocks/>
                </p:cNvPicPr>
                <p:nvPr/>
              </p:nvPicPr>
              <p:blipFill>
                <a:blip r:embed="rId10"/>
                <a:stretch>
                  <a:fillRect/>
                </a:stretch>
              </p:blipFill>
              <p:spPr>
                <a:xfrm>
                  <a:off x="5882804" y="232511"/>
                  <a:ext cx="150443" cy="153889"/>
                </a:xfrm>
                <a:prstGeom prst="rect">
                  <a:avLst/>
                </a:prstGeom>
              </p:spPr>
            </p:pic>
          </p:control>
        </mc:Fallback>
      </mc:AlternateContent>
      <mc:AlternateContent xmlns:mc="http://schemas.openxmlformats.org/markup-compatibility/2006">
        <mc:Choice xmlns:v="urn:schemas-microsoft-com:vml" Requires="v">
          <p:control name="CheckBox3" r:id="rId3" imgW="152280" imgH="152280"/>
        </mc:Choice>
        <mc:Fallback>
          <p:control name="CheckBox3" r:id="rId3" imgW="152280" imgH="152280">
            <p:pic>
              <p:nvPicPr>
                <p:cNvPr id="19" name="CheckBox3">
                  <a:extLst>
                    <a:ext uri="{FF2B5EF4-FFF2-40B4-BE49-F238E27FC236}">
                      <a16:creationId xmlns:a16="http://schemas.microsoft.com/office/drawing/2014/main" id="{3C0E8410-6E83-EB43-A2AF-3E016A29A915}"/>
                    </a:ext>
                  </a:extLst>
                </p:cNvPr>
                <p:cNvPicPr>
                  <a:picLocks/>
                </p:cNvPicPr>
                <p:nvPr/>
              </p:nvPicPr>
              <p:blipFill>
                <a:blip r:embed="rId10"/>
                <a:stretch>
                  <a:fillRect/>
                </a:stretch>
              </p:blipFill>
              <p:spPr>
                <a:xfrm>
                  <a:off x="5882804" y="384911"/>
                  <a:ext cx="150443" cy="153889"/>
                </a:xfrm>
                <a:prstGeom prst="rect">
                  <a:avLst/>
                </a:prstGeom>
              </p:spPr>
            </p:pic>
          </p:control>
        </mc:Fallback>
      </mc:AlternateContent>
      <mc:AlternateContent xmlns:mc="http://schemas.openxmlformats.org/markup-compatibility/2006">
        <mc:Choice xmlns:v="urn:schemas-microsoft-com:vml" Requires="v">
          <p:control name="CheckBox4" r:id="rId4" imgW="152280" imgH="152280"/>
        </mc:Choice>
        <mc:Fallback>
          <p:control name="CheckBox4" r:id="rId4" imgW="152280" imgH="152280">
            <p:pic>
              <p:nvPicPr>
                <p:cNvPr id="20" name="CheckBox4">
                  <a:extLst>
                    <a:ext uri="{FF2B5EF4-FFF2-40B4-BE49-F238E27FC236}">
                      <a16:creationId xmlns:a16="http://schemas.microsoft.com/office/drawing/2014/main" id="{88D883E6-FD12-9067-3FEE-8BB987B3B972}"/>
                    </a:ext>
                  </a:extLst>
                </p:cNvPr>
                <p:cNvPicPr>
                  <a:picLocks/>
                </p:cNvPicPr>
                <p:nvPr/>
              </p:nvPicPr>
              <p:blipFill>
                <a:blip r:embed="rId10"/>
                <a:stretch>
                  <a:fillRect/>
                </a:stretch>
              </p:blipFill>
              <p:spPr>
                <a:xfrm>
                  <a:off x="5882804" y="527571"/>
                  <a:ext cx="150443"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13" name="CheckBox7">
                  <a:extLst>
                    <a:ext uri="{FF2B5EF4-FFF2-40B4-BE49-F238E27FC236}">
                      <a16:creationId xmlns:a16="http://schemas.microsoft.com/office/drawing/2014/main" id="{2C3DD536-B9A5-69DF-AAD8-5FA6A754F199}"/>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17" name="CheckBox8">
                  <a:extLst>
                    <a:ext uri="{FF2B5EF4-FFF2-40B4-BE49-F238E27FC236}">
                      <a16:creationId xmlns:a16="http://schemas.microsoft.com/office/drawing/2014/main" id="{2FFDED9E-D6B0-A700-BB50-28994CD46BFF}"/>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22" name="CheckBox5">
                  <a:extLst>
                    <a:ext uri="{FF2B5EF4-FFF2-40B4-BE49-F238E27FC236}">
                      <a16:creationId xmlns:a16="http://schemas.microsoft.com/office/drawing/2014/main" id="{FA907E89-6D0F-DB7B-9D72-59BC05110ECB}"/>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23" name="CheckBox6">
                  <a:extLst>
                    <a:ext uri="{FF2B5EF4-FFF2-40B4-BE49-F238E27FC236}">
                      <a16:creationId xmlns:a16="http://schemas.microsoft.com/office/drawing/2014/main" id="{CF57FB1D-7109-942D-040F-52272911CA49}"/>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3174241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a:t>
            </a:r>
            <a:r>
              <a:rPr lang="en-US" altLang="ja-JP" sz="1100" b="1" dirty="0">
                <a:solidFill>
                  <a:prstClr val="black"/>
                </a:solidFill>
                <a:latin typeface="Meiryo UI" panose="020B0604030504040204" pitchFamily="50" charset="-128"/>
                <a:ea typeface="Meiryo UI" panose="020B0604030504040204" pitchFamily="50" charset="-128"/>
              </a:rPr>
              <a:t>3</a:t>
            </a:r>
            <a:r>
              <a:rPr lang="ja-JP" altLang="en-US" sz="1100" b="1" dirty="0">
                <a:solidFill>
                  <a:prstClr val="black"/>
                </a:solidFill>
                <a:latin typeface="Meiryo UI" panose="020B0604030504040204" pitchFamily="50" charset="-128"/>
                <a:ea typeface="Meiryo UI" panose="020B0604030504040204" pitchFamily="50" charset="-128"/>
              </a:rPr>
              <a:t>枚目）</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F60AA8C1-32F6-2927-684B-0F3D9A38A806}"/>
              </a:ext>
            </a:extLst>
          </p:cNvPr>
          <p:cNvSpPr>
            <a:spLocks noChangeArrowheads="1"/>
          </p:cNvSpPr>
          <p:nvPr/>
        </p:nvSpPr>
        <p:spPr bwMode="auto">
          <a:xfrm>
            <a:off x="162000" y="1090566"/>
            <a:ext cx="8820000" cy="476978"/>
          </a:xfrm>
          <a:prstGeom prst="rect">
            <a:avLst/>
          </a:prstGeom>
          <a:solidFill>
            <a:srgbClr val="FFFFFF"/>
          </a:solidFill>
          <a:ln w="3175">
            <a:solidFill>
              <a:srgbClr val="FF0000"/>
            </a:solidFill>
            <a:prstDash val="dash"/>
            <a:miter lim="800000"/>
            <a:headEnd/>
            <a:tailEnd/>
          </a:ln>
        </p:spPr>
        <p:txBody>
          <a:bodyPr anchor="ctr" anchorCtr="0"/>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050" i="0" u="none" strike="noStrike" kern="1200" cap="none" spc="0" normalizeH="0" baseline="0" noProof="0" dirty="0">
                <a:ln>
                  <a:noFill/>
                </a:ln>
                <a:solidFill>
                  <a:srgbClr val="FF0000"/>
                </a:solidFill>
                <a:effectLst/>
                <a:uLnTx/>
                <a:uFillTx/>
                <a:latin typeface="+mn-ea"/>
                <a:ea typeface="+mn-ea"/>
              </a:rPr>
              <a:t>・「調査テーマに対する提案内容」が</a:t>
            </a:r>
            <a:r>
              <a:rPr kumimoji="1" lang="en-US" altLang="ja-JP" sz="1050" i="0" u="none" strike="noStrike" kern="1200" cap="none" spc="0" normalizeH="0" baseline="0" noProof="0" dirty="0">
                <a:ln>
                  <a:noFill/>
                </a:ln>
                <a:solidFill>
                  <a:srgbClr val="FF0000"/>
                </a:solidFill>
                <a:effectLst/>
                <a:uLnTx/>
                <a:uFillTx/>
                <a:latin typeface="+mn-ea"/>
                <a:ea typeface="+mn-ea"/>
              </a:rPr>
              <a:t>3</a:t>
            </a:r>
            <a:r>
              <a:rPr kumimoji="1" lang="ja-JP" altLang="en-US" sz="1050" i="0" u="none" strike="noStrike" kern="1200" cap="none" spc="0" normalizeH="0" baseline="0" noProof="0" dirty="0">
                <a:ln>
                  <a:noFill/>
                </a:ln>
                <a:solidFill>
                  <a:srgbClr val="FF0000"/>
                </a:solidFill>
                <a:effectLst/>
                <a:uLnTx/>
                <a:uFillTx/>
                <a:latin typeface="+mn-ea"/>
                <a:ea typeface="+mn-ea"/>
              </a:rPr>
              <a:t>枚に渡る場合に、つづきを記載してください。</a:t>
            </a:r>
            <a:endParaRPr kumimoji="1" lang="en-US" altLang="ja-JP" sz="1050" i="0" u="none" strike="noStrike" kern="1200" cap="none" spc="0" normalizeH="0" baseline="0" noProof="0" dirty="0">
              <a:ln>
                <a:noFill/>
              </a:ln>
              <a:solidFill>
                <a:srgbClr val="FF0000"/>
              </a:solidFill>
              <a:effectLst/>
              <a:uLnTx/>
              <a:uFillTx/>
              <a:latin typeface="+mn-ea"/>
              <a:ea typeface="+mn-ea"/>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70A562B9-4389-253B-7374-13DAFFDC0260}"/>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P.4</a:t>
            </a:r>
            <a:endParaRPr kumimoji="1" lang="en-US" altLang="ja-JP" sz="1000" b="1" dirty="0"/>
          </a:p>
        </p:txBody>
      </p:sp>
      <p:sp>
        <p:nvSpPr>
          <p:cNvPr id="8" name="タイトル 1">
            <a:extLst>
              <a:ext uri="{FF2B5EF4-FFF2-40B4-BE49-F238E27FC236}">
                <a16:creationId xmlns:a16="http://schemas.microsoft.com/office/drawing/2014/main" id="{A0427B92-B95D-9D23-E6FA-07B6F9E46EED}"/>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0" name="タイトル 1">
            <a:extLst>
              <a:ext uri="{FF2B5EF4-FFF2-40B4-BE49-F238E27FC236}">
                <a16:creationId xmlns:a16="http://schemas.microsoft.com/office/drawing/2014/main" id="{4710D4B9-76CB-B679-72B5-C923E1CEACB4}"/>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（導入検討先自治体：○○○○○○）</a:t>
            </a:r>
            <a:endParaRPr lang="ja-JP" altLang="en-US" sz="1200" b="1" dirty="0">
              <a:latin typeface="Meiryo UI" panose="020B0604030504040204" pitchFamily="50" charset="-128"/>
              <a:ea typeface="Meiryo UI" panose="020B0604030504040204" pitchFamily="50" charset="-128"/>
            </a:endParaRPr>
          </a:p>
        </p:txBody>
      </p:sp>
      <p:sp>
        <p:nvSpPr>
          <p:cNvPr id="12" name="タイトル 1">
            <a:extLst>
              <a:ext uri="{FF2B5EF4-FFF2-40B4-BE49-F238E27FC236}">
                <a16:creationId xmlns:a16="http://schemas.microsoft.com/office/drawing/2014/main" id="{CF08420F-D942-168E-3F5A-0CFF91540A81}"/>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4" name="正方形/長方形 19">
            <a:extLst>
              <a:ext uri="{FF2B5EF4-FFF2-40B4-BE49-F238E27FC236}">
                <a16:creationId xmlns:a16="http://schemas.microsoft.com/office/drawing/2014/main" id="{A2F91606-E957-7CD2-6167-F2396D2D2712}"/>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14AFE620-4D7D-994C-6A07-6E07774BE304}"/>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EAB7213F-9DD7-B5BA-CB0F-A0BA7BD302BC}"/>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7" name="タイトル 1">
            <a:extLst>
              <a:ext uri="{FF2B5EF4-FFF2-40B4-BE49-F238E27FC236}">
                <a16:creationId xmlns:a16="http://schemas.microsoft.com/office/drawing/2014/main" id="{AC605D85-5E63-2FD4-E520-568653FECA87}"/>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
        <p:nvSpPr>
          <p:cNvPr id="24" name="タイトル 1">
            <a:extLst>
              <a:ext uri="{FF2B5EF4-FFF2-40B4-BE49-F238E27FC236}">
                <a16:creationId xmlns:a16="http://schemas.microsoft.com/office/drawing/2014/main" id="{791CEAC8-3465-7FDA-5488-0F6430F989BB}"/>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21" name="タイトル 1">
            <a:extLst>
              <a:ext uri="{FF2B5EF4-FFF2-40B4-BE49-F238E27FC236}">
                <a16:creationId xmlns:a16="http://schemas.microsoft.com/office/drawing/2014/main" id="{71462239-BE67-41BD-359B-83F98D5BD0F4}"/>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26" name="タイトル 1">
            <a:extLst>
              <a:ext uri="{FF2B5EF4-FFF2-40B4-BE49-F238E27FC236}">
                <a16:creationId xmlns:a16="http://schemas.microsoft.com/office/drawing/2014/main" id="{8D1020D5-C93C-ABF5-5C23-7D8D4366560C}"/>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Tree>
    <p:controls>
      <mc:AlternateContent xmlns:mc="http://schemas.openxmlformats.org/markup-compatibility/2006">
        <mc:Choice xmlns:v="urn:schemas-microsoft-com:vml" Requires="v">
          <p:control name="CheckBox1" r:id="rId1" imgW="152280" imgH="152280"/>
        </mc:Choice>
        <mc:Fallback>
          <p:control name="CheckBox1" r:id="rId1" imgW="152280" imgH="152280">
            <p:pic>
              <p:nvPicPr>
                <p:cNvPr id="16" name="CheckBox1">
                  <a:extLst>
                    <a:ext uri="{FF2B5EF4-FFF2-40B4-BE49-F238E27FC236}">
                      <a16:creationId xmlns:a16="http://schemas.microsoft.com/office/drawing/2014/main" id="{D225D969-75CF-DF95-D43B-91E32BFA492C}"/>
                    </a:ext>
                  </a:extLst>
                </p:cNvPr>
                <p:cNvPicPr>
                  <a:picLocks/>
                </p:cNvPicPr>
                <p:nvPr/>
              </p:nvPicPr>
              <p:blipFill>
                <a:blip r:embed="rId10"/>
                <a:stretch>
                  <a:fillRect/>
                </a:stretch>
              </p:blipFill>
              <p:spPr>
                <a:xfrm>
                  <a:off x="5882804" y="74288"/>
                  <a:ext cx="150443" cy="153889"/>
                </a:xfrm>
                <a:prstGeom prst="rect">
                  <a:avLst/>
                </a:prstGeom>
              </p:spPr>
            </p:pic>
          </p:control>
        </mc:Fallback>
      </mc:AlternateContent>
      <mc:AlternateContent xmlns:mc="http://schemas.openxmlformats.org/markup-compatibility/2006">
        <mc:Choice xmlns:v="urn:schemas-microsoft-com:vml" Requires="v">
          <p:control name="CheckBox2" r:id="rId2" imgW="152280" imgH="152280"/>
        </mc:Choice>
        <mc:Fallback>
          <p:control name="CheckBox2" r:id="rId2" imgW="152280" imgH="152280">
            <p:pic>
              <p:nvPicPr>
                <p:cNvPr id="18" name="CheckBox2">
                  <a:extLst>
                    <a:ext uri="{FF2B5EF4-FFF2-40B4-BE49-F238E27FC236}">
                      <a16:creationId xmlns:a16="http://schemas.microsoft.com/office/drawing/2014/main" id="{96C739AA-3BB1-E6BF-6D40-7C6393045F4C}"/>
                    </a:ext>
                  </a:extLst>
                </p:cNvPr>
                <p:cNvPicPr>
                  <a:picLocks/>
                </p:cNvPicPr>
                <p:nvPr/>
              </p:nvPicPr>
              <p:blipFill>
                <a:blip r:embed="rId10"/>
                <a:stretch>
                  <a:fillRect/>
                </a:stretch>
              </p:blipFill>
              <p:spPr>
                <a:xfrm>
                  <a:off x="5882804" y="232511"/>
                  <a:ext cx="150443" cy="153889"/>
                </a:xfrm>
                <a:prstGeom prst="rect">
                  <a:avLst/>
                </a:prstGeom>
              </p:spPr>
            </p:pic>
          </p:control>
        </mc:Fallback>
      </mc:AlternateContent>
      <mc:AlternateContent xmlns:mc="http://schemas.openxmlformats.org/markup-compatibility/2006">
        <mc:Choice xmlns:v="urn:schemas-microsoft-com:vml" Requires="v">
          <p:control name="CheckBox3" r:id="rId3" imgW="152280" imgH="152280"/>
        </mc:Choice>
        <mc:Fallback>
          <p:control name="CheckBox3" r:id="rId3" imgW="152280" imgH="152280">
            <p:pic>
              <p:nvPicPr>
                <p:cNvPr id="19" name="CheckBox3">
                  <a:extLst>
                    <a:ext uri="{FF2B5EF4-FFF2-40B4-BE49-F238E27FC236}">
                      <a16:creationId xmlns:a16="http://schemas.microsoft.com/office/drawing/2014/main" id="{3C0E8410-6E83-EB43-A2AF-3E016A29A915}"/>
                    </a:ext>
                  </a:extLst>
                </p:cNvPr>
                <p:cNvPicPr>
                  <a:picLocks/>
                </p:cNvPicPr>
                <p:nvPr/>
              </p:nvPicPr>
              <p:blipFill>
                <a:blip r:embed="rId10"/>
                <a:stretch>
                  <a:fillRect/>
                </a:stretch>
              </p:blipFill>
              <p:spPr>
                <a:xfrm>
                  <a:off x="5882804" y="384911"/>
                  <a:ext cx="150443" cy="153889"/>
                </a:xfrm>
                <a:prstGeom prst="rect">
                  <a:avLst/>
                </a:prstGeom>
              </p:spPr>
            </p:pic>
          </p:control>
        </mc:Fallback>
      </mc:AlternateContent>
      <mc:AlternateContent xmlns:mc="http://schemas.openxmlformats.org/markup-compatibility/2006">
        <mc:Choice xmlns:v="urn:schemas-microsoft-com:vml" Requires="v">
          <p:control name="CheckBox4" r:id="rId4" imgW="152280" imgH="152280"/>
        </mc:Choice>
        <mc:Fallback>
          <p:control name="CheckBox4" r:id="rId4" imgW="152280" imgH="152280">
            <p:pic>
              <p:nvPicPr>
                <p:cNvPr id="20" name="CheckBox4">
                  <a:extLst>
                    <a:ext uri="{FF2B5EF4-FFF2-40B4-BE49-F238E27FC236}">
                      <a16:creationId xmlns:a16="http://schemas.microsoft.com/office/drawing/2014/main" id="{88D883E6-FD12-9067-3FEE-8BB987B3B972}"/>
                    </a:ext>
                  </a:extLst>
                </p:cNvPr>
                <p:cNvPicPr>
                  <a:picLocks/>
                </p:cNvPicPr>
                <p:nvPr/>
              </p:nvPicPr>
              <p:blipFill>
                <a:blip r:embed="rId10"/>
                <a:stretch>
                  <a:fillRect/>
                </a:stretch>
              </p:blipFill>
              <p:spPr>
                <a:xfrm>
                  <a:off x="5882804" y="527571"/>
                  <a:ext cx="150443"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13" name="CheckBox7">
                  <a:extLst>
                    <a:ext uri="{FF2B5EF4-FFF2-40B4-BE49-F238E27FC236}">
                      <a16:creationId xmlns:a16="http://schemas.microsoft.com/office/drawing/2014/main" id="{2C3DD536-B9A5-69DF-AAD8-5FA6A754F199}"/>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17" name="CheckBox8">
                  <a:extLst>
                    <a:ext uri="{FF2B5EF4-FFF2-40B4-BE49-F238E27FC236}">
                      <a16:creationId xmlns:a16="http://schemas.microsoft.com/office/drawing/2014/main" id="{2FFDED9E-D6B0-A700-BB50-28994CD46BFF}"/>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22" name="CheckBox5">
                  <a:extLst>
                    <a:ext uri="{FF2B5EF4-FFF2-40B4-BE49-F238E27FC236}">
                      <a16:creationId xmlns:a16="http://schemas.microsoft.com/office/drawing/2014/main" id="{FA907E89-6D0F-DB7B-9D72-59BC05110ECB}"/>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23" name="CheckBox6">
                  <a:extLst>
                    <a:ext uri="{FF2B5EF4-FFF2-40B4-BE49-F238E27FC236}">
                      <a16:creationId xmlns:a16="http://schemas.microsoft.com/office/drawing/2014/main" id="{CF57FB1D-7109-942D-040F-52272911CA49}"/>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363799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216CE033-99A3-E7C5-45BB-903B73D99EEF}"/>
              </a:ext>
            </a:extLst>
          </p:cNvPr>
          <p:cNvSpPr/>
          <p:nvPr/>
        </p:nvSpPr>
        <p:spPr bwMode="auto">
          <a:xfrm>
            <a:off x="4598313" y="3149956"/>
            <a:ext cx="4428000" cy="36403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70A562B9-4389-253B-7374-13DAFFDC0260}"/>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P.5 </a:t>
            </a:r>
            <a:endParaRPr kumimoji="1" lang="en-US" altLang="ja-JP" sz="1000" b="1" dirty="0"/>
          </a:p>
        </p:txBody>
      </p:sp>
      <p:sp>
        <p:nvSpPr>
          <p:cNvPr id="7" name="テキスト ボックス 6">
            <a:extLst>
              <a:ext uri="{FF2B5EF4-FFF2-40B4-BE49-F238E27FC236}">
                <a16:creationId xmlns:a16="http://schemas.microsoft.com/office/drawing/2014/main" id="{DB0F4D83-9AF0-9839-2320-18EF1CFAA314}"/>
              </a:ext>
            </a:extLst>
          </p:cNvPr>
          <p:cNvSpPr txBox="1"/>
          <p:nvPr/>
        </p:nvSpPr>
        <p:spPr>
          <a:xfrm>
            <a:off x="7987004" y="273028"/>
            <a:ext cx="1074446" cy="415498"/>
          </a:xfrm>
          <a:prstGeom prst="rect">
            <a:avLst/>
          </a:prstGeom>
          <a:noFill/>
          <a:ln>
            <a:solidFill>
              <a:schemeClr val="tx1"/>
            </a:solidFill>
          </a:ln>
        </p:spPr>
        <p:txBody>
          <a:bodyPr wrap="square" rtlCol="0">
            <a:spAutoFit/>
          </a:bodyPr>
          <a:lstStyle/>
          <a:p>
            <a:pPr algn="ctr"/>
            <a:r>
              <a:rPr lang="zh-TW" altLang="en-US" sz="1050" b="1" spc="-100" dirty="0">
                <a:latin typeface="+mn-ea"/>
                <a:ea typeface="+mn-ea"/>
              </a:rPr>
              <a:t>導入検討先</a:t>
            </a:r>
            <a:endParaRPr lang="en-US" altLang="zh-TW" sz="1050" b="1" spc="-100" dirty="0">
              <a:latin typeface="+mn-ea"/>
              <a:ea typeface="+mn-ea"/>
            </a:endParaRPr>
          </a:p>
          <a:p>
            <a:pPr algn="ctr"/>
            <a:r>
              <a:rPr lang="ja-JP" altLang="en-US" sz="1050" b="1" spc="-100" dirty="0">
                <a:latin typeface="+mn-ea"/>
                <a:ea typeface="+mn-ea"/>
              </a:rPr>
              <a:t>自治体確認書</a:t>
            </a:r>
            <a:endParaRPr kumimoji="1" lang="en-US" altLang="ja-JP" sz="1050" b="1" spc="-100" dirty="0">
              <a:latin typeface="+mn-ea"/>
              <a:ea typeface="+mn-ea"/>
            </a:endParaRPr>
          </a:p>
        </p:txBody>
      </p:sp>
      <p:sp>
        <p:nvSpPr>
          <p:cNvPr id="10" name="正方形/長方形 9">
            <a:extLst>
              <a:ext uri="{FF2B5EF4-FFF2-40B4-BE49-F238E27FC236}">
                <a16:creationId xmlns:a16="http://schemas.microsoft.com/office/drawing/2014/main" id="{641A9799-81B7-88A0-C3E8-7BEBF0FC7C47}"/>
              </a:ext>
            </a:extLst>
          </p:cNvPr>
          <p:cNvSpPr/>
          <p:nvPr/>
        </p:nvSpPr>
        <p:spPr bwMode="auto">
          <a:xfrm>
            <a:off x="72000" y="3149957"/>
            <a:ext cx="4428000" cy="36403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6DA90DE8-5253-BD3B-4159-2F34DD2501C2}"/>
              </a:ext>
            </a:extLst>
          </p:cNvPr>
          <p:cNvSpPr/>
          <p:nvPr/>
        </p:nvSpPr>
        <p:spPr bwMode="auto">
          <a:xfrm>
            <a:off x="72000" y="2995814"/>
            <a:ext cx="2363664"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②調査を通じて解決したい課題</a:t>
            </a:r>
          </a:p>
        </p:txBody>
      </p:sp>
      <p:sp>
        <p:nvSpPr>
          <p:cNvPr id="15" name="正方形/長方形 10">
            <a:extLst>
              <a:ext uri="{FF2B5EF4-FFF2-40B4-BE49-F238E27FC236}">
                <a16:creationId xmlns:a16="http://schemas.microsoft.com/office/drawing/2014/main" id="{4BAB0367-6D6F-8B0F-3743-6836BF6E48E3}"/>
              </a:ext>
            </a:extLst>
          </p:cNvPr>
          <p:cNvSpPr>
            <a:spLocks noChangeArrowheads="1"/>
          </p:cNvSpPr>
          <p:nvPr/>
        </p:nvSpPr>
        <p:spPr bwMode="auto">
          <a:xfrm>
            <a:off x="82550" y="1090894"/>
            <a:ext cx="8978900" cy="1753170"/>
          </a:xfrm>
          <a:prstGeom prst="rect">
            <a:avLst/>
          </a:prstGeom>
          <a:noFill/>
          <a:ln w="25400" algn="ctr">
            <a:solidFill>
              <a:srgbClr val="000000"/>
            </a:solidFill>
            <a:round/>
            <a:headEnd/>
            <a:tailEnd/>
          </a:ln>
          <a:extLst>
            <a:ext uri="{909E8E84-426E-40DD-AFC4-6F175D3DCCD1}">
              <a14:hiddenFill xmlns:a14="http://schemas.microsoft.com/office/drawing/2010/main">
                <a:solidFill>
                  <a:srgbClr val="FFFFFF"/>
                </a:solidFill>
              </a14:hiddenFill>
            </a:ext>
          </a:extLst>
        </p:spPr>
        <p:txBody>
          <a:bodyPr anchor="b"/>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p:txBody>
      </p:sp>
      <p:sp>
        <p:nvSpPr>
          <p:cNvPr id="16" name="正方形/長方形 11">
            <a:extLst>
              <a:ext uri="{FF2B5EF4-FFF2-40B4-BE49-F238E27FC236}">
                <a16:creationId xmlns:a16="http://schemas.microsoft.com/office/drawing/2014/main" id="{E37B76C1-A395-1FDC-88B6-AD1B459707F3}"/>
              </a:ext>
            </a:extLst>
          </p:cNvPr>
          <p:cNvSpPr>
            <a:spLocks noChangeArrowheads="1"/>
          </p:cNvSpPr>
          <p:nvPr/>
        </p:nvSpPr>
        <p:spPr bwMode="auto">
          <a:xfrm>
            <a:off x="82549" y="951193"/>
            <a:ext cx="2363665" cy="216000"/>
          </a:xfrm>
          <a:prstGeom prst="rect">
            <a:avLst/>
          </a:prstGeom>
          <a:solidFill>
            <a:srgbClr val="D6F2D9"/>
          </a:solidFill>
          <a:ln w="25400" cap="flat" algn="ctr">
            <a:solidFill>
              <a:schemeClr val="tx1"/>
            </a:solidFill>
            <a:prstDash val="solid"/>
            <a:round/>
            <a:headEnd type="none" w="med" len="med"/>
            <a:tailEnd type="none" w="med" len="med"/>
          </a:ln>
          <a:effectLst>
            <a:outerShdw blurRad="50800" dist="38100" dir="5400000" sx="97000" sy="97000" algn="t" rotWithShape="0">
              <a:schemeClr val="bg1">
                <a:alpha val="39998"/>
              </a:schemeClr>
            </a:outerShdw>
          </a:effec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latin typeface="+mj-lt"/>
                <a:ea typeface="BIZ UDPゴシック" panose="020B0400000000000000" pitchFamily="50" charset="-128"/>
                <a:cs typeface="Arial" panose="020B0604020202020204" pitchFamily="34" charset="0"/>
              </a:rPr>
              <a:t>①</a:t>
            </a:r>
            <a:r>
              <a:rPr lang="zh-TW" altLang="en-US" sz="1050" b="1" dirty="0">
                <a:latin typeface="+mj-lt"/>
                <a:ea typeface="BIZ UDPゴシック" panose="020B0400000000000000" pitchFamily="50" charset="-128"/>
                <a:cs typeface="Arial" panose="020B0604020202020204" pitchFamily="34" charset="0"/>
              </a:rPr>
              <a:t>導入検討先自治体</a:t>
            </a:r>
            <a:r>
              <a:rPr lang="ja-JP" altLang="en-US" sz="1050" b="1" dirty="0">
                <a:latin typeface="+mj-lt"/>
                <a:ea typeface="BIZ UDPゴシック" panose="020B0400000000000000" pitchFamily="50" charset="-128"/>
                <a:cs typeface="Arial" panose="020B0604020202020204" pitchFamily="34" charset="0"/>
              </a:rPr>
              <a:t>の窓口</a:t>
            </a:r>
          </a:p>
        </p:txBody>
      </p:sp>
      <p:sp>
        <p:nvSpPr>
          <p:cNvPr id="24" name="正方形/長方形 31">
            <a:extLst>
              <a:ext uri="{FF2B5EF4-FFF2-40B4-BE49-F238E27FC236}">
                <a16:creationId xmlns:a16="http://schemas.microsoft.com/office/drawing/2014/main" id="{A3C8905D-63A9-8CA4-C608-BD7DB1B9B056}"/>
              </a:ext>
            </a:extLst>
          </p:cNvPr>
          <p:cNvSpPr>
            <a:spLocks noChangeArrowheads="1"/>
          </p:cNvSpPr>
          <p:nvPr/>
        </p:nvSpPr>
        <p:spPr bwMode="auto">
          <a:xfrm>
            <a:off x="308620" y="5040435"/>
            <a:ext cx="8438748" cy="1426570"/>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600"/>
              </a:spcBef>
              <a:buFontTx/>
              <a:buNone/>
            </a:pPr>
            <a:r>
              <a:rPr lang="ja-JP" altLang="en-US" sz="1050" dirty="0">
                <a:solidFill>
                  <a:srgbClr val="FF0000"/>
                </a:solidFill>
                <a:latin typeface="+mn-ea"/>
                <a:ea typeface="+mn-ea"/>
              </a:rPr>
              <a:t>＜以下、全項目共通＞</a:t>
            </a:r>
            <a:endParaRPr lang="en-US" altLang="ja-JP" sz="1050" dirty="0">
              <a:solidFill>
                <a:srgbClr val="FF0000"/>
              </a:solidFill>
              <a:latin typeface="+mn-ea"/>
              <a:ea typeface="+mn-ea"/>
            </a:endParaRPr>
          </a:p>
          <a:p>
            <a:pPr>
              <a:spcBef>
                <a:spcPts val="600"/>
              </a:spcBef>
              <a:buFontTx/>
              <a:buNone/>
            </a:pPr>
            <a:r>
              <a:rPr lang="ja-JP" altLang="en-US" sz="1050" dirty="0">
                <a:solidFill>
                  <a:srgbClr val="FF0000"/>
                </a:solidFill>
                <a:latin typeface="+mn-ea"/>
                <a:ea typeface="+mn-ea"/>
              </a:rPr>
              <a:t>・文字のサイズは</a:t>
            </a:r>
            <a:r>
              <a:rPr lang="en-US" altLang="ja-JP" sz="1050" dirty="0">
                <a:solidFill>
                  <a:srgbClr val="FF0000"/>
                </a:solidFill>
                <a:latin typeface="+mn-ea"/>
                <a:ea typeface="+mn-ea"/>
              </a:rPr>
              <a:t>10</a:t>
            </a:r>
            <a:r>
              <a:rPr lang="ja-JP" altLang="en-US" sz="1050" dirty="0">
                <a:solidFill>
                  <a:srgbClr val="FF0000"/>
                </a:solidFill>
                <a:latin typeface="+mn-ea"/>
                <a:ea typeface="+mn-ea"/>
              </a:rPr>
              <a:t>ポイントで記載してください。</a:t>
            </a:r>
            <a:endParaRPr lang="en-US" altLang="ja-JP" sz="1050" dirty="0">
              <a:solidFill>
                <a:srgbClr val="FF0000"/>
              </a:solidFill>
              <a:latin typeface="+mn-ea"/>
              <a:ea typeface="+mn-ea"/>
            </a:endParaRPr>
          </a:p>
          <a:p>
            <a:pPr>
              <a:spcBef>
                <a:spcPts val="600"/>
              </a:spcBef>
              <a:buFontTx/>
              <a:buNone/>
            </a:pPr>
            <a:r>
              <a:rPr lang="ja-JP" altLang="en-US" sz="1050" dirty="0">
                <a:solidFill>
                  <a:srgbClr val="FF0000"/>
                </a:solidFill>
                <a:latin typeface="+mn-ea"/>
                <a:ea typeface="+mn-ea"/>
              </a:rPr>
              <a:t>・提案書の内容をもとに</a:t>
            </a:r>
            <a:r>
              <a:rPr lang="en-US" altLang="ja-JP" sz="1050" dirty="0">
                <a:solidFill>
                  <a:srgbClr val="FF0000"/>
                </a:solidFill>
                <a:latin typeface="+mn-ea"/>
                <a:ea typeface="+mn-ea"/>
              </a:rPr>
              <a:t>1</a:t>
            </a:r>
            <a:r>
              <a:rPr lang="ja-JP" altLang="en-US" sz="1050" dirty="0">
                <a:solidFill>
                  <a:srgbClr val="FF0000"/>
                </a:solidFill>
                <a:latin typeface="+mn-ea"/>
                <a:ea typeface="+mn-ea"/>
              </a:rPr>
              <a:t>ページで記載してください。（図表等の文字サイズは</a:t>
            </a:r>
            <a:r>
              <a:rPr lang="en-US" altLang="ja-JP" sz="1050" dirty="0">
                <a:solidFill>
                  <a:srgbClr val="FF0000"/>
                </a:solidFill>
                <a:latin typeface="+mn-ea"/>
                <a:ea typeface="+mn-ea"/>
              </a:rPr>
              <a:t>10</a:t>
            </a:r>
            <a:r>
              <a:rPr lang="ja-JP" altLang="en-US" sz="1050" dirty="0">
                <a:solidFill>
                  <a:srgbClr val="FF0000"/>
                </a:solidFill>
                <a:latin typeface="+mn-ea"/>
                <a:ea typeface="+mn-ea"/>
              </a:rPr>
              <a:t>ポイント未満でも問題ございません）</a:t>
            </a:r>
            <a:endParaRPr lang="en-US" altLang="ja-JP" sz="1050" dirty="0">
              <a:solidFill>
                <a:srgbClr val="FF0000"/>
              </a:solidFill>
              <a:latin typeface="+mn-ea"/>
              <a:ea typeface="+mn-ea"/>
            </a:endParaRPr>
          </a:p>
          <a:p>
            <a:pPr eaLnBrk="0" hangingPunct="0">
              <a:spcBef>
                <a:spcPts val="600"/>
              </a:spcBef>
              <a:buFont typeface="Arial" panose="020B0604020202020204" pitchFamily="34" charset="0"/>
              <a:buNone/>
            </a:pPr>
            <a:r>
              <a:rPr lang="ja-JP" altLang="en-US" sz="1050" dirty="0">
                <a:solidFill>
                  <a:srgbClr val="FF0000"/>
                </a:solidFill>
                <a:latin typeface="+mn-ea"/>
                <a:ea typeface="+mn-ea"/>
              </a:rPr>
              <a:t>・フロー図や箇条書き等を用いて、簡潔にわかりやすい資料としてください。</a:t>
            </a:r>
            <a:endParaRPr lang="en-US" altLang="ja-JP" sz="1050" dirty="0">
              <a:solidFill>
                <a:srgbClr val="FF0000"/>
              </a:solidFill>
              <a:latin typeface="+mn-ea"/>
              <a:ea typeface="+mn-ea"/>
            </a:endParaRPr>
          </a:p>
          <a:p>
            <a:pPr>
              <a:spcBef>
                <a:spcPts val="600"/>
              </a:spcBef>
              <a:buFontTx/>
              <a:buNone/>
            </a:pPr>
            <a:r>
              <a:rPr lang="ja-JP" altLang="en-US" sz="1050" dirty="0">
                <a:solidFill>
                  <a:srgbClr val="FF0000"/>
                </a:solidFill>
                <a:latin typeface="+mn-ea"/>
                <a:ea typeface="+mn-ea"/>
              </a:rPr>
              <a:t>・ページ内において、それぞれの枠の大きさ・レイアウトは変更していただいても問題ございませんが、見出しの名称は変更しないでください。</a:t>
            </a:r>
            <a:endParaRPr lang="en-US" altLang="ja-JP" sz="1050" dirty="0">
              <a:solidFill>
                <a:srgbClr val="FF0000"/>
              </a:solidFill>
              <a:latin typeface="+mn-ea"/>
              <a:ea typeface="+mn-ea"/>
            </a:endParaRPr>
          </a:p>
          <a:p>
            <a:pPr>
              <a:spcBef>
                <a:spcPts val="600"/>
              </a:spcBef>
              <a:buFontTx/>
              <a:buNone/>
            </a:pPr>
            <a:r>
              <a:rPr lang="ja-JP" altLang="en-US" sz="1050" dirty="0">
                <a:solidFill>
                  <a:srgbClr val="FF0000"/>
                </a:solidFill>
                <a:latin typeface="+mn-ea"/>
                <a:ea typeface="+mn-ea"/>
              </a:rPr>
              <a:t>・枠内の破線部は削除してください。なお、本ページは導入検討先自治体先が記載してください。</a:t>
            </a:r>
            <a:endParaRPr lang="en-US" altLang="ja-JP" sz="1050" dirty="0">
              <a:solidFill>
                <a:srgbClr val="FF0000"/>
              </a:solidFill>
              <a:latin typeface="+mn-ea"/>
              <a:ea typeface="+mn-ea"/>
            </a:endParaRPr>
          </a:p>
        </p:txBody>
      </p:sp>
      <p:graphicFrame>
        <p:nvGraphicFramePr>
          <p:cNvPr id="4" name="表 3">
            <a:extLst>
              <a:ext uri="{FF2B5EF4-FFF2-40B4-BE49-F238E27FC236}">
                <a16:creationId xmlns:a16="http://schemas.microsoft.com/office/drawing/2014/main" id="{C6E38255-D9C0-4453-6298-549F0C48566B}"/>
              </a:ext>
            </a:extLst>
          </p:cNvPr>
          <p:cNvGraphicFramePr>
            <a:graphicFrameLocks noGrp="1"/>
          </p:cNvGraphicFramePr>
          <p:nvPr>
            <p:extLst>
              <p:ext uri="{D42A27DB-BD31-4B8C-83A1-F6EECF244321}">
                <p14:modId xmlns:p14="http://schemas.microsoft.com/office/powerpoint/2010/main" val="3587259401"/>
              </p:ext>
            </p:extLst>
          </p:nvPr>
        </p:nvGraphicFramePr>
        <p:xfrm>
          <a:off x="222105" y="1703613"/>
          <a:ext cx="8699790" cy="1005840"/>
        </p:xfrm>
        <a:graphic>
          <a:graphicData uri="http://schemas.openxmlformats.org/drawingml/2006/table">
            <a:tbl>
              <a:tblPr firstRow="1" bandRow="1">
                <a:tableStyleId>{5C22544A-7EE6-4342-B048-85BDC9FD1C3A}</a:tableStyleId>
              </a:tblPr>
              <a:tblGrid>
                <a:gridCol w="980112">
                  <a:extLst>
                    <a:ext uri="{9D8B030D-6E8A-4147-A177-3AD203B41FA5}">
                      <a16:colId xmlns:a16="http://schemas.microsoft.com/office/drawing/2014/main" val="1368798128"/>
                    </a:ext>
                  </a:extLst>
                </a:gridCol>
                <a:gridCol w="1505543">
                  <a:extLst>
                    <a:ext uri="{9D8B030D-6E8A-4147-A177-3AD203B41FA5}">
                      <a16:colId xmlns:a16="http://schemas.microsoft.com/office/drawing/2014/main" val="4160198479"/>
                    </a:ext>
                  </a:extLst>
                </a:gridCol>
                <a:gridCol w="1242827">
                  <a:extLst>
                    <a:ext uri="{9D8B030D-6E8A-4147-A177-3AD203B41FA5}">
                      <a16:colId xmlns:a16="http://schemas.microsoft.com/office/drawing/2014/main" val="1244265479"/>
                    </a:ext>
                  </a:extLst>
                </a:gridCol>
                <a:gridCol w="1242827">
                  <a:extLst>
                    <a:ext uri="{9D8B030D-6E8A-4147-A177-3AD203B41FA5}">
                      <a16:colId xmlns:a16="http://schemas.microsoft.com/office/drawing/2014/main" val="986255988"/>
                    </a:ext>
                  </a:extLst>
                </a:gridCol>
                <a:gridCol w="1242827">
                  <a:extLst>
                    <a:ext uri="{9D8B030D-6E8A-4147-A177-3AD203B41FA5}">
                      <a16:colId xmlns:a16="http://schemas.microsoft.com/office/drawing/2014/main" val="228662625"/>
                    </a:ext>
                  </a:extLst>
                </a:gridCol>
                <a:gridCol w="1242827">
                  <a:extLst>
                    <a:ext uri="{9D8B030D-6E8A-4147-A177-3AD203B41FA5}">
                      <a16:colId xmlns:a16="http://schemas.microsoft.com/office/drawing/2014/main" val="2277437126"/>
                    </a:ext>
                  </a:extLst>
                </a:gridCol>
                <a:gridCol w="1242827">
                  <a:extLst>
                    <a:ext uri="{9D8B030D-6E8A-4147-A177-3AD203B41FA5}">
                      <a16:colId xmlns:a16="http://schemas.microsoft.com/office/drawing/2014/main" val="4266436691"/>
                    </a:ext>
                  </a:extLst>
                </a:gridCol>
              </a:tblGrid>
              <a:tr h="186720">
                <a:tc>
                  <a:txBody>
                    <a:bodyPr/>
                    <a:lstStyle/>
                    <a:p>
                      <a:pPr algn="ctr"/>
                      <a:r>
                        <a:rPr kumimoji="1" lang="ja-JP" altLang="en-US" sz="105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団体名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部署名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電話番号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1050" dirty="0">
                          <a:latin typeface="+mn-ea"/>
                          <a:ea typeface="+mn-ea"/>
                        </a:rPr>
                        <a:t>メールアドレス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649216754"/>
                  </a:ext>
                </a:extLst>
              </a:tr>
              <a:tr h="186720">
                <a:tc>
                  <a:txBody>
                    <a:bodyPr/>
                    <a:lstStyle/>
                    <a:p>
                      <a:r>
                        <a:rPr kumimoji="1" lang="ja-JP" altLang="en-US" sz="1050" dirty="0">
                          <a:latin typeface="+mn-ea"/>
                          <a:ea typeface="+mn-ea"/>
                        </a:rPr>
                        <a:t>責任者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1016174"/>
                  </a:ext>
                </a:extLst>
              </a:tr>
              <a:tr h="186720">
                <a:tc>
                  <a:txBody>
                    <a:bodyPr/>
                    <a:lstStyle/>
                    <a:p>
                      <a:r>
                        <a:rPr kumimoji="1" lang="ja-JP" altLang="en-US" sz="1050" dirty="0">
                          <a:latin typeface="+mn-ea"/>
                          <a:ea typeface="+mn-ea"/>
                        </a:rPr>
                        <a:t>連絡窓口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05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05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4003422"/>
                  </a:ext>
                </a:extLst>
              </a:tr>
              <a:tr h="186720">
                <a:tc>
                  <a:txBody>
                    <a:bodyPr/>
                    <a:lstStyle/>
                    <a:p>
                      <a:r>
                        <a:rPr kumimoji="1" lang="ja-JP" altLang="en-US" sz="1050" dirty="0">
                          <a:latin typeface="+mn-ea"/>
                          <a:ea typeface="+mn-ea"/>
                        </a:rPr>
                        <a:t>記入者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1192009"/>
                  </a:ext>
                </a:extLst>
              </a:tr>
            </a:tbl>
          </a:graphicData>
        </a:graphic>
      </p:graphicFrame>
      <p:sp>
        <p:nvSpPr>
          <p:cNvPr id="25" name="テキスト ボックス 24">
            <a:extLst>
              <a:ext uri="{FF2B5EF4-FFF2-40B4-BE49-F238E27FC236}">
                <a16:creationId xmlns:a16="http://schemas.microsoft.com/office/drawing/2014/main" id="{E7F575EF-009B-B49F-4DAD-36F35BB7D86A}"/>
              </a:ext>
            </a:extLst>
          </p:cNvPr>
          <p:cNvSpPr txBox="1"/>
          <p:nvPr/>
        </p:nvSpPr>
        <p:spPr>
          <a:xfrm>
            <a:off x="179698" y="1244086"/>
            <a:ext cx="8774426" cy="307777"/>
          </a:xfrm>
          <a:prstGeom prst="rect">
            <a:avLst/>
          </a:prstGeom>
          <a:noFill/>
          <a:ln>
            <a:solidFill>
              <a:srgbClr val="FF0000"/>
            </a:solidFill>
            <a:prstDash val="dash"/>
          </a:ln>
        </p:spPr>
        <p:txBody>
          <a:bodyPr wrap="square" rtlCol="0">
            <a:spAutoFit/>
          </a:bodyPr>
          <a:lstStyle/>
          <a:p>
            <a:r>
              <a:rPr kumimoji="1" lang="ja-JP" altLang="en-US" sz="1050" dirty="0">
                <a:solidFill>
                  <a:srgbClr val="FF0000"/>
                </a:solidFill>
                <a:latin typeface="+mn-ea"/>
                <a:ea typeface="+mn-ea"/>
              </a:rPr>
              <a:t>・</a:t>
            </a:r>
            <a:r>
              <a:rPr lang="ja-JP" altLang="en-US" sz="1050" dirty="0">
                <a:solidFill>
                  <a:srgbClr val="FF0000"/>
                </a:solidFill>
                <a:latin typeface="+mn-ea"/>
                <a:ea typeface="+mn-ea"/>
              </a:rPr>
              <a:t>導入検討先自治体が下記の情報を記載してください。確認のため国等から直接連絡する場合があります</a:t>
            </a:r>
            <a:r>
              <a:rPr lang="ja-JP" altLang="en-US" sz="1400" dirty="0"/>
              <a:t>。</a:t>
            </a:r>
            <a:endParaRPr kumimoji="1" lang="ja-JP" altLang="en-US" sz="1400" dirty="0"/>
          </a:p>
        </p:txBody>
      </p:sp>
      <p:sp>
        <p:nvSpPr>
          <p:cNvPr id="27" name="正方形/長方形 26">
            <a:extLst>
              <a:ext uri="{FF2B5EF4-FFF2-40B4-BE49-F238E27FC236}">
                <a16:creationId xmlns:a16="http://schemas.microsoft.com/office/drawing/2014/main" id="{39997E91-91B1-CA09-43C0-1C5D811C4E5D}"/>
              </a:ext>
            </a:extLst>
          </p:cNvPr>
          <p:cNvSpPr/>
          <p:nvPr/>
        </p:nvSpPr>
        <p:spPr bwMode="auto">
          <a:xfrm>
            <a:off x="4598313" y="2995814"/>
            <a:ext cx="1800000"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③提案に期待する点</a:t>
            </a:r>
          </a:p>
        </p:txBody>
      </p:sp>
      <p:sp>
        <p:nvSpPr>
          <p:cNvPr id="28" name="テキスト ボックス 27">
            <a:extLst>
              <a:ext uri="{FF2B5EF4-FFF2-40B4-BE49-F238E27FC236}">
                <a16:creationId xmlns:a16="http://schemas.microsoft.com/office/drawing/2014/main" id="{B34BB696-1725-0358-5BC3-021FA30B08DA}"/>
              </a:ext>
            </a:extLst>
          </p:cNvPr>
          <p:cNvSpPr txBox="1"/>
          <p:nvPr/>
        </p:nvSpPr>
        <p:spPr>
          <a:xfrm>
            <a:off x="179512" y="3363564"/>
            <a:ext cx="4175698" cy="577081"/>
          </a:xfrm>
          <a:prstGeom prst="rect">
            <a:avLst/>
          </a:prstGeom>
          <a:noFill/>
          <a:ln>
            <a:solidFill>
              <a:srgbClr val="FF0000"/>
            </a:solidFill>
            <a:prstDash val="dash"/>
          </a:ln>
        </p:spPr>
        <p:txBody>
          <a:bodyPr wrap="square" rtlCol="0">
            <a:spAutoFit/>
          </a:bodyPr>
          <a:lstStyle/>
          <a:p>
            <a:r>
              <a:rPr lang="ja-JP" altLang="en-US" sz="1050" dirty="0">
                <a:solidFill>
                  <a:srgbClr val="FF0000"/>
                </a:solidFill>
                <a:latin typeface="+mn-ea"/>
                <a:ea typeface="+mn-ea"/>
              </a:rPr>
              <a:t>・調査を通じて解決したい課題</a:t>
            </a:r>
            <a:br>
              <a:rPr lang="en-US" altLang="ja-JP" sz="1050" dirty="0">
                <a:solidFill>
                  <a:srgbClr val="FF0000"/>
                </a:solidFill>
                <a:latin typeface="+mn-ea"/>
                <a:ea typeface="+mn-ea"/>
              </a:rPr>
            </a:br>
            <a:r>
              <a:rPr lang="ja-JP" altLang="en-US" sz="1050" dirty="0">
                <a:solidFill>
                  <a:srgbClr val="FF0000"/>
                </a:solidFill>
                <a:latin typeface="+mn-ea"/>
                <a:ea typeface="+mn-ea"/>
              </a:rPr>
              <a:t>（知識のない者でもわかるよう、わかりやすく、簡潔に記載すること）</a:t>
            </a:r>
            <a:endParaRPr lang="en-US" altLang="ja-JP" sz="1050" dirty="0">
              <a:solidFill>
                <a:srgbClr val="FF0000"/>
              </a:solidFill>
              <a:latin typeface="+mn-ea"/>
              <a:ea typeface="+mn-ea"/>
            </a:endParaRPr>
          </a:p>
          <a:p>
            <a:r>
              <a:rPr lang="en-US" altLang="ja-JP" sz="1050" dirty="0">
                <a:solidFill>
                  <a:srgbClr val="FF0000"/>
                </a:solidFill>
                <a:latin typeface="+mn-ea"/>
                <a:ea typeface="+mn-ea"/>
              </a:rPr>
              <a:t>※</a:t>
            </a:r>
            <a:r>
              <a:rPr lang="ja-JP" altLang="en-US" sz="1050" dirty="0">
                <a:solidFill>
                  <a:srgbClr val="FF0000"/>
                </a:solidFill>
                <a:latin typeface="+mn-ea"/>
                <a:ea typeface="+mn-ea"/>
              </a:rPr>
              <a:t>導入検討先自治体が情報を記載してください。</a:t>
            </a:r>
            <a:endParaRPr lang="en-US" altLang="ja-JP" sz="1050" dirty="0">
              <a:solidFill>
                <a:srgbClr val="FF0000"/>
              </a:solidFill>
              <a:latin typeface="+mn-ea"/>
              <a:ea typeface="+mn-ea"/>
            </a:endParaRPr>
          </a:p>
        </p:txBody>
      </p:sp>
      <p:sp>
        <p:nvSpPr>
          <p:cNvPr id="29" name="テキスト ボックス 28">
            <a:extLst>
              <a:ext uri="{FF2B5EF4-FFF2-40B4-BE49-F238E27FC236}">
                <a16:creationId xmlns:a16="http://schemas.microsoft.com/office/drawing/2014/main" id="{706FF84B-1105-5E93-A77D-5CD60B18D346}"/>
              </a:ext>
            </a:extLst>
          </p:cNvPr>
          <p:cNvSpPr txBox="1"/>
          <p:nvPr/>
        </p:nvSpPr>
        <p:spPr>
          <a:xfrm>
            <a:off x="4661635" y="3363563"/>
            <a:ext cx="4175698" cy="577081"/>
          </a:xfrm>
          <a:prstGeom prst="rect">
            <a:avLst/>
          </a:prstGeom>
          <a:noFill/>
          <a:ln>
            <a:solidFill>
              <a:srgbClr val="FF0000"/>
            </a:solidFill>
            <a:prstDash val="dash"/>
          </a:ln>
        </p:spPr>
        <p:txBody>
          <a:bodyPr wrap="square" rtlCol="0">
            <a:spAutoFit/>
          </a:bodyPr>
          <a:lstStyle/>
          <a:p>
            <a:r>
              <a:rPr lang="ja-JP" altLang="en-US" sz="1050" dirty="0">
                <a:solidFill>
                  <a:srgbClr val="FF0000"/>
                </a:solidFill>
                <a:latin typeface="+mn-ea"/>
                <a:ea typeface="+mn-ea"/>
              </a:rPr>
              <a:t>・提案に期待する点や調査で希望する成果等</a:t>
            </a:r>
            <a:br>
              <a:rPr lang="en-US" altLang="ja-JP" sz="1050" dirty="0">
                <a:solidFill>
                  <a:srgbClr val="FF0000"/>
                </a:solidFill>
                <a:latin typeface="+mn-ea"/>
                <a:ea typeface="+mn-ea"/>
              </a:rPr>
            </a:br>
            <a:r>
              <a:rPr lang="ja-JP" altLang="en-US" sz="1050" dirty="0">
                <a:solidFill>
                  <a:srgbClr val="FF0000"/>
                </a:solidFill>
                <a:latin typeface="+mn-ea"/>
                <a:ea typeface="+mn-ea"/>
              </a:rPr>
              <a:t>（知識のない者でもわかるよう、わかりやすく、簡潔に記載すること）</a:t>
            </a:r>
            <a:endParaRPr lang="en-US" altLang="ja-JP" sz="1050" dirty="0">
              <a:solidFill>
                <a:srgbClr val="FF0000"/>
              </a:solidFill>
              <a:latin typeface="+mn-ea"/>
              <a:ea typeface="+mn-ea"/>
            </a:endParaRPr>
          </a:p>
          <a:p>
            <a:r>
              <a:rPr lang="en-US" altLang="ja-JP" sz="1050" dirty="0">
                <a:solidFill>
                  <a:srgbClr val="FF0000"/>
                </a:solidFill>
                <a:latin typeface="+mn-ea"/>
                <a:ea typeface="+mn-ea"/>
              </a:rPr>
              <a:t>※</a:t>
            </a:r>
            <a:r>
              <a:rPr lang="ja-JP" altLang="en-US" sz="1050" dirty="0">
                <a:solidFill>
                  <a:srgbClr val="FF0000"/>
                </a:solidFill>
                <a:latin typeface="+mn-ea"/>
                <a:ea typeface="+mn-ea"/>
              </a:rPr>
              <a:t>導入検討先自治体が情報を記載してください。</a:t>
            </a:r>
          </a:p>
        </p:txBody>
      </p:sp>
      <p:sp>
        <p:nvSpPr>
          <p:cNvPr id="14" name="タイトル 1">
            <a:extLst>
              <a:ext uri="{FF2B5EF4-FFF2-40B4-BE49-F238E27FC236}">
                <a16:creationId xmlns:a16="http://schemas.microsoft.com/office/drawing/2014/main" id="{9F260108-6F36-F9F0-C659-3865D92F756C}"/>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8" name="タイトル 1">
            <a:extLst>
              <a:ext uri="{FF2B5EF4-FFF2-40B4-BE49-F238E27FC236}">
                <a16:creationId xmlns:a16="http://schemas.microsoft.com/office/drawing/2014/main" id="{E7F5D782-7325-1779-A87A-481F9E483328}"/>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（導入検討先自治体：○○○○○○）</a:t>
            </a:r>
            <a:endParaRPr lang="ja-JP" altLang="en-US" sz="1200" b="1" dirty="0">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8B5C047D-DD63-EE9B-630A-C3B3CAF9CBD1}"/>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20" name="正方形/長方形 19">
            <a:extLst>
              <a:ext uri="{FF2B5EF4-FFF2-40B4-BE49-F238E27FC236}">
                <a16:creationId xmlns:a16="http://schemas.microsoft.com/office/drawing/2014/main" id="{02A853AF-A76B-317C-A648-2A422E92E1C4}"/>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21" name="タイトル 1">
            <a:extLst>
              <a:ext uri="{FF2B5EF4-FFF2-40B4-BE49-F238E27FC236}">
                <a16:creationId xmlns:a16="http://schemas.microsoft.com/office/drawing/2014/main" id="{067666EC-DD63-9E6C-27F3-B8E793CDE03E}"/>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35" name="タイトル 1">
            <a:extLst>
              <a:ext uri="{FF2B5EF4-FFF2-40B4-BE49-F238E27FC236}">
                <a16:creationId xmlns:a16="http://schemas.microsoft.com/office/drawing/2014/main" id="{C5247032-67AE-9BEA-3650-D0D3400C5398}"/>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36" name="タイトル 1">
            <a:extLst>
              <a:ext uri="{FF2B5EF4-FFF2-40B4-BE49-F238E27FC236}">
                <a16:creationId xmlns:a16="http://schemas.microsoft.com/office/drawing/2014/main" id="{35BD1981-B024-CF95-99BA-B02ADB40C868}"/>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
        <p:nvSpPr>
          <p:cNvPr id="2" name="タイトル 1">
            <a:extLst>
              <a:ext uri="{FF2B5EF4-FFF2-40B4-BE49-F238E27FC236}">
                <a16:creationId xmlns:a16="http://schemas.microsoft.com/office/drawing/2014/main" id="{5D62A0E4-7CD7-61D5-772E-28682CB907FA}"/>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5" name="タイトル 1">
            <a:extLst>
              <a:ext uri="{FF2B5EF4-FFF2-40B4-BE49-F238E27FC236}">
                <a16:creationId xmlns:a16="http://schemas.microsoft.com/office/drawing/2014/main" id="{692C0BA9-7440-A013-DE32-83E4F463427C}"/>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6" name="タイトル 1">
            <a:extLst>
              <a:ext uri="{FF2B5EF4-FFF2-40B4-BE49-F238E27FC236}">
                <a16:creationId xmlns:a16="http://schemas.microsoft.com/office/drawing/2014/main" id="{106B7576-C7DE-E798-40CE-1F3A89F459EF}"/>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Tree>
    <p:controls>
      <mc:AlternateContent xmlns:mc="http://schemas.openxmlformats.org/markup-compatibility/2006">
        <mc:Choice xmlns:v="urn:schemas-microsoft-com:vml" Requires="v">
          <p:control name="CheckBox1" r:id="rId1" imgW="129600" imgH="152280"/>
        </mc:Choice>
        <mc:Fallback>
          <p:control name="CheckBox1" r:id="rId1" imgW="129600" imgH="152280">
            <p:pic>
              <p:nvPicPr>
                <p:cNvPr id="22" name="CheckBox1">
                  <a:extLst>
                    <a:ext uri="{FF2B5EF4-FFF2-40B4-BE49-F238E27FC236}">
                      <a16:creationId xmlns:a16="http://schemas.microsoft.com/office/drawing/2014/main" id="{FD82AE24-0F4F-FA2F-7A86-ADD26B9BC2B9}"/>
                    </a:ext>
                  </a:extLst>
                </p:cNvPr>
                <p:cNvPicPr>
                  <a:picLocks/>
                </p:cNvPicPr>
                <p:nvPr/>
              </p:nvPicPr>
              <p:blipFill>
                <a:blip r:embed="rId10"/>
                <a:stretch>
                  <a:fillRect/>
                </a:stretch>
              </p:blipFill>
              <p:spPr>
                <a:xfrm>
                  <a:off x="5882804" y="74288"/>
                  <a:ext cx="132514" cy="153889"/>
                </a:xfrm>
                <a:prstGeom prst="rect">
                  <a:avLst/>
                </a:prstGeom>
              </p:spPr>
            </p:pic>
          </p:control>
        </mc:Fallback>
      </mc:AlternateContent>
      <mc:AlternateContent xmlns:mc="http://schemas.openxmlformats.org/markup-compatibility/2006">
        <mc:Choice xmlns:v="urn:schemas-microsoft-com:vml" Requires="v">
          <p:control name="CheckBox2" r:id="rId2" imgW="129600" imgH="152280"/>
        </mc:Choice>
        <mc:Fallback>
          <p:control name="CheckBox2" r:id="rId2" imgW="129600" imgH="152280">
            <p:pic>
              <p:nvPicPr>
                <p:cNvPr id="23" name="CheckBox2">
                  <a:extLst>
                    <a:ext uri="{FF2B5EF4-FFF2-40B4-BE49-F238E27FC236}">
                      <a16:creationId xmlns:a16="http://schemas.microsoft.com/office/drawing/2014/main" id="{317AACE3-3213-2A1C-AEE9-3A12CDE16494}"/>
                    </a:ext>
                  </a:extLst>
                </p:cNvPr>
                <p:cNvPicPr>
                  <a:picLocks/>
                </p:cNvPicPr>
                <p:nvPr/>
              </p:nvPicPr>
              <p:blipFill>
                <a:blip r:embed="rId10"/>
                <a:stretch>
                  <a:fillRect/>
                </a:stretch>
              </p:blipFill>
              <p:spPr>
                <a:xfrm>
                  <a:off x="5882804" y="232511"/>
                  <a:ext cx="132514" cy="153889"/>
                </a:xfrm>
                <a:prstGeom prst="rect">
                  <a:avLst/>
                </a:prstGeom>
              </p:spPr>
            </p:pic>
          </p:control>
        </mc:Fallback>
      </mc:AlternateContent>
      <mc:AlternateContent xmlns:mc="http://schemas.openxmlformats.org/markup-compatibility/2006">
        <mc:Choice xmlns:v="urn:schemas-microsoft-com:vml" Requires="v">
          <p:control name="CheckBox3" r:id="rId3" imgW="129600" imgH="152280"/>
        </mc:Choice>
        <mc:Fallback>
          <p:control name="CheckBox3" r:id="rId3" imgW="129600" imgH="152280">
            <p:pic>
              <p:nvPicPr>
                <p:cNvPr id="30" name="CheckBox3">
                  <a:extLst>
                    <a:ext uri="{FF2B5EF4-FFF2-40B4-BE49-F238E27FC236}">
                      <a16:creationId xmlns:a16="http://schemas.microsoft.com/office/drawing/2014/main" id="{7FA8546F-B21D-7D88-A17F-32E0CFFBD0DC}"/>
                    </a:ext>
                  </a:extLst>
                </p:cNvPr>
                <p:cNvPicPr>
                  <a:picLocks/>
                </p:cNvPicPr>
                <p:nvPr/>
              </p:nvPicPr>
              <p:blipFill>
                <a:blip r:embed="rId10"/>
                <a:stretch>
                  <a:fillRect/>
                </a:stretch>
              </p:blipFill>
              <p:spPr>
                <a:xfrm>
                  <a:off x="5882804" y="384911"/>
                  <a:ext cx="132514" cy="153889"/>
                </a:xfrm>
                <a:prstGeom prst="rect">
                  <a:avLst/>
                </a:prstGeom>
              </p:spPr>
            </p:pic>
          </p:control>
        </mc:Fallback>
      </mc:AlternateContent>
      <mc:AlternateContent xmlns:mc="http://schemas.openxmlformats.org/markup-compatibility/2006">
        <mc:Choice xmlns:v="urn:schemas-microsoft-com:vml" Requires="v">
          <p:control name="CheckBox4" r:id="rId4" imgW="129600" imgH="152280"/>
        </mc:Choice>
        <mc:Fallback>
          <p:control name="CheckBox4" r:id="rId4" imgW="129600" imgH="152280">
            <p:pic>
              <p:nvPicPr>
                <p:cNvPr id="31" name="CheckBox4">
                  <a:extLst>
                    <a:ext uri="{FF2B5EF4-FFF2-40B4-BE49-F238E27FC236}">
                      <a16:creationId xmlns:a16="http://schemas.microsoft.com/office/drawing/2014/main" id="{C2F4BA08-1BE2-1BDC-EFEE-4143C272A764}"/>
                    </a:ext>
                  </a:extLst>
                </p:cNvPr>
                <p:cNvPicPr>
                  <a:picLocks/>
                </p:cNvPicPr>
                <p:nvPr/>
              </p:nvPicPr>
              <p:blipFill>
                <a:blip r:embed="rId10"/>
                <a:stretch>
                  <a:fillRect/>
                </a:stretch>
              </p:blipFill>
              <p:spPr>
                <a:xfrm>
                  <a:off x="5882804" y="527571"/>
                  <a:ext cx="132514"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37" name="CheckBox7">
                  <a:extLst>
                    <a:ext uri="{FF2B5EF4-FFF2-40B4-BE49-F238E27FC236}">
                      <a16:creationId xmlns:a16="http://schemas.microsoft.com/office/drawing/2014/main" id="{5D9F550C-3EF2-7AB4-C5B6-1D6E6DFEBB94}"/>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38" name="CheckBox8">
                  <a:extLst>
                    <a:ext uri="{FF2B5EF4-FFF2-40B4-BE49-F238E27FC236}">
                      <a16:creationId xmlns:a16="http://schemas.microsoft.com/office/drawing/2014/main" id="{2DC87C00-E82A-5D92-3E59-D40690A4F472}"/>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39" name="CheckBox5">
                  <a:extLst>
                    <a:ext uri="{FF2B5EF4-FFF2-40B4-BE49-F238E27FC236}">
                      <a16:creationId xmlns:a16="http://schemas.microsoft.com/office/drawing/2014/main" id="{BF611808-3072-B52D-2554-9407C5200EDA}"/>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40" name="CheckBox6">
                  <a:extLst>
                    <a:ext uri="{FF2B5EF4-FFF2-40B4-BE49-F238E27FC236}">
                      <a16:creationId xmlns:a16="http://schemas.microsoft.com/office/drawing/2014/main" id="{A716221F-4AB6-F075-219A-6E492C0A39F5}"/>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1317698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89876" y="1033215"/>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70A562B9-4389-253B-7374-13DAFFDC0260}"/>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P.6 </a:t>
            </a:r>
            <a:endParaRPr kumimoji="1" lang="en-US" altLang="ja-JP" sz="1000" b="1" dirty="0"/>
          </a:p>
        </p:txBody>
      </p:sp>
      <p:sp>
        <p:nvSpPr>
          <p:cNvPr id="7" name="テキスト ボックス 6">
            <a:extLst>
              <a:ext uri="{FF2B5EF4-FFF2-40B4-BE49-F238E27FC236}">
                <a16:creationId xmlns:a16="http://schemas.microsoft.com/office/drawing/2014/main" id="{DB0F4D83-9AF0-9839-2320-18EF1CFAA314}"/>
              </a:ext>
            </a:extLst>
          </p:cNvPr>
          <p:cNvSpPr txBox="1"/>
          <p:nvPr/>
        </p:nvSpPr>
        <p:spPr>
          <a:xfrm>
            <a:off x="8450437" y="264199"/>
            <a:ext cx="622919" cy="415498"/>
          </a:xfrm>
          <a:prstGeom prst="rect">
            <a:avLst/>
          </a:prstGeom>
          <a:noFill/>
          <a:ln>
            <a:solidFill>
              <a:schemeClr val="tx1"/>
            </a:solidFill>
          </a:ln>
        </p:spPr>
        <p:txBody>
          <a:bodyPr wrap="square" rtlCol="0">
            <a:spAutoFit/>
          </a:bodyPr>
          <a:lstStyle/>
          <a:p>
            <a:pPr algn="ctr"/>
            <a:r>
              <a:rPr lang="ja-JP" altLang="en-US" sz="1050" b="1" dirty="0">
                <a:latin typeface="Meiryo UI" panose="020B0604030504040204" pitchFamily="50" charset="-128"/>
                <a:ea typeface="Meiryo UI" panose="020B0604030504040204" pitchFamily="50" charset="-128"/>
              </a:rPr>
              <a:t>提案書</a:t>
            </a:r>
            <a:r>
              <a:rPr kumimoji="1" lang="ja-JP" altLang="en-US" sz="1050" b="1" dirty="0">
                <a:latin typeface="Meiryo UI" panose="020B0604030504040204" pitchFamily="50" charset="-128"/>
                <a:ea typeface="Meiryo UI" panose="020B0604030504040204" pitchFamily="50" charset="-128"/>
              </a:rPr>
              <a:t>概要版</a:t>
            </a:r>
            <a:endParaRPr kumimoji="1" lang="en-US" altLang="ja-JP" sz="105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41A9799-81B7-88A0-C3E8-7BEBF0FC7C47}"/>
              </a:ext>
            </a:extLst>
          </p:cNvPr>
          <p:cNvSpPr/>
          <p:nvPr/>
        </p:nvSpPr>
        <p:spPr bwMode="auto">
          <a:xfrm>
            <a:off x="72000" y="4475061"/>
            <a:ext cx="4428000" cy="19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6DA90DE8-5253-BD3B-4159-2F34DD2501C2}"/>
              </a:ext>
            </a:extLst>
          </p:cNvPr>
          <p:cNvSpPr/>
          <p:nvPr/>
        </p:nvSpPr>
        <p:spPr bwMode="auto">
          <a:xfrm>
            <a:off x="72000" y="4320918"/>
            <a:ext cx="1800000"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③自治体概要</a:t>
            </a:r>
          </a:p>
        </p:txBody>
      </p:sp>
      <p:sp>
        <p:nvSpPr>
          <p:cNvPr id="14" name="テキスト ボックス 13">
            <a:extLst>
              <a:ext uri="{FF2B5EF4-FFF2-40B4-BE49-F238E27FC236}">
                <a16:creationId xmlns:a16="http://schemas.microsoft.com/office/drawing/2014/main" id="{C5A8ECFE-852D-502C-C7A7-4AE25231EC5E}"/>
              </a:ext>
            </a:extLst>
          </p:cNvPr>
          <p:cNvSpPr txBox="1"/>
          <p:nvPr/>
        </p:nvSpPr>
        <p:spPr>
          <a:xfrm>
            <a:off x="179512" y="4830928"/>
            <a:ext cx="3960440" cy="415498"/>
          </a:xfrm>
          <a:prstGeom prst="rect">
            <a:avLst/>
          </a:prstGeom>
          <a:noFill/>
          <a:ln>
            <a:solidFill>
              <a:srgbClr val="FF0000"/>
            </a:solidFill>
            <a:prstDash val="dash"/>
          </a:ln>
        </p:spPr>
        <p:txBody>
          <a:bodyPr wrap="square" rtlCol="0">
            <a:spAutoFit/>
          </a:bodyPr>
          <a:lstStyle/>
          <a:p>
            <a:r>
              <a:rPr kumimoji="1" lang="ja-JP" altLang="en-US" sz="1050">
                <a:solidFill>
                  <a:srgbClr val="FF0000"/>
                </a:solidFill>
                <a:latin typeface="+mn-ea"/>
                <a:ea typeface="+mn-ea"/>
              </a:rPr>
              <a:t>・自治体の基礎情報（人口や面積など）</a:t>
            </a:r>
            <a:endParaRPr kumimoji="1" lang="en-US" altLang="ja-JP" sz="1050">
              <a:solidFill>
                <a:srgbClr val="FF0000"/>
              </a:solidFill>
              <a:latin typeface="+mn-ea"/>
              <a:ea typeface="+mn-ea"/>
            </a:endParaRPr>
          </a:p>
          <a:p>
            <a:r>
              <a:rPr kumimoji="1" lang="ja-JP" altLang="en-US" sz="1050">
                <a:solidFill>
                  <a:srgbClr val="FF0000"/>
                </a:solidFill>
                <a:latin typeface="+mn-ea"/>
                <a:ea typeface="+mn-ea"/>
              </a:rPr>
              <a:t>・自治体の抱える課題やこれまでの検討状況など</a:t>
            </a:r>
          </a:p>
        </p:txBody>
      </p:sp>
      <p:sp>
        <p:nvSpPr>
          <p:cNvPr id="15" name="正方形/長方形 10">
            <a:extLst>
              <a:ext uri="{FF2B5EF4-FFF2-40B4-BE49-F238E27FC236}">
                <a16:creationId xmlns:a16="http://schemas.microsoft.com/office/drawing/2014/main" id="{4BAB0367-6D6F-8B0F-3743-6836BF6E48E3}"/>
              </a:ext>
            </a:extLst>
          </p:cNvPr>
          <p:cNvSpPr>
            <a:spLocks noChangeArrowheads="1"/>
          </p:cNvSpPr>
          <p:nvPr/>
        </p:nvSpPr>
        <p:spPr bwMode="auto">
          <a:xfrm>
            <a:off x="82550" y="1090894"/>
            <a:ext cx="8978900" cy="978514"/>
          </a:xfrm>
          <a:prstGeom prst="rect">
            <a:avLst/>
          </a:prstGeom>
          <a:noFill/>
          <a:ln w="25400" algn="ctr">
            <a:solidFill>
              <a:srgbClr val="000000"/>
            </a:solidFill>
            <a:round/>
            <a:headEnd/>
            <a:tailEnd/>
          </a:ln>
          <a:extLst>
            <a:ext uri="{909E8E84-426E-40DD-AFC4-6F175D3DCCD1}">
              <a14:hiddenFill xmlns:a14="http://schemas.microsoft.com/office/drawing/2010/main">
                <a:solidFill>
                  <a:srgbClr val="FFFFFF"/>
                </a:solidFill>
              </a14:hiddenFill>
            </a:ext>
          </a:extLst>
        </p:spPr>
        <p:txBody>
          <a:bodyPr anchor="b"/>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p:txBody>
      </p:sp>
      <p:sp>
        <p:nvSpPr>
          <p:cNvPr id="16" name="正方形/長方形 11">
            <a:extLst>
              <a:ext uri="{FF2B5EF4-FFF2-40B4-BE49-F238E27FC236}">
                <a16:creationId xmlns:a16="http://schemas.microsoft.com/office/drawing/2014/main" id="{E37B76C1-A395-1FDC-88B6-AD1B459707F3}"/>
              </a:ext>
            </a:extLst>
          </p:cNvPr>
          <p:cNvSpPr>
            <a:spLocks noChangeArrowheads="1"/>
          </p:cNvSpPr>
          <p:nvPr/>
        </p:nvSpPr>
        <p:spPr bwMode="auto">
          <a:xfrm>
            <a:off x="82550" y="951193"/>
            <a:ext cx="1800000" cy="216000"/>
          </a:xfrm>
          <a:prstGeom prst="rect">
            <a:avLst/>
          </a:prstGeom>
          <a:solidFill>
            <a:srgbClr val="D6F2D9"/>
          </a:solidFill>
          <a:ln w="25400" cap="flat" algn="ctr">
            <a:solidFill>
              <a:schemeClr val="tx1"/>
            </a:solidFill>
            <a:prstDash val="solid"/>
            <a:round/>
            <a:headEnd type="none" w="med" len="med"/>
            <a:tailEnd type="none" w="med" len="med"/>
          </a:ln>
          <a:effectLst>
            <a:outerShdw blurRad="50800" dist="38100" dir="5400000" sx="97000" sy="97000" algn="t" rotWithShape="0">
              <a:schemeClr val="bg1">
                <a:alpha val="39998"/>
              </a:schemeClr>
            </a:outerShdw>
          </a:effec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latin typeface="+mj-lt"/>
                <a:ea typeface="BIZ UDPゴシック" panose="020B0400000000000000" pitchFamily="50" charset="-128"/>
                <a:cs typeface="Arial" panose="020B0604020202020204" pitchFamily="34" charset="0"/>
              </a:rPr>
              <a:t>①調査概要</a:t>
            </a:r>
          </a:p>
        </p:txBody>
      </p:sp>
      <p:sp>
        <p:nvSpPr>
          <p:cNvPr id="18" name="テキスト ボックス 17">
            <a:extLst>
              <a:ext uri="{FF2B5EF4-FFF2-40B4-BE49-F238E27FC236}">
                <a16:creationId xmlns:a16="http://schemas.microsoft.com/office/drawing/2014/main" id="{B391E4A1-B5C9-0F87-805B-B18441056651}"/>
              </a:ext>
            </a:extLst>
          </p:cNvPr>
          <p:cNvSpPr txBox="1"/>
          <p:nvPr/>
        </p:nvSpPr>
        <p:spPr>
          <a:xfrm>
            <a:off x="179698" y="1244086"/>
            <a:ext cx="8774426" cy="577081"/>
          </a:xfrm>
          <a:prstGeom prst="rect">
            <a:avLst/>
          </a:prstGeom>
          <a:noFill/>
          <a:ln>
            <a:solidFill>
              <a:srgbClr val="FF0000"/>
            </a:solidFill>
            <a:prstDash val="dash"/>
          </a:ln>
        </p:spPr>
        <p:txBody>
          <a:bodyPr wrap="square" rtlCol="0">
            <a:spAutoFit/>
          </a:bodyPr>
          <a:lstStyle/>
          <a:p>
            <a:r>
              <a:rPr kumimoji="1" lang="ja-JP" altLang="en-US" sz="1050" dirty="0">
                <a:solidFill>
                  <a:srgbClr val="FF0000"/>
                </a:solidFill>
                <a:latin typeface="+mn-ea"/>
                <a:ea typeface="+mn-ea"/>
              </a:rPr>
              <a:t>・以下の情報を調査概要として簡潔に記載　</a:t>
            </a:r>
            <a:r>
              <a:rPr lang="ja-JP" altLang="en-US" sz="1050" dirty="0">
                <a:solidFill>
                  <a:srgbClr val="FF0000"/>
                </a:solidFill>
                <a:latin typeface="+mn-ea"/>
                <a:ea typeface="+mn-ea"/>
              </a:rPr>
              <a:t>（知識のない者でもわかるよう、わかりやすく、簡潔に記載すること）</a:t>
            </a:r>
            <a:endParaRPr kumimoji="1" lang="en-US" altLang="ja-JP" sz="1050" dirty="0">
              <a:solidFill>
                <a:srgbClr val="FF0000"/>
              </a:solidFill>
              <a:latin typeface="+mn-ea"/>
              <a:ea typeface="+mn-ea"/>
            </a:endParaRPr>
          </a:p>
          <a:p>
            <a:r>
              <a:rPr kumimoji="1" lang="ja-JP" altLang="en-US" sz="1050" dirty="0">
                <a:solidFill>
                  <a:srgbClr val="FF0000"/>
                </a:solidFill>
                <a:latin typeface="+mn-ea"/>
                <a:ea typeface="+mn-ea"/>
              </a:rPr>
              <a:t>　・</a:t>
            </a:r>
            <a:r>
              <a:rPr lang="ja-JP" altLang="en-US" sz="1050" dirty="0">
                <a:solidFill>
                  <a:srgbClr val="FF0000"/>
                </a:solidFill>
                <a:latin typeface="+mn-ea"/>
                <a:ea typeface="+mn-ea"/>
              </a:rPr>
              <a:t>調査（事業スキームの検討）の目的、内容</a:t>
            </a:r>
            <a:endParaRPr lang="en-US" altLang="ja-JP" sz="1050" dirty="0">
              <a:solidFill>
                <a:srgbClr val="FF0000"/>
              </a:solidFill>
              <a:latin typeface="+mn-ea"/>
              <a:ea typeface="+mn-ea"/>
            </a:endParaRPr>
          </a:p>
          <a:p>
            <a:r>
              <a:rPr kumimoji="1" lang="ja-JP" altLang="en-US" sz="1050" dirty="0">
                <a:solidFill>
                  <a:srgbClr val="FF0000"/>
                </a:solidFill>
                <a:latin typeface="+mn-ea"/>
                <a:ea typeface="+mn-ea"/>
              </a:rPr>
              <a:t>　・調査により解決したい（解決される）課題　等</a:t>
            </a:r>
          </a:p>
        </p:txBody>
      </p:sp>
      <p:sp>
        <p:nvSpPr>
          <p:cNvPr id="19" name="正方形/長方形 10">
            <a:extLst>
              <a:ext uri="{FF2B5EF4-FFF2-40B4-BE49-F238E27FC236}">
                <a16:creationId xmlns:a16="http://schemas.microsoft.com/office/drawing/2014/main" id="{F8D58B52-89D7-7E4B-7159-5B2735F71C56}"/>
              </a:ext>
            </a:extLst>
          </p:cNvPr>
          <p:cNvSpPr>
            <a:spLocks noChangeArrowheads="1"/>
          </p:cNvSpPr>
          <p:nvPr/>
        </p:nvSpPr>
        <p:spPr bwMode="auto">
          <a:xfrm>
            <a:off x="82550" y="2284853"/>
            <a:ext cx="4417450" cy="1980000"/>
          </a:xfrm>
          <a:prstGeom prst="rect">
            <a:avLst/>
          </a:prstGeom>
          <a:noFill/>
          <a:ln w="25400" algn="ctr">
            <a:solidFill>
              <a:srgbClr val="000000"/>
            </a:solidFill>
            <a:round/>
            <a:headEnd/>
            <a:tailEnd/>
          </a:ln>
          <a:extLst>
            <a:ext uri="{909E8E84-426E-40DD-AFC4-6F175D3DCCD1}">
              <a14:hiddenFill xmlns:a14="http://schemas.microsoft.com/office/drawing/2010/main">
                <a:solidFill>
                  <a:srgbClr val="FFFFFF"/>
                </a:solidFill>
              </a14:hiddenFill>
            </a:ext>
          </a:extLst>
        </p:spPr>
        <p:txBody>
          <a:bodyPr anchor="b"/>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52E22048-DEE3-07B3-C492-93DDB3A0C5CE}"/>
              </a:ext>
            </a:extLst>
          </p:cNvPr>
          <p:cNvSpPr>
            <a:spLocks noChangeArrowheads="1"/>
          </p:cNvSpPr>
          <p:nvPr/>
        </p:nvSpPr>
        <p:spPr bwMode="auto">
          <a:xfrm>
            <a:off x="82550" y="2145152"/>
            <a:ext cx="1800000" cy="216000"/>
          </a:xfrm>
          <a:prstGeom prst="rect">
            <a:avLst/>
          </a:prstGeom>
          <a:solidFill>
            <a:srgbClr val="D6F2D9"/>
          </a:solidFill>
          <a:ln w="25400" cap="flat" algn="ctr">
            <a:solidFill>
              <a:schemeClr val="tx1"/>
            </a:solidFill>
            <a:prstDash val="solid"/>
            <a:round/>
            <a:headEnd type="none" w="med" len="med"/>
            <a:tailEnd type="none" w="med" len="med"/>
          </a:ln>
          <a:effectLst>
            <a:outerShdw blurRad="50800" dist="38100" dir="5400000" sx="97000" sy="97000" algn="t" rotWithShape="0">
              <a:schemeClr val="bg1">
                <a:alpha val="39998"/>
              </a:schemeClr>
            </a:outerShdw>
          </a:effec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a:latin typeface="+mj-lt"/>
                <a:ea typeface="BIZ UDPゴシック" panose="020B0400000000000000" pitchFamily="50" charset="-128"/>
                <a:cs typeface="Arial" panose="020B0604020202020204" pitchFamily="34" charset="0"/>
              </a:rPr>
              <a:t>②実施方針・フロー</a:t>
            </a:r>
          </a:p>
        </p:txBody>
      </p:sp>
      <p:sp>
        <p:nvSpPr>
          <p:cNvPr id="21" name="テキスト ボックス 20">
            <a:extLst>
              <a:ext uri="{FF2B5EF4-FFF2-40B4-BE49-F238E27FC236}">
                <a16:creationId xmlns:a16="http://schemas.microsoft.com/office/drawing/2014/main" id="{B8675B6D-F4C1-8264-8CD9-85311D3CE8EF}"/>
              </a:ext>
            </a:extLst>
          </p:cNvPr>
          <p:cNvSpPr txBox="1"/>
          <p:nvPr/>
        </p:nvSpPr>
        <p:spPr>
          <a:xfrm>
            <a:off x="179512" y="2517286"/>
            <a:ext cx="3960440" cy="415498"/>
          </a:xfrm>
          <a:prstGeom prst="rect">
            <a:avLst/>
          </a:prstGeom>
          <a:noFill/>
          <a:ln>
            <a:solidFill>
              <a:srgbClr val="FF0000"/>
            </a:solidFill>
            <a:prstDash val="dash"/>
          </a:ln>
        </p:spPr>
        <p:txBody>
          <a:bodyPr wrap="square" rtlCol="0">
            <a:spAutoFit/>
          </a:bodyPr>
          <a:lstStyle/>
          <a:p>
            <a:r>
              <a:rPr lang="ja-JP" altLang="en-US" sz="1050" dirty="0">
                <a:solidFill>
                  <a:srgbClr val="FF0000"/>
                </a:solidFill>
                <a:latin typeface="+mn-ea"/>
                <a:ea typeface="+mn-ea"/>
              </a:rPr>
              <a:t>・調査の実施内容</a:t>
            </a:r>
            <a:br>
              <a:rPr lang="en-US" altLang="ja-JP" sz="1050" dirty="0">
                <a:solidFill>
                  <a:srgbClr val="FF0000"/>
                </a:solidFill>
                <a:latin typeface="+mn-ea"/>
                <a:ea typeface="+mn-ea"/>
              </a:rPr>
            </a:br>
            <a:r>
              <a:rPr lang="ja-JP" altLang="en-US" sz="1050" dirty="0">
                <a:solidFill>
                  <a:srgbClr val="FF0000"/>
                </a:solidFill>
                <a:latin typeface="+mn-ea"/>
                <a:ea typeface="+mn-ea"/>
              </a:rPr>
              <a:t>（知識のない者でもわかるよう、わかりやすく、簡潔に記載すること）</a:t>
            </a:r>
            <a:endParaRPr lang="en-US" altLang="ja-JP" sz="1050" dirty="0">
              <a:solidFill>
                <a:srgbClr val="FF0000"/>
              </a:solidFill>
              <a:latin typeface="+mn-ea"/>
              <a:ea typeface="+mn-ea"/>
            </a:endParaRPr>
          </a:p>
        </p:txBody>
      </p:sp>
      <p:sp>
        <p:nvSpPr>
          <p:cNvPr id="22" name="テキスト ボックス 21">
            <a:extLst>
              <a:ext uri="{FF2B5EF4-FFF2-40B4-BE49-F238E27FC236}">
                <a16:creationId xmlns:a16="http://schemas.microsoft.com/office/drawing/2014/main" id="{6F449064-29CC-2247-2C18-C6D39C50D078}"/>
              </a:ext>
            </a:extLst>
          </p:cNvPr>
          <p:cNvSpPr txBox="1"/>
          <p:nvPr/>
        </p:nvSpPr>
        <p:spPr>
          <a:xfrm>
            <a:off x="4788024" y="2517286"/>
            <a:ext cx="3927709" cy="577081"/>
          </a:xfrm>
          <a:prstGeom prst="rect">
            <a:avLst/>
          </a:prstGeom>
          <a:noFill/>
          <a:ln>
            <a:solidFill>
              <a:srgbClr val="FF0000"/>
            </a:solidFill>
            <a:prstDash val="dash"/>
          </a:ln>
        </p:spPr>
        <p:txBody>
          <a:bodyPr wrap="square" rtlCol="0">
            <a:spAutoFit/>
          </a:bodyPr>
          <a:lstStyle/>
          <a:p>
            <a:r>
              <a:rPr kumimoji="1" lang="ja-JP" altLang="en-US" sz="1050" dirty="0">
                <a:solidFill>
                  <a:srgbClr val="FF0000"/>
                </a:solidFill>
                <a:latin typeface="+mn-ea"/>
                <a:ea typeface="+mn-ea"/>
              </a:rPr>
              <a:t>・スキーム概要　等</a:t>
            </a:r>
            <a:endParaRPr kumimoji="1" lang="en-US" altLang="ja-JP" sz="1050" dirty="0">
              <a:solidFill>
                <a:srgbClr val="FF0000"/>
              </a:solidFill>
              <a:latin typeface="+mn-ea"/>
              <a:ea typeface="+mn-ea"/>
            </a:endParaRPr>
          </a:p>
          <a:p>
            <a:r>
              <a:rPr kumimoji="1" lang="ja-JP" altLang="en-US" sz="1050" dirty="0">
                <a:solidFill>
                  <a:srgbClr val="FF0000"/>
                </a:solidFill>
                <a:latin typeface="+mn-ea"/>
                <a:ea typeface="+mn-ea"/>
              </a:rPr>
              <a:t>・検討ステップ（フロー）、事業化スケジュール</a:t>
            </a:r>
            <a:endParaRPr kumimoji="1" lang="en-US" altLang="ja-JP" sz="1050" dirty="0">
              <a:solidFill>
                <a:srgbClr val="FF0000"/>
              </a:solidFill>
              <a:latin typeface="+mn-ea"/>
              <a:ea typeface="+mn-ea"/>
            </a:endParaRPr>
          </a:p>
          <a:p>
            <a:r>
              <a:rPr lang="ja-JP" altLang="en-US" sz="1050" dirty="0">
                <a:solidFill>
                  <a:srgbClr val="FF0000"/>
                </a:solidFill>
                <a:latin typeface="+mn-ea"/>
                <a:ea typeface="+mn-ea"/>
              </a:rPr>
              <a:t>・期待される効果　</a:t>
            </a:r>
            <a:r>
              <a:rPr kumimoji="1" lang="ja-JP" altLang="en-US" sz="1050" dirty="0">
                <a:solidFill>
                  <a:srgbClr val="FF0000"/>
                </a:solidFill>
                <a:latin typeface="+mn-ea"/>
                <a:ea typeface="+mn-ea"/>
              </a:rPr>
              <a:t>等</a:t>
            </a:r>
          </a:p>
        </p:txBody>
      </p:sp>
      <p:sp>
        <p:nvSpPr>
          <p:cNvPr id="23" name="正方形/長方形 22">
            <a:extLst>
              <a:ext uri="{FF2B5EF4-FFF2-40B4-BE49-F238E27FC236}">
                <a16:creationId xmlns:a16="http://schemas.microsoft.com/office/drawing/2014/main" id="{1000099C-3634-968E-4084-2299DE492DC8}"/>
              </a:ext>
            </a:extLst>
          </p:cNvPr>
          <p:cNvSpPr/>
          <p:nvPr/>
        </p:nvSpPr>
        <p:spPr bwMode="auto">
          <a:xfrm>
            <a:off x="4629044" y="2284853"/>
            <a:ext cx="4428000" cy="41702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D5BE8B6A-D43C-3D3D-DEEE-CA3A1DCB3D2D}"/>
              </a:ext>
            </a:extLst>
          </p:cNvPr>
          <p:cNvSpPr/>
          <p:nvPr/>
        </p:nvSpPr>
        <p:spPr bwMode="auto">
          <a:xfrm>
            <a:off x="4629044" y="2145152"/>
            <a:ext cx="1800000"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④スキームの概要</a:t>
            </a:r>
          </a:p>
        </p:txBody>
      </p:sp>
      <p:sp>
        <p:nvSpPr>
          <p:cNvPr id="24" name="正方形/長方形 31">
            <a:extLst>
              <a:ext uri="{FF2B5EF4-FFF2-40B4-BE49-F238E27FC236}">
                <a16:creationId xmlns:a16="http://schemas.microsoft.com/office/drawing/2014/main" id="{A3C8905D-63A9-8CA4-C608-BD7DB1B9B056}"/>
              </a:ext>
            </a:extLst>
          </p:cNvPr>
          <p:cNvSpPr>
            <a:spLocks noChangeArrowheads="1"/>
          </p:cNvSpPr>
          <p:nvPr/>
        </p:nvSpPr>
        <p:spPr bwMode="auto">
          <a:xfrm>
            <a:off x="5136357" y="3384714"/>
            <a:ext cx="3325253" cy="2708581"/>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600"/>
              </a:spcBef>
              <a:buFontTx/>
              <a:buNone/>
            </a:pPr>
            <a:r>
              <a:rPr lang="ja-JP" altLang="en-US" sz="1050" dirty="0">
                <a:solidFill>
                  <a:srgbClr val="FF0000"/>
                </a:solidFill>
                <a:latin typeface="+mj-lt"/>
              </a:rPr>
              <a:t>＜以下、全項目共通＞</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・文字のサイズは</a:t>
            </a:r>
            <a:r>
              <a:rPr lang="en-US" altLang="ja-JP" sz="1050" dirty="0">
                <a:solidFill>
                  <a:srgbClr val="FF0000"/>
                </a:solidFill>
                <a:latin typeface="+mj-lt"/>
              </a:rPr>
              <a:t>10</a:t>
            </a:r>
            <a:r>
              <a:rPr lang="ja-JP" altLang="en-US" sz="1050" dirty="0">
                <a:solidFill>
                  <a:srgbClr val="FF0000"/>
                </a:solidFill>
                <a:latin typeface="+mj-lt"/>
              </a:rPr>
              <a:t>ポイントで記載してください。</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・提案書の内容をもとに</a:t>
            </a:r>
            <a:r>
              <a:rPr lang="en-US" altLang="ja-JP" sz="1050" dirty="0">
                <a:solidFill>
                  <a:srgbClr val="FF0000"/>
                </a:solidFill>
                <a:latin typeface="+mj-lt"/>
              </a:rPr>
              <a:t>1</a:t>
            </a:r>
            <a:r>
              <a:rPr lang="ja-JP" altLang="en-US" sz="1050" dirty="0">
                <a:solidFill>
                  <a:srgbClr val="FF0000"/>
                </a:solidFill>
                <a:latin typeface="+mj-lt"/>
              </a:rPr>
              <a:t>ページで記載してください。</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（図表等の文字サイズは</a:t>
            </a:r>
            <a:r>
              <a:rPr lang="en-US" altLang="ja-JP" sz="1050" dirty="0">
                <a:solidFill>
                  <a:srgbClr val="FF0000"/>
                </a:solidFill>
                <a:latin typeface="+mj-lt"/>
              </a:rPr>
              <a:t>10</a:t>
            </a:r>
            <a:r>
              <a:rPr lang="ja-JP" altLang="en-US" sz="1050" dirty="0">
                <a:solidFill>
                  <a:srgbClr val="FF0000"/>
                </a:solidFill>
                <a:latin typeface="+mj-lt"/>
              </a:rPr>
              <a:t>ポイント未満でも問題ございません）</a:t>
            </a:r>
            <a:endParaRPr lang="en-US" altLang="ja-JP" sz="1050" dirty="0">
              <a:solidFill>
                <a:srgbClr val="FF0000"/>
              </a:solidFill>
              <a:latin typeface="+mj-lt"/>
            </a:endParaRPr>
          </a:p>
          <a:p>
            <a:pPr eaLnBrk="0" hangingPunct="0">
              <a:spcBef>
                <a:spcPts val="600"/>
              </a:spcBef>
              <a:buFont typeface="Arial" panose="020B0604020202020204" pitchFamily="34" charset="0"/>
              <a:buNone/>
            </a:pPr>
            <a:r>
              <a:rPr lang="ja-JP" altLang="en-US" sz="1050" dirty="0">
                <a:solidFill>
                  <a:srgbClr val="FF0000"/>
                </a:solidFill>
                <a:latin typeface="+mj-lt"/>
              </a:rPr>
              <a:t>・フロー図や箇条書き等を用いて、簡潔にわかりやすい資料としてください。</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・ページ内において、それぞれの枠の大きさ・レイアウトは変更していただいても問題ございませんが、見出しの名称は変更しないでください。</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・枠内の破線部は削除してください。</a:t>
            </a:r>
            <a:endParaRPr lang="en-US" altLang="ja-JP" sz="1050" dirty="0">
              <a:solidFill>
                <a:srgbClr val="FF0000"/>
              </a:solidFill>
              <a:latin typeface="+mj-lt"/>
            </a:endParaRPr>
          </a:p>
          <a:p>
            <a:pPr>
              <a:spcBef>
                <a:spcPts val="600"/>
              </a:spcBef>
              <a:buFontTx/>
              <a:buNone/>
            </a:pPr>
            <a:r>
              <a:rPr lang="ja-JP" altLang="en-US" sz="1050" dirty="0">
                <a:solidFill>
                  <a:srgbClr val="FF0000"/>
                </a:solidFill>
                <a:latin typeface="+mj-lt"/>
              </a:rPr>
              <a:t>・本資料は事業が採択された場合、国土交通省</a:t>
            </a:r>
            <a:r>
              <a:rPr lang="en-US" altLang="ja-JP" sz="1050" dirty="0">
                <a:solidFill>
                  <a:srgbClr val="FF0000"/>
                </a:solidFill>
                <a:latin typeface="+mj-lt"/>
              </a:rPr>
              <a:t>HP</a:t>
            </a:r>
            <a:r>
              <a:rPr lang="ja-JP" altLang="en-US" sz="1050" dirty="0">
                <a:solidFill>
                  <a:srgbClr val="FF0000"/>
                </a:solidFill>
                <a:latin typeface="+mj-lt"/>
              </a:rPr>
              <a:t>で　公表される可能性があります。</a:t>
            </a:r>
            <a:endParaRPr lang="en-US" altLang="ja-JP" sz="1050" dirty="0">
              <a:solidFill>
                <a:srgbClr val="FF0000"/>
              </a:solidFill>
              <a:latin typeface="+mj-lt"/>
            </a:endParaRPr>
          </a:p>
        </p:txBody>
      </p:sp>
      <p:sp>
        <p:nvSpPr>
          <p:cNvPr id="25" name="タイトル 1">
            <a:extLst>
              <a:ext uri="{FF2B5EF4-FFF2-40B4-BE49-F238E27FC236}">
                <a16:creationId xmlns:a16="http://schemas.microsoft.com/office/drawing/2014/main" id="{08F5477A-AC74-2A08-29FA-82C4EA23E6B9}"/>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26" name="タイトル 1">
            <a:extLst>
              <a:ext uri="{FF2B5EF4-FFF2-40B4-BE49-F238E27FC236}">
                <a16:creationId xmlns:a16="http://schemas.microsoft.com/office/drawing/2014/main" id="{B249035B-00AC-972F-6E3F-877B6B6AE6A2}"/>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（導入検討先自治体：○○○○○○）</a:t>
            </a:r>
            <a:endParaRPr lang="ja-JP" altLang="en-US" sz="1200" b="1" dirty="0">
              <a:latin typeface="Meiryo UI" panose="020B0604030504040204" pitchFamily="50" charset="-128"/>
              <a:ea typeface="Meiryo UI" panose="020B0604030504040204" pitchFamily="50" charset="-128"/>
            </a:endParaRPr>
          </a:p>
        </p:txBody>
      </p:sp>
      <p:sp>
        <p:nvSpPr>
          <p:cNvPr id="27" name="タイトル 1">
            <a:extLst>
              <a:ext uri="{FF2B5EF4-FFF2-40B4-BE49-F238E27FC236}">
                <a16:creationId xmlns:a16="http://schemas.microsoft.com/office/drawing/2014/main" id="{932B64B7-28AA-CA20-8C20-891E8F1C665A}"/>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28" name="正方形/長方形 19">
            <a:extLst>
              <a:ext uri="{FF2B5EF4-FFF2-40B4-BE49-F238E27FC236}">
                <a16:creationId xmlns:a16="http://schemas.microsoft.com/office/drawing/2014/main" id="{569D893B-9ADD-41C1-6423-1C4A91AD5ED9}"/>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令和７年度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29" name="タイトル 1">
            <a:extLst>
              <a:ext uri="{FF2B5EF4-FFF2-40B4-BE49-F238E27FC236}">
                <a16:creationId xmlns:a16="http://schemas.microsoft.com/office/drawing/2014/main" id="{FBB6AE3E-8F69-D327-3E03-CA033F7C96DF}"/>
              </a:ext>
            </a:extLst>
          </p:cNvPr>
          <p:cNvSpPr>
            <a:spLocks noGrp="1" noChangeArrowheads="1"/>
          </p:cNvSpPr>
          <p:nvPr>
            <p:ph type="title"/>
          </p:nvPr>
        </p:nvSpPr>
        <p:spPr>
          <a:xfrm>
            <a:off x="5019732" y="65668"/>
            <a:ext cx="1140565"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34180D4B-AB8E-DD89-22A5-7B183C0B7931}"/>
              </a:ext>
            </a:extLst>
          </p:cNvPr>
          <p:cNvSpPr txBox="1">
            <a:spLocks noChangeArrowheads="1"/>
          </p:cNvSpPr>
          <p:nvPr/>
        </p:nvSpPr>
        <p:spPr bwMode="auto">
          <a:xfrm>
            <a:off x="9215215" y="42518"/>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２．スモールコンセッションの推進</a:t>
            </a:r>
          </a:p>
        </p:txBody>
      </p:sp>
      <p:sp>
        <p:nvSpPr>
          <p:cNvPr id="6" name="タイトル 1">
            <a:extLst>
              <a:ext uri="{FF2B5EF4-FFF2-40B4-BE49-F238E27FC236}">
                <a16:creationId xmlns:a16="http://schemas.microsoft.com/office/drawing/2014/main" id="{295D8A74-CCDF-ACC3-9BB2-9C883184E76B}"/>
              </a:ext>
            </a:extLst>
          </p:cNvPr>
          <p:cNvSpPr txBox="1">
            <a:spLocks noChangeArrowheads="1"/>
          </p:cNvSpPr>
          <p:nvPr/>
        </p:nvSpPr>
        <p:spPr bwMode="auto">
          <a:xfrm>
            <a:off x="9215215" y="603916"/>
            <a:ext cx="20028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b="1" dirty="0">
                <a:latin typeface="Meiryo UI" panose="020B0604030504040204" pitchFamily="50" charset="-128"/>
                <a:ea typeface="Meiryo UI" panose="020B0604030504040204" pitchFamily="50" charset="-128"/>
              </a:rPr>
              <a:t>３．グリーン社会の実現</a:t>
            </a:r>
          </a:p>
        </p:txBody>
      </p:sp>
      <p:sp>
        <p:nvSpPr>
          <p:cNvPr id="45" name="タイトル 1">
            <a:extLst>
              <a:ext uri="{FF2B5EF4-FFF2-40B4-BE49-F238E27FC236}">
                <a16:creationId xmlns:a16="http://schemas.microsoft.com/office/drawing/2014/main" id="{89C2616A-FD74-34BA-11B9-A0A7315803C6}"/>
              </a:ext>
            </a:extLst>
          </p:cNvPr>
          <p:cNvSpPr txBox="1">
            <a:spLocks noChangeArrowheads="1"/>
          </p:cNvSpPr>
          <p:nvPr/>
        </p:nvSpPr>
        <p:spPr bwMode="auto">
          <a:xfrm>
            <a:off x="5926448" y="81280"/>
            <a:ext cx="2751309"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66"/>
                </a:highlight>
                <a:latin typeface="Meiryo UI" panose="020B0604030504040204" pitchFamily="50" charset="-128"/>
                <a:ea typeface="Meiryo UI" panose="020B0604030504040204" pitchFamily="50" charset="-128"/>
              </a:rPr>
              <a:t>インフラの予防保全・長寿命化、集約・再編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⁻②</a:t>
            </a:r>
            <a:r>
              <a:rPr lang="en-US" altLang="ja-JP" sz="800" b="1" dirty="0">
                <a:highlight>
                  <a:srgbClr val="00FFFF"/>
                </a:highlight>
                <a:latin typeface="Meiryo UI" panose="020B0604030504040204" pitchFamily="50" charset="-128"/>
                <a:ea typeface="Meiryo UI" panose="020B0604030504040204" pitchFamily="50" charset="-128"/>
              </a:rPr>
              <a:t>DX</a:t>
            </a:r>
            <a:r>
              <a:rPr lang="ja-JP" altLang="en-US" sz="800" b="1" dirty="0">
                <a:highlight>
                  <a:srgbClr val="00FFFF"/>
                </a:highlight>
                <a:latin typeface="Meiryo UI" panose="020B0604030504040204" pitchFamily="50" charset="-128"/>
                <a:ea typeface="Meiryo UI" panose="020B0604030504040204" pitchFamily="50" charset="-128"/>
              </a:rPr>
              <a:t>、</a:t>
            </a:r>
            <a:r>
              <a:rPr lang="en-US" altLang="ja-JP" sz="800" b="1" dirty="0">
                <a:highlight>
                  <a:srgbClr val="00FFFF"/>
                </a:highlight>
                <a:latin typeface="Meiryo UI" panose="020B0604030504040204" pitchFamily="50" charset="-128"/>
                <a:ea typeface="Meiryo UI" panose="020B0604030504040204" pitchFamily="50" charset="-128"/>
              </a:rPr>
              <a:t>AI</a:t>
            </a:r>
            <a:r>
              <a:rPr lang="ja-JP" altLang="en-US" sz="800" b="1" dirty="0">
                <a:highlight>
                  <a:srgbClr val="00FFFF"/>
                </a:highlight>
                <a:latin typeface="Meiryo UI" panose="020B0604030504040204" pitchFamily="50" charset="-128"/>
                <a:ea typeface="Meiryo UI" panose="020B0604030504040204" pitchFamily="50" charset="-128"/>
              </a:rPr>
              <a:t>、新技術の活用</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③</a:t>
            </a:r>
            <a:r>
              <a:rPr lang="ja-JP" altLang="en-US" sz="800" b="1" dirty="0">
                <a:highlight>
                  <a:srgbClr val="FFFF00"/>
                </a:highlight>
                <a:latin typeface="Meiryo UI" panose="020B0604030504040204" pitchFamily="50" charset="-128"/>
                <a:ea typeface="Meiryo UI" panose="020B0604030504040204" pitchFamily="50" charset="-128"/>
              </a:rPr>
              <a:t>分野横断型・広域型のスキームの導入</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1⁻</a:t>
            </a:r>
            <a:r>
              <a:rPr lang="ja-JP" altLang="en-US" sz="800" b="1" dirty="0">
                <a:latin typeface="Meiryo UI" panose="020B0604030504040204" pitchFamily="50" charset="-128"/>
                <a:ea typeface="Meiryo UI" panose="020B0604030504040204" pitchFamily="50" charset="-128"/>
              </a:rPr>
              <a:t>④</a:t>
            </a:r>
            <a:r>
              <a:rPr lang="ja-JP" altLang="en-US" sz="800" b="1" dirty="0">
                <a:highlight>
                  <a:srgbClr val="00FF00"/>
                </a:highlight>
                <a:latin typeface="Meiryo UI" panose="020B0604030504040204" pitchFamily="50" charset="-128"/>
                <a:ea typeface="Meiryo UI" panose="020B0604030504040204" pitchFamily="50" charset="-128"/>
              </a:rPr>
              <a:t>自治体職員の技術継承</a:t>
            </a:r>
          </a:p>
        </p:txBody>
      </p:sp>
      <p:sp>
        <p:nvSpPr>
          <p:cNvPr id="34" name="タイトル 1">
            <a:extLst>
              <a:ext uri="{FF2B5EF4-FFF2-40B4-BE49-F238E27FC236}">
                <a16:creationId xmlns:a16="http://schemas.microsoft.com/office/drawing/2014/main" id="{7A5B4971-53FC-B8F2-D24C-5FA0697D9E59}"/>
              </a:ext>
            </a:extLst>
          </p:cNvPr>
          <p:cNvSpPr txBox="1">
            <a:spLocks noChangeArrowheads="1"/>
          </p:cNvSpPr>
          <p:nvPr/>
        </p:nvSpPr>
        <p:spPr bwMode="auto">
          <a:xfrm>
            <a:off x="9396157" y="273350"/>
            <a:ext cx="2248871"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CC00"/>
                </a:highlight>
                <a:latin typeface="Meiryo UI" panose="020B0604030504040204" pitchFamily="50" charset="-128"/>
                <a:ea typeface="Meiryo UI" panose="020B0604030504040204" pitchFamily="50" charset="-128"/>
              </a:rPr>
              <a:t>バンドリング（複数施設を一括して事業化）</a:t>
            </a: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2</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FF"/>
                </a:highlight>
                <a:latin typeface="Meiryo UI" panose="020B0604030504040204" pitchFamily="50" charset="-128"/>
                <a:ea typeface="Meiryo UI" panose="020B0604030504040204" pitchFamily="50" charset="-128"/>
              </a:rPr>
              <a:t>新たな資金調達手法の活用</a:t>
            </a:r>
          </a:p>
        </p:txBody>
      </p:sp>
      <p:sp>
        <p:nvSpPr>
          <p:cNvPr id="35" name="タイトル 1">
            <a:extLst>
              <a:ext uri="{FF2B5EF4-FFF2-40B4-BE49-F238E27FC236}">
                <a16:creationId xmlns:a16="http://schemas.microsoft.com/office/drawing/2014/main" id="{7CA924E1-FA74-9B8E-4BED-33DBD2A9AFD6}"/>
              </a:ext>
            </a:extLst>
          </p:cNvPr>
          <p:cNvSpPr txBox="1">
            <a:spLocks noChangeArrowheads="1"/>
          </p:cNvSpPr>
          <p:nvPr/>
        </p:nvSpPr>
        <p:spPr bwMode="auto">
          <a:xfrm>
            <a:off x="9396157" y="822505"/>
            <a:ext cx="2002870" cy="271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⁻①</a:t>
            </a:r>
            <a:r>
              <a:rPr lang="ja-JP" altLang="en-US" sz="800" b="1" dirty="0">
                <a:highlight>
                  <a:srgbClr val="FFFF00"/>
                </a:highlight>
                <a:latin typeface="Meiryo UI" panose="020B0604030504040204" pitchFamily="50" charset="-128"/>
                <a:ea typeface="Meiryo UI" panose="020B0604030504040204" pitchFamily="50" charset="-128"/>
              </a:rPr>
              <a:t>新技術の活用</a:t>
            </a:r>
            <a:endParaRPr lang="en-US" altLang="ja-JP" sz="800" b="1" dirty="0">
              <a:highlight>
                <a:srgbClr val="FFFF00"/>
              </a:highlight>
              <a:latin typeface="Meiryo UI" panose="020B0604030504040204" pitchFamily="50" charset="-128"/>
              <a:ea typeface="Meiryo UI" panose="020B0604030504040204" pitchFamily="50" charset="-128"/>
            </a:endParaRPr>
          </a:p>
          <a:p>
            <a:pPr algn="l" eaLnBrk="1" hangingPunct="1">
              <a:spcBef>
                <a:spcPts val="200"/>
              </a:spcBef>
            </a:pPr>
            <a:r>
              <a:rPr lang="en-US" altLang="ja-JP" sz="800" b="1" dirty="0">
                <a:latin typeface="Meiryo UI" panose="020B0604030504040204" pitchFamily="50" charset="-128"/>
                <a:ea typeface="Meiryo UI" panose="020B0604030504040204" pitchFamily="50" charset="-128"/>
              </a:rPr>
              <a:t>3</a:t>
            </a:r>
            <a:r>
              <a:rPr lang="ja-JP" altLang="en-US" sz="800" b="1" dirty="0">
                <a:latin typeface="Meiryo UI" panose="020B0604030504040204" pitchFamily="50" charset="-128"/>
                <a:ea typeface="Meiryo UI" panose="020B0604030504040204" pitchFamily="50" charset="-128"/>
              </a:rPr>
              <a:t>⁻②</a:t>
            </a:r>
            <a:r>
              <a:rPr lang="ja-JP" altLang="en-US" sz="800" b="1" dirty="0">
                <a:highlight>
                  <a:srgbClr val="00FF00"/>
                </a:highlight>
                <a:latin typeface="Meiryo UI" panose="020B0604030504040204" pitchFamily="50" charset="-128"/>
                <a:ea typeface="Meiryo UI" panose="020B0604030504040204" pitchFamily="50" charset="-128"/>
              </a:rPr>
              <a:t>官と民の共働</a:t>
            </a:r>
          </a:p>
        </p:txBody>
      </p:sp>
    </p:spTree>
    <p:controls>
      <mc:AlternateContent xmlns:mc="http://schemas.openxmlformats.org/markup-compatibility/2006">
        <mc:Choice xmlns:v="urn:schemas-microsoft-com:vml" Requires="v">
          <p:control name="CheckBox1" r:id="rId1" imgW="129600" imgH="152280"/>
        </mc:Choice>
        <mc:Fallback>
          <p:control name="CheckBox1" r:id="rId1" imgW="129600" imgH="152280">
            <p:pic>
              <p:nvPicPr>
                <p:cNvPr id="30" name="CheckBox1">
                  <a:extLst>
                    <a:ext uri="{FF2B5EF4-FFF2-40B4-BE49-F238E27FC236}">
                      <a16:creationId xmlns:a16="http://schemas.microsoft.com/office/drawing/2014/main" id="{1DDCB17A-5BA5-CF46-9784-DA0C25C09547}"/>
                    </a:ext>
                  </a:extLst>
                </p:cNvPr>
                <p:cNvPicPr>
                  <a:picLocks/>
                </p:cNvPicPr>
                <p:nvPr/>
              </p:nvPicPr>
              <p:blipFill>
                <a:blip r:embed="rId10"/>
                <a:stretch>
                  <a:fillRect/>
                </a:stretch>
              </p:blipFill>
              <p:spPr>
                <a:xfrm>
                  <a:off x="5882804" y="74288"/>
                  <a:ext cx="132514" cy="153889"/>
                </a:xfrm>
                <a:prstGeom prst="rect">
                  <a:avLst/>
                </a:prstGeom>
              </p:spPr>
            </p:pic>
          </p:control>
        </mc:Fallback>
      </mc:AlternateContent>
      <mc:AlternateContent xmlns:mc="http://schemas.openxmlformats.org/markup-compatibility/2006">
        <mc:Choice xmlns:v="urn:schemas-microsoft-com:vml" Requires="v">
          <p:control name="CheckBox2" r:id="rId2" imgW="129600" imgH="152280"/>
        </mc:Choice>
        <mc:Fallback>
          <p:control name="CheckBox2" r:id="rId2" imgW="129600" imgH="152280">
            <p:pic>
              <p:nvPicPr>
                <p:cNvPr id="31" name="CheckBox2">
                  <a:extLst>
                    <a:ext uri="{FF2B5EF4-FFF2-40B4-BE49-F238E27FC236}">
                      <a16:creationId xmlns:a16="http://schemas.microsoft.com/office/drawing/2014/main" id="{7DDFED51-95F4-D783-6B47-6CA6CA864C49}"/>
                    </a:ext>
                  </a:extLst>
                </p:cNvPr>
                <p:cNvPicPr>
                  <a:picLocks/>
                </p:cNvPicPr>
                <p:nvPr/>
              </p:nvPicPr>
              <p:blipFill>
                <a:blip r:embed="rId10"/>
                <a:stretch>
                  <a:fillRect/>
                </a:stretch>
              </p:blipFill>
              <p:spPr>
                <a:xfrm>
                  <a:off x="5882804" y="232511"/>
                  <a:ext cx="132514" cy="153889"/>
                </a:xfrm>
                <a:prstGeom prst="rect">
                  <a:avLst/>
                </a:prstGeom>
              </p:spPr>
            </p:pic>
          </p:control>
        </mc:Fallback>
      </mc:AlternateContent>
      <mc:AlternateContent xmlns:mc="http://schemas.openxmlformats.org/markup-compatibility/2006">
        <mc:Choice xmlns:v="urn:schemas-microsoft-com:vml" Requires="v">
          <p:control name="CheckBox3" r:id="rId3" imgW="129600" imgH="152280"/>
        </mc:Choice>
        <mc:Fallback>
          <p:control name="CheckBox3" r:id="rId3" imgW="129600" imgH="152280">
            <p:pic>
              <p:nvPicPr>
                <p:cNvPr id="32" name="CheckBox3">
                  <a:extLst>
                    <a:ext uri="{FF2B5EF4-FFF2-40B4-BE49-F238E27FC236}">
                      <a16:creationId xmlns:a16="http://schemas.microsoft.com/office/drawing/2014/main" id="{30913295-AD16-F89C-DE8D-E564F7AF5E9A}"/>
                    </a:ext>
                  </a:extLst>
                </p:cNvPr>
                <p:cNvPicPr>
                  <a:picLocks/>
                </p:cNvPicPr>
                <p:nvPr/>
              </p:nvPicPr>
              <p:blipFill>
                <a:blip r:embed="rId10"/>
                <a:stretch>
                  <a:fillRect/>
                </a:stretch>
              </p:blipFill>
              <p:spPr>
                <a:xfrm>
                  <a:off x="5882804" y="384911"/>
                  <a:ext cx="132514" cy="153889"/>
                </a:xfrm>
                <a:prstGeom prst="rect">
                  <a:avLst/>
                </a:prstGeom>
              </p:spPr>
            </p:pic>
          </p:control>
        </mc:Fallback>
      </mc:AlternateContent>
      <mc:AlternateContent xmlns:mc="http://schemas.openxmlformats.org/markup-compatibility/2006">
        <mc:Choice xmlns:v="urn:schemas-microsoft-com:vml" Requires="v">
          <p:control name="CheckBox4" r:id="rId4" imgW="129600" imgH="152280"/>
        </mc:Choice>
        <mc:Fallback>
          <p:control name="CheckBox4" r:id="rId4" imgW="129600" imgH="152280">
            <p:pic>
              <p:nvPicPr>
                <p:cNvPr id="33" name="CheckBox4">
                  <a:extLst>
                    <a:ext uri="{FF2B5EF4-FFF2-40B4-BE49-F238E27FC236}">
                      <a16:creationId xmlns:a16="http://schemas.microsoft.com/office/drawing/2014/main" id="{88D606CA-A82F-794A-C1E1-6E0200F16E02}"/>
                    </a:ext>
                  </a:extLst>
                </p:cNvPr>
                <p:cNvPicPr>
                  <a:picLocks/>
                </p:cNvPicPr>
                <p:nvPr/>
              </p:nvPicPr>
              <p:blipFill>
                <a:blip r:embed="rId10"/>
                <a:stretch>
                  <a:fillRect/>
                </a:stretch>
              </p:blipFill>
              <p:spPr>
                <a:xfrm>
                  <a:off x="5882804" y="527571"/>
                  <a:ext cx="132514" cy="153889"/>
                </a:xfrm>
                <a:prstGeom prst="rect">
                  <a:avLst/>
                </a:prstGeom>
              </p:spPr>
            </p:pic>
          </p:control>
        </mc:Fallback>
      </mc:AlternateContent>
      <mc:AlternateContent xmlns:mc="http://schemas.openxmlformats.org/markup-compatibility/2006">
        <mc:Choice xmlns:v="urn:schemas-microsoft-com:vml" Requires="v">
          <p:control name="CheckBox7" r:id="rId5" imgW="167760" imgH="152280"/>
        </mc:Choice>
        <mc:Fallback>
          <p:control name="CheckBox7" r:id="rId5" imgW="167760" imgH="152280">
            <p:pic>
              <p:nvPicPr>
                <p:cNvPr id="13" name="CheckBox7">
                  <a:extLst>
                    <a:ext uri="{FF2B5EF4-FFF2-40B4-BE49-F238E27FC236}">
                      <a16:creationId xmlns:a16="http://schemas.microsoft.com/office/drawing/2014/main" id="{FFE64C9A-6DAB-72D9-AE0D-CAE47A2A5E76}"/>
                    </a:ext>
                  </a:extLst>
                </p:cNvPr>
                <p:cNvPicPr>
                  <a:picLocks/>
                </p:cNvPicPr>
                <p:nvPr/>
              </p:nvPicPr>
              <p:blipFill>
                <a:blip r:embed="rId11"/>
                <a:stretch>
                  <a:fillRect/>
                </a:stretch>
              </p:blipFill>
              <p:spPr>
                <a:xfrm>
                  <a:off x="9321580" y="838497"/>
                  <a:ext cx="171713" cy="153889"/>
                </a:xfrm>
                <a:prstGeom prst="rect">
                  <a:avLst/>
                </a:prstGeom>
              </p:spPr>
            </p:pic>
          </p:control>
        </mc:Fallback>
      </mc:AlternateContent>
      <mc:AlternateContent xmlns:mc="http://schemas.openxmlformats.org/markup-compatibility/2006">
        <mc:Choice xmlns:v="urn:schemas-microsoft-com:vml" Requires="v">
          <p:control name="CheckBox8" r:id="rId6" imgW="167760" imgH="152280"/>
        </mc:Choice>
        <mc:Fallback>
          <p:control name="CheckBox8" r:id="rId6" imgW="167760" imgH="152280">
            <p:pic>
              <p:nvPicPr>
                <p:cNvPr id="17" name="CheckBox8">
                  <a:extLst>
                    <a:ext uri="{FF2B5EF4-FFF2-40B4-BE49-F238E27FC236}">
                      <a16:creationId xmlns:a16="http://schemas.microsoft.com/office/drawing/2014/main" id="{6E35E3FC-01B0-A6A3-9258-35B979B5DCCC}"/>
                    </a:ext>
                  </a:extLst>
                </p:cNvPr>
                <p:cNvPicPr>
                  <a:picLocks/>
                </p:cNvPicPr>
                <p:nvPr/>
              </p:nvPicPr>
              <p:blipFill>
                <a:blip r:embed="rId11"/>
                <a:stretch>
                  <a:fillRect/>
                </a:stretch>
              </p:blipFill>
              <p:spPr>
                <a:xfrm>
                  <a:off x="9321580" y="981157"/>
                  <a:ext cx="171713" cy="153889"/>
                </a:xfrm>
                <a:prstGeom prst="rect">
                  <a:avLst/>
                </a:prstGeom>
              </p:spPr>
            </p:pic>
          </p:control>
        </mc:Fallback>
      </mc:AlternateContent>
      <mc:AlternateContent xmlns:mc="http://schemas.openxmlformats.org/markup-compatibility/2006">
        <mc:Choice xmlns:v="urn:schemas-microsoft-com:vml" Requires="v">
          <p:control name="CheckBox5" r:id="rId7" imgW="167760" imgH="152280"/>
        </mc:Choice>
        <mc:Fallback>
          <p:control name="CheckBox5" r:id="rId7" imgW="167760" imgH="152280">
            <p:pic>
              <p:nvPicPr>
                <p:cNvPr id="43" name="CheckBox5">
                  <a:extLst>
                    <a:ext uri="{FF2B5EF4-FFF2-40B4-BE49-F238E27FC236}">
                      <a16:creationId xmlns:a16="http://schemas.microsoft.com/office/drawing/2014/main" id="{E6797297-6EEE-F6BE-1116-4A18FA05843A}"/>
                    </a:ext>
                  </a:extLst>
                </p:cNvPr>
                <p:cNvPicPr>
                  <a:picLocks/>
                </p:cNvPicPr>
                <p:nvPr/>
              </p:nvPicPr>
              <p:blipFill>
                <a:blip r:embed="rId11"/>
                <a:stretch>
                  <a:fillRect/>
                </a:stretch>
              </p:blipFill>
              <p:spPr>
                <a:xfrm>
                  <a:off x="9321579" y="255103"/>
                  <a:ext cx="172045" cy="153889"/>
                </a:xfrm>
                <a:prstGeom prst="rect">
                  <a:avLst/>
                </a:prstGeom>
              </p:spPr>
            </p:pic>
          </p:control>
        </mc:Fallback>
      </mc:AlternateContent>
      <mc:AlternateContent xmlns:mc="http://schemas.openxmlformats.org/markup-compatibility/2006">
        <mc:Choice xmlns:v="urn:schemas-microsoft-com:vml" Requires="v">
          <p:control name="CheckBox6" r:id="rId8" imgW="167760" imgH="152280"/>
        </mc:Choice>
        <mc:Fallback>
          <p:control name="CheckBox6" r:id="rId8" imgW="167760" imgH="152280">
            <p:pic>
              <p:nvPicPr>
                <p:cNvPr id="44" name="CheckBox6">
                  <a:extLst>
                    <a:ext uri="{FF2B5EF4-FFF2-40B4-BE49-F238E27FC236}">
                      <a16:creationId xmlns:a16="http://schemas.microsoft.com/office/drawing/2014/main" id="{7EA81783-8535-F48D-6A8A-92DCF73E0F34}"/>
                    </a:ext>
                  </a:extLst>
                </p:cNvPr>
                <p:cNvPicPr>
                  <a:picLocks/>
                </p:cNvPicPr>
                <p:nvPr/>
              </p:nvPicPr>
              <p:blipFill>
                <a:blip r:embed="rId11"/>
                <a:stretch>
                  <a:fillRect/>
                </a:stretch>
              </p:blipFill>
              <p:spPr>
                <a:xfrm>
                  <a:off x="9321579" y="413326"/>
                  <a:ext cx="172045" cy="153889"/>
                </a:xfrm>
                <a:prstGeom prst="rect">
                  <a:avLst/>
                </a:prstGeom>
              </p:spPr>
            </p:pic>
          </p:control>
        </mc:Fallback>
      </mc:AlternateContent>
    </p:controls>
    <p:extLst>
      <p:ext uri="{BB962C8B-B14F-4D97-AF65-F5344CB8AC3E}">
        <p14:creationId xmlns:p14="http://schemas.microsoft.com/office/powerpoint/2010/main" val="23477640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f75d58b42ebcea6321b6b46e1ae9e22c">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6b87da9bfd49cda49a16111e489a971"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Props1.xml><?xml version="1.0" encoding="utf-8"?>
<ds:datastoreItem xmlns:ds="http://schemas.openxmlformats.org/officeDocument/2006/customXml" ds:itemID="{1C18FB65-7BDE-407B-B895-49F2D3F172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90E188-8816-4EE3-AFC9-65F6E929E2D6}">
  <ds:schemaRefs>
    <ds:schemaRef ds:uri="http://schemas.microsoft.com/sharepoint/v3/contenttype/forms"/>
  </ds:schemaRefs>
</ds:datastoreItem>
</file>

<file path=customXml/itemProps3.xml><?xml version="1.0" encoding="utf-8"?>
<ds:datastoreItem xmlns:ds="http://schemas.openxmlformats.org/officeDocument/2006/customXml" ds:itemID="{09F076A3-BE97-4782-90E2-77C71C296905}">
  <ds:schemaRefs>
    <ds:schemaRef ds:uri="http://www.w3.org/XML/1998/namespace"/>
    <ds:schemaRef ds:uri="http://purl.org/dc/terms/"/>
    <ds:schemaRef ds:uri="87ac40f7-1e6a-4700-af4f-7ef7e271e388"/>
    <ds:schemaRef ds:uri="http://purl.org/dc/elements/1.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2facc6f4-0e00-4684-ae65-43c99df1b4be"/>
    <ds:schemaRef ds:uri="http://schemas.microsoft.com/office/2006/metadata/propertie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blank</Template>
  <Words>2727</Words>
  <PresentationFormat>画面に合わせる (4:3)</PresentationFormat>
  <Paragraphs>262</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BIZ UDPゴシック</vt:lpstr>
      <vt:lpstr>Meiryo UI</vt:lpstr>
      <vt:lpstr>Arial</vt:lpstr>
      <vt:lpstr>Calibri</vt:lpstr>
      <vt:lpstr>Office テーマ</vt:lpstr>
      <vt:lpstr>【調査テーマ】</vt:lpstr>
      <vt:lpstr>【調査テーマ】</vt:lpstr>
      <vt:lpstr>【調査テーマ】</vt:lpstr>
      <vt:lpstr>【調査テーマ】</vt:lpstr>
      <vt:lpstr>【調査テーマ】</vt:lpstr>
      <vt:lpstr>【調査テーマ】</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