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3"/>
  </p:notesMasterIdLst>
  <p:handoutMasterIdLst>
    <p:handoutMasterId r:id="rId4"/>
  </p:handoutMasterIdLst>
  <p:sldIdLst>
    <p:sldId id="480" r:id="rId2"/>
  </p:sldIdLst>
  <p:sldSz cx="9906000" cy="6858000" type="A4"/>
  <p:notesSz cx="6735763" cy="9866313"/>
  <p:defaultTextStyle>
    <a:defPPr>
      <a:defRPr lang="ja-JP"/>
    </a:defPPr>
    <a:lvl1pPr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1pPr>
    <a:lvl2pPr marL="457200"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2pPr>
    <a:lvl3pPr marL="914400"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3pPr>
    <a:lvl4pPr marL="1371600"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4pPr>
    <a:lvl5pPr marL="1828800"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sz="1200" kern="1200">
        <a:solidFill>
          <a:srgbClr val="CC0000"/>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sz="1200" kern="1200">
        <a:solidFill>
          <a:srgbClr val="CC0000"/>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sz="1200" kern="1200">
        <a:solidFill>
          <a:srgbClr val="CC0000"/>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sz="1200" kern="1200">
        <a:solidFill>
          <a:srgbClr val="CC0000"/>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0000"/>
    <a:srgbClr val="CCECFF"/>
    <a:srgbClr val="66FFFF"/>
    <a:srgbClr val="00FF00"/>
    <a:srgbClr val="99FF99"/>
    <a:srgbClr val="00CC00"/>
    <a:srgbClr val="777777"/>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762" autoAdjust="0"/>
    <p:restoredTop sz="94424" autoAdjust="0"/>
  </p:normalViewPr>
  <p:slideViewPr>
    <p:cSldViewPr snapToGrid="0">
      <p:cViewPr varScale="1">
        <p:scale>
          <a:sx n="65" d="100"/>
          <a:sy n="65" d="100"/>
        </p:scale>
        <p:origin x="1544" y="60"/>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notesMasters/notesMaster1.xml" Type="http://schemas.openxmlformats.org/officeDocument/2006/relationships/notesMaster"/><Relationship Id="rId4" Target="handoutMasters/handoutMaster1.xml" Type="http://schemas.openxmlformats.org/officeDocument/2006/relationships/handoutMaster"/><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a:solidFill>
                  <a:schemeClr val="tx1"/>
                </a:solidFill>
                <a:ea typeface="ＭＳ Ｐゴシック" pitchFamily="50" charset="-128"/>
              </a:defRPr>
            </a:lvl1pPr>
          </a:lstStyle>
          <a:p>
            <a:pPr>
              <a:defRPr/>
            </a:pPr>
            <a:endParaRPr lang="en-US" altLang="ja-JP"/>
          </a:p>
        </p:txBody>
      </p:sp>
      <p:sp>
        <p:nvSpPr>
          <p:cNvPr id="9219" name="Rectangle 3"/>
          <p:cNvSpPr>
            <a:spLocks noGrp="1" noChangeArrowheads="1"/>
          </p:cNvSpPr>
          <p:nvPr>
            <p:ph type="dt" sz="quarter" idx="1"/>
          </p:nvPr>
        </p:nvSpPr>
        <p:spPr bwMode="auto">
          <a:xfrm>
            <a:off x="381635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solidFill>
                  <a:schemeClr val="tx1"/>
                </a:solidFill>
                <a:ea typeface="ＭＳ Ｐゴシック" pitchFamily="50" charset="-128"/>
              </a:defRPr>
            </a:lvl1pPr>
          </a:lstStyle>
          <a:p>
            <a:pPr>
              <a:defRPr/>
            </a:pPr>
            <a:endParaRPr lang="en-US" altLang="ja-JP"/>
          </a:p>
        </p:txBody>
      </p:sp>
      <p:sp>
        <p:nvSpPr>
          <p:cNvPr id="9220" name="Rectangle 4"/>
          <p:cNvSpPr>
            <a:spLocks noGrp="1" noChangeArrowheads="1"/>
          </p:cNvSpPr>
          <p:nvPr>
            <p:ph type="ftr" sz="quarter" idx="2"/>
          </p:nvPr>
        </p:nvSpPr>
        <p:spPr bwMode="auto">
          <a:xfrm>
            <a:off x="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a:solidFill>
                  <a:schemeClr val="tx1"/>
                </a:solidFill>
                <a:ea typeface="ＭＳ Ｐゴシック" pitchFamily="50" charset="-128"/>
              </a:defRPr>
            </a:lvl1pPr>
          </a:lstStyle>
          <a:p>
            <a:pPr>
              <a:defRPr/>
            </a:pPr>
            <a:endParaRPr lang="en-US" altLang="ja-JP"/>
          </a:p>
        </p:txBody>
      </p:sp>
      <p:sp>
        <p:nvSpPr>
          <p:cNvPr id="9221" name="Rectangle 5"/>
          <p:cNvSpPr>
            <a:spLocks noGrp="1" noChangeArrowheads="1"/>
          </p:cNvSpPr>
          <p:nvPr>
            <p:ph type="sldNum" sz="quarter" idx="3"/>
          </p:nvPr>
        </p:nvSpPr>
        <p:spPr bwMode="auto">
          <a:xfrm>
            <a:off x="381635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a:solidFill>
                  <a:schemeClr val="tx1"/>
                </a:solidFill>
              </a:defRPr>
            </a:lvl1pPr>
          </a:lstStyle>
          <a:p>
            <a:pPr>
              <a:defRPr/>
            </a:pPr>
            <a:fld id="{91F71B1B-0379-46E3-B378-41871E88C7D8}" type="slidenum">
              <a:rPr lang="en-US" altLang="ja-JP"/>
              <a:pPr>
                <a:defRPr/>
              </a:pPr>
              <a:t>‹#›</a:t>
            </a:fld>
            <a:endParaRPr lang="en-US" altLang="ja-JP"/>
          </a:p>
        </p:txBody>
      </p:sp>
    </p:spTree>
    <p:extLst>
      <p:ext uri="{BB962C8B-B14F-4D97-AF65-F5344CB8AC3E}">
        <p14:creationId xmlns:p14="http://schemas.microsoft.com/office/powerpoint/2010/main" val="9739033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a:solidFill>
                  <a:schemeClr val="tx1"/>
                </a:solidFill>
                <a:ea typeface="ＭＳ Ｐゴシック" pitchFamily="50" charset="-128"/>
              </a:defRPr>
            </a:lvl1pPr>
          </a:lstStyle>
          <a:p>
            <a:pPr>
              <a:defRPr/>
            </a:pPr>
            <a:endParaRPr lang="en-US" altLang="ja-JP"/>
          </a:p>
        </p:txBody>
      </p:sp>
      <p:sp>
        <p:nvSpPr>
          <p:cNvPr id="29699"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solidFill>
                  <a:schemeClr val="tx1"/>
                </a:solidFill>
                <a:ea typeface="ＭＳ Ｐゴシック" pitchFamily="50" charset="-128"/>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695325" y="739775"/>
            <a:ext cx="5345113"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a:solidFill>
                  <a:schemeClr val="tx1"/>
                </a:solidFill>
                <a:ea typeface="ＭＳ Ｐゴシック" pitchFamily="50" charset="-128"/>
              </a:defRPr>
            </a:lvl1pPr>
          </a:lstStyle>
          <a:p>
            <a:pPr>
              <a:defRPr/>
            </a:pPr>
            <a:endParaRPr lang="en-US" altLang="ja-JP"/>
          </a:p>
        </p:txBody>
      </p:sp>
      <p:sp>
        <p:nvSpPr>
          <p:cNvPr id="29703"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a:solidFill>
                  <a:schemeClr val="tx1"/>
                </a:solidFill>
              </a:defRPr>
            </a:lvl1pPr>
          </a:lstStyle>
          <a:p>
            <a:pPr>
              <a:defRPr/>
            </a:pPr>
            <a:fld id="{1C546F61-0BF6-4282-88F8-B75D6A587F0E}" type="slidenum">
              <a:rPr lang="en-US" altLang="ja-JP"/>
              <a:pPr>
                <a:defRPr/>
              </a:pPr>
              <a:t>‹#›</a:t>
            </a:fld>
            <a:endParaRPr lang="en-US" altLang="ja-JP"/>
          </a:p>
        </p:txBody>
      </p:sp>
    </p:spTree>
    <p:extLst>
      <p:ext uri="{BB962C8B-B14F-4D97-AF65-F5344CB8AC3E}">
        <p14:creationId xmlns:p14="http://schemas.microsoft.com/office/powerpoint/2010/main" val="3102870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2950" indent="-285750">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30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6002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74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a:spcBef>
                <a:spcPct val="0"/>
              </a:spcBef>
            </a:pPr>
            <a:fld id="{BDA4C3C5-F470-4CB2-B3D4-14D4FE3C09E1}" type="slidenum">
              <a:rPr lang="en-US" altLang="ja-JP" smtClean="0">
                <a:ea typeface="ＭＳ Ｐゴシック" panose="020B0600070205080204" pitchFamily="50" charset="-128"/>
              </a:rPr>
              <a:pPr>
                <a:spcBef>
                  <a:spcPct val="0"/>
                </a:spcBef>
              </a:pPr>
              <a:t>0</a:t>
            </a:fld>
            <a:endParaRPr lang="en-US" altLang="ja-JP">
              <a:ea typeface="ＭＳ Ｐゴシック" panose="020B0600070205080204" pitchFamily="50" charset="-128"/>
            </a:endParaRPr>
          </a:p>
        </p:txBody>
      </p:sp>
      <p:sp>
        <p:nvSpPr>
          <p:cNvPr id="6147" name="Rectangle 2"/>
          <p:cNvSpPr>
            <a:spLocks noGrp="1" noRot="1" noChangeAspect="1" noChangeArrowheads="1" noTextEdit="1"/>
          </p:cNvSpPr>
          <p:nvPr>
            <p:ph type="sldImg"/>
          </p:nvPr>
        </p:nvSpPr>
        <p:spPr>
          <a:xfrm>
            <a:off x="309563" y="69850"/>
            <a:ext cx="6116637" cy="4233863"/>
          </a:xfrm>
          <a:ln/>
        </p:spPr>
      </p:sp>
      <p:sp>
        <p:nvSpPr>
          <p:cNvPr id="6148" name="Rectangle 3"/>
          <p:cNvSpPr>
            <a:spLocks noGrp="1" noChangeArrowheads="1"/>
          </p:cNvSpPr>
          <p:nvPr>
            <p:ph type="body" idx="1"/>
          </p:nvPr>
        </p:nvSpPr>
        <p:spPr>
          <a:xfrm>
            <a:off x="33338" y="4357688"/>
            <a:ext cx="6669087" cy="5362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178051086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103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619875" y="76200"/>
            <a:ext cx="3286125"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6610" name="Rectangle 1026"/>
          <p:cNvSpPr>
            <a:spLocks noGrp="1" noChangeArrowheads="1"/>
          </p:cNvSpPr>
          <p:nvPr>
            <p:ph type="subTitle" idx="1"/>
          </p:nvPr>
        </p:nvSpPr>
        <p:spPr>
          <a:xfrm>
            <a:off x="1524000" y="3886200"/>
            <a:ext cx="6934200" cy="1752600"/>
          </a:xfrm>
        </p:spPr>
        <p:txBody>
          <a:bodyPr/>
          <a:lstStyle>
            <a:lvl1pPr marL="0" indent="0" algn="ctr">
              <a:buFontTx/>
              <a:buNone/>
              <a:defRPr/>
            </a:lvl1pPr>
          </a:lstStyle>
          <a:p>
            <a:r>
              <a:rPr lang="ja-JP" altLang="en-US"/>
              <a:t>マスタ サブタイトルの書式設定</a:t>
            </a:r>
          </a:p>
        </p:txBody>
      </p:sp>
      <p:sp>
        <p:nvSpPr>
          <p:cNvPr id="196615" name="Rectangle 1031"/>
          <p:cNvSpPr>
            <a:spLocks noGrp="1" noChangeArrowheads="1"/>
          </p:cNvSpPr>
          <p:nvPr>
            <p:ph type="ctrTitle"/>
          </p:nvPr>
        </p:nvSpPr>
        <p:spPr>
          <a:xfrm>
            <a:off x="762000" y="2286000"/>
            <a:ext cx="8382000" cy="1143000"/>
          </a:xfrm>
        </p:spPr>
        <p:txBody>
          <a:bodyPr/>
          <a:lstStyle>
            <a:lvl1pPr>
              <a:defRPr/>
            </a:lvl1pPr>
          </a:lstStyle>
          <a:p>
            <a:r>
              <a:rPr lang="ja-JP" altLang="en-US"/>
              <a:t>マスタ タイトルの書式設定</a:t>
            </a:r>
          </a:p>
        </p:txBody>
      </p:sp>
      <p:sp>
        <p:nvSpPr>
          <p:cNvPr id="5" name="Rectangle 1027"/>
          <p:cNvSpPr>
            <a:spLocks noGrp="1" noChangeArrowheads="1"/>
          </p:cNvSpPr>
          <p:nvPr>
            <p:ph type="dt" sz="half" idx="10"/>
          </p:nvPr>
        </p:nvSpPr>
        <p:spPr>
          <a:xfrm>
            <a:off x="762000" y="6248400"/>
            <a:ext cx="2057400" cy="457200"/>
          </a:xfrm>
        </p:spPr>
        <p:txBody>
          <a:bodyPr/>
          <a:lstStyle>
            <a:lvl1pPr>
              <a:defRPr/>
            </a:lvl1pPr>
          </a:lstStyle>
          <a:p>
            <a:pPr>
              <a:defRPr/>
            </a:pPr>
            <a:endParaRPr lang="en-US" altLang="ja-JP"/>
          </a:p>
        </p:txBody>
      </p:sp>
      <p:sp>
        <p:nvSpPr>
          <p:cNvPr id="6" name="Rectangle 1028"/>
          <p:cNvSpPr>
            <a:spLocks noGrp="1" noChangeArrowheads="1"/>
          </p:cNvSpPr>
          <p:nvPr>
            <p:ph type="ftr" sz="quarter" idx="11"/>
          </p:nvPr>
        </p:nvSpPr>
        <p:spPr>
          <a:xfrm>
            <a:off x="3429000" y="6248400"/>
            <a:ext cx="3048000" cy="457200"/>
          </a:xfrm>
        </p:spPr>
        <p:txBody>
          <a:bodyPr/>
          <a:lstStyle>
            <a:lvl1pPr>
              <a:defRPr/>
            </a:lvl1pPr>
          </a:lstStyle>
          <a:p>
            <a:pPr>
              <a:defRPr/>
            </a:pPr>
            <a:endParaRPr lang="en-US" altLang="ja-JP"/>
          </a:p>
        </p:txBody>
      </p:sp>
      <p:sp>
        <p:nvSpPr>
          <p:cNvPr id="7" name="Rectangle 1029"/>
          <p:cNvSpPr>
            <a:spLocks noGrp="1" noChangeArrowheads="1"/>
          </p:cNvSpPr>
          <p:nvPr>
            <p:ph type="sldNum" sz="quarter" idx="12"/>
          </p:nvPr>
        </p:nvSpPr>
        <p:spPr bwMode="auto">
          <a:xfrm>
            <a:off x="7086600" y="6248400"/>
            <a:ext cx="20574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defRPr>
            </a:lvl1pPr>
          </a:lstStyle>
          <a:p>
            <a:pPr>
              <a:defRPr/>
            </a:pPr>
            <a:fld id="{44236C1F-EDFC-46C1-ACDB-8BDD09AC3609}" type="slidenum">
              <a:rPr lang="en-US" altLang="ja-JP"/>
              <a:pPr>
                <a:defRPr/>
              </a:pPr>
              <a:t>‹#›</a:t>
            </a:fld>
            <a:endParaRPr lang="en-US" altLang="ja-JP"/>
          </a:p>
        </p:txBody>
      </p:sp>
    </p:spTree>
    <p:extLst>
      <p:ext uri="{BB962C8B-B14F-4D97-AF65-F5344CB8AC3E}">
        <p14:creationId xmlns:p14="http://schemas.microsoft.com/office/powerpoint/2010/main" val="2718849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940781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29500" y="0"/>
            <a:ext cx="2476500" cy="60960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0"/>
            <a:ext cx="7277100" cy="60960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130929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0"/>
            <a:ext cx="9906000" cy="60960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2528090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044510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947763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74295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0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709436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578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309279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4096755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329931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09078144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media/image1.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742950" y="1981200"/>
            <a:ext cx="84201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solidFill>
                  <a:schemeClr val="tx1"/>
                </a:solidFill>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ea typeface="ＭＳ Ｐゴシック" pitchFamily="50" charset="-128"/>
              </a:defRPr>
            </a:lvl1pPr>
          </a:lstStyle>
          <a:p>
            <a:pPr>
              <a:defRPr/>
            </a:pPr>
            <a:endParaRPr lang="en-US" altLang="ja-JP"/>
          </a:p>
        </p:txBody>
      </p:sp>
      <p:sp>
        <p:nvSpPr>
          <p:cNvPr id="2" name="Text Box 7"/>
          <p:cNvSpPr txBox="1">
            <a:spLocks noChangeArrowheads="1"/>
          </p:cNvSpPr>
          <p:nvPr userDrawn="1"/>
        </p:nvSpPr>
        <p:spPr bwMode="auto">
          <a:xfrm flipV="1">
            <a:off x="0" y="549275"/>
            <a:ext cx="9906000" cy="74613"/>
          </a:xfrm>
          <a:prstGeom prst="rect">
            <a:avLst/>
          </a:prstGeom>
          <a:solidFill>
            <a:srgbClr val="3399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anchor="ctr"/>
          <a:lstStyle>
            <a:lvl1pPr marL="900113" indent="-900113" algn="ctr" defTabSz="730250">
              <a:defRPr kumimoji="1" sz="1200">
                <a:solidFill>
                  <a:srgbClr val="CC0000"/>
                </a:solidFill>
                <a:latin typeface="Times New Roman" panose="02020603050405020304" pitchFamily="18" charset="0"/>
                <a:ea typeface="ＭＳ Ｐゴシック" panose="020B0600070205080204" pitchFamily="50" charset="-128"/>
              </a:defRPr>
            </a:lvl1pPr>
            <a:lvl2pPr marL="742950" indent="-285750" algn="ctr" defTabSz="730250">
              <a:defRPr kumimoji="1" sz="1200">
                <a:solidFill>
                  <a:srgbClr val="CC0000"/>
                </a:solidFill>
                <a:latin typeface="Times New Roman" panose="02020603050405020304" pitchFamily="18" charset="0"/>
                <a:ea typeface="ＭＳ Ｐゴシック" panose="020B0600070205080204" pitchFamily="50" charset="-128"/>
              </a:defRPr>
            </a:lvl2pPr>
            <a:lvl3pPr marL="1143000" indent="-228600" algn="ctr" defTabSz="730250">
              <a:defRPr kumimoji="1" sz="1200">
                <a:solidFill>
                  <a:srgbClr val="CC0000"/>
                </a:solidFill>
                <a:latin typeface="Times New Roman" panose="02020603050405020304" pitchFamily="18" charset="0"/>
                <a:ea typeface="ＭＳ Ｐゴシック" panose="020B0600070205080204" pitchFamily="50" charset="-128"/>
              </a:defRPr>
            </a:lvl3pPr>
            <a:lvl4pPr marL="1600200" indent="-228600" algn="ctr" defTabSz="730250">
              <a:defRPr kumimoji="1" sz="1200">
                <a:solidFill>
                  <a:srgbClr val="CC0000"/>
                </a:solidFill>
                <a:latin typeface="Times New Roman" panose="02020603050405020304" pitchFamily="18" charset="0"/>
                <a:ea typeface="ＭＳ Ｐゴシック" panose="020B0600070205080204" pitchFamily="50" charset="-128"/>
              </a:defRPr>
            </a:lvl4pPr>
            <a:lvl5pPr marL="2057400" indent="-228600" algn="ctr" defTabSz="730250">
              <a:defRPr kumimoji="1" sz="1200">
                <a:solidFill>
                  <a:srgbClr val="CC0000"/>
                </a:solidFill>
                <a:latin typeface="Times New Roman" panose="02020603050405020304" pitchFamily="18" charset="0"/>
                <a:ea typeface="ＭＳ Ｐゴシック" panose="020B0600070205080204" pitchFamily="50" charset="-128"/>
              </a:defRPr>
            </a:lvl5pPr>
            <a:lvl6pPr marL="2514600" indent="-228600" algn="ctr" defTabSz="730250" eaLnBrk="0" fontAlgn="base" hangingPunct="0">
              <a:spcBef>
                <a:spcPct val="0"/>
              </a:spcBef>
              <a:spcAft>
                <a:spcPct val="0"/>
              </a:spcAft>
              <a:defRPr kumimoji="1" sz="1200">
                <a:solidFill>
                  <a:srgbClr val="CC0000"/>
                </a:solidFill>
                <a:latin typeface="Times New Roman" panose="02020603050405020304" pitchFamily="18" charset="0"/>
                <a:ea typeface="ＭＳ Ｐゴシック" panose="020B0600070205080204" pitchFamily="50" charset="-128"/>
              </a:defRPr>
            </a:lvl6pPr>
            <a:lvl7pPr marL="2971800" indent="-228600" algn="ctr" defTabSz="730250" eaLnBrk="0" fontAlgn="base" hangingPunct="0">
              <a:spcBef>
                <a:spcPct val="0"/>
              </a:spcBef>
              <a:spcAft>
                <a:spcPct val="0"/>
              </a:spcAft>
              <a:defRPr kumimoji="1" sz="1200">
                <a:solidFill>
                  <a:srgbClr val="CC0000"/>
                </a:solidFill>
                <a:latin typeface="Times New Roman" panose="02020603050405020304" pitchFamily="18" charset="0"/>
                <a:ea typeface="ＭＳ Ｐゴシック" panose="020B0600070205080204" pitchFamily="50" charset="-128"/>
              </a:defRPr>
            </a:lvl7pPr>
            <a:lvl8pPr marL="3429000" indent="-228600" algn="ctr" defTabSz="730250" eaLnBrk="0" fontAlgn="base" hangingPunct="0">
              <a:spcBef>
                <a:spcPct val="0"/>
              </a:spcBef>
              <a:spcAft>
                <a:spcPct val="0"/>
              </a:spcAft>
              <a:defRPr kumimoji="1" sz="1200">
                <a:solidFill>
                  <a:srgbClr val="CC0000"/>
                </a:solidFill>
                <a:latin typeface="Times New Roman" panose="02020603050405020304" pitchFamily="18" charset="0"/>
                <a:ea typeface="ＭＳ Ｐゴシック" panose="020B0600070205080204" pitchFamily="50" charset="-128"/>
              </a:defRPr>
            </a:lvl8pPr>
            <a:lvl9pPr marL="3886200" indent="-228600" algn="ctr" defTabSz="730250" eaLnBrk="0" fontAlgn="base" hangingPunct="0">
              <a:spcBef>
                <a:spcPct val="0"/>
              </a:spcBef>
              <a:spcAft>
                <a:spcPct val="0"/>
              </a:spcAft>
              <a:defRPr kumimoji="1" sz="1200">
                <a:solidFill>
                  <a:srgbClr val="CC0000"/>
                </a:solidFill>
                <a:latin typeface="Times New Roman" panose="02020603050405020304" pitchFamily="18" charset="0"/>
                <a:ea typeface="ＭＳ Ｐゴシック" panose="020B0600070205080204" pitchFamily="50" charset="-128"/>
              </a:defRPr>
            </a:lvl9pPr>
          </a:lstStyle>
          <a:p>
            <a:pPr eaLnBrk="1" hangingPunct="1">
              <a:lnSpc>
                <a:spcPct val="80000"/>
              </a:lnSpc>
              <a:defRPr/>
            </a:pPr>
            <a:endParaRPr lang="ja-JP" altLang="ja-JP" sz="2400" b="1">
              <a:solidFill>
                <a:schemeClr val="tx1"/>
              </a:solidFill>
              <a:latin typeface="Arial" panose="020B0604020202020204" pitchFamily="34" charset="0"/>
              <a:ea typeface="HG丸ｺﾞｼｯｸM-PRO" panose="020F0600000000000000" pitchFamily="50" charset="-128"/>
            </a:endParaRPr>
          </a:p>
        </p:txBody>
      </p:sp>
      <p:sp>
        <p:nvSpPr>
          <p:cNvPr id="1030" name="Rectangle 2"/>
          <p:cNvSpPr>
            <a:spLocks noGrp="1" noChangeArrowheads="1"/>
          </p:cNvSpPr>
          <p:nvPr>
            <p:ph type="title"/>
          </p:nvPr>
        </p:nvSpPr>
        <p:spPr bwMode="auto">
          <a:xfrm>
            <a:off x="0" y="0"/>
            <a:ext cx="9906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1" name="Picture 13"/>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6619875" y="76200"/>
            <a:ext cx="3286125"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219" r:id="rId1"/>
    <p:sldLayoutId id="2147484208" r:id="rId2"/>
    <p:sldLayoutId id="2147484209" r:id="rId3"/>
    <p:sldLayoutId id="2147484210" r:id="rId4"/>
    <p:sldLayoutId id="2147484211" r:id="rId5"/>
    <p:sldLayoutId id="2147484212" r:id="rId6"/>
    <p:sldLayoutId id="2147484213" r:id="rId7"/>
    <p:sldLayoutId id="2147484214" r:id="rId8"/>
    <p:sldLayoutId id="2147484215" r:id="rId9"/>
    <p:sldLayoutId id="2147484216" r:id="rId10"/>
    <p:sldLayoutId id="2147484217" r:id="rId11"/>
    <p:sldLayoutId id="2147484218" r:id="rId12"/>
  </p:sldLayoutIdLst>
  <p:txStyles>
    <p:titleStyle>
      <a:lvl1pPr algn="l" rtl="0" eaLnBrk="0" fontAlgn="base" hangingPunct="0">
        <a:spcBef>
          <a:spcPct val="0"/>
        </a:spcBef>
        <a:spcAft>
          <a:spcPct val="0"/>
        </a:spcAft>
        <a:defRPr kumimoji="1" sz="2400">
          <a:solidFill>
            <a:schemeClr val="tx2"/>
          </a:solidFill>
          <a:latin typeface="+mj-lt"/>
          <a:ea typeface="+mj-ea"/>
          <a:cs typeface="+mj-cs"/>
        </a:defRPr>
      </a:lvl1pPr>
      <a:lvl2pPr algn="l" rtl="0" eaLnBrk="0" fontAlgn="base" hangingPunct="0">
        <a:spcBef>
          <a:spcPct val="0"/>
        </a:spcBef>
        <a:spcAft>
          <a:spcPct val="0"/>
        </a:spcAft>
        <a:defRPr kumimoji="1" sz="2400">
          <a:solidFill>
            <a:schemeClr val="tx2"/>
          </a:solidFill>
          <a:latin typeface="HG丸ｺﾞｼｯｸM-PRO" pitchFamily="50" charset="-128"/>
          <a:ea typeface="HG丸ｺﾞｼｯｸM-PRO" pitchFamily="50" charset="-128"/>
        </a:defRPr>
      </a:lvl2pPr>
      <a:lvl3pPr algn="l" rtl="0" eaLnBrk="0" fontAlgn="base" hangingPunct="0">
        <a:spcBef>
          <a:spcPct val="0"/>
        </a:spcBef>
        <a:spcAft>
          <a:spcPct val="0"/>
        </a:spcAft>
        <a:defRPr kumimoji="1" sz="2400">
          <a:solidFill>
            <a:schemeClr val="tx2"/>
          </a:solidFill>
          <a:latin typeface="HG丸ｺﾞｼｯｸM-PRO" pitchFamily="50" charset="-128"/>
          <a:ea typeface="HG丸ｺﾞｼｯｸM-PRO" pitchFamily="50" charset="-128"/>
        </a:defRPr>
      </a:lvl3pPr>
      <a:lvl4pPr algn="l" rtl="0" eaLnBrk="0" fontAlgn="base" hangingPunct="0">
        <a:spcBef>
          <a:spcPct val="0"/>
        </a:spcBef>
        <a:spcAft>
          <a:spcPct val="0"/>
        </a:spcAft>
        <a:defRPr kumimoji="1" sz="2400">
          <a:solidFill>
            <a:schemeClr val="tx2"/>
          </a:solidFill>
          <a:latin typeface="HG丸ｺﾞｼｯｸM-PRO" pitchFamily="50" charset="-128"/>
          <a:ea typeface="HG丸ｺﾞｼｯｸM-PRO" pitchFamily="50" charset="-128"/>
        </a:defRPr>
      </a:lvl4pPr>
      <a:lvl5pPr algn="l" rtl="0" eaLnBrk="0" fontAlgn="base" hangingPunct="0">
        <a:spcBef>
          <a:spcPct val="0"/>
        </a:spcBef>
        <a:spcAft>
          <a:spcPct val="0"/>
        </a:spcAft>
        <a:defRPr kumimoji="1" sz="2400">
          <a:solidFill>
            <a:schemeClr val="tx2"/>
          </a:solidFill>
          <a:latin typeface="HG丸ｺﾞｼｯｸM-PRO" pitchFamily="50" charset="-128"/>
          <a:ea typeface="HG丸ｺﾞｼｯｸM-PRO" pitchFamily="50" charset="-128"/>
        </a:defRPr>
      </a:lvl5pPr>
      <a:lvl6pPr marL="457200" algn="l" rtl="0" fontAlgn="base">
        <a:spcBef>
          <a:spcPct val="0"/>
        </a:spcBef>
        <a:spcAft>
          <a:spcPct val="0"/>
        </a:spcAft>
        <a:defRPr kumimoji="1" sz="2400">
          <a:solidFill>
            <a:schemeClr val="tx2"/>
          </a:solidFill>
          <a:latin typeface="HG丸ｺﾞｼｯｸM-PRO" pitchFamily="50" charset="-128"/>
          <a:ea typeface="HG丸ｺﾞｼｯｸM-PRO" pitchFamily="50" charset="-128"/>
        </a:defRPr>
      </a:lvl6pPr>
      <a:lvl7pPr marL="914400" algn="l" rtl="0" fontAlgn="base">
        <a:spcBef>
          <a:spcPct val="0"/>
        </a:spcBef>
        <a:spcAft>
          <a:spcPct val="0"/>
        </a:spcAft>
        <a:defRPr kumimoji="1" sz="2400">
          <a:solidFill>
            <a:schemeClr val="tx2"/>
          </a:solidFill>
          <a:latin typeface="HG丸ｺﾞｼｯｸM-PRO" pitchFamily="50" charset="-128"/>
          <a:ea typeface="HG丸ｺﾞｼｯｸM-PRO" pitchFamily="50" charset="-128"/>
        </a:defRPr>
      </a:lvl7pPr>
      <a:lvl8pPr marL="1371600" algn="l" rtl="0" fontAlgn="base">
        <a:spcBef>
          <a:spcPct val="0"/>
        </a:spcBef>
        <a:spcAft>
          <a:spcPct val="0"/>
        </a:spcAft>
        <a:defRPr kumimoji="1" sz="2400">
          <a:solidFill>
            <a:schemeClr val="tx2"/>
          </a:solidFill>
          <a:latin typeface="HG丸ｺﾞｼｯｸM-PRO" pitchFamily="50" charset="-128"/>
          <a:ea typeface="HG丸ｺﾞｼｯｸM-PRO" pitchFamily="50" charset="-128"/>
        </a:defRPr>
      </a:lvl8pPr>
      <a:lvl9pPr marL="1828800" algn="l" rtl="0" fontAlgn="base">
        <a:spcBef>
          <a:spcPct val="0"/>
        </a:spcBef>
        <a:spcAft>
          <a:spcPct val="0"/>
        </a:spcAft>
        <a:defRPr kumimoji="1" sz="2400">
          <a:solidFill>
            <a:schemeClr val="tx2"/>
          </a:solidFill>
          <a:latin typeface="HG丸ｺﾞｼｯｸM-PRO" pitchFamily="50" charset="-128"/>
          <a:ea typeface="HG丸ｺﾞｼｯｸM-PRO"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147" name="Rectangle 107"/>
          <p:cNvSpPr>
            <a:spLocks noChangeArrowheads="1"/>
          </p:cNvSpPr>
          <p:nvPr/>
        </p:nvSpPr>
        <p:spPr bwMode="auto">
          <a:xfrm>
            <a:off x="-21034" y="164076"/>
            <a:ext cx="9906000" cy="415836"/>
          </a:xfrm>
          <a:prstGeom prst="rect">
            <a:avLst/>
          </a:prstGeom>
          <a:noFill/>
          <a:ln w="9525">
            <a:noFill/>
            <a:miter lim="800000"/>
            <a:headEnd/>
            <a:tailEnd/>
          </a:ln>
          <a:effectLst/>
        </p:spPr>
        <p:txBody>
          <a:bodyPr/>
          <a:lstStyle/>
          <a:p>
            <a:pPr eaLnBrk="1" hangingPunct="1">
              <a:defRPr/>
            </a:pPr>
            <a:r>
              <a:rPr lang="ja-JP" altLang="en-US" sz="2000" dirty="0">
                <a:solidFill>
                  <a:schemeClr val="tx2"/>
                </a:solidFill>
                <a:latin typeface="HG丸ｺﾞｼｯｸM-PRO" pitchFamily="50" charset="-128"/>
                <a:ea typeface="HG丸ｺﾞｼｯｸM-PRO" pitchFamily="50" charset="-128"/>
              </a:rPr>
              <a:t>事業名：○○○○○○○○○○○○○</a:t>
            </a:r>
            <a:endParaRPr lang="en-US" altLang="ja-JP" sz="2000" dirty="0">
              <a:solidFill>
                <a:schemeClr val="tx2"/>
              </a:solidFill>
              <a:latin typeface="HG丸ｺﾞｼｯｸM-PRO" pitchFamily="50" charset="-128"/>
              <a:ea typeface="HG丸ｺﾞｼｯｸM-PRO" pitchFamily="50" charset="-128"/>
            </a:endParaRPr>
          </a:p>
        </p:txBody>
      </p:sp>
      <p:sp>
        <p:nvSpPr>
          <p:cNvPr id="343" name="角丸四角形 342"/>
          <p:cNvSpPr/>
          <p:nvPr/>
        </p:nvSpPr>
        <p:spPr>
          <a:xfrm>
            <a:off x="57944" y="1784910"/>
            <a:ext cx="9748044" cy="3712299"/>
          </a:xfrm>
          <a:prstGeom prst="roundRect">
            <a:avLst>
              <a:gd name="adj" fmla="val 1916"/>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sp>
        <p:nvSpPr>
          <p:cNvPr id="5131" name="テキスト ボックス 345"/>
          <p:cNvSpPr txBox="1">
            <a:spLocks noChangeArrowheads="1"/>
          </p:cNvSpPr>
          <p:nvPr/>
        </p:nvSpPr>
        <p:spPr bwMode="auto">
          <a:xfrm>
            <a:off x="4274288" y="1724507"/>
            <a:ext cx="1052623" cy="338554"/>
          </a:xfrm>
          <a:prstGeom prst="rect">
            <a:avLst/>
          </a:prstGeom>
          <a:solidFill>
            <a:srgbClr val="CCFFCC"/>
          </a:solidFill>
          <a:ln w="12700">
            <a:solidFill>
              <a:schemeClr val="tx1"/>
            </a:solidFill>
            <a:miter lim="800000"/>
            <a:headEnd/>
            <a:tailEnd/>
          </a:ln>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a:spcBef>
                <a:spcPct val="0"/>
              </a:spcBef>
              <a:buFontTx/>
              <a:buNone/>
            </a:pPr>
            <a:r>
              <a:rPr lang="ja-JP" altLang="en-US" sz="1600" dirty="0">
                <a:solidFill>
                  <a:srgbClr val="000000"/>
                </a:solidFill>
                <a:latin typeface="+mj-ea"/>
                <a:ea typeface="+mj-ea"/>
              </a:rPr>
              <a:t>概要図</a:t>
            </a:r>
          </a:p>
        </p:txBody>
      </p:sp>
      <p:sp>
        <p:nvSpPr>
          <p:cNvPr id="101" name="角丸四角形 100"/>
          <p:cNvSpPr/>
          <p:nvPr/>
        </p:nvSpPr>
        <p:spPr>
          <a:xfrm>
            <a:off x="61913" y="744776"/>
            <a:ext cx="2591893" cy="945801"/>
          </a:xfrm>
          <a:prstGeom prst="roundRect">
            <a:avLst>
              <a:gd name="adj" fmla="val 5398"/>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02" name="テキスト ボックス 101"/>
          <p:cNvSpPr txBox="1"/>
          <p:nvPr/>
        </p:nvSpPr>
        <p:spPr>
          <a:xfrm>
            <a:off x="122238" y="686953"/>
            <a:ext cx="941387" cy="307975"/>
          </a:xfrm>
          <a:prstGeom prst="rect">
            <a:avLst/>
          </a:prstGeom>
          <a:solidFill>
            <a:srgbClr val="CCFFCC"/>
          </a:solidFill>
          <a:ln w="12700">
            <a:solidFill>
              <a:schemeClr val="tx1"/>
            </a:solidFill>
          </a:ln>
          <a:effectLst/>
        </p:spPr>
        <p:style>
          <a:lnRef idx="1">
            <a:schemeClr val="accent4"/>
          </a:lnRef>
          <a:fillRef idx="2">
            <a:schemeClr val="accent4"/>
          </a:fillRef>
          <a:effectRef idx="1">
            <a:schemeClr val="accent4"/>
          </a:effectRef>
          <a:fontRef idx="minor">
            <a:schemeClr val="dk1"/>
          </a:fontRef>
        </p:style>
        <p:txBody>
          <a:bodyPr>
            <a:spAutoFit/>
          </a:bodyPr>
          <a:lstStyle/>
          <a:p>
            <a:pPr algn="ctr">
              <a:defRPr/>
            </a:pPr>
            <a:r>
              <a:rPr lang="ja-JP" altLang="en-US" sz="1400" dirty="0">
                <a:solidFill>
                  <a:prstClr val="black"/>
                </a:solidFill>
                <a:latin typeface="+mj-ea"/>
                <a:ea typeface="+mj-ea"/>
                <a:cs typeface="ＭＳ Ｐゴシック" charset="0"/>
              </a:rPr>
              <a:t>事業者</a:t>
            </a:r>
          </a:p>
        </p:txBody>
      </p:sp>
      <p:sp>
        <p:nvSpPr>
          <p:cNvPr id="104" name="角丸四角形 103"/>
          <p:cNvSpPr/>
          <p:nvPr/>
        </p:nvSpPr>
        <p:spPr>
          <a:xfrm>
            <a:off x="2714131" y="744776"/>
            <a:ext cx="7091857" cy="945801"/>
          </a:xfrm>
          <a:prstGeom prst="roundRect">
            <a:avLst>
              <a:gd name="adj" fmla="val 818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05" name="テキスト ボックス 104"/>
          <p:cNvSpPr txBox="1"/>
          <p:nvPr/>
        </p:nvSpPr>
        <p:spPr>
          <a:xfrm>
            <a:off x="2866091" y="650443"/>
            <a:ext cx="935038" cy="307777"/>
          </a:xfrm>
          <a:prstGeom prst="rect">
            <a:avLst/>
          </a:prstGeom>
          <a:solidFill>
            <a:srgbClr val="CCFFCC"/>
          </a:solidFill>
          <a:ln w="12700">
            <a:solidFill>
              <a:schemeClr val="tx1"/>
            </a:solidFill>
          </a:ln>
          <a:effectLst/>
        </p:spPr>
        <p:style>
          <a:lnRef idx="1">
            <a:schemeClr val="accent4"/>
          </a:lnRef>
          <a:fillRef idx="2">
            <a:schemeClr val="accent4"/>
          </a:fillRef>
          <a:effectRef idx="1">
            <a:schemeClr val="accent4"/>
          </a:effectRef>
          <a:fontRef idx="minor">
            <a:schemeClr val="dk1"/>
          </a:fontRef>
        </p:style>
        <p:txBody>
          <a:bodyPr>
            <a:spAutoFit/>
          </a:bodyPr>
          <a:lstStyle/>
          <a:p>
            <a:pPr algn="ctr">
              <a:defRPr/>
            </a:pPr>
            <a:r>
              <a:rPr lang="ja-JP" altLang="en-US" sz="1400" dirty="0">
                <a:solidFill>
                  <a:prstClr val="black"/>
                </a:solidFill>
                <a:latin typeface="+mj-ea"/>
                <a:ea typeface="+mj-ea"/>
                <a:cs typeface="ＭＳ Ｐゴシック" charset="0"/>
              </a:rPr>
              <a:t>事業概要</a:t>
            </a:r>
          </a:p>
        </p:txBody>
      </p:sp>
      <p:sp>
        <p:nvSpPr>
          <p:cNvPr id="106" name="角丸四角形 105"/>
          <p:cNvSpPr/>
          <p:nvPr/>
        </p:nvSpPr>
        <p:spPr>
          <a:xfrm>
            <a:off x="70107" y="5557611"/>
            <a:ext cx="5591969" cy="1277143"/>
          </a:xfrm>
          <a:prstGeom prst="roundRect">
            <a:avLst>
              <a:gd name="adj" fmla="val 6449"/>
            </a:avLst>
          </a:prstGeom>
          <a:noFill/>
          <a:ln w="9525" cap="flat" cmpd="sng" algn="ctr">
            <a:solidFill>
              <a:sysClr val="windowText" lastClr="000000"/>
            </a:solidFill>
            <a:prstDash val="solid"/>
          </a:ln>
          <a:effectLst/>
        </p:spPr>
        <p:txBody>
          <a:bodyPr anchor="ctr"/>
          <a:lstStyle/>
          <a:p>
            <a:pPr>
              <a:defRPr/>
            </a:pPr>
            <a:endParaRPr kumimoji="0" lang="en-US" altLang="ja-JP" kern="0" dirty="0">
              <a:solidFill>
                <a:schemeClr val="tx1"/>
              </a:solidFill>
              <a:latin typeface="+mj-lt"/>
              <a:ea typeface="ＭＳ Ｐゴシック"/>
            </a:endParaRPr>
          </a:p>
          <a:p>
            <a:pPr>
              <a:defRPr/>
            </a:pPr>
            <a:r>
              <a:rPr kumimoji="0" lang="ja-JP" altLang="en-US" kern="0" dirty="0">
                <a:solidFill>
                  <a:schemeClr val="tx1"/>
                </a:solidFill>
                <a:latin typeface="+mj-lt"/>
                <a:ea typeface="ＭＳ Ｐゴシック"/>
              </a:rPr>
              <a:t>◆</a:t>
            </a:r>
            <a:endParaRPr kumimoji="0" lang="en-US" altLang="ja-JP" kern="0" dirty="0">
              <a:solidFill>
                <a:schemeClr val="tx1"/>
              </a:solidFill>
              <a:latin typeface="+mj-lt"/>
              <a:ea typeface="ＭＳ Ｐゴシック"/>
            </a:endParaRPr>
          </a:p>
          <a:p>
            <a:pPr>
              <a:defRPr/>
            </a:pPr>
            <a:r>
              <a:rPr kumimoji="0" lang="ja-JP" altLang="en-US" kern="0" dirty="0">
                <a:solidFill>
                  <a:schemeClr val="tx1"/>
                </a:solidFill>
                <a:latin typeface="+mj-lt"/>
                <a:ea typeface="ＭＳ Ｐゴシック"/>
              </a:rPr>
              <a:t>◆</a:t>
            </a:r>
            <a:endParaRPr kumimoji="0" lang="en-US" altLang="ja-JP" kern="0" dirty="0">
              <a:solidFill>
                <a:schemeClr val="tx1"/>
              </a:solidFill>
              <a:latin typeface="+mj-lt"/>
              <a:ea typeface="ＭＳ Ｐゴシック"/>
            </a:endParaRPr>
          </a:p>
          <a:p>
            <a:pPr>
              <a:defRPr/>
            </a:pPr>
            <a:r>
              <a:rPr kumimoji="0" lang="ja-JP" altLang="en-US" kern="0" dirty="0">
                <a:solidFill>
                  <a:schemeClr val="tx1"/>
                </a:solidFill>
                <a:latin typeface="+mj-lt"/>
                <a:ea typeface="ＭＳ Ｐゴシック"/>
              </a:rPr>
              <a:t>◆</a:t>
            </a:r>
            <a:endParaRPr kumimoji="0" lang="en-US" altLang="ja-JP" kern="0" dirty="0">
              <a:solidFill>
                <a:schemeClr val="tx1"/>
              </a:solidFill>
              <a:latin typeface="+mj-lt"/>
              <a:ea typeface="ＭＳ Ｐゴシック"/>
            </a:endParaRPr>
          </a:p>
        </p:txBody>
      </p:sp>
      <p:sp>
        <p:nvSpPr>
          <p:cNvPr id="107" name="テキスト ボックス 106"/>
          <p:cNvSpPr txBox="1"/>
          <p:nvPr/>
        </p:nvSpPr>
        <p:spPr>
          <a:xfrm>
            <a:off x="122238" y="5497211"/>
            <a:ext cx="719137" cy="307975"/>
          </a:xfrm>
          <a:prstGeom prst="rect">
            <a:avLst/>
          </a:prstGeom>
          <a:solidFill>
            <a:srgbClr val="CCFFCC"/>
          </a:solidFill>
          <a:ln w="12700">
            <a:solidFill>
              <a:sysClr val="windowText" lastClr="000000"/>
            </a:solidFill>
          </a:ln>
        </p:spPr>
        <p:txBody>
          <a:bodyPr>
            <a:spAutoFit/>
          </a:bodyPr>
          <a:lstStyle/>
          <a:p>
            <a:pPr algn="ctr">
              <a:defRPr/>
            </a:pPr>
            <a:r>
              <a:rPr kumimoji="0" lang="ja-JP" altLang="en-US" sz="1400" kern="0" dirty="0">
                <a:solidFill>
                  <a:prstClr val="black"/>
                </a:solidFill>
                <a:latin typeface="HG丸ｺﾞｼｯｸM-PRO" panose="020F0600000000000000" pitchFamily="50" charset="-128"/>
                <a:ea typeface="HG丸ｺﾞｼｯｸM-PRO" panose="020F0600000000000000" pitchFamily="50" charset="-128"/>
              </a:rPr>
              <a:t>特徴</a:t>
            </a:r>
          </a:p>
        </p:txBody>
      </p:sp>
      <p:sp>
        <p:nvSpPr>
          <p:cNvPr id="108" name="角丸四角形 107"/>
          <p:cNvSpPr/>
          <p:nvPr/>
        </p:nvSpPr>
        <p:spPr>
          <a:xfrm>
            <a:off x="5691982" y="5557612"/>
            <a:ext cx="4114006" cy="1277142"/>
          </a:xfrm>
          <a:prstGeom prst="roundRect">
            <a:avLst>
              <a:gd name="adj" fmla="val 4703"/>
            </a:avLst>
          </a:prstGeom>
          <a:noFill/>
          <a:ln w="9525" cap="flat" cmpd="sng" algn="ctr">
            <a:solidFill>
              <a:sysClr val="windowText" lastClr="000000"/>
            </a:solidFill>
            <a:prstDash val="solid"/>
          </a:ln>
          <a:effectLst/>
        </p:spPr>
        <p:txBody>
          <a:bodyPr anchor="ctr"/>
          <a:lstStyle/>
          <a:p>
            <a:pPr marL="171450" indent="-171450">
              <a:buFont typeface="Wingdings" panose="05000000000000000000" pitchFamily="2" charset="2"/>
              <a:buChar char="u"/>
              <a:defRPr/>
            </a:pPr>
            <a:endParaRPr kumimoji="0" lang="en-US" altLang="ja-JP" kern="0" dirty="0">
              <a:solidFill>
                <a:schemeClr val="tx1"/>
              </a:solidFill>
              <a:latin typeface="+mj-ea"/>
              <a:ea typeface="+mj-ea"/>
            </a:endParaRPr>
          </a:p>
          <a:p>
            <a:pPr marL="171450" indent="-171450">
              <a:buFont typeface="Wingdings" panose="05000000000000000000" pitchFamily="2" charset="2"/>
              <a:buChar char="u"/>
              <a:defRPr/>
            </a:pPr>
            <a:r>
              <a:rPr kumimoji="0" lang="en-US" altLang="ja-JP" kern="0" dirty="0">
                <a:solidFill>
                  <a:schemeClr val="tx1"/>
                </a:solidFill>
                <a:latin typeface="+mj-ea"/>
                <a:ea typeface="+mj-ea"/>
              </a:rPr>
              <a:t>CO</a:t>
            </a:r>
            <a:r>
              <a:rPr kumimoji="0" lang="ja-JP" altLang="en-US" kern="0" dirty="0">
                <a:solidFill>
                  <a:schemeClr val="tx1"/>
                </a:solidFill>
                <a:latin typeface="+mj-ea"/>
                <a:ea typeface="+mj-ea"/>
              </a:rPr>
              <a:t>₂削減量：○○</a:t>
            </a:r>
            <a:r>
              <a:rPr kumimoji="0" lang="en-US" altLang="ja-JP" kern="0" dirty="0">
                <a:solidFill>
                  <a:schemeClr val="tx1"/>
                </a:solidFill>
                <a:latin typeface="+mj-ea"/>
                <a:ea typeface="+mj-ea"/>
              </a:rPr>
              <a:t>t-CO</a:t>
            </a:r>
            <a:r>
              <a:rPr kumimoji="0" lang="ja-JP" altLang="en-US" kern="0" dirty="0">
                <a:solidFill>
                  <a:schemeClr val="tx1"/>
                </a:solidFill>
                <a:latin typeface="+mj-ea"/>
                <a:ea typeface="+mj-ea"/>
              </a:rPr>
              <a:t>₂／年（○％）削減</a:t>
            </a:r>
            <a:endParaRPr kumimoji="0" lang="en-US" altLang="ja-JP" kern="0" dirty="0">
              <a:solidFill>
                <a:schemeClr val="tx1"/>
              </a:solidFill>
              <a:latin typeface="+mj-ea"/>
              <a:ea typeface="+mj-ea"/>
            </a:endParaRPr>
          </a:p>
          <a:p>
            <a:pPr marL="171450" indent="-171450">
              <a:buFont typeface="Wingdings" panose="05000000000000000000" pitchFamily="2" charset="2"/>
              <a:buChar char="u"/>
              <a:defRPr/>
            </a:pPr>
            <a:r>
              <a:rPr kumimoji="0" lang="ja-JP" altLang="en-US" kern="0" dirty="0">
                <a:solidFill>
                  <a:schemeClr val="tx1"/>
                </a:solidFill>
                <a:latin typeface="+mj-ea"/>
                <a:ea typeface="+mj-ea"/>
              </a:rPr>
              <a:t>実車率：○○％向上</a:t>
            </a:r>
            <a:endParaRPr kumimoji="0" lang="en-US" altLang="ja-JP" kern="0" dirty="0">
              <a:solidFill>
                <a:schemeClr val="tx1"/>
              </a:solidFill>
              <a:latin typeface="+mj-ea"/>
              <a:ea typeface="+mj-ea"/>
            </a:endParaRPr>
          </a:p>
          <a:p>
            <a:pPr marL="171450" indent="-171450">
              <a:buFont typeface="Wingdings" panose="05000000000000000000" pitchFamily="2" charset="2"/>
              <a:buChar char="u"/>
              <a:defRPr/>
            </a:pPr>
            <a:r>
              <a:rPr kumimoji="0" lang="ja-JP" altLang="en-US" kern="0" dirty="0">
                <a:solidFill>
                  <a:schemeClr val="tx1"/>
                </a:solidFill>
                <a:latin typeface="+mj-ea"/>
                <a:ea typeface="+mj-ea"/>
              </a:rPr>
              <a:t>積載率：○○％向上</a:t>
            </a:r>
          </a:p>
        </p:txBody>
      </p:sp>
      <p:sp>
        <p:nvSpPr>
          <p:cNvPr id="109" name="テキスト ボックス 108"/>
          <p:cNvSpPr txBox="1"/>
          <p:nvPr/>
        </p:nvSpPr>
        <p:spPr>
          <a:xfrm>
            <a:off x="5714207" y="5497210"/>
            <a:ext cx="720725" cy="307975"/>
          </a:xfrm>
          <a:prstGeom prst="rect">
            <a:avLst/>
          </a:prstGeom>
          <a:solidFill>
            <a:srgbClr val="CCFFCC"/>
          </a:solidFill>
          <a:ln w="12700">
            <a:solidFill>
              <a:sysClr val="windowText" lastClr="000000"/>
            </a:solidFill>
          </a:ln>
        </p:spPr>
        <p:txBody>
          <a:bodyPr>
            <a:spAutoFit/>
          </a:bodyPr>
          <a:lstStyle/>
          <a:p>
            <a:pPr algn="ctr">
              <a:defRPr/>
            </a:pPr>
            <a:r>
              <a:rPr kumimoji="0" lang="ja-JP" altLang="en-US" sz="1400" kern="0" dirty="0">
                <a:solidFill>
                  <a:prstClr val="black"/>
                </a:solidFill>
                <a:latin typeface="HG丸ｺﾞｼｯｸM-PRO" panose="020F0600000000000000" pitchFamily="50" charset="-128"/>
                <a:ea typeface="HG丸ｺﾞｼｯｸM-PRO" panose="020F0600000000000000" pitchFamily="50" charset="-128"/>
              </a:rPr>
              <a:t>効果</a:t>
            </a:r>
          </a:p>
        </p:txBody>
      </p:sp>
      <p:sp>
        <p:nvSpPr>
          <p:cNvPr id="2" name="テキスト ボックス 1"/>
          <p:cNvSpPr txBox="1"/>
          <p:nvPr/>
        </p:nvSpPr>
        <p:spPr>
          <a:xfrm>
            <a:off x="1560839" y="2721628"/>
            <a:ext cx="7747934" cy="1554272"/>
          </a:xfrm>
          <a:prstGeom prst="rect">
            <a:avLst/>
          </a:prstGeom>
          <a:solidFill>
            <a:schemeClr val="bg1"/>
          </a:solidFill>
          <a:ln>
            <a:solidFill>
              <a:srgbClr val="FF0000"/>
            </a:solidFill>
          </a:ln>
        </p:spPr>
        <p:txBody>
          <a:bodyPr wrap="square" rtlCol="0">
            <a:spAutoFit/>
          </a:bodyPr>
          <a:lstStyle/>
          <a:p>
            <a:r>
              <a:rPr kumimoji="1" lang="ja-JP" altLang="en-US" sz="1800" dirty="0">
                <a:solidFill>
                  <a:schemeClr val="tx1"/>
                </a:solidFill>
              </a:rPr>
              <a:t>国交省と経産省からプレスリリースされている昨年度表彰案件の事業概要資料を参考に記入をお願いいたします。</a:t>
            </a:r>
            <a:endParaRPr lang="en-US" altLang="ja-JP" sz="1800" dirty="0">
              <a:solidFill>
                <a:schemeClr val="tx1"/>
              </a:solidFill>
            </a:endParaRPr>
          </a:p>
          <a:p>
            <a:r>
              <a:rPr kumimoji="1" lang="en-US" altLang="ja-JP" sz="500" dirty="0">
                <a:solidFill>
                  <a:schemeClr val="tx1"/>
                </a:solidFill>
              </a:rPr>
              <a:t> </a:t>
            </a:r>
          </a:p>
          <a:p>
            <a:r>
              <a:rPr kumimoji="1" lang="ja-JP" altLang="en-US" sz="1800" dirty="0">
                <a:solidFill>
                  <a:schemeClr val="tx1"/>
                </a:solidFill>
              </a:rPr>
              <a:t>令和</a:t>
            </a:r>
            <a:r>
              <a:rPr kumimoji="1" lang="en-US" altLang="ja-JP" sz="1800" dirty="0">
                <a:solidFill>
                  <a:schemeClr val="tx1"/>
                </a:solidFill>
              </a:rPr>
              <a:t>6</a:t>
            </a:r>
            <a:r>
              <a:rPr kumimoji="1" lang="ja-JP" altLang="en-US" sz="1800" dirty="0">
                <a:solidFill>
                  <a:schemeClr val="tx1"/>
                </a:solidFill>
              </a:rPr>
              <a:t>年度表彰　事業概要：</a:t>
            </a:r>
            <a:endParaRPr kumimoji="1" lang="en-US" altLang="ja-JP" sz="1800" dirty="0">
              <a:solidFill>
                <a:schemeClr val="tx1"/>
              </a:solidFill>
            </a:endParaRPr>
          </a:p>
          <a:p>
            <a:r>
              <a:rPr kumimoji="1" lang="ja-JP" altLang="en-US" sz="1800" dirty="0">
                <a:solidFill>
                  <a:schemeClr val="tx1"/>
                </a:solidFill>
              </a:rPr>
              <a:t>（国交省）</a:t>
            </a:r>
            <a:r>
              <a:rPr lang="en-US" altLang="ja-JP" sz="1800" dirty="0">
                <a:solidFill>
                  <a:schemeClr val="tx1"/>
                </a:solidFill>
              </a:rPr>
              <a:t>https://www.mlit.go.jp/report/press/content/001847388.pdf</a:t>
            </a:r>
          </a:p>
          <a:p>
            <a:r>
              <a:rPr kumimoji="1" lang="ja-JP" altLang="en-US" sz="1800" dirty="0">
                <a:solidFill>
                  <a:schemeClr val="tx1"/>
                </a:solidFill>
              </a:rPr>
              <a:t>（経産省）</a:t>
            </a:r>
            <a:r>
              <a:rPr kumimoji="1" lang="en-US" altLang="ja-JP" sz="1800" dirty="0">
                <a:solidFill>
                  <a:schemeClr val="tx1"/>
                </a:solidFill>
              </a:rPr>
              <a:t>https://www.meti.go.jp/press/2024/12/20241206002/20241206002-2.pdf</a:t>
            </a:r>
          </a:p>
        </p:txBody>
      </p:sp>
      <p:sp>
        <p:nvSpPr>
          <p:cNvPr id="3" name="テキスト ボックス 2"/>
          <p:cNvSpPr txBox="1"/>
          <p:nvPr/>
        </p:nvSpPr>
        <p:spPr>
          <a:xfrm>
            <a:off x="11094" y="-788"/>
            <a:ext cx="1195167" cy="307777"/>
          </a:xfrm>
          <a:prstGeom prst="rect">
            <a:avLst/>
          </a:prstGeom>
          <a:noFill/>
        </p:spPr>
        <p:txBody>
          <a:bodyPr wrap="square" rtlCol="0">
            <a:spAutoFit/>
          </a:bodyPr>
          <a:lstStyle/>
          <a:p>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令和</a:t>
            </a:r>
            <a:r>
              <a:rPr kumimoji="1" lang="en-US" altLang="ja-JP" sz="1400" b="1" dirty="0">
                <a:solidFill>
                  <a:schemeClr val="tx1"/>
                </a:solidFill>
                <a:latin typeface="HG丸ｺﾞｼｯｸM-PRO" panose="020F0600000000000000" pitchFamily="50" charset="-128"/>
                <a:ea typeface="HG丸ｺﾞｼｯｸM-PRO" panose="020F0600000000000000" pitchFamily="50" charset="-128"/>
              </a:rPr>
              <a:t>7</a:t>
            </a:r>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年度</a:t>
            </a:r>
          </a:p>
        </p:txBody>
      </p:sp>
      <p:sp>
        <p:nvSpPr>
          <p:cNvPr id="15" name="テキスト ボックス 345"/>
          <p:cNvSpPr txBox="1">
            <a:spLocks noChangeArrowheads="1"/>
          </p:cNvSpPr>
          <p:nvPr/>
        </p:nvSpPr>
        <p:spPr bwMode="auto">
          <a:xfrm>
            <a:off x="82062" y="1824551"/>
            <a:ext cx="994586" cy="338554"/>
          </a:xfrm>
          <a:prstGeom prst="rect">
            <a:avLst/>
          </a:prstGeom>
          <a:solidFill>
            <a:srgbClr val="CCFFCC"/>
          </a:solidFill>
          <a:ln w="12700">
            <a:solidFill>
              <a:schemeClr val="tx1"/>
            </a:solidFill>
            <a:miter lim="800000"/>
            <a:headEnd/>
            <a:tailEnd/>
          </a:ln>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a:spcBef>
                <a:spcPct val="0"/>
              </a:spcBef>
              <a:buFontTx/>
              <a:buNone/>
            </a:pPr>
            <a:r>
              <a:rPr lang="ja-JP" altLang="en-US" sz="1600" dirty="0">
                <a:solidFill>
                  <a:srgbClr val="000000"/>
                </a:solidFill>
                <a:latin typeface="+mj-ea"/>
                <a:ea typeface="+mj-ea"/>
              </a:rPr>
              <a:t>実施前</a:t>
            </a:r>
          </a:p>
        </p:txBody>
      </p:sp>
      <p:sp>
        <p:nvSpPr>
          <p:cNvPr id="16" name="テキスト ボックス 345"/>
          <p:cNvSpPr txBox="1">
            <a:spLocks noChangeArrowheads="1"/>
          </p:cNvSpPr>
          <p:nvPr/>
        </p:nvSpPr>
        <p:spPr bwMode="auto">
          <a:xfrm>
            <a:off x="95086" y="3673827"/>
            <a:ext cx="968539" cy="338554"/>
          </a:xfrm>
          <a:prstGeom prst="rect">
            <a:avLst/>
          </a:prstGeom>
          <a:solidFill>
            <a:srgbClr val="CCFFCC"/>
          </a:solidFill>
          <a:ln w="12700">
            <a:solidFill>
              <a:schemeClr val="tx1"/>
            </a:solidFill>
            <a:miter lim="800000"/>
            <a:headEnd/>
            <a:tailEnd/>
          </a:ln>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a:spcBef>
                <a:spcPct val="0"/>
              </a:spcBef>
              <a:buFontTx/>
              <a:buNone/>
            </a:pPr>
            <a:r>
              <a:rPr lang="ja-JP" altLang="en-US" sz="1600" dirty="0">
                <a:solidFill>
                  <a:srgbClr val="000000"/>
                </a:solidFill>
                <a:latin typeface="+mj-ea"/>
                <a:ea typeface="+mj-ea"/>
              </a:rPr>
              <a:t>実施後</a:t>
            </a:r>
          </a:p>
        </p:txBody>
      </p:sp>
    </p:spTree>
  </p:cSld>
  <p:clrMapOvr>
    <a:masterClrMapping/>
  </p:clrMapOvr>
</p:sld>
</file>

<file path=ppt/theme/theme1.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HG丸ｺﾞｼｯｸM-PRO"/>
        <a:ea typeface="HG丸ｺﾞｼｯｸM-PRO"/>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FF"/>
        </a:solidFill>
        <a:ln w="31750" algn="ctr">
          <a:solidFill>
            <a:srgbClr val="FF0000"/>
          </a:solidFill>
          <a:round/>
          <a:headEnd/>
          <a:tailEnd/>
        </a:ln>
      </a:spPr>
      <a:bodyPr anchor="ctr"/>
      <a:lstStyle>
        <a:defPPr>
          <a:defRPr b="1" dirty="0" smtClean="0">
            <a:solidFill>
              <a:schemeClr val="tx1"/>
            </a:solidFill>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200" b="0" i="0" u="none" strike="noStrike" cap="none" normalizeH="0" baseline="0" smtClean="0">
            <a:ln>
              <a:noFill/>
            </a:ln>
            <a:solidFill>
              <a:srgbClr val="CC0000"/>
            </a:solidFill>
            <a:effectLst/>
            <a:latin typeface="Times New Roman" pitchFamily="18" charset="0"/>
            <a:ea typeface="ＭＳ Ｐゴシック" pitchFamily="50"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122</Words>
  <PresentationFormat>A4 210 x 297 mm</PresentationFormat>
  <Paragraphs>23</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ＭＳ Ｐゴシック</vt:lpstr>
      <vt:lpstr>Arial</vt:lpstr>
      <vt:lpstr>Times New Roman</vt:lpstr>
      <vt:lpstr>Wingdings</vt:lpstr>
      <vt:lpstr>標準デザイン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