
<file path=[Content_Types].xml><?xml version="1.0" encoding="utf-8"?>
<Types xmlns="http://schemas.openxmlformats.org/package/2006/content-types">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p:sldMasterIdLst>
    <p:sldMasterId id="2147483677" r:id="rId1"/>
  </p:sldMasterIdLst>
  <p:notesMasterIdLst>
    <p:notesMasterId r:id="rId8"/>
  </p:notesMasterIdLst>
  <p:sldIdLst>
    <p:sldId id="256" r:id="rId2"/>
    <p:sldId id="279" r:id="rId3"/>
    <p:sldId id="306" r:id="rId4"/>
    <p:sldId id="300" r:id="rId5"/>
    <p:sldId id="307" r:id="rId6"/>
    <p:sldId id="308" r:id="rId7"/>
  </p:sldIdLst>
  <p:sldSz cx="9144000" cy="6858000" type="screen4x3"/>
  <p:notesSz cx="12192000" cy="6858000"/>
  <p:defaultTextStyle>
    <a:defPPr>
      <a:defRPr kern="0"/>
    </a:def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D29D6CD-A3F3-3DFA-1F72-52CE04C729D0}" name="　" initials="　" userId="　" providerId="None"/>
  <p188:author id="{CB8AFFE3-A247-D7A3-4BE2-6210DCED8DA2}" name="事務局User1" initials="事務局User1" userId="事務局User1"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0028"/>
    <a:srgbClr val="ECCFBC"/>
    <a:srgbClr val="FFFFCC"/>
    <a:srgbClr val="FF6600"/>
    <a:srgbClr val="FF00FF"/>
    <a:srgbClr val="FF66FF"/>
    <a:srgbClr val="FF99CC"/>
    <a:srgbClr val="2CAA32"/>
    <a:srgbClr val="FD64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36" autoAdjust="0"/>
    <p:restoredTop sz="92000" autoAdjust="0"/>
  </p:normalViewPr>
  <p:slideViewPr>
    <p:cSldViewPr snapToGrid="0">
      <p:cViewPr varScale="1">
        <p:scale>
          <a:sx n="102" d="100"/>
          <a:sy n="102" d="100"/>
        </p:scale>
        <p:origin x="894" y="78"/>
      </p:cViewPr>
      <p:guideLst/>
    </p:cSldViewPr>
  </p:slideViewPr>
  <p:notesTextViewPr>
    <p:cViewPr>
      <p:scale>
        <a:sx n="100" d="100"/>
        <a:sy n="100" d="100"/>
      </p:scale>
      <p:origin x="0" y="0"/>
    </p:cViewPr>
  </p:notesTextViewPr>
  <p:sorterViewPr>
    <p:cViewPr>
      <p:scale>
        <a:sx n="80" d="100"/>
        <a:sy n="80" d="100"/>
      </p:scale>
      <p:origin x="0" y="0"/>
    </p:cViewPr>
  </p:sorter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notesMasters/notesMaster1.xml" Type="http://schemas.openxmlformats.org/officeDocument/2006/relationships/notesMaster"/><Relationship Id="rId9" Target="presProps.xml" Type="http://schemas.openxmlformats.org/officeDocument/2006/relationships/pres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50621446-4CEB-0145-AC85-A99456590DF7}" type="datetimeFigureOut">
              <a:rPr kumimoji="1" lang="ja-JP" altLang="en-US" smtClean="0"/>
              <a:t>2025/8/20</a:t>
            </a:fld>
            <a:endParaRPr kumimoji="1" lang="ja-JP" altLang="en-US"/>
          </a:p>
        </p:txBody>
      </p:sp>
      <p:sp>
        <p:nvSpPr>
          <p:cNvPr id="4" name="スライド イメージ プレースホルダー 3"/>
          <p:cNvSpPr>
            <a:spLocks noGrp="1" noRot="1" noChangeAspect="1"/>
          </p:cNvSpPr>
          <p:nvPr>
            <p:ph type="sldImg" idx="2"/>
          </p:nvPr>
        </p:nvSpPr>
        <p:spPr>
          <a:xfrm>
            <a:off x="4552950" y="857250"/>
            <a:ext cx="3086100" cy="2314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F8217657-0CD8-354B-992B-9FC7FF60E0C6}" type="slidenum">
              <a:rPr kumimoji="1" lang="ja-JP" altLang="en-US" smtClean="0"/>
              <a:t>‹#›</a:t>
            </a:fld>
            <a:endParaRPr kumimoji="1" lang="ja-JP" altLang="en-US"/>
          </a:p>
        </p:txBody>
      </p:sp>
    </p:spTree>
    <p:extLst>
      <p:ext uri="{BB962C8B-B14F-4D97-AF65-F5344CB8AC3E}">
        <p14:creationId xmlns:p14="http://schemas.microsoft.com/office/powerpoint/2010/main" val="30627556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■技術の名称：「技術の名称」の文字は削除し、提案する技術の名称を記載してください。</a:t>
            </a:r>
            <a:endParaRPr kumimoji="1" lang="en-US" altLang="ja-JP" dirty="0"/>
          </a:p>
          <a:p>
            <a:r>
              <a:rPr kumimoji="1" lang="ja-JP" altLang="en-US" dirty="0"/>
              <a:t>■事業所名等：「事業所名等」の文字は削除し、貴事業所名（</a:t>
            </a:r>
            <a:r>
              <a:rPr kumimoji="1" lang="en-US" altLang="ja-JP" dirty="0"/>
              <a:t>※</a:t>
            </a:r>
            <a:r>
              <a:rPr kumimoji="1" lang="ja-JP" altLang="en-US" dirty="0"/>
              <a:t>共同開発者がいる場合は併記）を記入してください。</a:t>
            </a:r>
          </a:p>
        </p:txBody>
      </p:sp>
      <p:sp>
        <p:nvSpPr>
          <p:cNvPr id="4" name="スライド番号プレースホルダー 3"/>
          <p:cNvSpPr>
            <a:spLocks noGrp="1"/>
          </p:cNvSpPr>
          <p:nvPr>
            <p:ph type="sldNum" sz="quarter" idx="5"/>
          </p:nvPr>
        </p:nvSpPr>
        <p:spPr/>
        <p:txBody>
          <a:bodyPr/>
          <a:lstStyle/>
          <a:p>
            <a:fld id="{F8217657-0CD8-354B-992B-9FC7FF60E0C6}" type="slidenum">
              <a:rPr kumimoji="1" lang="ja-JP" altLang="en-US" smtClean="0"/>
              <a:t>0</a:t>
            </a:fld>
            <a:endParaRPr kumimoji="1" lang="ja-JP" altLang="en-US"/>
          </a:p>
        </p:txBody>
      </p:sp>
    </p:spTree>
    <p:extLst>
      <p:ext uri="{BB962C8B-B14F-4D97-AF65-F5344CB8AC3E}">
        <p14:creationId xmlns:p14="http://schemas.microsoft.com/office/powerpoint/2010/main" val="3709412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■窓口となる方の連絡先、事業所情報：表内の項目に沿って全て記入してください。</a:t>
            </a:r>
            <a:endParaRPr kumimoji="1" lang="en-US" altLang="ja-JP" dirty="0"/>
          </a:p>
          <a:p>
            <a:r>
              <a:rPr kumimoji="1" lang="ja-JP" altLang="en-US" dirty="0"/>
              <a:t>■事業所情報の共同開発者については、共同開発者がいる場合のみ、共同開発者の事業者名も記載してください。</a:t>
            </a:r>
          </a:p>
        </p:txBody>
      </p:sp>
      <p:sp>
        <p:nvSpPr>
          <p:cNvPr id="4" name="スライド番号プレースホルダー 3"/>
          <p:cNvSpPr>
            <a:spLocks noGrp="1"/>
          </p:cNvSpPr>
          <p:nvPr>
            <p:ph type="sldNum" sz="quarter" idx="5"/>
          </p:nvPr>
        </p:nvSpPr>
        <p:spPr/>
        <p:txBody>
          <a:bodyPr/>
          <a:lstStyle/>
          <a:p>
            <a:fld id="{F8217657-0CD8-354B-992B-9FC7FF60E0C6}" type="slidenum">
              <a:rPr kumimoji="1" lang="ja-JP" altLang="en-US" smtClean="0"/>
              <a:t>1</a:t>
            </a:fld>
            <a:endParaRPr kumimoji="1" lang="ja-JP" altLang="en-US"/>
          </a:p>
        </p:txBody>
      </p:sp>
    </p:spTree>
    <p:extLst>
      <p:ext uri="{BB962C8B-B14F-4D97-AF65-F5344CB8AC3E}">
        <p14:creationId xmlns:p14="http://schemas.microsoft.com/office/powerpoint/2010/main" val="1971922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■応募いただく技術の概要について、全体像と要点がわかるように記載してください。</a:t>
            </a:r>
            <a:endParaRPr kumimoji="1" lang="en-US" altLang="ja-JP" dirty="0"/>
          </a:p>
          <a:p>
            <a:r>
              <a:rPr kumimoji="1" lang="ja-JP" altLang="en-US" dirty="0"/>
              <a:t>■</a:t>
            </a:r>
            <a:r>
              <a:rPr kumimoji="1" lang="en-US" altLang="ja-JP" dirty="0"/>
              <a:t>NETIS</a:t>
            </a:r>
            <a:r>
              <a:rPr kumimoji="1" lang="ja-JP" altLang="en-US" dirty="0"/>
              <a:t>番号（登録実績がある場合のみ）：</a:t>
            </a:r>
            <a:r>
              <a:rPr kumimoji="1" lang="en-US" altLang="ja-JP" dirty="0"/>
              <a:t>NETIS</a:t>
            </a:r>
            <a:r>
              <a:rPr kumimoji="1" lang="ja-JP" altLang="en-US" dirty="0"/>
              <a:t>登録技術の場合、「：」以降に</a:t>
            </a:r>
            <a:r>
              <a:rPr kumimoji="1" lang="en-US" altLang="ja-JP" dirty="0"/>
              <a:t>NETIS</a:t>
            </a:r>
            <a:r>
              <a:rPr kumimoji="1" lang="ja-JP" altLang="en-US" dirty="0"/>
              <a:t>　番号を記載して下さい（</a:t>
            </a:r>
            <a:r>
              <a:rPr kumimoji="1" lang="en-US" altLang="ja-JP" dirty="0"/>
              <a:t>NETIS</a:t>
            </a:r>
            <a:r>
              <a:rPr kumimoji="1" lang="ja-JP" altLang="en-US" dirty="0"/>
              <a:t>掲載期限切れの技術も含む）。</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bg1">
                    <a:lumMod val="50000"/>
                  </a:schemeClr>
                </a:solidFill>
                <a:latin typeface="+mj-ea"/>
                <a:ea typeface="+mn-ea"/>
                <a:cs typeface="+mn-cs"/>
              </a:rPr>
              <a:t>■</a:t>
            </a:r>
            <a:r>
              <a:rPr kumimoji="1" lang="ja-JP" altLang="en-US" sz="1200" dirty="0"/>
              <a:t>灰色の説明用テキストは申請時には削除してください。</a:t>
            </a:r>
            <a:r>
              <a:rPr kumimoji="1" lang="ja-JP" altLang="en-US" sz="1200" kern="1200" dirty="0">
                <a:solidFill>
                  <a:schemeClr val="bg1">
                    <a:lumMod val="50000"/>
                  </a:schemeClr>
                </a:solidFill>
                <a:latin typeface="+mj-ea"/>
                <a:ea typeface="+mn-ea"/>
                <a:cs typeface="+mn-cs"/>
              </a:rPr>
              <a:t>　　　</a:t>
            </a:r>
          </a:p>
        </p:txBody>
      </p:sp>
      <p:sp>
        <p:nvSpPr>
          <p:cNvPr id="4" name="スライド番号プレースホルダー 3"/>
          <p:cNvSpPr>
            <a:spLocks noGrp="1"/>
          </p:cNvSpPr>
          <p:nvPr>
            <p:ph type="sldNum" sz="quarter" idx="5"/>
          </p:nvPr>
        </p:nvSpPr>
        <p:spPr/>
        <p:txBody>
          <a:bodyPr/>
          <a:lstStyle/>
          <a:p>
            <a:fld id="{F8217657-0CD8-354B-992B-9FC7FF60E0C6}" type="slidenum">
              <a:rPr kumimoji="1" lang="ja-JP" altLang="en-US" smtClean="0"/>
              <a:t>2</a:t>
            </a:fld>
            <a:endParaRPr kumimoji="1" lang="ja-JP" altLang="en-US"/>
          </a:p>
        </p:txBody>
      </p:sp>
    </p:spTree>
    <p:extLst>
      <p:ext uri="{BB962C8B-B14F-4D97-AF65-F5344CB8AC3E}">
        <p14:creationId xmlns:p14="http://schemas.microsoft.com/office/powerpoint/2010/main" val="8521835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■今回提案の技術について、従来技術との比較を行ってください。従来技術の名称を（名称：　　　　　）内に追記してください。</a:t>
            </a:r>
            <a:endParaRPr kumimoji="1" lang="en-US" altLang="ja-JP" dirty="0"/>
          </a:p>
          <a:p>
            <a:r>
              <a:rPr kumimoji="1" lang="ja-JP" altLang="en-US" dirty="0"/>
              <a:t>■比較結果について、表内の白抜きの部分を埋めてください。灰色の例示テキストは申請時には削除してください。</a:t>
            </a:r>
          </a:p>
        </p:txBody>
      </p:sp>
      <p:sp>
        <p:nvSpPr>
          <p:cNvPr id="4" name="スライド番号プレースホルダー 3"/>
          <p:cNvSpPr>
            <a:spLocks noGrp="1"/>
          </p:cNvSpPr>
          <p:nvPr>
            <p:ph type="sldNum" sz="quarter" idx="5"/>
          </p:nvPr>
        </p:nvSpPr>
        <p:spPr/>
        <p:txBody>
          <a:bodyPr/>
          <a:lstStyle/>
          <a:p>
            <a:fld id="{F8217657-0CD8-354B-992B-9FC7FF60E0C6}" type="slidenum">
              <a:rPr kumimoji="1" lang="ja-JP" altLang="en-US" smtClean="0"/>
              <a:t>3</a:t>
            </a:fld>
            <a:endParaRPr kumimoji="1" lang="ja-JP" altLang="en-US"/>
          </a:p>
        </p:txBody>
      </p:sp>
    </p:spTree>
    <p:extLst>
      <p:ext uri="{BB962C8B-B14F-4D97-AF65-F5344CB8AC3E}">
        <p14:creationId xmlns:p14="http://schemas.microsoft.com/office/powerpoint/2010/main" val="3175889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000" kern="1200" dirty="0">
                <a:solidFill>
                  <a:schemeClr val="bg1">
                    <a:lumMod val="50000"/>
                  </a:schemeClr>
                </a:solidFill>
                <a:latin typeface="+mj-ea"/>
                <a:ea typeface="+mn-ea"/>
                <a:cs typeface="+mn-cs"/>
              </a:rPr>
              <a:t>■実証に当たって実証フィールドの条件を記載してください。（自然条件、現場条件、施工数量の条件など）</a:t>
            </a:r>
            <a:endParaRPr kumimoji="1" lang="en-US" altLang="ja-JP" sz="1000" kern="1200" dirty="0">
              <a:solidFill>
                <a:schemeClr val="bg1">
                  <a:lumMod val="50000"/>
                </a:schemeClr>
              </a:solidFill>
              <a:latin typeface="+mj-ea"/>
              <a:ea typeface="+mn-ea"/>
              <a:cs typeface="+mn-cs"/>
            </a:endParaRPr>
          </a:p>
          <a:p>
            <a:r>
              <a:rPr kumimoji="1" lang="ja-JP" altLang="en-US" sz="1000" kern="1200" dirty="0">
                <a:solidFill>
                  <a:schemeClr val="bg1">
                    <a:lumMod val="50000"/>
                  </a:schemeClr>
                </a:solidFill>
                <a:latin typeface="+mj-ea"/>
                <a:ea typeface="+mn-ea"/>
                <a:cs typeface="+mn-cs"/>
              </a:rPr>
              <a:t>■</a:t>
            </a:r>
            <a:r>
              <a:rPr kumimoji="1" lang="ja-JP" altLang="en-US" sz="1000" dirty="0"/>
              <a:t>灰色の説明用テキストは申請時には削除してください。</a:t>
            </a:r>
            <a:r>
              <a:rPr kumimoji="1" lang="ja-JP" altLang="en-US" sz="1000" kern="1200" dirty="0">
                <a:solidFill>
                  <a:schemeClr val="bg1">
                    <a:lumMod val="50000"/>
                  </a:schemeClr>
                </a:solidFill>
                <a:latin typeface="+mj-ea"/>
                <a:ea typeface="+mn-ea"/>
                <a:cs typeface="+mn-cs"/>
              </a:rPr>
              <a:t>　　　</a:t>
            </a:r>
            <a:br>
              <a:rPr kumimoji="1" lang="ja-JP" altLang="en-US" sz="1000" kern="1200" dirty="0">
                <a:solidFill>
                  <a:schemeClr val="bg1">
                    <a:lumMod val="50000"/>
                  </a:schemeClr>
                </a:solidFill>
                <a:latin typeface="+mj-ea"/>
                <a:ea typeface="+mn-ea"/>
                <a:cs typeface="+mn-cs"/>
              </a:rPr>
            </a:br>
            <a:r>
              <a:rPr kumimoji="1" lang="ja-JP" altLang="en-US" sz="1000" kern="1200" dirty="0">
                <a:solidFill>
                  <a:schemeClr val="bg1">
                    <a:lumMod val="50000"/>
                  </a:schemeClr>
                </a:solidFill>
                <a:latin typeface="+mj-ea"/>
                <a:ea typeface="+mn-ea"/>
                <a:cs typeface="+mn-cs"/>
              </a:rPr>
              <a:t>　　</a:t>
            </a:r>
          </a:p>
          <a:p>
            <a:r>
              <a:rPr kumimoji="1" lang="ja-JP" altLang="en-US" sz="1000" kern="1200" dirty="0">
                <a:solidFill>
                  <a:schemeClr val="bg1">
                    <a:lumMod val="50000"/>
                  </a:schemeClr>
                </a:solidFill>
                <a:latin typeface="+mj-ea"/>
                <a:ea typeface="+mn-ea"/>
                <a:cs typeface="+mn-cs"/>
              </a:rPr>
              <a:t>　記入例）</a:t>
            </a:r>
          </a:p>
          <a:p>
            <a:r>
              <a:rPr kumimoji="1" lang="ja-JP" altLang="en-US" sz="1000" kern="1200" dirty="0">
                <a:solidFill>
                  <a:schemeClr val="bg1">
                    <a:lumMod val="50000"/>
                  </a:schemeClr>
                </a:solidFill>
                <a:latin typeface="+mj-ea"/>
                <a:ea typeface="+mn-ea"/>
                <a:cs typeface="+mn-cs"/>
              </a:rPr>
              <a:t>　・作業ヤードとして</a:t>
            </a:r>
            <a:r>
              <a:rPr lang="ja-JP" altLang="en-US" dirty="0">
                <a:solidFill>
                  <a:schemeClr val="bg1">
                    <a:lumMod val="50000"/>
                  </a:schemeClr>
                </a:solidFill>
                <a:latin typeface="+mj-ea"/>
              </a:rPr>
              <a:t>○</a:t>
            </a:r>
            <a:r>
              <a:rPr kumimoji="1" lang="ja-JP" altLang="en-US" sz="1000" kern="1200" dirty="0">
                <a:solidFill>
                  <a:schemeClr val="bg1">
                    <a:lumMod val="50000"/>
                  </a:schemeClr>
                </a:solidFill>
                <a:latin typeface="+mj-ea"/>
                <a:ea typeface="+mn-ea"/>
                <a:cs typeface="+mn-cs"/>
              </a:rPr>
              <a:t>ｍ</a:t>
            </a:r>
            <a:r>
              <a:rPr kumimoji="1" lang="en-US" altLang="ja-JP" sz="1000" kern="1200" dirty="0">
                <a:solidFill>
                  <a:schemeClr val="bg1">
                    <a:lumMod val="50000"/>
                  </a:schemeClr>
                </a:solidFill>
                <a:latin typeface="+mj-ea"/>
                <a:ea typeface="+mn-ea"/>
                <a:cs typeface="+mn-cs"/>
              </a:rPr>
              <a:t>×</a:t>
            </a:r>
            <a:r>
              <a:rPr lang="ja-JP" altLang="en-US" dirty="0">
                <a:solidFill>
                  <a:schemeClr val="bg1">
                    <a:lumMod val="50000"/>
                  </a:schemeClr>
                </a:solidFill>
                <a:latin typeface="+mj-ea"/>
              </a:rPr>
              <a:t>○</a:t>
            </a:r>
            <a:r>
              <a:rPr kumimoji="1" lang="ja-JP" altLang="en-US" sz="1000" kern="1200" dirty="0">
                <a:solidFill>
                  <a:schemeClr val="bg1">
                    <a:lumMod val="50000"/>
                  </a:schemeClr>
                </a:solidFill>
                <a:latin typeface="+mj-ea"/>
                <a:ea typeface="+mn-ea"/>
                <a:cs typeface="+mn-cs"/>
              </a:rPr>
              <a:t>ｍ程度のスペースが必要</a:t>
            </a:r>
            <a:br>
              <a:rPr kumimoji="1" lang="ja-JP" altLang="en-US" sz="1000" kern="1200" dirty="0">
                <a:solidFill>
                  <a:schemeClr val="bg1">
                    <a:lumMod val="50000"/>
                  </a:schemeClr>
                </a:solidFill>
                <a:latin typeface="+mj-ea"/>
                <a:ea typeface="+mn-ea"/>
                <a:cs typeface="+mn-cs"/>
              </a:rPr>
            </a:br>
            <a:r>
              <a:rPr kumimoji="1" lang="ja-JP" altLang="en-US" sz="1000" kern="1200" dirty="0">
                <a:solidFill>
                  <a:schemeClr val="bg1">
                    <a:lumMod val="50000"/>
                  </a:schemeClr>
                </a:solidFill>
                <a:latin typeface="+mj-ea"/>
                <a:ea typeface="+mn-ea"/>
                <a:cs typeface="+mn-cs"/>
              </a:rPr>
              <a:t>　・評価に必要なデータを取得するために</a:t>
            </a:r>
            <a:r>
              <a:rPr lang="ja-JP" altLang="en-US" dirty="0">
                <a:solidFill>
                  <a:schemeClr val="bg1">
                    <a:lumMod val="50000"/>
                  </a:schemeClr>
                </a:solidFill>
                <a:latin typeface="+mj-ea"/>
              </a:rPr>
              <a:t>○○</a:t>
            </a:r>
            <a:r>
              <a:rPr kumimoji="1" lang="ja-JP" altLang="en-US" sz="1000" kern="1200" dirty="0">
                <a:solidFill>
                  <a:schemeClr val="bg1">
                    <a:lumMod val="50000"/>
                  </a:schemeClr>
                </a:solidFill>
                <a:latin typeface="+mj-ea"/>
                <a:ea typeface="+mn-ea"/>
                <a:cs typeface="+mn-cs"/>
              </a:rPr>
              <a:t>㎡以上の施工を希望。</a:t>
            </a:r>
          </a:p>
          <a:p>
            <a:r>
              <a:rPr kumimoji="1" lang="ja-JP" altLang="en-US" sz="1000" kern="1200" dirty="0">
                <a:solidFill>
                  <a:schemeClr val="bg1">
                    <a:lumMod val="50000"/>
                  </a:schemeClr>
                </a:solidFill>
                <a:latin typeface="+mj-ea"/>
                <a:ea typeface="+mn-ea"/>
                <a:cs typeface="+mn-cs"/>
              </a:rPr>
              <a:t>　・○ヶ月～○ヶ月程度の期間継続しての試行を希望。</a:t>
            </a:r>
          </a:p>
          <a:p>
            <a:r>
              <a:rPr kumimoji="1" lang="ja-JP" altLang="en-US" sz="1000" kern="1200" dirty="0">
                <a:solidFill>
                  <a:schemeClr val="bg1">
                    <a:lumMod val="50000"/>
                  </a:schemeClr>
                </a:solidFill>
                <a:latin typeface="+mj-ea"/>
                <a:ea typeface="+mn-ea"/>
                <a:cs typeface="+mn-cs"/>
              </a:rPr>
              <a:t>　・</a:t>
            </a:r>
            <a:r>
              <a:rPr kumimoji="1" lang="en-US" altLang="ja-JP" sz="1000" kern="1200" dirty="0">
                <a:solidFill>
                  <a:schemeClr val="bg1">
                    <a:lumMod val="50000"/>
                  </a:schemeClr>
                </a:solidFill>
                <a:latin typeface="+mj-ea"/>
                <a:ea typeface="+mn-ea"/>
                <a:cs typeface="+mn-cs"/>
              </a:rPr>
              <a:t>11</a:t>
            </a:r>
            <a:r>
              <a:rPr kumimoji="1" lang="ja-JP" altLang="en-US" sz="1000" kern="1200" dirty="0">
                <a:solidFill>
                  <a:schemeClr val="bg1">
                    <a:lumMod val="50000"/>
                  </a:schemeClr>
                </a:solidFill>
                <a:latin typeface="+mj-ea"/>
                <a:ea typeface="+mn-ea"/>
                <a:cs typeface="+mn-cs"/>
              </a:rPr>
              <a:t>月～</a:t>
            </a:r>
            <a:r>
              <a:rPr kumimoji="1" lang="en-US" altLang="ja-JP" sz="1000" kern="1200" dirty="0">
                <a:solidFill>
                  <a:schemeClr val="bg1">
                    <a:lumMod val="50000"/>
                  </a:schemeClr>
                </a:solidFill>
                <a:latin typeface="+mj-ea"/>
                <a:ea typeface="+mn-ea"/>
                <a:cs typeface="+mn-cs"/>
              </a:rPr>
              <a:t>3</a:t>
            </a:r>
            <a:r>
              <a:rPr kumimoji="1" lang="ja-JP" altLang="en-US" sz="1000" kern="1200" dirty="0">
                <a:solidFill>
                  <a:schemeClr val="bg1">
                    <a:lumMod val="50000"/>
                  </a:schemeClr>
                </a:solidFill>
                <a:latin typeface="+mj-ea"/>
                <a:ea typeface="+mn-ea"/>
                <a:cs typeface="+mn-cs"/>
              </a:rPr>
              <a:t>月（降雪期）の施工は不可</a:t>
            </a:r>
          </a:p>
          <a:p>
            <a:r>
              <a:rPr kumimoji="1" lang="ja-JP" altLang="en-US" sz="1000" kern="1200" dirty="0">
                <a:solidFill>
                  <a:schemeClr val="bg1">
                    <a:lumMod val="50000"/>
                  </a:schemeClr>
                </a:solidFill>
                <a:latin typeface="+mj-ea"/>
                <a:ea typeface="+mn-ea"/>
                <a:cs typeface="+mn-cs"/>
              </a:rPr>
              <a:t>　・資材の生産体制の制約により</a:t>
            </a:r>
            <a:r>
              <a:rPr lang="ja-JP" altLang="en-US" dirty="0">
                <a:solidFill>
                  <a:schemeClr val="bg1">
                    <a:lumMod val="50000"/>
                  </a:schemeClr>
                </a:solidFill>
                <a:latin typeface="+mj-ea"/>
              </a:rPr>
              <a:t>○○</a:t>
            </a:r>
            <a:r>
              <a:rPr kumimoji="1" lang="ja-JP" altLang="en-US" sz="1000" kern="1200" dirty="0">
                <a:solidFill>
                  <a:schemeClr val="bg1">
                    <a:lumMod val="50000"/>
                  </a:schemeClr>
                </a:solidFill>
                <a:latin typeface="+mj-ea"/>
                <a:ea typeface="+mn-ea"/>
                <a:cs typeface="+mn-cs"/>
              </a:rPr>
              <a:t>㎥以上の施工は不可。</a:t>
            </a:r>
          </a:p>
          <a:p>
            <a:r>
              <a:rPr kumimoji="1" lang="ja-JP" altLang="en-US" sz="1000" kern="1200" dirty="0">
                <a:solidFill>
                  <a:schemeClr val="bg1">
                    <a:lumMod val="50000"/>
                  </a:schemeClr>
                </a:solidFill>
                <a:latin typeface="+mj-ea"/>
                <a:ea typeface="+mn-ea"/>
                <a:cs typeface="+mn-cs"/>
              </a:rPr>
              <a:t>　・施工に当たっては</a:t>
            </a:r>
            <a:r>
              <a:rPr lang="ja-JP" altLang="en-US" dirty="0">
                <a:solidFill>
                  <a:schemeClr val="bg1">
                    <a:lumMod val="50000"/>
                  </a:schemeClr>
                </a:solidFill>
                <a:latin typeface="+mj-ea"/>
              </a:rPr>
              <a:t>○○</a:t>
            </a:r>
            <a:r>
              <a:rPr kumimoji="1" lang="ja-JP" altLang="en-US" sz="1000" kern="1200" dirty="0">
                <a:solidFill>
                  <a:schemeClr val="bg1">
                    <a:lumMod val="50000"/>
                  </a:schemeClr>
                </a:solidFill>
                <a:latin typeface="+mj-ea"/>
                <a:ea typeface="+mn-ea"/>
                <a:cs typeface="+mn-cs"/>
              </a:rPr>
              <a:t>士の資格が必要。</a:t>
            </a:r>
          </a:p>
          <a:p>
            <a:pPr algn="l"/>
            <a:r>
              <a:rPr kumimoji="1" lang="ja-JP" altLang="en-US" sz="1000" kern="1200" dirty="0">
                <a:solidFill>
                  <a:schemeClr val="bg1">
                    <a:lumMod val="50000"/>
                  </a:schemeClr>
                </a:solidFill>
                <a:latin typeface="+mj-ea"/>
                <a:ea typeface="+mn-ea"/>
                <a:cs typeface="+mn-cs"/>
              </a:rPr>
              <a:t>　・施工箇所の状況確認のため、</a:t>
            </a:r>
            <a:r>
              <a:rPr lang="ja-JP" altLang="en-US" dirty="0">
                <a:solidFill>
                  <a:schemeClr val="bg1">
                    <a:lumMod val="50000"/>
                  </a:schemeClr>
                </a:solidFill>
                <a:latin typeface="+mj-ea"/>
              </a:rPr>
              <a:t>○</a:t>
            </a:r>
            <a:r>
              <a:rPr kumimoji="1" lang="ja-JP" altLang="en-US" sz="1000" kern="1200" dirty="0">
                <a:solidFill>
                  <a:schemeClr val="bg1">
                    <a:lumMod val="50000"/>
                  </a:schemeClr>
                </a:solidFill>
                <a:latin typeface="+mj-ea"/>
                <a:ea typeface="+mn-ea"/>
                <a:cs typeface="+mn-cs"/>
              </a:rPr>
              <a:t>年間の継続調査（年</a:t>
            </a:r>
            <a:r>
              <a:rPr kumimoji="1" lang="en-US" altLang="ja-JP" sz="1000" kern="1200" dirty="0">
                <a:solidFill>
                  <a:schemeClr val="bg1">
                    <a:lumMod val="50000"/>
                  </a:schemeClr>
                </a:solidFill>
                <a:latin typeface="+mj-ea"/>
                <a:ea typeface="+mn-ea"/>
                <a:cs typeface="+mn-cs"/>
              </a:rPr>
              <a:t>1</a:t>
            </a:r>
            <a:r>
              <a:rPr kumimoji="1" lang="ja-JP" altLang="en-US" sz="1000" kern="1200" dirty="0">
                <a:solidFill>
                  <a:schemeClr val="bg1">
                    <a:lumMod val="50000"/>
                  </a:schemeClr>
                </a:solidFill>
                <a:latin typeface="+mj-ea"/>
                <a:ea typeface="+mn-ea"/>
                <a:cs typeface="+mn-cs"/>
              </a:rPr>
              <a:t>回程度）を希望。</a:t>
            </a:r>
            <a:endParaRPr kumimoji="1" lang="en-US" altLang="ja-JP" sz="1000" kern="1200" dirty="0">
              <a:solidFill>
                <a:schemeClr val="bg1">
                  <a:lumMod val="50000"/>
                </a:schemeClr>
              </a:solidFill>
              <a:latin typeface="+mj-ea"/>
              <a:ea typeface="+mn-ea"/>
              <a:cs typeface="+mn-cs"/>
            </a:endParaRPr>
          </a:p>
          <a:p>
            <a:pPr algn="r"/>
            <a:endParaRPr kumimoji="1" lang="ja-JP" altLang="en-US" sz="1000" kern="1200" dirty="0">
              <a:solidFill>
                <a:schemeClr val="bg1">
                  <a:lumMod val="50000"/>
                </a:schemeClr>
              </a:solidFill>
              <a:latin typeface="+mj-ea"/>
              <a:ea typeface="+mn-ea"/>
              <a:cs typeface="+mn-cs"/>
            </a:endParaRPr>
          </a:p>
        </p:txBody>
      </p:sp>
      <p:sp>
        <p:nvSpPr>
          <p:cNvPr id="4" name="スライド番号プレースホルダー 3"/>
          <p:cNvSpPr>
            <a:spLocks noGrp="1"/>
          </p:cNvSpPr>
          <p:nvPr>
            <p:ph type="sldNum" sz="quarter" idx="5"/>
          </p:nvPr>
        </p:nvSpPr>
        <p:spPr/>
        <p:txBody>
          <a:bodyPr/>
          <a:lstStyle/>
          <a:p>
            <a:fld id="{F8217657-0CD8-354B-992B-9FC7FF60E0C6}" type="slidenum">
              <a:rPr kumimoji="1" lang="ja-JP" altLang="en-US" smtClean="0"/>
              <a:t>4</a:t>
            </a:fld>
            <a:endParaRPr kumimoji="1" lang="ja-JP" altLang="en-US"/>
          </a:p>
        </p:txBody>
      </p:sp>
    </p:spTree>
    <p:extLst>
      <p:ext uri="{BB962C8B-B14F-4D97-AF65-F5344CB8AC3E}">
        <p14:creationId xmlns:p14="http://schemas.microsoft.com/office/powerpoint/2010/main" val="1161313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の他、提案上必要な情報や、実証実施にあたっての留意事項等があればこちらに記載してください。なお、技術内容の説明に資する資料（カタログ等）があれば、その資料添付に代替して差し支えません。</a:t>
            </a:r>
          </a:p>
          <a:p>
            <a:r>
              <a:rPr kumimoji="1" lang="ja-JP" altLang="en-US" dirty="0"/>
              <a:t>■灰色の説明用テキストは申請時には削除してください。</a:t>
            </a:r>
          </a:p>
        </p:txBody>
      </p:sp>
      <p:sp>
        <p:nvSpPr>
          <p:cNvPr id="4" name="スライド番号プレースホルダー 3"/>
          <p:cNvSpPr>
            <a:spLocks noGrp="1"/>
          </p:cNvSpPr>
          <p:nvPr>
            <p:ph type="sldNum" sz="quarter" idx="5"/>
          </p:nvPr>
        </p:nvSpPr>
        <p:spPr/>
        <p:txBody>
          <a:bodyPr/>
          <a:lstStyle/>
          <a:p>
            <a:fld id="{F8217657-0CD8-354B-992B-9FC7FF60E0C6}" type="slidenum">
              <a:rPr kumimoji="1" lang="ja-JP" altLang="en-US" smtClean="0"/>
              <a:t>5</a:t>
            </a:fld>
            <a:endParaRPr kumimoji="1" lang="ja-JP" altLang="en-US"/>
          </a:p>
        </p:txBody>
      </p:sp>
    </p:spTree>
    <p:extLst>
      <p:ext uri="{BB962C8B-B14F-4D97-AF65-F5344CB8AC3E}">
        <p14:creationId xmlns:p14="http://schemas.microsoft.com/office/powerpoint/2010/main" val="169191898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12" name="タイトル プレースホルダー 1">
            <a:extLst>
              <a:ext uri="{FF2B5EF4-FFF2-40B4-BE49-F238E27FC236}">
                <a16:creationId xmlns:a16="http://schemas.microsoft.com/office/drawing/2014/main" id="{9DFF9ECB-1187-D340-B6E1-5034D2DBA099}"/>
              </a:ext>
            </a:extLst>
          </p:cNvPr>
          <p:cNvSpPr>
            <a:spLocks noGrp="1"/>
          </p:cNvSpPr>
          <p:nvPr>
            <p:ph type="title"/>
          </p:nvPr>
        </p:nvSpPr>
        <p:spPr>
          <a:xfrm>
            <a:off x="906786" y="1513803"/>
            <a:ext cx="7665959" cy="1577462"/>
          </a:xfrm>
          <a:prstGeom prst="rect">
            <a:avLst/>
          </a:prstGeom>
        </p:spPr>
        <p:txBody>
          <a:bodyPr vert="horz" lIns="0" tIns="0" rIns="0" bIns="0" rtlCol="0" anchor="b">
            <a:normAutofit/>
          </a:bodyPr>
          <a:lstStyle>
            <a:lvl1pPr algn="l">
              <a:lnSpc>
                <a:spcPct val="130000"/>
              </a:lnSpc>
              <a:defRPr sz="3800" b="1" i="0">
                <a:solidFill>
                  <a:schemeClr val="tx1"/>
                </a:solidFill>
                <a:latin typeface="Meiryo" panose="020B0604030504040204" pitchFamily="34" charset="-128"/>
                <a:ea typeface="Meiryo" panose="020B0604030504040204" pitchFamily="34" charset="-128"/>
              </a:defRPr>
            </a:lvl1pPr>
          </a:lstStyle>
          <a:p>
            <a:r>
              <a:rPr kumimoji="1" lang="ja-JP" altLang="en-US"/>
              <a:t>マスター タイトルの書式設定</a:t>
            </a:r>
          </a:p>
        </p:txBody>
      </p:sp>
      <p:sp>
        <p:nvSpPr>
          <p:cNvPr id="15" name="字幕 2">
            <a:extLst>
              <a:ext uri="{FF2B5EF4-FFF2-40B4-BE49-F238E27FC236}">
                <a16:creationId xmlns:a16="http://schemas.microsoft.com/office/drawing/2014/main" id="{8A9071F6-4C5A-664B-8339-BA634155DFFD}"/>
              </a:ext>
            </a:extLst>
          </p:cNvPr>
          <p:cNvSpPr>
            <a:spLocks noGrp="1"/>
          </p:cNvSpPr>
          <p:nvPr>
            <p:ph type="subTitle" idx="1"/>
          </p:nvPr>
        </p:nvSpPr>
        <p:spPr>
          <a:xfrm>
            <a:off x="906780" y="3766749"/>
            <a:ext cx="7094220" cy="1218355"/>
          </a:xfrm>
          <a:prstGeom prst="rect">
            <a:avLst/>
          </a:prstGeom>
        </p:spPr>
        <p:txBody>
          <a:bodyPr/>
          <a:lstStyle>
            <a:lvl1pPr marL="0" indent="0" algn="l">
              <a:lnSpc>
                <a:spcPct val="130000"/>
              </a:lnSpc>
              <a:buNone/>
              <a:defRPr sz="1900" b="0" i="0">
                <a:solidFill>
                  <a:schemeClr val="tx1"/>
                </a:solidFill>
                <a:latin typeface="Meiryo" panose="020B0604030504040204" pitchFamily="34" charset="-128"/>
                <a:ea typeface="Meiryo" panose="020B0604030504040204" pitchFamily="34" charset="-128"/>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kumimoji="1" lang="ja-JP" altLang="en-US"/>
              <a:t>マスター サブタイトルの書式設定</a:t>
            </a:r>
          </a:p>
        </p:txBody>
      </p:sp>
      <p:sp>
        <p:nvSpPr>
          <p:cNvPr id="4" name="正方形/長方形 3">
            <a:extLst>
              <a:ext uri="{FF2B5EF4-FFF2-40B4-BE49-F238E27FC236}">
                <a16:creationId xmlns:a16="http://schemas.microsoft.com/office/drawing/2014/main" id="{EDBE9ECF-8E84-DE4B-B168-033A8F1169E6}"/>
              </a:ext>
            </a:extLst>
          </p:cNvPr>
          <p:cNvSpPr/>
          <p:nvPr userDrawn="1"/>
        </p:nvSpPr>
        <p:spPr>
          <a:xfrm>
            <a:off x="0" y="3390900"/>
            <a:ext cx="945000" cy="76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31C074C0-10EA-6F4C-84E7-D9580835F4E1}"/>
              </a:ext>
            </a:extLst>
          </p:cNvPr>
          <p:cNvSpPr/>
          <p:nvPr userDrawn="1"/>
        </p:nvSpPr>
        <p:spPr>
          <a:xfrm>
            <a:off x="945000" y="3390900"/>
            <a:ext cx="8199000" cy="76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プレースホルダー 3">
            <a:extLst>
              <a:ext uri="{FF2B5EF4-FFF2-40B4-BE49-F238E27FC236}">
                <a16:creationId xmlns:a16="http://schemas.microsoft.com/office/drawing/2014/main" id="{EAA5637B-3221-2A4E-81E7-127649DC9948}"/>
              </a:ext>
            </a:extLst>
          </p:cNvPr>
          <p:cNvSpPr>
            <a:spLocks noGrp="1"/>
          </p:cNvSpPr>
          <p:nvPr>
            <p:ph type="body" sz="half" idx="10" hasCustomPrompt="1"/>
          </p:nvPr>
        </p:nvSpPr>
        <p:spPr>
          <a:xfrm>
            <a:off x="912448" y="5674353"/>
            <a:ext cx="2788920" cy="357201"/>
          </a:xfrm>
          <a:prstGeom prst="rect">
            <a:avLst/>
          </a:prstGeom>
        </p:spPr>
        <p:txBody>
          <a:bodyPr lIns="0" tIns="0" rIns="0" bIns="0" anchor="b"/>
          <a:lstStyle>
            <a:lvl1pPr marL="0" indent="0" algn="l">
              <a:lnSpc>
                <a:spcPct val="150000"/>
              </a:lnSpc>
              <a:buNone/>
              <a:defRPr sz="1600" b="0" i="0">
                <a:solidFill>
                  <a:schemeClr val="tx1"/>
                </a:solidFill>
                <a:latin typeface="Meiryo" panose="020B0604030504040204" pitchFamily="34" charset="-128"/>
                <a:ea typeface="Meiryo" panose="020B0604030504040204" pitchFamily="34" charset="-128"/>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kumimoji="1" lang="en-US" altLang="ja-JP" dirty="0"/>
              <a:t>2023.01.01</a:t>
            </a:r>
          </a:p>
        </p:txBody>
      </p:sp>
      <p:sp>
        <p:nvSpPr>
          <p:cNvPr id="17" name="テキスト プレースホルダー 3">
            <a:extLst>
              <a:ext uri="{FF2B5EF4-FFF2-40B4-BE49-F238E27FC236}">
                <a16:creationId xmlns:a16="http://schemas.microsoft.com/office/drawing/2014/main" id="{71D85B1F-8A39-474E-B749-103D76092B90}"/>
              </a:ext>
            </a:extLst>
          </p:cNvPr>
          <p:cNvSpPr>
            <a:spLocks noGrp="1"/>
          </p:cNvSpPr>
          <p:nvPr>
            <p:ph type="body" sz="half" idx="11" hasCustomPrompt="1"/>
          </p:nvPr>
        </p:nvSpPr>
        <p:spPr>
          <a:xfrm>
            <a:off x="912448" y="5994862"/>
            <a:ext cx="2788920" cy="357201"/>
          </a:xfrm>
          <a:prstGeom prst="rect">
            <a:avLst/>
          </a:prstGeom>
        </p:spPr>
        <p:txBody>
          <a:bodyPr lIns="0" tIns="0" rIns="0" bIns="0" anchor="b"/>
          <a:lstStyle>
            <a:lvl1pPr marL="0" indent="0" algn="l">
              <a:lnSpc>
                <a:spcPct val="150000"/>
              </a:lnSpc>
              <a:buNone/>
              <a:defRPr sz="1300" b="0" i="0">
                <a:solidFill>
                  <a:schemeClr val="tx1"/>
                </a:solidFill>
                <a:latin typeface="Meiryo" panose="020B0604030504040204" pitchFamily="34" charset="-128"/>
                <a:ea typeface="Meiryo" panose="020B0604030504040204" pitchFamily="34" charset="-128"/>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kumimoji="1" lang="ja-JP" altLang="en-US"/>
              <a:t>営業部　日本</a:t>
            </a:r>
            <a:r>
              <a:rPr kumimoji="1" lang="en-US" altLang="ja-JP" dirty="0"/>
              <a:t> </a:t>
            </a:r>
            <a:r>
              <a:rPr kumimoji="1" lang="ja-JP" altLang="en-US"/>
              <a:t>太郎</a:t>
            </a:r>
            <a:endParaRPr kumimoji="1" lang="en-US" altLang="ja-JP" dirty="0"/>
          </a:p>
        </p:txBody>
      </p:sp>
    </p:spTree>
    <p:extLst>
      <p:ext uri="{BB962C8B-B14F-4D97-AF65-F5344CB8AC3E}">
        <p14:creationId xmlns:p14="http://schemas.microsoft.com/office/powerpoint/2010/main" val="281953579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中表紙">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2DAFC9E7-51BA-5744-9DCF-E70741605C0D}"/>
              </a:ext>
            </a:extLst>
          </p:cNvPr>
          <p:cNvSpPr/>
          <p:nvPr userDrawn="1"/>
        </p:nvSpPr>
        <p:spPr>
          <a:xfrm>
            <a:off x="0" y="0"/>
            <a:ext cx="9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02F73968-D3A7-BD41-8569-C254733D5FA4}"/>
              </a:ext>
            </a:extLst>
          </p:cNvPr>
          <p:cNvSpPr/>
          <p:nvPr userDrawn="1"/>
        </p:nvSpPr>
        <p:spPr>
          <a:xfrm>
            <a:off x="0" y="0"/>
            <a:ext cx="135000" cy="68556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タイトル プレースホルダー 1">
            <a:extLst>
              <a:ext uri="{FF2B5EF4-FFF2-40B4-BE49-F238E27FC236}">
                <a16:creationId xmlns:a16="http://schemas.microsoft.com/office/drawing/2014/main" id="{294D21B8-CCDD-9C45-A7CB-EFD8628F0D14}"/>
              </a:ext>
            </a:extLst>
          </p:cNvPr>
          <p:cNvSpPr>
            <a:spLocks noGrp="1"/>
          </p:cNvSpPr>
          <p:nvPr>
            <p:ph type="title"/>
          </p:nvPr>
        </p:nvSpPr>
        <p:spPr>
          <a:xfrm>
            <a:off x="1380508" y="1780287"/>
            <a:ext cx="7192232" cy="1577462"/>
          </a:xfrm>
          <a:prstGeom prst="rect">
            <a:avLst/>
          </a:prstGeom>
        </p:spPr>
        <p:txBody>
          <a:bodyPr vert="horz" lIns="0" tIns="0" rIns="0" bIns="0" rtlCol="0" anchor="b">
            <a:normAutofit/>
          </a:bodyPr>
          <a:lstStyle>
            <a:lvl1pPr algn="l">
              <a:lnSpc>
                <a:spcPct val="130000"/>
              </a:lnSpc>
              <a:defRPr sz="3800" b="1" i="0">
                <a:solidFill>
                  <a:schemeClr val="bg1"/>
                </a:solidFill>
                <a:latin typeface="Meiryo" panose="020B0604030504040204" pitchFamily="34" charset="-128"/>
                <a:ea typeface="Meiryo" panose="020B0604030504040204" pitchFamily="34" charset="-128"/>
              </a:defRPr>
            </a:lvl1pPr>
          </a:lstStyle>
          <a:p>
            <a:r>
              <a:rPr kumimoji="1" lang="ja-JP" altLang="en-US"/>
              <a:t>マスター タイトルの書式設定</a:t>
            </a:r>
          </a:p>
        </p:txBody>
      </p:sp>
      <p:sp>
        <p:nvSpPr>
          <p:cNvPr id="11" name="字幕 2">
            <a:extLst>
              <a:ext uri="{FF2B5EF4-FFF2-40B4-BE49-F238E27FC236}">
                <a16:creationId xmlns:a16="http://schemas.microsoft.com/office/drawing/2014/main" id="{4B5D7789-CF49-064E-B6DD-581F5447B8CC}"/>
              </a:ext>
            </a:extLst>
          </p:cNvPr>
          <p:cNvSpPr>
            <a:spLocks noGrp="1"/>
          </p:cNvSpPr>
          <p:nvPr>
            <p:ph type="subTitle" idx="1"/>
          </p:nvPr>
        </p:nvSpPr>
        <p:spPr>
          <a:xfrm>
            <a:off x="1380507" y="3529238"/>
            <a:ext cx="6620495" cy="1218355"/>
          </a:xfrm>
          <a:prstGeom prst="rect">
            <a:avLst/>
          </a:prstGeom>
        </p:spPr>
        <p:txBody>
          <a:bodyPr/>
          <a:lstStyle>
            <a:lvl1pPr marL="0" indent="0" algn="l">
              <a:lnSpc>
                <a:spcPct val="130000"/>
              </a:lnSpc>
              <a:buNone/>
              <a:defRPr sz="1900" b="0" i="0">
                <a:solidFill>
                  <a:schemeClr val="bg1"/>
                </a:solidFill>
                <a:latin typeface="Meiryo" panose="020B0604030504040204" pitchFamily="34" charset="-128"/>
                <a:ea typeface="Meiryo" panose="020B0604030504040204" pitchFamily="34" charset="-128"/>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kumimoji="1" lang="ja-JP" altLang="en-US"/>
              <a:t>マスター サブタイトルの書式設定</a:t>
            </a:r>
          </a:p>
        </p:txBody>
      </p:sp>
      <p:sp>
        <p:nvSpPr>
          <p:cNvPr id="12" name="スライド番号プレースホルダー 5">
            <a:extLst>
              <a:ext uri="{FF2B5EF4-FFF2-40B4-BE49-F238E27FC236}">
                <a16:creationId xmlns:a16="http://schemas.microsoft.com/office/drawing/2014/main" id="{7CB10BA8-8201-0E4D-A965-572CB222B9CB}"/>
              </a:ext>
            </a:extLst>
          </p:cNvPr>
          <p:cNvSpPr txBox="1">
            <a:spLocks/>
          </p:cNvSpPr>
          <p:nvPr userDrawn="1"/>
        </p:nvSpPr>
        <p:spPr>
          <a:xfrm>
            <a:off x="8824437" y="6609552"/>
            <a:ext cx="201479" cy="307777"/>
          </a:xfrm>
          <a:prstGeom prst="rect">
            <a:avLst/>
          </a:prstGeom>
        </p:spPr>
        <p:txBody>
          <a:bodyPr wrap="square" lIns="0" tIns="0" rIns="0" bIns="0">
            <a:spAutoFit/>
          </a:bodyPr>
          <a:lstStyle>
            <a:defPPr>
              <a:defRPr kern="0"/>
            </a:defPPr>
            <a:lvl1pPr>
              <a:defRPr sz="850"/>
            </a:lvl1pPr>
          </a:lstStyle>
          <a:p>
            <a:fld id="{B12BDCB8-E78E-3646-A81B-D4DC49241B7A}" type="slidenum">
              <a:rPr lang="ja-JP" altLang="en-US" sz="1000" b="0" i="0" smtClean="0">
                <a:solidFill>
                  <a:schemeClr val="bg1"/>
                </a:solidFill>
                <a:latin typeface="Meiryo" panose="020B0604030504040204" pitchFamily="34" charset="-128"/>
                <a:ea typeface="Meiryo" panose="020B0604030504040204" pitchFamily="34" charset="-128"/>
                <a:cs typeface="Arial" panose="020B0604020202020204" pitchFamily="34" charset="0"/>
              </a:rPr>
              <a:pPr/>
              <a:t>‹#›</a:t>
            </a:fld>
            <a:endParaRPr lang="ja-JP" altLang="en-US" sz="1000" b="0" i="0">
              <a:solidFill>
                <a:schemeClr val="bg1"/>
              </a:solidFill>
              <a:latin typeface="Meiryo" panose="020B0604030504040204" pitchFamily="34" charset="-128"/>
              <a:ea typeface="Meiryo" panose="020B0604030504040204" pitchFamily="34" charset="-128"/>
              <a:cs typeface="Arial" panose="020B0604020202020204" pitchFamily="34" charset="0"/>
            </a:endParaRPr>
          </a:p>
        </p:txBody>
      </p:sp>
      <p:sp>
        <p:nvSpPr>
          <p:cNvPr id="14" name="フッター プレースホルダー 4">
            <a:extLst>
              <a:ext uri="{FF2B5EF4-FFF2-40B4-BE49-F238E27FC236}">
                <a16:creationId xmlns:a16="http://schemas.microsoft.com/office/drawing/2014/main" id="{C23BDD65-1093-8E46-9A91-4BFA726300F1}"/>
              </a:ext>
            </a:extLst>
          </p:cNvPr>
          <p:cNvSpPr>
            <a:spLocks noGrp="1"/>
          </p:cNvSpPr>
          <p:nvPr>
            <p:ph type="ftr" sz="quarter" idx="11"/>
          </p:nvPr>
        </p:nvSpPr>
        <p:spPr>
          <a:xfrm flipH="1">
            <a:off x="5376667" y="6642168"/>
            <a:ext cx="3284408" cy="100156"/>
          </a:xfrm>
          <a:prstGeom prst="rect">
            <a:avLst/>
          </a:prstGeom>
        </p:spPr>
        <p:txBody>
          <a:bodyPr wrap="square" lIns="0" tIns="0" rIns="0" bIns="0">
            <a:spAutoFit/>
          </a:bodyPr>
          <a:lstStyle>
            <a:lvl1pPr algn="r">
              <a:defRPr sz="651" b="0" i="0" spc="0">
                <a:solidFill>
                  <a:schemeClr val="bg1"/>
                </a:solidFill>
                <a:latin typeface="Arial" panose="020B0604020202020204" pitchFamily="34" charset="0"/>
                <a:cs typeface="Arial" panose="020B0604020202020204" pitchFamily="34" charset="0"/>
              </a:defRPr>
            </a:lvl1pPr>
          </a:lstStyle>
          <a:p>
            <a:r>
              <a:rPr lang="en" altLang="ja-JP" dirty="0"/>
              <a:t>Copyright Ⓒ NIPPON KOEI Co., Ltd.  All Rights Reserved.</a:t>
            </a:r>
            <a:endParaRPr lang="ja-JP" altLang="en-US" sz="651"/>
          </a:p>
        </p:txBody>
      </p:sp>
    </p:spTree>
    <p:extLst>
      <p:ext uri="{BB962C8B-B14F-4D97-AF65-F5344CB8AC3E}">
        <p14:creationId xmlns:p14="http://schemas.microsoft.com/office/powerpoint/2010/main" val="2802989507"/>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中面">
    <p:spTree>
      <p:nvGrpSpPr>
        <p:cNvPr id="1" name=""/>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8C0C93AD-09FF-3A4E-856D-C39E22EB9D85}"/>
              </a:ext>
            </a:extLst>
          </p:cNvPr>
          <p:cNvSpPr/>
          <p:nvPr userDrawn="1"/>
        </p:nvSpPr>
        <p:spPr>
          <a:xfrm>
            <a:off x="0" y="6463460"/>
            <a:ext cx="9144000" cy="3945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スライド番号プレースホルダー 5">
            <a:extLst>
              <a:ext uri="{FF2B5EF4-FFF2-40B4-BE49-F238E27FC236}">
                <a16:creationId xmlns:a16="http://schemas.microsoft.com/office/drawing/2014/main" id="{9B6094C3-ED5E-EA4C-AA88-8F0A93E98196}"/>
              </a:ext>
            </a:extLst>
          </p:cNvPr>
          <p:cNvSpPr txBox="1">
            <a:spLocks/>
          </p:cNvSpPr>
          <p:nvPr userDrawn="1"/>
        </p:nvSpPr>
        <p:spPr>
          <a:xfrm>
            <a:off x="8824437" y="6609552"/>
            <a:ext cx="201479" cy="307777"/>
          </a:xfrm>
          <a:prstGeom prst="rect">
            <a:avLst/>
          </a:prstGeom>
        </p:spPr>
        <p:txBody>
          <a:bodyPr wrap="square" lIns="0" tIns="0" rIns="0" bIns="0">
            <a:spAutoFit/>
          </a:bodyPr>
          <a:lstStyle>
            <a:defPPr>
              <a:defRPr kern="0"/>
            </a:defPPr>
            <a:lvl1pPr>
              <a:defRPr sz="850"/>
            </a:lvl1pPr>
          </a:lstStyle>
          <a:p>
            <a:fld id="{B12BDCB8-E78E-3646-A81B-D4DC49241B7A}" type="slidenum">
              <a:rPr lang="ja-JP" altLang="en-US" sz="1000" b="0" i="0" smtClean="0">
                <a:solidFill>
                  <a:schemeClr val="bg1"/>
                </a:solidFill>
                <a:latin typeface="Meiryo" panose="020B0604030504040204" pitchFamily="34" charset="-128"/>
                <a:ea typeface="Meiryo" panose="020B0604030504040204" pitchFamily="34" charset="-128"/>
                <a:cs typeface="Arial" panose="020B0604020202020204" pitchFamily="34" charset="0"/>
              </a:rPr>
              <a:pPr/>
              <a:t>‹#›</a:t>
            </a:fld>
            <a:endParaRPr lang="ja-JP" altLang="en-US" sz="1000" b="0" i="0">
              <a:solidFill>
                <a:schemeClr val="bg1"/>
              </a:solidFill>
              <a:latin typeface="Meiryo" panose="020B0604030504040204" pitchFamily="34" charset="-128"/>
              <a:ea typeface="Meiryo" panose="020B0604030504040204" pitchFamily="34" charset="-128"/>
              <a:cs typeface="Arial" panose="020B0604020202020204" pitchFamily="34" charset="0"/>
            </a:endParaRPr>
          </a:p>
        </p:txBody>
      </p:sp>
      <p:sp>
        <p:nvSpPr>
          <p:cNvPr id="21" name="タイトル プレースホルダー 1">
            <a:extLst>
              <a:ext uri="{FF2B5EF4-FFF2-40B4-BE49-F238E27FC236}">
                <a16:creationId xmlns:a16="http://schemas.microsoft.com/office/drawing/2014/main" id="{1D86330F-DADB-6641-810A-BBB9BF0164EF}"/>
              </a:ext>
            </a:extLst>
          </p:cNvPr>
          <p:cNvSpPr>
            <a:spLocks noGrp="1"/>
          </p:cNvSpPr>
          <p:nvPr>
            <p:ph type="title"/>
          </p:nvPr>
        </p:nvSpPr>
        <p:spPr>
          <a:xfrm>
            <a:off x="273249" y="269857"/>
            <a:ext cx="7380280" cy="407460"/>
          </a:xfrm>
          <a:prstGeom prst="rect">
            <a:avLst/>
          </a:prstGeom>
        </p:spPr>
        <p:txBody>
          <a:bodyPr vert="horz" lIns="90000" tIns="0" rIns="90000" bIns="0" rtlCol="0" anchor="b">
            <a:normAutofit/>
          </a:bodyPr>
          <a:lstStyle>
            <a:lvl1pPr algn="l">
              <a:defRPr sz="2400" b="1" i="0">
                <a:solidFill>
                  <a:schemeClr val="tx1"/>
                </a:solidFill>
                <a:latin typeface="Meiryo" panose="020B0604030504040204" pitchFamily="34" charset="-128"/>
                <a:ea typeface="Meiryo" panose="020B0604030504040204" pitchFamily="34" charset="-128"/>
              </a:defRPr>
            </a:lvl1pPr>
          </a:lstStyle>
          <a:p>
            <a:r>
              <a:rPr kumimoji="1" lang="ja-JP" altLang="en-US"/>
              <a:t>マスター タイトルの書式設定</a:t>
            </a:r>
          </a:p>
        </p:txBody>
      </p:sp>
      <p:sp>
        <p:nvSpPr>
          <p:cNvPr id="22" name="コンテンツ プレースホルダー 2">
            <a:extLst>
              <a:ext uri="{FF2B5EF4-FFF2-40B4-BE49-F238E27FC236}">
                <a16:creationId xmlns:a16="http://schemas.microsoft.com/office/drawing/2014/main" id="{277E15F0-B8E9-C546-8629-2A82A52F5492}"/>
              </a:ext>
            </a:extLst>
          </p:cNvPr>
          <p:cNvSpPr>
            <a:spLocks noGrp="1"/>
          </p:cNvSpPr>
          <p:nvPr>
            <p:ph idx="1"/>
          </p:nvPr>
        </p:nvSpPr>
        <p:spPr>
          <a:xfrm>
            <a:off x="595313" y="1616411"/>
            <a:ext cx="7954566" cy="4481313"/>
          </a:xfrm>
          <a:prstGeom prst="rect">
            <a:avLst/>
          </a:prstGeom>
        </p:spPr>
        <p:txBody>
          <a:bodyPr lIns="0" tIns="0" rIns="0" bIns="0"/>
          <a:lstStyle>
            <a:lvl1pPr>
              <a:lnSpc>
                <a:spcPct val="130000"/>
              </a:lnSpc>
              <a:defRPr sz="1600" b="0">
                <a:solidFill>
                  <a:schemeClr val="tx1"/>
                </a:solidFill>
              </a:defRPr>
            </a:lvl1pPr>
            <a:lvl2pPr>
              <a:lnSpc>
                <a:spcPct val="130000"/>
              </a:lnSpc>
              <a:defRPr sz="1600">
                <a:latin typeface="+mn-ea"/>
                <a:ea typeface="+mn-ea"/>
              </a:defRPr>
            </a:lvl2pPr>
            <a:lvl3pPr>
              <a:defRPr sz="2400"/>
            </a:lvl3pPr>
            <a:lvl4pPr>
              <a:defRPr sz="2000"/>
            </a:lvl4pPr>
            <a:lvl5pPr>
              <a:defRPr sz="2000"/>
            </a:lvl5pPr>
            <a:lvl6pPr>
              <a:defRPr sz="2000"/>
            </a:lvl6pPr>
            <a:lvl7pPr>
              <a:defRPr sz="2000"/>
            </a:lvl7pPr>
            <a:lvl8pPr>
              <a:defRPr sz="2000"/>
            </a:lvl8pPr>
            <a:lvl9pPr>
              <a:defRPr sz="2000"/>
            </a:lvl9pPr>
          </a:lstStyle>
          <a:p>
            <a:pPr lvl="0"/>
            <a:endParaRPr kumimoji="1" lang="ja-JP" altLang="en-US"/>
          </a:p>
        </p:txBody>
      </p:sp>
      <p:sp>
        <p:nvSpPr>
          <p:cNvPr id="23" name="テキスト プレースホルダー 2">
            <a:extLst>
              <a:ext uri="{FF2B5EF4-FFF2-40B4-BE49-F238E27FC236}">
                <a16:creationId xmlns:a16="http://schemas.microsoft.com/office/drawing/2014/main" id="{FFD2B1A3-AFA4-9346-9EDF-E58C2945CAF7}"/>
              </a:ext>
            </a:extLst>
          </p:cNvPr>
          <p:cNvSpPr>
            <a:spLocks noGrp="1"/>
          </p:cNvSpPr>
          <p:nvPr>
            <p:ph type="body" idx="12"/>
          </p:nvPr>
        </p:nvSpPr>
        <p:spPr>
          <a:xfrm>
            <a:off x="595313" y="1135585"/>
            <a:ext cx="7954566" cy="367484"/>
          </a:xfrm>
          <a:prstGeom prst="rect">
            <a:avLst/>
          </a:prstGeom>
        </p:spPr>
        <p:txBody>
          <a:bodyPr lIns="0" tIns="0" rIns="0" bIns="0" anchor="t" anchorCtr="0"/>
          <a:lstStyle>
            <a:lvl1pPr marL="0" indent="0">
              <a:buNone/>
              <a:defRPr sz="2000" b="1">
                <a:solidFill>
                  <a:schemeClr val="tx1"/>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kumimoji="1" lang="ja-JP" altLang="en-US"/>
              <a:t>マスター テキストの書式設定</a:t>
            </a:r>
          </a:p>
        </p:txBody>
      </p:sp>
      <p:cxnSp>
        <p:nvCxnSpPr>
          <p:cNvPr id="24" name="直線コネクタ 23">
            <a:extLst>
              <a:ext uri="{FF2B5EF4-FFF2-40B4-BE49-F238E27FC236}">
                <a16:creationId xmlns:a16="http://schemas.microsoft.com/office/drawing/2014/main" id="{E468B376-D0DF-0E45-9210-1A48949582B7}"/>
              </a:ext>
            </a:extLst>
          </p:cNvPr>
          <p:cNvCxnSpPr>
            <a:cxnSpLocks/>
          </p:cNvCxnSpPr>
          <p:nvPr userDrawn="1"/>
        </p:nvCxnSpPr>
        <p:spPr>
          <a:xfrm>
            <a:off x="6" y="804880"/>
            <a:ext cx="931069" cy="0"/>
          </a:xfrm>
          <a:prstGeom prst="line">
            <a:avLst/>
          </a:prstGeom>
          <a:ln w="3175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7634E0EB-70D0-014B-AB51-949571FBAB42}"/>
              </a:ext>
            </a:extLst>
          </p:cNvPr>
          <p:cNvCxnSpPr>
            <a:cxnSpLocks/>
          </p:cNvCxnSpPr>
          <p:nvPr userDrawn="1"/>
        </p:nvCxnSpPr>
        <p:spPr>
          <a:xfrm>
            <a:off x="931075" y="804880"/>
            <a:ext cx="8212931" cy="0"/>
          </a:xfrm>
          <a:prstGeom prst="line">
            <a:avLst/>
          </a:prstGeom>
          <a:ln w="31750">
            <a:solidFill>
              <a:schemeClr val="tx2"/>
            </a:solidFill>
          </a:ln>
        </p:spPr>
        <p:style>
          <a:lnRef idx="1">
            <a:schemeClr val="accent1"/>
          </a:lnRef>
          <a:fillRef idx="0">
            <a:schemeClr val="accent1"/>
          </a:fillRef>
          <a:effectRef idx="0">
            <a:schemeClr val="accent1"/>
          </a:effectRef>
          <a:fontRef idx="minor">
            <a:schemeClr val="tx1"/>
          </a:fontRef>
        </p:style>
      </p:cxnSp>
      <p:sp>
        <p:nvSpPr>
          <p:cNvPr id="26" name="フッター プレースホルダー 4">
            <a:extLst>
              <a:ext uri="{FF2B5EF4-FFF2-40B4-BE49-F238E27FC236}">
                <a16:creationId xmlns:a16="http://schemas.microsoft.com/office/drawing/2014/main" id="{E057FCA0-661E-1E44-93DA-9857AB2F5692}"/>
              </a:ext>
            </a:extLst>
          </p:cNvPr>
          <p:cNvSpPr>
            <a:spLocks noGrp="1"/>
          </p:cNvSpPr>
          <p:nvPr>
            <p:ph type="ftr" sz="quarter" idx="11"/>
          </p:nvPr>
        </p:nvSpPr>
        <p:spPr>
          <a:xfrm flipH="1">
            <a:off x="5376667" y="6642168"/>
            <a:ext cx="3284408" cy="100156"/>
          </a:xfrm>
          <a:prstGeom prst="rect">
            <a:avLst/>
          </a:prstGeom>
        </p:spPr>
        <p:txBody>
          <a:bodyPr wrap="square" lIns="0" tIns="0" rIns="0" bIns="0">
            <a:spAutoFit/>
          </a:bodyPr>
          <a:lstStyle>
            <a:lvl1pPr algn="r">
              <a:defRPr sz="651" b="0" i="0" spc="0">
                <a:solidFill>
                  <a:schemeClr val="bg1"/>
                </a:solidFill>
                <a:latin typeface="Arial" panose="020B0604020202020204" pitchFamily="34" charset="0"/>
                <a:cs typeface="Arial" panose="020B0604020202020204" pitchFamily="34" charset="0"/>
              </a:defRPr>
            </a:lvl1pPr>
          </a:lstStyle>
          <a:p>
            <a:r>
              <a:rPr lang="en" altLang="ja-JP" dirty="0"/>
              <a:t>Copyright Ⓒ NIPPON KOEI Co., Ltd.  All Rights Reserved.</a:t>
            </a:r>
            <a:endParaRPr lang="ja-JP" altLang="en-US" sz="651"/>
          </a:p>
        </p:txBody>
      </p:sp>
    </p:spTree>
    <p:extLst>
      <p:ext uri="{BB962C8B-B14F-4D97-AF65-F5344CB8AC3E}">
        <p14:creationId xmlns:p14="http://schemas.microsoft.com/office/powerpoint/2010/main" val="3108823978"/>
      </p:ext>
    </p:extLst>
  </p:cSld>
  <p:clrMapOvr>
    <a:masterClrMapping/>
  </p:clrMapOvr>
  <p:extLst>
    <p:ext uri="{DCECCB84-F9BA-43D5-87BE-67443E8EF086}">
      <p15:sldGuideLst xmlns:p15="http://schemas.microsoft.com/office/powerpoint/2012/main">
        <p15:guide id="1" orient="horz" pos="76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最終項">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82BC3D55-7117-0C41-9520-B8A5604DD54F}"/>
              </a:ext>
            </a:extLst>
          </p:cNvPr>
          <p:cNvSpPr/>
          <p:nvPr userDrawn="1"/>
        </p:nvSpPr>
        <p:spPr>
          <a:xfrm>
            <a:off x="0" y="6463460"/>
            <a:ext cx="9144000" cy="3945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5">
            <a:extLst>
              <a:ext uri="{FF2B5EF4-FFF2-40B4-BE49-F238E27FC236}">
                <a16:creationId xmlns:a16="http://schemas.microsoft.com/office/drawing/2014/main" id="{756180CD-2619-ED42-A962-489E51FBA5B5}"/>
              </a:ext>
            </a:extLst>
          </p:cNvPr>
          <p:cNvSpPr txBox="1">
            <a:spLocks/>
          </p:cNvSpPr>
          <p:nvPr userDrawn="1"/>
        </p:nvSpPr>
        <p:spPr>
          <a:xfrm>
            <a:off x="8824437" y="6609552"/>
            <a:ext cx="201479" cy="307777"/>
          </a:xfrm>
          <a:prstGeom prst="rect">
            <a:avLst/>
          </a:prstGeom>
        </p:spPr>
        <p:txBody>
          <a:bodyPr wrap="square" lIns="0" tIns="0" rIns="0" bIns="0">
            <a:spAutoFit/>
          </a:bodyPr>
          <a:lstStyle>
            <a:defPPr>
              <a:defRPr kern="0"/>
            </a:defPPr>
            <a:lvl1pPr>
              <a:defRPr sz="850"/>
            </a:lvl1pPr>
          </a:lstStyle>
          <a:p>
            <a:fld id="{B12BDCB8-E78E-3646-A81B-D4DC49241B7A}" type="slidenum">
              <a:rPr lang="ja-JP" altLang="en-US" sz="1000" b="0" i="0" smtClean="0">
                <a:solidFill>
                  <a:schemeClr val="bg1"/>
                </a:solidFill>
                <a:latin typeface="Meiryo" panose="020B0604030504040204" pitchFamily="34" charset="-128"/>
                <a:ea typeface="Meiryo" panose="020B0604030504040204" pitchFamily="34" charset="-128"/>
                <a:cs typeface="Arial" panose="020B0604020202020204" pitchFamily="34" charset="0"/>
              </a:rPr>
              <a:pPr/>
              <a:t>‹#›</a:t>
            </a:fld>
            <a:endParaRPr lang="ja-JP" altLang="en-US" sz="1000" b="0" i="0">
              <a:solidFill>
                <a:schemeClr val="bg1"/>
              </a:solidFill>
              <a:latin typeface="Meiryo" panose="020B0604030504040204" pitchFamily="34" charset="-128"/>
              <a:ea typeface="Meiryo" panose="020B0604030504040204" pitchFamily="34" charset="-128"/>
              <a:cs typeface="Arial" panose="020B0604020202020204" pitchFamily="34" charset="0"/>
            </a:endParaRPr>
          </a:p>
        </p:txBody>
      </p:sp>
      <p:sp>
        <p:nvSpPr>
          <p:cNvPr id="11" name="フッター プレースホルダー 4">
            <a:extLst>
              <a:ext uri="{FF2B5EF4-FFF2-40B4-BE49-F238E27FC236}">
                <a16:creationId xmlns:a16="http://schemas.microsoft.com/office/drawing/2014/main" id="{555E1AA2-9241-B44B-8A87-5CACECBEECEC}"/>
              </a:ext>
            </a:extLst>
          </p:cNvPr>
          <p:cNvSpPr>
            <a:spLocks noGrp="1"/>
          </p:cNvSpPr>
          <p:nvPr>
            <p:ph type="ftr" sz="quarter" idx="11"/>
          </p:nvPr>
        </p:nvSpPr>
        <p:spPr>
          <a:xfrm flipH="1">
            <a:off x="5376667" y="6642168"/>
            <a:ext cx="3284408" cy="100156"/>
          </a:xfrm>
          <a:prstGeom prst="rect">
            <a:avLst/>
          </a:prstGeom>
        </p:spPr>
        <p:txBody>
          <a:bodyPr wrap="square" lIns="0" tIns="0" rIns="0" bIns="0">
            <a:spAutoFit/>
          </a:bodyPr>
          <a:lstStyle>
            <a:lvl1pPr algn="r">
              <a:defRPr sz="651" b="0" i="0" spc="0">
                <a:solidFill>
                  <a:schemeClr val="bg1"/>
                </a:solidFill>
                <a:latin typeface="Arial" panose="020B0604020202020204" pitchFamily="34" charset="0"/>
                <a:cs typeface="Arial" panose="020B0604020202020204" pitchFamily="34" charset="0"/>
              </a:defRPr>
            </a:lvl1pPr>
          </a:lstStyle>
          <a:p>
            <a:r>
              <a:rPr lang="en" altLang="ja-JP" dirty="0"/>
              <a:t>Copyright Ⓒ NIPPON KOEI Co., Ltd.  All Rights Reserved.</a:t>
            </a:r>
            <a:endParaRPr lang="ja-JP" altLang="en-US" sz="651"/>
          </a:p>
        </p:txBody>
      </p:sp>
    </p:spTree>
    <p:extLst>
      <p:ext uri="{BB962C8B-B14F-4D97-AF65-F5344CB8AC3E}">
        <p14:creationId xmlns:p14="http://schemas.microsoft.com/office/powerpoint/2010/main" val="164746388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243397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Lst>
  <p:hf hdr="0" dt="0"/>
  <p:txStyles>
    <p:titleStyle>
      <a:lvl1pPr eaLnBrk="1" hangingPunct="1">
        <a:defRPr kumimoji="1" sz="3500" b="1" i="0">
          <a:latin typeface="Yu Gothic" panose="020B0400000000000000" pitchFamily="34" charset="-128"/>
          <a:ea typeface="Yu Gothic" panose="020B0400000000000000" pitchFamily="34" charset="-128"/>
          <a:cs typeface="+mj-cs"/>
        </a:defRPr>
      </a:lvl1pPr>
    </p:titleStyle>
    <p:bodyStyle>
      <a:lvl1pPr marL="0" eaLnBrk="1" hangingPunct="1">
        <a:defRPr kumimoji="1">
          <a:latin typeface="+mn-lt"/>
          <a:ea typeface="+mn-ea"/>
          <a:cs typeface="+mn-cs"/>
        </a:defRPr>
      </a:lvl1pPr>
      <a:lvl2pPr marL="457178" eaLnBrk="1" hangingPunct="1">
        <a:defRPr kumimoji="1">
          <a:latin typeface="+mn-lt"/>
          <a:ea typeface="+mn-ea"/>
          <a:cs typeface="+mn-cs"/>
        </a:defRPr>
      </a:lvl2pPr>
      <a:lvl3pPr marL="914354" eaLnBrk="1" hangingPunct="1">
        <a:defRPr kumimoji="1">
          <a:latin typeface="+mn-lt"/>
          <a:ea typeface="+mn-ea"/>
          <a:cs typeface="+mn-cs"/>
        </a:defRPr>
      </a:lvl3pPr>
      <a:lvl4pPr marL="1371532" eaLnBrk="1" hangingPunct="1">
        <a:defRPr kumimoji="1">
          <a:latin typeface="+mn-lt"/>
          <a:ea typeface="+mn-ea"/>
          <a:cs typeface="+mn-cs"/>
        </a:defRPr>
      </a:lvl4pPr>
      <a:lvl5pPr marL="1828709" eaLnBrk="1" hangingPunct="1">
        <a:defRPr kumimoji="1">
          <a:latin typeface="+mn-lt"/>
          <a:ea typeface="+mn-ea"/>
          <a:cs typeface="+mn-cs"/>
        </a:defRPr>
      </a:lvl5pPr>
      <a:lvl6pPr marL="2285886" eaLnBrk="1" hangingPunct="1">
        <a:defRPr kumimoji="1">
          <a:latin typeface="+mn-lt"/>
          <a:ea typeface="+mn-ea"/>
          <a:cs typeface="+mn-cs"/>
        </a:defRPr>
      </a:lvl6pPr>
      <a:lvl7pPr marL="2743062" eaLnBrk="1" hangingPunct="1">
        <a:defRPr kumimoji="1">
          <a:latin typeface="+mn-lt"/>
          <a:ea typeface="+mn-ea"/>
          <a:cs typeface="+mn-cs"/>
        </a:defRPr>
      </a:lvl7pPr>
      <a:lvl8pPr marL="3200240" eaLnBrk="1" hangingPunct="1">
        <a:defRPr kumimoji="1">
          <a:latin typeface="+mn-lt"/>
          <a:ea typeface="+mn-ea"/>
          <a:cs typeface="+mn-cs"/>
        </a:defRPr>
      </a:lvl8pPr>
      <a:lvl9pPr marL="3657418" eaLnBrk="1" hangingPunct="1">
        <a:defRPr kumimoji="1">
          <a:latin typeface="+mn-lt"/>
          <a:ea typeface="+mn-ea"/>
          <a:cs typeface="+mn-cs"/>
        </a:defRPr>
      </a:lvl9pPr>
    </p:bodyStyle>
    <p:otherStyle>
      <a:lvl1pPr marL="0" eaLnBrk="1" hangingPunct="1">
        <a:defRPr kumimoji="1">
          <a:latin typeface="+mn-lt"/>
          <a:ea typeface="+mn-ea"/>
          <a:cs typeface="+mn-cs"/>
        </a:defRPr>
      </a:lvl1pPr>
      <a:lvl2pPr marL="457178" eaLnBrk="1" hangingPunct="1">
        <a:defRPr kumimoji="1">
          <a:latin typeface="+mn-lt"/>
          <a:ea typeface="+mn-ea"/>
          <a:cs typeface="+mn-cs"/>
        </a:defRPr>
      </a:lvl2pPr>
      <a:lvl3pPr marL="914354" eaLnBrk="1" hangingPunct="1">
        <a:defRPr kumimoji="1">
          <a:latin typeface="+mn-lt"/>
          <a:ea typeface="+mn-ea"/>
          <a:cs typeface="+mn-cs"/>
        </a:defRPr>
      </a:lvl3pPr>
      <a:lvl4pPr marL="1371532" eaLnBrk="1" hangingPunct="1">
        <a:defRPr kumimoji="1">
          <a:latin typeface="+mn-lt"/>
          <a:ea typeface="+mn-ea"/>
          <a:cs typeface="+mn-cs"/>
        </a:defRPr>
      </a:lvl4pPr>
      <a:lvl5pPr marL="1828709" eaLnBrk="1" hangingPunct="1">
        <a:defRPr kumimoji="1">
          <a:latin typeface="+mn-lt"/>
          <a:ea typeface="+mn-ea"/>
          <a:cs typeface="+mn-cs"/>
        </a:defRPr>
      </a:lvl5pPr>
      <a:lvl6pPr marL="2285886" eaLnBrk="1" hangingPunct="1">
        <a:defRPr kumimoji="1">
          <a:latin typeface="+mn-lt"/>
          <a:ea typeface="+mn-ea"/>
          <a:cs typeface="+mn-cs"/>
        </a:defRPr>
      </a:lvl6pPr>
      <a:lvl7pPr marL="2743062" eaLnBrk="1" hangingPunct="1">
        <a:defRPr kumimoji="1">
          <a:latin typeface="+mn-lt"/>
          <a:ea typeface="+mn-ea"/>
          <a:cs typeface="+mn-cs"/>
        </a:defRPr>
      </a:lvl7pPr>
      <a:lvl8pPr marL="3200240" eaLnBrk="1" hangingPunct="1">
        <a:defRPr kumimoji="1">
          <a:latin typeface="+mn-lt"/>
          <a:ea typeface="+mn-ea"/>
          <a:cs typeface="+mn-cs"/>
        </a:defRPr>
      </a:lvl8pPr>
      <a:lvl9pPr marL="3657418" eaLnBrk="1" hangingPunct="1">
        <a:defRPr kumimoji="1">
          <a:latin typeface="+mn-lt"/>
          <a:ea typeface="+mn-ea"/>
          <a:cs typeface="+mn-cs"/>
        </a:defRPr>
      </a:lvl9pPr>
    </p:otherStyle>
  </p:txStyles>
  <p:extLst>
    <p:ext uri="{27BBF7A9-308A-43DC-89C8-2F10F3537804}">
      <p15:sldGuideLst xmlns:p15="http://schemas.microsoft.com/office/powerpoint/2012/main">
        <p15:guide id="10" pos="2880" userDrawn="1">
          <p15:clr>
            <a:srgbClr val="F26B43"/>
          </p15:clr>
        </p15:guide>
        <p15:guide id="11" pos="5386" userDrawn="1">
          <p15:clr>
            <a:srgbClr val="F26B43"/>
          </p15:clr>
        </p15:guide>
        <p15:guide id="12" orient="horz" pos="272" userDrawn="1">
          <p15:clr>
            <a:srgbClr val="F26B43"/>
          </p15:clr>
        </p15:guide>
        <p15:guide id="13" orient="horz" pos="3861" userDrawn="1">
          <p15:clr>
            <a:srgbClr val="F26B43"/>
          </p15:clr>
        </p15:guide>
        <p15:guide id="14" pos="375" userDrawn="1">
          <p15:clr>
            <a:srgbClr val="F26B43"/>
          </p15:clr>
        </p15:guide>
        <p15:guide id="15" pos="204" userDrawn="1">
          <p15:clr>
            <a:srgbClr val="F26B43"/>
          </p15:clr>
        </p15:guide>
        <p15:guide id="16" pos="5555" userDrawn="1">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6.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EDF272-0A09-7644-AE4E-E07F67CEC51B}"/>
              </a:ext>
            </a:extLst>
          </p:cNvPr>
          <p:cNvSpPr>
            <a:spLocks noGrp="1"/>
          </p:cNvSpPr>
          <p:nvPr>
            <p:ph type="title"/>
          </p:nvPr>
        </p:nvSpPr>
        <p:spPr>
          <a:xfrm>
            <a:off x="0" y="1735824"/>
            <a:ext cx="9144000" cy="1577462"/>
          </a:xfrm>
        </p:spPr>
        <p:txBody>
          <a:bodyPr>
            <a:normAutofit/>
          </a:bodyPr>
          <a:lstStyle/>
          <a:p>
            <a:pPr algn="ctr"/>
            <a:r>
              <a:rPr lang="ja-JP" altLang="en-US" dirty="0"/>
              <a:t>技術の名称</a:t>
            </a:r>
            <a:endParaRPr kumimoji="1" lang="ja-JP" altLang="en-US" dirty="0"/>
          </a:p>
        </p:txBody>
      </p:sp>
      <p:sp>
        <p:nvSpPr>
          <p:cNvPr id="11" name="テキスト ボックス 62">
            <a:extLst>
              <a:ext uri="{FF2B5EF4-FFF2-40B4-BE49-F238E27FC236}">
                <a16:creationId xmlns:a16="http://schemas.microsoft.com/office/drawing/2014/main" id="{421DE417-EFDE-E637-340E-DF37B6533F77}"/>
              </a:ext>
            </a:extLst>
          </p:cNvPr>
          <p:cNvSpPr txBox="1">
            <a:spLocks noChangeArrowheads="1"/>
          </p:cNvSpPr>
          <p:nvPr/>
        </p:nvSpPr>
        <p:spPr bwMode="auto">
          <a:xfrm>
            <a:off x="7823200" y="247134"/>
            <a:ext cx="1081766" cy="369332"/>
          </a:xfrm>
          <a:prstGeom prst="rect">
            <a:avLst/>
          </a:prstGeom>
          <a:solidFill>
            <a:schemeClr val="bg1"/>
          </a:solidFill>
          <a:ln>
            <a:solidFill>
              <a:schemeClr val="tx1"/>
            </a:solidFill>
          </a:ln>
        </p:spPr>
        <p:txBody>
          <a:bodyPr wrap="square">
            <a:spAutoFit/>
          </a:bodyPr>
          <a:lstStyle>
            <a:lvl1pPr eaLnBrk="0" hangingPunct="0">
              <a:defRPr kumimoji="1" sz="2500">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2500">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2500">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2500">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2500">
                <a:solidFill>
                  <a:schemeClr val="tx1"/>
                </a:solidFill>
                <a:latin typeface="Arial" panose="020B0604020202020204" pitchFamily="34" charset="0"/>
                <a:ea typeface="ＭＳ Ｐゴシック" panose="020B0600070205080204" pitchFamily="50" charset="-128"/>
              </a:defRPr>
            </a:lvl5pPr>
            <a:lvl6pPr marL="2514600" indent="-228600" defTabSz="1279525" eaLnBrk="0" fontAlgn="base" hangingPunct="0">
              <a:spcBef>
                <a:spcPct val="0"/>
              </a:spcBef>
              <a:spcAft>
                <a:spcPct val="0"/>
              </a:spcAft>
              <a:defRPr kumimoji="1" sz="2500">
                <a:solidFill>
                  <a:schemeClr val="tx1"/>
                </a:solidFill>
                <a:latin typeface="Arial" panose="020B0604020202020204" pitchFamily="34" charset="0"/>
                <a:ea typeface="ＭＳ Ｐゴシック" panose="020B0600070205080204" pitchFamily="50" charset="-128"/>
              </a:defRPr>
            </a:lvl6pPr>
            <a:lvl7pPr marL="2971800" indent="-228600" defTabSz="1279525" eaLnBrk="0" fontAlgn="base" hangingPunct="0">
              <a:spcBef>
                <a:spcPct val="0"/>
              </a:spcBef>
              <a:spcAft>
                <a:spcPct val="0"/>
              </a:spcAft>
              <a:defRPr kumimoji="1" sz="2500">
                <a:solidFill>
                  <a:schemeClr val="tx1"/>
                </a:solidFill>
                <a:latin typeface="Arial" panose="020B0604020202020204" pitchFamily="34" charset="0"/>
                <a:ea typeface="ＭＳ Ｐゴシック" panose="020B0600070205080204" pitchFamily="50" charset="-128"/>
              </a:defRPr>
            </a:lvl7pPr>
            <a:lvl8pPr marL="3429000" indent="-228600" defTabSz="1279525" eaLnBrk="0" fontAlgn="base" hangingPunct="0">
              <a:spcBef>
                <a:spcPct val="0"/>
              </a:spcBef>
              <a:spcAft>
                <a:spcPct val="0"/>
              </a:spcAft>
              <a:defRPr kumimoji="1" sz="2500">
                <a:solidFill>
                  <a:schemeClr val="tx1"/>
                </a:solidFill>
                <a:latin typeface="Arial" panose="020B0604020202020204" pitchFamily="34" charset="0"/>
                <a:ea typeface="ＭＳ Ｐゴシック" panose="020B0600070205080204" pitchFamily="50" charset="-128"/>
              </a:defRPr>
            </a:lvl8pPr>
            <a:lvl9pPr marL="3886200" indent="-228600" defTabSz="1279525" eaLnBrk="0" fontAlgn="base" hangingPunct="0">
              <a:spcBef>
                <a:spcPct val="0"/>
              </a:spcBef>
              <a:spcAft>
                <a:spcPct val="0"/>
              </a:spcAft>
              <a:defRPr kumimoji="1" sz="2500">
                <a:solidFill>
                  <a:schemeClr val="tx1"/>
                </a:solidFill>
                <a:latin typeface="Arial" panose="020B0604020202020204" pitchFamily="34" charset="0"/>
                <a:ea typeface="ＭＳ Ｐゴシック" panose="020B0600070205080204" pitchFamily="50" charset="-128"/>
              </a:defRPr>
            </a:lvl9pPr>
          </a:lstStyle>
          <a:p>
            <a:pPr algn="ctr" eaLnBrk="1" hangingPunct="1">
              <a:defRPr/>
            </a:pPr>
            <a:r>
              <a:rPr lang="ja-JP" altLang="en-US" sz="1800" dirty="0">
                <a:latin typeface="Meiryo UI" panose="020B0604030504040204" pitchFamily="50" charset="-128"/>
                <a:ea typeface="Meiryo UI" panose="020B0604030504040204" pitchFamily="50" charset="-128"/>
              </a:rPr>
              <a:t>別添３</a:t>
            </a:r>
          </a:p>
        </p:txBody>
      </p:sp>
      <p:sp>
        <p:nvSpPr>
          <p:cNvPr id="3" name="タイトル 1">
            <a:extLst>
              <a:ext uri="{FF2B5EF4-FFF2-40B4-BE49-F238E27FC236}">
                <a16:creationId xmlns:a16="http://schemas.microsoft.com/office/drawing/2014/main" id="{E6C527CE-F658-46F2-FBC4-69645CB173B0}"/>
              </a:ext>
            </a:extLst>
          </p:cNvPr>
          <p:cNvSpPr txBox="1">
            <a:spLocks/>
          </p:cNvSpPr>
          <p:nvPr/>
        </p:nvSpPr>
        <p:spPr>
          <a:xfrm>
            <a:off x="1012371" y="4075611"/>
            <a:ext cx="7119257" cy="513806"/>
          </a:xfrm>
          <a:prstGeom prst="rect">
            <a:avLst/>
          </a:prstGeom>
        </p:spPr>
        <p:txBody>
          <a:bodyPr vert="horz" lIns="0" tIns="0" rIns="0" bIns="0" rtlCol="0" anchor="b">
            <a:normAutofit lnSpcReduction="10000"/>
          </a:bodyPr>
          <a:lstStyle>
            <a:lvl1pPr algn="l" eaLnBrk="1" hangingPunct="1">
              <a:lnSpc>
                <a:spcPct val="130000"/>
              </a:lnSpc>
              <a:defRPr kumimoji="1" sz="3800" b="1" i="0">
                <a:solidFill>
                  <a:schemeClr val="tx1"/>
                </a:solidFill>
                <a:latin typeface="Meiryo" panose="020B0604030504040204" pitchFamily="34" charset="-128"/>
                <a:ea typeface="Meiryo" panose="020B0604030504040204" pitchFamily="34" charset="-128"/>
                <a:cs typeface="+mj-cs"/>
              </a:defRPr>
            </a:lvl1pPr>
          </a:lstStyle>
          <a:p>
            <a:pPr algn="ctr"/>
            <a:r>
              <a:rPr lang="ja-JP" altLang="en-US" sz="2800" dirty="0"/>
              <a:t>事業所名等</a:t>
            </a:r>
          </a:p>
        </p:txBody>
      </p:sp>
    </p:spTree>
    <p:extLst>
      <p:ext uri="{BB962C8B-B14F-4D97-AF65-F5344CB8AC3E}">
        <p14:creationId xmlns:p14="http://schemas.microsoft.com/office/powerpoint/2010/main" val="58864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8BF2F7-3F0B-6A40-8B2D-FF5E76C99DCD}"/>
              </a:ext>
            </a:extLst>
          </p:cNvPr>
          <p:cNvSpPr>
            <a:spLocks noGrp="1"/>
          </p:cNvSpPr>
          <p:nvPr>
            <p:ph type="title"/>
          </p:nvPr>
        </p:nvSpPr>
        <p:spPr/>
        <p:txBody>
          <a:bodyPr/>
          <a:lstStyle/>
          <a:p>
            <a:r>
              <a:rPr kumimoji="1" lang="ja-JP" altLang="en-US" dirty="0"/>
              <a:t>連絡先・事業者情報</a:t>
            </a:r>
          </a:p>
        </p:txBody>
      </p:sp>
      <p:graphicFrame>
        <p:nvGraphicFramePr>
          <p:cNvPr id="3" name="表 2">
            <a:extLst>
              <a:ext uri="{FF2B5EF4-FFF2-40B4-BE49-F238E27FC236}">
                <a16:creationId xmlns:a16="http://schemas.microsoft.com/office/drawing/2014/main" id="{66B363BA-8926-8BC4-606E-7FD1CFB9BFE9}"/>
              </a:ext>
            </a:extLst>
          </p:cNvPr>
          <p:cNvGraphicFramePr>
            <a:graphicFrameLocks noGrp="1"/>
          </p:cNvGraphicFramePr>
          <p:nvPr>
            <p:extLst>
              <p:ext uri="{D42A27DB-BD31-4B8C-83A1-F6EECF244321}">
                <p14:modId xmlns:p14="http://schemas.microsoft.com/office/powerpoint/2010/main" val="2480647173"/>
              </p:ext>
            </p:extLst>
          </p:nvPr>
        </p:nvGraphicFramePr>
        <p:xfrm>
          <a:off x="323850" y="3494771"/>
          <a:ext cx="8405812" cy="1249680"/>
        </p:xfrm>
        <a:graphic>
          <a:graphicData uri="http://schemas.openxmlformats.org/drawingml/2006/table">
            <a:tbl>
              <a:tblPr>
                <a:tableStyleId>{5C22544A-7EE6-4342-B048-85BDC9FD1C3A}</a:tableStyleId>
              </a:tblPr>
              <a:tblGrid>
                <a:gridCol w="1418481">
                  <a:extLst>
                    <a:ext uri="{9D8B030D-6E8A-4147-A177-3AD203B41FA5}">
                      <a16:colId xmlns:a16="http://schemas.microsoft.com/office/drawing/2014/main" val="3351942050"/>
                    </a:ext>
                  </a:extLst>
                </a:gridCol>
                <a:gridCol w="6987331">
                  <a:extLst>
                    <a:ext uri="{9D8B030D-6E8A-4147-A177-3AD203B41FA5}">
                      <a16:colId xmlns:a16="http://schemas.microsoft.com/office/drawing/2014/main" val="1175653796"/>
                    </a:ext>
                  </a:extLst>
                </a:gridCol>
              </a:tblGrid>
              <a:tr h="0">
                <a:tc>
                  <a:txBody>
                    <a:bodyPr/>
                    <a:lstStyle/>
                    <a:p>
                      <a:pPr algn="ctr"/>
                      <a:r>
                        <a:rPr kumimoji="1" lang="ja-JP" altLang="en-US" sz="1600" dirty="0"/>
                        <a:t>事業者名</a:t>
                      </a:r>
                      <a:endParaRPr kumimoji="1" lang="en-US" altLang="ja-JP" sz="1600" dirty="0"/>
                    </a:p>
                    <a:p>
                      <a:pPr algn="ctr"/>
                      <a:r>
                        <a:rPr kumimoji="1" lang="ja-JP" altLang="en-US" sz="1600" dirty="0"/>
                        <a:t>（よみがな）</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600" dirty="0">
                        <a:solidFill>
                          <a:schemeClr val="dk1"/>
                        </a:solidFill>
                        <a:effectLst/>
                        <a:latin typeface="+mn-lt"/>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600" dirty="0">
                          <a:solidFill>
                            <a:schemeClr val="dk1"/>
                          </a:solidFill>
                          <a:effectLst/>
                          <a:latin typeface="+mn-lt"/>
                          <a:ea typeface="+mn-ea"/>
                          <a:cs typeface="+mn-cs"/>
                        </a:rPr>
                        <a:t>（　　　　　　　　　）</a:t>
                      </a:r>
                      <a:endParaRPr kumimoji="1" lang="ja-JP" altLang="ja-JP" sz="16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91819682"/>
                  </a:ext>
                </a:extLst>
              </a:tr>
              <a:tr h="0">
                <a:tc>
                  <a:txBody>
                    <a:bodyPr/>
                    <a:lstStyle/>
                    <a:p>
                      <a:pPr algn="ctr"/>
                      <a:r>
                        <a:rPr kumimoji="1" lang="ja-JP" altLang="en-US" sz="1600" dirty="0"/>
                        <a:t>代表者氏名</a:t>
                      </a:r>
                      <a:endParaRPr kumimoji="1" lang="en-US" altLang="ja-JP"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5329167"/>
                  </a:ext>
                </a:extLst>
              </a:tr>
              <a:tr h="0">
                <a:tc>
                  <a:txBody>
                    <a:bodyPr/>
                    <a:lstStyle/>
                    <a:p>
                      <a:pPr algn="ctr"/>
                      <a:r>
                        <a:rPr kumimoji="1" lang="ja-JP" altLang="en-US" sz="1600" dirty="0"/>
                        <a:t>住所</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02347472"/>
                  </a:ext>
                </a:extLst>
              </a:tr>
            </a:tbl>
          </a:graphicData>
        </a:graphic>
      </p:graphicFrame>
      <p:graphicFrame>
        <p:nvGraphicFramePr>
          <p:cNvPr id="4" name="表 3">
            <a:extLst>
              <a:ext uri="{FF2B5EF4-FFF2-40B4-BE49-F238E27FC236}">
                <a16:creationId xmlns:a16="http://schemas.microsoft.com/office/drawing/2014/main" id="{592BFEDE-1907-A657-0EC8-FC2A39D65731}"/>
              </a:ext>
            </a:extLst>
          </p:cNvPr>
          <p:cNvGraphicFramePr>
            <a:graphicFrameLocks noGrp="1"/>
          </p:cNvGraphicFramePr>
          <p:nvPr>
            <p:extLst>
              <p:ext uri="{D42A27DB-BD31-4B8C-83A1-F6EECF244321}">
                <p14:modId xmlns:p14="http://schemas.microsoft.com/office/powerpoint/2010/main" val="3296983973"/>
              </p:ext>
            </p:extLst>
          </p:nvPr>
        </p:nvGraphicFramePr>
        <p:xfrm>
          <a:off x="323850" y="5195120"/>
          <a:ext cx="8405812" cy="934218"/>
        </p:xfrm>
        <a:graphic>
          <a:graphicData uri="http://schemas.openxmlformats.org/drawingml/2006/table">
            <a:tbl>
              <a:tblPr>
                <a:tableStyleId>{5C22544A-7EE6-4342-B048-85BDC9FD1C3A}</a:tableStyleId>
              </a:tblPr>
              <a:tblGrid>
                <a:gridCol w="1418481">
                  <a:extLst>
                    <a:ext uri="{9D8B030D-6E8A-4147-A177-3AD203B41FA5}">
                      <a16:colId xmlns:a16="http://schemas.microsoft.com/office/drawing/2014/main" val="3351942050"/>
                    </a:ext>
                  </a:extLst>
                </a:gridCol>
                <a:gridCol w="6987331">
                  <a:extLst>
                    <a:ext uri="{9D8B030D-6E8A-4147-A177-3AD203B41FA5}">
                      <a16:colId xmlns:a16="http://schemas.microsoft.com/office/drawing/2014/main" val="1175653796"/>
                    </a:ext>
                  </a:extLst>
                </a:gridCol>
              </a:tblGrid>
              <a:tr h="934218">
                <a:tc>
                  <a:txBody>
                    <a:bodyPr/>
                    <a:lstStyle/>
                    <a:p>
                      <a:pPr algn="ctr"/>
                      <a:r>
                        <a:rPr kumimoji="1" lang="ja-JP" altLang="en-US" sz="1600" dirty="0"/>
                        <a:t>共同開発者</a:t>
                      </a:r>
                      <a:endParaRPr kumimoji="1" lang="en-US" altLang="ja-JP" sz="1600" dirty="0"/>
                    </a:p>
                    <a:p>
                      <a:pPr algn="ctr"/>
                      <a:r>
                        <a:rPr kumimoji="1" lang="ja-JP" altLang="en-US" sz="1200" dirty="0"/>
                        <a:t>（</a:t>
                      </a:r>
                      <a:r>
                        <a:rPr kumimoji="1" lang="en-US" altLang="ja-JP" sz="1200" dirty="0"/>
                        <a:t>※</a:t>
                      </a:r>
                      <a:r>
                        <a:rPr kumimoji="1" lang="ja-JP" altLang="en-US" sz="1200" dirty="0"/>
                        <a:t>技術に関して共同開発者がいる場合のみ記載）</a:t>
                      </a:r>
                      <a:endParaRPr kumimoji="1" lang="en-US" altLang="ja-JP"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ja-JP" sz="16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91819682"/>
                  </a:ext>
                </a:extLst>
              </a:tr>
            </a:tbl>
          </a:graphicData>
        </a:graphic>
      </p:graphicFrame>
      <p:sp>
        <p:nvSpPr>
          <p:cNvPr id="6" name="テキスト プレースホルダー 7">
            <a:extLst>
              <a:ext uri="{FF2B5EF4-FFF2-40B4-BE49-F238E27FC236}">
                <a16:creationId xmlns:a16="http://schemas.microsoft.com/office/drawing/2014/main" id="{1BB435E3-601A-344F-7DFA-1DA896BA2DAC}"/>
              </a:ext>
            </a:extLst>
          </p:cNvPr>
          <p:cNvSpPr txBox="1">
            <a:spLocks/>
          </p:cNvSpPr>
          <p:nvPr/>
        </p:nvSpPr>
        <p:spPr>
          <a:xfrm>
            <a:off x="347663" y="3161626"/>
            <a:ext cx="7954566" cy="367484"/>
          </a:xfrm>
          <a:prstGeom prst="rect">
            <a:avLst/>
          </a:prstGeom>
        </p:spPr>
        <p:txBody>
          <a:bodyPr lIns="0" tIns="0" rIns="0" bIns="0" anchor="t" anchorCtr="0"/>
          <a:lstStyle>
            <a:lvl1pPr marL="0" indent="0" eaLnBrk="1" hangingPunct="1">
              <a:buNone/>
              <a:defRPr kumimoji="1" sz="2000" b="1">
                <a:solidFill>
                  <a:schemeClr val="tx1"/>
                </a:solidFill>
                <a:latin typeface="+mn-lt"/>
                <a:ea typeface="+mn-ea"/>
                <a:cs typeface="+mn-cs"/>
              </a:defRPr>
            </a:lvl1pPr>
            <a:lvl2pPr marL="457178" indent="0" eaLnBrk="1" hangingPunct="1">
              <a:buNone/>
              <a:defRPr kumimoji="1" sz="2000" b="1">
                <a:latin typeface="+mn-lt"/>
                <a:ea typeface="+mn-ea"/>
                <a:cs typeface="+mn-cs"/>
              </a:defRPr>
            </a:lvl2pPr>
            <a:lvl3pPr marL="914354" indent="0" eaLnBrk="1" hangingPunct="1">
              <a:buNone/>
              <a:defRPr kumimoji="1" sz="1800" b="1">
                <a:latin typeface="+mn-lt"/>
                <a:ea typeface="+mn-ea"/>
                <a:cs typeface="+mn-cs"/>
              </a:defRPr>
            </a:lvl3pPr>
            <a:lvl4pPr marL="1371532" indent="0" eaLnBrk="1" hangingPunct="1">
              <a:buNone/>
              <a:defRPr kumimoji="1" sz="1600" b="1">
                <a:latin typeface="+mn-lt"/>
                <a:ea typeface="+mn-ea"/>
                <a:cs typeface="+mn-cs"/>
              </a:defRPr>
            </a:lvl4pPr>
            <a:lvl5pPr marL="1828709" indent="0" eaLnBrk="1" hangingPunct="1">
              <a:buNone/>
              <a:defRPr kumimoji="1" sz="1600" b="1">
                <a:latin typeface="+mn-lt"/>
                <a:ea typeface="+mn-ea"/>
                <a:cs typeface="+mn-cs"/>
              </a:defRPr>
            </a:lvl5pPr>
            <a:lvl6pPr marL="2285886" indent="0" eaLnBrk="1" hangingPunct="1">
              <a:buNone/>
              <a:defRPr kumimoji="1" sz="1600" b="1">
                <a:latin typeface="+mn-lt"/>
                <a:ea typeface="+mn-ea"/>
                <a:cs typeface="+mn-cs"/>
              </a:defRPr>
            </a:lvl6pPr>
            <a:lvl7pPr marL="2743062" indent="0" eaLnBrk="1" hangingPunct="1">
              <a:buNone/>
              <a:defRPr kumimoji="1" sz="1600" b="1">
                <a:latin typeface="+mn-lt"/>
                <a:ea typeface="+mn-ea"/>
                <a:cs typeface="+mn-cs"/>
              </a:defRPr>
            </a:lvl7pPr>
            <a:lvl8pPr marL="3200240" indent="0" eaLnBrk="1" hangingPunct="1">
              <a:buNone/>
              <a:defRPr kumimoji="1" sz="1600" b="1">
                <a:latin typeface="+mn-lt"/>
                <a:ea typeface="+mn-ea"/>
                <a:cs typeface="+mn-cs"/>
              </a:defRPr>
            </a:lvl8pPr>
            <a:lvl9pPr marL="3657418" indent="0" eaLnBrk="1" hangingPunct="1">
              <a:buNone/>
              <a:defRPr kumimoji="1" sz="1600" b="1">
                <a:latin typeface="+mn-lt"/>
                <a:ea typeface="+mn-ea"/>
                <a:cs typeface="+mn-cs"/>
              </a:defRPr>
            </a:lvl9pPr>
          </a:lstStyle>
          <a:p>
            <a:r>
              <a:rPr lang="ja-JP" altLang="en-US" dirty="0">
                <a:latin typeface="+mj-ea"/>
                <a:ea typeface="+mj-ea"/>
              </a:rPr>
              <a:t>■事業者情報</a:t>
            </a:r>
          </a:p>
        </p:txBody>
      </p:sp>
      <p:sp>
        <p:nvSpPr>
          <p:cNvPr id="7" name="テキスト プレースホルダー 7">
            <a:extLst>
              <a:ext uri="{FF2B5EF4-FFF2-40B4-BE49-F238E27FC236}">
                <a16:creationId xmlns:a16="http://schemas.microsoft.com/office/drawing/2014/main" id="{F114D809-A736-CC72-73DE-97BE23C9087F}"/>
              </a:ext>
            </a:extLst>
          </p:cNvPr>
          <p:cNvSpPr txBox="1">
            <a:spLocks/>
          </p:cNvSpPr>
          <p:nvPr/>
        </p:nvSpPr>
        <p:spPr>
          <a:xfrm>
            <a:off x="323850" y="1127986"/>
            <a:ext cx="7954566" cy="367484"/>
          </a:xfrm>
          <a:prstGeom prst="rect">
            <a:avLst/>
          </a:prstGeom>
        </p:spPr>
        <p:txBody>
          <a:bodyPr lIns="0" tIns="0" rIns="0" bIns="0" anchor="t" anchorCtr="0"/>
          <a:lstStyle>
            <a:lvl1pPr marL="0" indent="0" eaLnBrk="1" hangingPunct="1">
              <a:buNone/>
              <a:defRPr kumimoji="1" sz="2000" b="1">
                <a:solidFill>
                  <a:schemeClr val="tx1"/>
                </a:solidFill>
                <a:latin typeface="+mn-lt"/>
                <a:ea typeface="+mn-ea"/>
                <a:cs typeface="+mn-cs"/>
              </a:defRPr>
            </a:lvl1pPr>
            <a:lvl2pPr marL="457178" indent="0" eaLnBrk="1" hangingPunct="1">
              <a:buNone/>
              <a:defRPr kumimoji="1" sz="2000" b="1">
                <a:latin typeface="+mn-lt"/>
                <a:ea typeface="+mn-ea"/>
                <a:cs typeface="+mn-cs"/>
              </a:defRPr>
            </a:lvl2pPr>
            <a:lvl3pPr marL="914354" indent="0" eaLnBrk="1" hangingPunct="1">
              <a:buNone/>
              <a:defRPr kumimoji="1" sz="1800" b="1">
                <a:latin typeface="+mn-lt"/>
                <a:ea typeface="+mn-ea"/>
                <a:cs typeface="+mn-cs"/>
              </a:defRPr>
            </a:lvl3pPr>
            <a:lvl4pPr marL="1371532" indent="0" eaLnBrk="1" hangingPunct="1">
              <a:buNone/>
              <a:defRPr kumimoji="1" sz="1600" b="1">
                <a:latin typeface="+mn-lt"/>
                <a:ea typeface="+mn-ea"/>
                <a:cs typeface="+mn-cs"/>
              </a:defRPr>
            </a:lvl4pPr>
            <a:lvl5pPr marL="1828709" indent="0" eaLnBrk="1" hangingPunct="1">
              <a:buNone/>
              <a:defRPr kumimoji="1" sz="1600" b="1">
                <a:latin typeface="+mn-lt"/>
                <a:ea typeface="+mn-ea"/>
                <a:cs typeface="+mn-cs"/>
              </a:defRPr>
            </a:lvl5pPr>
            <a:lvl6pPr marL="2285886" indent="0" eaLnBrk="1" hangingPunct="1">
              <a:buNone/>
              <a:defRPr kumimoji="1" sz="1600" b="1">
                <a:latin typeface="+mn-lt"/>
                <a:ea typeface="+mn-ea"/>
                <a:cs typeface="+mn-cs"/>
              </a:defRPr>
            </a:lvl6pPr>
            <a:lvl7pPr marL="2743062" indent="0" eaLnBrk="1" hangingPunct="1">
              <a:buNone/>
              <a:defRPr kumimoji="1" sz="1600" b="1">
                <a:latin typeface="+mn-lt"/>
                <a:ea typeface="+mn-ea"/>
                <a:cs typeface="+mn-cs"/>
              </a:defRPr>
            </a:lvl7pPr>
            <a:lvl8pPr marL="3200240" indent="0" eaLnBrk="1" hangingPunct="1">
              <a:buNone/>
              <a:defRPr kumimoji="1" sz="1600" b="1">
                <a:latin typeface="+mn-lt"/>
                <a:ea typeface="+mn-ea"/>
                <a:cs typeface="+mn-cs"/>
              </a:defRPr>
            </a:lvl8pPr>
            <a:lvl9pPr marL="3657418" indent="0" eaLnBrk="1" hangingPunct="1">
              <a:buNone/>
              <a:defRPr kumimoji="1" sz="1600" b="1">
                <a:latin typeface="+mn-lt"/>
                <a:ea typeface="+mn-ea"/>
                <a:cs typeface="+mn-cs"/>
              </a:defRPr>
            </a:lvl9pPr>
          </a:lstStyle>
          <a:p>
            <a:r>
              <a:rPr lang="ja-JP" altLang="en-US" dirty="0">
                <a:latin typeface="+mj-ea"/>
                <a:ea typeface="+mj-ea"/>
              </a:rPr>
              <a:t>■窓口となる方の連絡先</a:t>
            </a:r>
          </a:p>
        </p:txBody>
      </p:sp>
      <p:graphicFrame>
        <p:nvGraphicFramePr>
          <p:cNvPr id="8" name="表 7">
            <a:extLst>
              <a:ext uri="{FF2B5EF4-FFF2-40B4-BE49-F238E27FC236}">
                <a16:creationId xmlns:a16="http://schemas.microsoft.com/office/drawing/2014/main" id="{80948265-7812-3A6B-BBAC-F2D85428DFB3}"/>
              </a:ext>
            </a:extLst>
          </p:cNvPr>
          <p:cNvGraphicFramePr>
            <a:graphicFrameLocks noGrp="1"/>
          </p:cNvGraphicFramePr>
          <p:nvPr>
            <p:extLst>
              <p:ext uri="{D42A27DB-BD31-4B8C-83A1-F6EECF244321}">
                <p14:modId xmlns:p14="http://schemas.microsoft.com/office/powerpoint/2010/main" val="19730299"/>
              </p:ext>
            </p:extLst>
          </p:nvPr>
        </p:nvGraphicFramePr>
        <p:xfrm>
          <a:off x="323850" y="1495470"/>
          <a:ext cx="8405812" cy="1005840"/>
        </p:xfrm>
        <a:graphic>
          <a:graphicData uri="http://schemas.openxmlformats.org/drawingml/2006/table">
            <a:tbl>
              <a:tblPr>
                <a:tableStyleId>{5C22544A-7EE6-4342-B048-85BDC9FD1C3A}</a:tableStyleId>
              </a:tblPr>
              <a:tblGrid>
                <a:gridCol w="1862001">
                  <a:extLst>
                    <a:ext uri="{9D8B030D-6E8A-4147-A177-3AD203B41FA5}">
                      <a16:colId xmlns:a16="http://schemas.microsoft.com/office/drawing/2014/main" val="3351942050"/>
                    </a:ext>
                  </a:extLst>
                </a:gridCol>
                <a:gridCol w="6543811">
                  <a:extLst>
                    <a:ext uri="{9D8B030D-6E8A-4147-A177-3AD203B41FA5}">
                      <a16:colId xmlns:a16="http://schemas.microsoft.com/office/drawing/2014/main" val="1175653796"/>
                    </a:ext>
                  </a:extLst>
                </a:gridCol>
              </a:tblGrid>
              <a:tr h="0">
                <a:tc>
                  <a:txBody>
                    <a:bodyPr/>
                    <a:lstStyle/>
                    <a:p>
                      <a:pPr algn="ctr"/>
                      <a:r>
                        <a:rPr kumimoji="1" lang="ja-JP" altLang="en-US" sz="1600" dirty="0"/>
                        <a:t>氏名（よみがな）</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600" dirty="0">
                          <a:solidFill>
                            <a:schemeClr val="dk1"/>
                          </a:solidFill>
                          <a:effectLst/>
                          <a:latin typeface="+mn-lt"/>
                          <a:ea typeface="+mn-ea"/>
                          <a:cs typeface="+mn-cs"/>
                        </a:rPr>
                        <a:t>　　　　　　　　　　　　（　　　　　　　　）</a:t>
                      </a:r>
                      <a:endParaRPr kumimoji="1" lang="ja-JP" altLang="ja-JP" sz="16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91819682"/>
                  </a:ext>
                </a:extLst>
              </a:tr>
              <a:tr h="0">
                <a:tc>
                  <a:txBody>
                    <a:bodyPr/>
                    <a:lstStyle/>
                    <a:p>
                      <a:pPr algn="ctr"/>
                      <a:r>
                        <a:rPr kumimoji="1" lang="ja-JP" altLang="en-US" sz="1600" dirty="0"/>
                        <a:t>メールアドレス</a:t>
                      </a:r>
                      <a:endParaRPr kumimoji="1" lang="en-US" altLang="ja-JP"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5329167"/>
                  </a:ext>
                </a:extLst>
              </a:tr>
              <a:tr h="0">
                <a:tc>
                  <a:txBody>
                    <a:bodyPr/>
                    <a:lstStyle/>
                    <a:p>
                      <a:pPr algn="ctr"/>
                      <a:r>
                        <a:rPr kumimoji="1" lang="ja-JP" altLang="en-US" sz="1600" dirty="0"/>
                        <a:t>電話番号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02347472"/>
                  </a:ext>
                </a:extLst>
              </a:tr>
            </a:tbl>
          </a:graphicData>
        </a:graphic>
      </p:graphicFrame>
    </p:spTree>
    <p:extLst>
      <p:ext uri="{BB962C8B-B14F-4D97-AF65-F5344CB8AC3E}">
        <p14:creationId xmlns:p14="http://schemas.microsoft.com/office/powerpoint/2010/main" val="1345184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8BF2F7-3F0B-6A40-8B2D-FF5E76C99DCD}"/>
              </a:ext>
            </a:extLst>
          </p:cNvPr>
          <p:cNvSpPr>
            <a:spLocks noGrp="1"/>
          </p:cNvSpPr>
          <p:nvPr>
            <p:ph type="title"/>
          </p:nvPr>
        </p:nvSpPr>
        <p:spPr/>
        <p:txBody>
          <a:bodyPr/>
          <a:lstStyle/>
          <a:p>
            <a:r>
              <a:rPr kumimoji="1" lang="ja-JP" altLang="en-US" dirty="0"/>
              <a:t>技術の紹介　①技術の概要</a:t>
            </a:r>
            <a:endParaRPr kumimoji="1" lang="ja-JP" altLang="en-US" u="sng" dirty="0"/>
          </a:p>
        </p:txBody>
      </p:sp>
      <p:sp>
        <p:nvSpPr>
          <p:cNvPr id="4" name="テキスト プレースホルダー 7">
            <a:extLst>
              <a:ext uri="{FF2B5EF4-FFF2-40B4-BE49-F238E27FC236}">
                <a16:creationId xmlns:a16="http://schemas.microsoft.com/office/drawing/2014/main" id="{45A2F095-A483-0098-6D35-80FD5047EA1A}"/>
              </a:ext>
            </a:extLst>
          </p:cNvPr>
          <p:cNvSpPr txBox="1">
            <a:spLocks/>
          </p:cNvSpPr>
          <p:nvPr/>
        </p:nvSpPr>
        <p:spPr>
          <a:xfrm>
            <a:off x="347663" y="1053471"/>
            <a:ext cx="8470900" cy="1578517"/>
          </a:xfrm>
          <a:prstGeom prst="rect">
            <a:avLst/>
          </a:prstGeom>
        </p:spPr>
        <p:txBody>
          <a:bodyPr lIns="0" tIns="0" rIns="0" bIns="0" anchor="t" anchorCtr="0"/>
          <a:lstStyle>
            <a:lvl1pPr marL="0" indent="0" eaLnBrk="1" hangingPunct="1">
              <a:buNone/>
              <a:defRPr kumimoji="1" sz="2000" b="1">
                <a:solidFill>
                  <a:schemeClr val="tx1"/>
                </a:solidFill>
                <a:latin typeface="+mn-lt"/>
                <a:ea typeface="+mn-ea"/>
                <a:cs typeface="+mn-cs"/>
              </a:defRPr>
            </a:lvl1pPr>
            <a:lvl2pPr marL="457178" indent="0" eaLnBrk="1" hangingPunct="1">
              <a:buNone/>
              <a:defRPr kumimoji="1" sz="2000" b="1">
                <a:latin typeface="+mn-lt"/>
                <a:ea typeface="+mn-ea"/>
                <a:cs typeface="+mn-cs"/>
              </a:defRPr>
            </a:lvl2pPr>
            <a:lvl3pPr marL="914354" indent="0" eaLnBrk="1" hangingPunct="1">
              <a:buNone/>
              <a:defRPr kumimoji="1" sz="1800" b="1">
                <a:latin typeface="+mn-lt"/>
                <a:ea typeface="+mn-ea"/>
                <a:cs typeface="+mn-cs"/>
              </a:defRPr>
            </a:lvl3pPr>
            <a:lvl4pPr marL="1371532" indent="0" eaLnBrk="1" hangingPunct="1">
              <a:buNone/>
              <a:defRPr kumimoji="1" sz="1600" b="1">
                <a:latin typeface="+mn-lt"/>
                <a:ea typeface="+mn-ea"/>
                <a:cs typeface="+mn-cs"/>
              </a:defRPr>
            </a:lvl4pPr>
            <a:lvl5pPr marL="1828709" indent="0" eaLnBrk="1" hangingPunct="1">
              <a:buNone/>
              <a:defRPr kumimoji="1" sz="1600" b="1">
                <a:latin typeface="+mn-lt"/>
                <a:ea typeface="+mn-ea"/>
                <a:cs typeface="+mn-cs"/>
              </a:defRPr>
            </a:lvl5pPr>
            <a:lvl6pPr marL="2285886" indent="0" eaLnBrk="1" hangingPunct="1">
              <a:buNone/>
              <a:defRPr kumimoji="1" sz="1600" b="1">
                <a:latin typeface="+mn-lt"/>
                <a:ea typeface="+mn-ea"/>
                <a:cs typeface="+mn-cs"/>
              </a:defRPr>
            </a:lvl6pPr>
            <a:lvl7pPr marL="2743062" indent="0" eaLnBrk="1" hangingPunct="1">
              <a:buNone/>
              <a:defRPr kumimoji="1" sz="1600" b="1">
                <a:latin typeface="+mn-lt"/>
                <a:ea typeface="+mn-ea"/>
                <a:cs typeface="+mn-cs"/>
              </a:defRPr>
            </a:lvl7pPr>
            <a:lvl8pPr marL="3200240" indent="0" eaLnBrk="1" hangingPunct="1">
              <a:buNone/>
              <a:defRPr kumimoji="1" sz="1600" b="1">
                <a:latin typeface="+mn-lt"/>
                <a:ea typeface="+mn-ea"/>
                <a:cs typeface="+mn-cs"/>
              </a:defRPr>
            </a:lvl8pPr>
            <a:lvl9pPr marL="3657418" indent="0" eaLnBrk="1" hangingPunct="1">
              <a:buNone/>
              <a:defRPr kumimoji="1" sz="1600" b="1">
                <a:latin typeface="+mn-lt"/>
                <a:ea typeface="+mn-ea"/>
                <a:cs typeface="+mn-cs"/>
              </a:defRPr>
            </a:lvl9pPr>
          </a:lstStyle>
          <a:p>
            <a:r>
              <a:rPr lang="ja-JP" altLang="en-US" dirty="0">
                <a:solidFill>
                  <a:schemeClr val="bg1">
                    <a:lumMod val="50000"/>
                  </a:schemeClr>
                </a:solidFill>
                <a:latin typeface="+mj-ea"/>
                <a:ea typeface="+mj-ea"/>
              </a:rPr>
              <a:t>応募いただく技術の概要について、</a:t>
            </a:r>
            <a:r>
              <a:rPr lang="ja-JP" altLang="en-US" dirty="0">
                <a:solidFill>
                  <a:schemeClr val="bg1">
                    <a:lumMod val="50000"/>
                  </a:schemeClr>
                </a:solidFill>
                <a:latin typeface="+mj-ea"/>
              </a:rPr>
              <a:t>全体像と要点がわかるように</a:t>
            </a:r>
            <a:r>
              <a:rPr lang="ja-JP" altLang="en-US" dirty="0">
                <a:solidFill>
                  <a:schemeClr val="bg1">
                    <a:lumMod val="50000"/>
                  </a:schemeClr>
                </a:solidFill>
                <a:latin typeface="+mj-ea"/>
                <a:ea typeface="+mj-ea"/>
              </a:rPr>
              <a:t>記載してください。また</a:t>
            </a:r>
            <a:r>
              <a:rPr lang="en-US" altLang="ja-JP" dirty="0">
                <a:solidFill>
                  <a:schemeClr val="bg1">
                    <a:lumMod val="50000"/>
                  </a:schemeClr>
                </a:solidFill>
                <a:latin typeface="+mj-ea"/>
                <a:ea typeface="+mj-ea"/>
              </a:rPr>
              <a:t>NETIS</a:t>
            </a:r>
            <a:r>
              <a:rPr lang="ja-JP" altLang="en-US" dirty="0">
                <a:solidFill>
                  <a:schemeClr val="bg1">
                    <a:lumMod val="50000"/>
                  </a:schemeClr>
                </a:solidFill>
                <a:latin typeface="+mj-ea"/>
                <a:ea typeface="+mj-ea"/>
              </a:rPr>
              <a:t>登録技術の場合、</a:t>
            </a:r>
            <a:r>
              <a:rPr lang="en-US" altLang="ja-JP" dirty="0">
                <a:solidFill>
                  <a:schemeClr val="bg1">
                    <a:lumMod val="50000"/>
                  </a:schemeClr>
                </a:solidFill>
                <a:latin typeface="+mj-ea"/>
                <a:ea typeface="+mj-ea"/>
              </a:rPr>
              <a:t>NETIS</a:t>
            </a:r>
            <a:r>
              <a:rPr lang="ja-JP" altLang="en-US" dirty="0">
                <a:solidFill>
                  <a:schemeClr val="bg1">
                    <a:lumMod val="50000"/>
                  </a:schemeClr>
                </a:solidFill>
                <a:latin typeface="+mj-ea"/>
                <a:ea typeface="+mj-ea"/>
              </a:rPr>
              <a:t>番号もあわせて記載して下さい（</a:t>
            </a:r>
            <a:r>
              <a:rPr lang="en-US" altLang="ja-JP" dirty="0">
                <a:solidFill>
                  <a:schemeClr val="bg1">
                    <a:lumMod val="50000"/>
                  </a:schemeClr>
                </a:solidFill>
                <a:latin typeface="+mj-ea"/>
                <a:ea typeface="+mj-ea"/>
              </a:rPr>
              <a:t>NETIS</a:t>
            </a:r>
            <a:r>
              <a:rPr lang="ja-JP" altLang="en-US" dirty="0">
                <a:solidFill>
                  <a:schemeClr val="bg1">
                    <a:lumMod val="50000"/>
                  </a:schemeClr>
                </a:solidFill>
                <a:latin typeface="+mj-ea"/>
                <a:ea typeface="+mj-ea"/>
              </a:rPr>
              <a:t>掲載期限切れの技術も含む）</a:t>
            </a:r>
            <a:endParaRPr lang="en-US" altLang="ja-JP" dirty="0">
              <a:solidFill>
                <a:schemeClr val="bg1">
                  <a:lumMod val="50000"/>
                </a:schemeClr>
              </a:solidFill>
              <a:latin typeface="+mj-ea"/>
              <a:ea typeface="+mj-ea"/>
            </a:endParaRPr>
          </a:p>
          <a:p>
            <a:endParaRPr lang="en-US" altLang="ja-JP" dirty="0">
              <a:solidFill>
                <a:schemeClr val="bg1">
                  <a:lumMod val="50000"/>
                </a:schemeClr>
              </a:solidFill>
              <a:latin typeface="+mj-ea"/>
              <a:ea typeface="+mj-ea"/>
            </a:endParaRPr>
          </a:p>
          <a:p>
            <a:r>
              <a:rPr lang="ja-JP" altLang="en-US" dirty="0">
                <a:solidFill>
                  <a:schemeClr val="bg1">
                    <a:lumMod val="50000"/>
                  </a:schemeClr>
                </a:solidFill>
                <a:latin typeface="+mj-ea"/>
                <a:ea typeface="+mj-ea"/>
              </a:rPr>
              <a:t>（</a:t>
            </a:r>
            <a:r>
              <a:rPr lang="en-US" altLang="ja-JP" dirty="0">
                <a:solidFill>
                  <a:schemeClr val="bg1">
                    <a:lumMod val="50000"/>
                  </a:schemeClr>
                </a:solidFill>
                <a:latin typeface="+mj-ea"/>
                <a:ea typeface="+mj-ea"/>
              </a:rPr>
              <a:t>※</a:t>
            </a:r>
            <a:r>
              <a:rPr lang="ja-JP" altLang="en-US" dirty="0">
                <a:solidFill>
                  <a:schemeClr val="bg1">
                    <a:lumMod val="50000"/>
                  </a:schemeClr>
                </a:solidFill>
                <a:latin typeface="+mj-ea"/>
                <a:ea typeface="+mj-ea"/>
              </a:rPr>
              <a:t>このテキストは申請時には削除してください）</a:t>
            </a:r>
          </a:p>
        </p:txBody>
      </p:sp>
      <p:sp>
        <p:nvSpPr>
          <p:cNvPr id="3" name="テキスト プレースホルダー 7">
            <a:extLst>
              <a:ext uri="{FF2B5EF4-FFF2-40B4-BE49-F238E27FC236}">
                <a16:creationId xmlns:a16="http://schemas.microsoft.com/office/drawing/2014/main" id="{C917833E-063F-5CCC-DB1B-FD357994B801}"/>
              </a:ext>
            </a:extLst>
          </p:cNvPr>
          <p:cNvSpPr txBox="1">
            <a:spLocks/>
          </p:cNvSpPr>
          <p:nvPr/>
        </p:nvSpPr>
        <p:spPr>
          <a:xfrm>
            <a:off x="79375" y="6450227"/>
            <a:ext cx="7877818" cy="407773"/>
          </a:xfrm>
          <a:prstGeom prst="rect">
            <a:avLst/>
          </a:prstGeom>
        </p:spPr>
        <p:txBody>
          <a:bodyPr lIns="0" tIns="0" rIns="0" bIns="0" anchor="b" anchorCtr="0"/>
          <a:lstStyle>
            <a:lvl1pPr marL="0" indent="0" eaLnBrk="1" hangingPunct="1">
              <a:buNone/>
              <a:defRPr kumimoji="1" sz="2000" b="1">
                <a:solidFill>
                  <a:schemeClr val="tx1"/>
                </a:solidFill>
                <a:latin typeface="+mn-lt"/>
                <a:ea typeface="+mn-ea"/>
                <a:cs typeface="+mn-cs"/>
              </a:defRPr>
            </a:lvl1pPr>
            <a:lvl2pPr marL="457178" indent="0" eaLnBrk="1" hangingPunct="1">
              <a:buNone/>
              <a:defRPr kumimoji="1" sz="2000" b="1">
                <a:latin typeface="+mn-lt"/>
                <a:ea typeface="+mn-ea"/>
                <a:cs typeface="+mn-cs"/>
              </a:defRPr>
            </a:lvl2pPr>
            <a:lvl3pPr marL="914354" indent="0" eaLnBrk="1" hangingPunct="1">
              <a:buNone/>
              <a:defRPr kumimoji="1" sz="1800" b="1">
                <a:latin typeface="+mn-lt"/>
                <a:ea typeface="+mn-ea"/>
                <a:cs typeface="+mn-cs"/>
              </a:defRPr>
            </a:lvl3pPr>
            <a:lvl4pPr marL="1371532" indent="0" eaLnBrk="1" hangingPunct="1">
              <a:buNone/>
              <a:defRPr kumimoji="1" sz="1600" b="1">
                <a:latin typeface="+mn-lt"/>
                <a:ea typeface="+mn-ea"/>
                <a:cs typeface="+mn-cs"/>
              </a:defRPr>
            </a:lvl4pPr>
            <a:lvl5pPr marL="1828709" indent="0" eaLnBrk="1" hangingPunct="1">
              <a:buNone/>
              <a:defRPr kumimoji="1" sz="1600" b="1">
                <a:latin typeface="+mn-lt"/>
                <a:ea typeface="+mn-ea"/>
                <a:cs typeface="+mn-cs"/>
              </a:defRPr>
            </a:lvl5pPr>
            <a:lvl6pPr marL="2285886" indent="0" eaLnBrk="1" hangingPunct="1">
              <a:buNone/>
              <a:defRPr kumimoji="1" sz="1600" b="1">
                <a:latin typeface="+mn-lt"/>
                <a:ea typeface="+mn-ea"/>
                <a:cs typeface="+mn-cs"/>
              </a:defRPr>
            </a:lvl6pPr>
            <a:lvl7pPr marL="2743062" indent="0" eaLnBrk="1" hangingPunct="1">
              <a:buNone/>
              <a:defRPr kumimoji="1" sz="1600" b="1">
                <a:latin typeface="+mn-lt"/>
                <a:ea typeface="+mn-ea"/>
                <a:cs typeface="+mn-cs"/>
              </a:defRPr>
            </a:lvl7pPr>
            <a:lvl8pPr marL="3200240" indent="0" eaLnBrk="1" hangingPunct="1">
              <a:buNone/>
              <a:defRPr kumimoji="1" sz="1600" b="1">
                <a:latin typeface="+mn-lt"/>
                <a:ea typeface="+mn-ea"/>
                <a:cs typeface="+mn-cs"/>
              </a:defRPr>
            </a:lvl8pPr>
            <a:lvl9pPr marL="3657418" indent="0" eaLnBrk="1" hangingPunct="1">
              <a:buNone/>
              <a:defRPr kumimoji="1" sz="1600" b="1">
                <a:latin typeface="+mn-lt"/>
                <a:ea typeface="+mn-ea"/>
                <a:cs typeface="+mn-cs"/>
              </a:defRPr>
            </a:lvl9pPr>
          </a:lstStyle>
          <a:p>
            <a:r>
              <a:rPr lang="en-US" altLang="ja-JP" dirty="0">
                <a:solidFill>
                  <a:schemeClr val="bg1"/>
                </a:solidFill>
                <a:latin typeface="+mj-ea"/>
                <a:ea typeface="+mj-ea"/>
              </a:rPr>
              <a:t>NETIS</a:t>
            </a:r>
            <a:r>
              <a:rPr lang="ja-JP" altLang="en-US" dirty="0">
                <a:solidFill>
                  <a:schemeClr val="bg1"/>
                </a:solidFill>
                <a:latin typeface="+mj-ea"/>
                <a:ea typeface="+mj-ea"/>
              </a:rPr>
              <a:t>番号（登録実績がある場合のみ）：</a:t>
            </a:r>
          </a:p>
        </p:txBody>
      </p:sp>
    </p:spTree>
    <p:extLst>
      <p:ext uri="{BB962C8B-B14F-4D97-AF65-F5344CB8AC3E}">
        <p14:creationId xmlns:p14="http://schemas.microsoft.com/office/powerpoint/2010/main" val="181766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8BF2F7-3F0B-6A40-8B2D-FF5E76C99DCD}"/>
              </a:ext>
            </a:extLst>
          </p:cNvPr>
          <p:cNvSpPr>
            <a:spLocks noGrp="1"/>
          </p:cNvSpPr>
          <p:nvPr>
            <p:ph type="title"/>
          </p:nvPr>
        </p:nvSpPr>
        <p:spPr/>
        <p:txBody>
          <a:bodyPr/>
          <a:lstStyle/>
          <a:p>
            <a:r>
              <a:rPr kumimoji="1" lang="ja-JP" altLang="en-US" dirty="0"/>
              <a:t>技術の紹介　②従来技術との比較</a:t>
            </a:r>
            <a:endParaRPr kumimoji="1" lang="ja-JP" altLang="en-US" u="sng" dirty="0"/>
          </a:p>
        </p:txBody>
      </p:sp>
      <p:graphicFrame>
        <p:nvGraphicFramePr>
          <p:cNvPr id="4" name="表 3">
            <a:extLst>
              <a:ext uri="{FF2B5EF4-FFF2-40B4-BE49-F238E27FC236}">
                <a16:creationId xmlns:a16="http://schemas.microsoft.com/office/drawing/2014/main" id="{9BC91F5D-F8D6-8430-50A3-2712F18D5F53}"/>
              </a:ext>
            </a:extLst>
          </p:cNvPr>
          <p:cNvGraphicFramePr>
            <a:graphicFrameLocks noGrp="1"/>
          </p:cNvGraphicFramePr>
          <p:nvPr>
            <p:extLst>
              <p:ext uri="{D42A27DB-BD31-4B8C-83A1-F6EECF244321}">
                <p14:modId xmlns:p14="http://schemas.microsoft.com/office/powerpoint/2010/main" val="2102660342"/>
              </p:ext>
            </p:extLst>
          </p:nvPr>
        </p:nvGraphicFramePr>
        <p:xfrm>
          <a:off x="347663" y="1846216"/>
          <a:ext cx="8552498" cy="4375474"/>
        </p:xfrm>
        <a:graphic>
          <a:graphicData uri="http://schemas.openxmlformats.org/drawingml/2006/table">
            <a:tbl>
              <a:tblPr firstRow="1" firstCol="1" bandRow="1"/>
              <a:tblGrid>
                <a:gridCol w="1881731">
                  <a:extLst>
                    <a:ext uri="{9D8B030D-6E8A-4147-A177-3AD203B41FA5}">
                      <a16:colId xmlns:a16="http://schemas.microsoft.com/office/drawing/2014/main" val="3554403995"/>
                    </a:ext>
                  </a:extLst>
                </a:gridCol>
                <a:gridCol w="1393372">
                  <a:extLst>
                    <a:ext uri="{9D8B030D-6E8A-4147-A177-3AD203B41FA5}">
                      <a16:colId xmlns:a16="http://schemas.microsoft.com/office/drawing/2014/main" val="1788983313"/>
                    </a:ext>
                  </a:extLst>
                </a:gridCol>
                <a:gridCol w="5277395">
                  <a:extLst>
                    <a:ext uri="{9D8B030D-6E8A-4147-A177-3AD203B41FA5}">
                      <a16:colId xmlns:a16="http://schemas.microsoft.com/office/drawing/2014/main" val="3524219911"/>
                    </a:ext>
                  </a:extLst>
                </a:gridCol>
              </a:tblGrid>
              <a:tr h="484624">
                <a:tc>
                  <a:txBody>
                    <a:bodyPr/>
                    <a:lstStyle/>
                    <a:p>
                      <a:pPr marL="0" indent="63500" algn="ctr" eaLnBrk="1" hangingPunct="1">
                        <a:lnSpc>
                          <a:spcPct val="100000"/>
                        </a:lnSpc>
                      </a:pPr>
                      <a:r>
                        <a:rPr lang="ja-JP" altLang="en-US" sz="1600" b="1" dirty="0"/>
                        <a:t>比較項目</a:t>
                      </a:r>
                    </a:p>
                  </a:txBody>
                  <a:tcPr marL="68580" marR="68580" marT="0" marB="0" anchor="ctr">
                    <a:solidFill>
                      <a:schemeClr val="accent3"/>
                    </a:solidFill>
                  </a:tcPr>
                </a:tc>
                <a:tc>
                  <a:txBody>
                    <a:bodyPr/>
                    <a:lstStyle/>
                    <a:p>
                      <a:pPr algn="ctr"/>
                      <a:r>
                        <a:rPr kumimoji="1" lang="ja-JP" altLang="en-US" b="1" dirty="0"/>
                        <a:t>活用の効果</a:t>
                      </a:r>
                    </a:p>
                  </a:txBody>
                  <a:tcPr anchor="ctr">
                    <a:solidFill>
                      <a:schemeClr val="accent3"/>
                    </a:solidFill>
                  </a:tcPr>
                </a:tc>
                <a:tc>
                  <a:txBody>
                    <a:bodyPr/>
                    <a:lstStyle/>
                    <a:p>
                      <a:pPr algn="ctr"/>
                      <a:r>
                        <a:rPr kumimoji="1" lang="ja-JP" altLang="en-US" b="1" dirty="0"/>
                        <a:t>比較の根拠</a:t>
                      </a:r>
                    </a:p>
                  </a:txBody>
                  <a:tcPr anchor="ctr">
                    <a:solidFill>
                      <a:schemeClr val="accent3"/>
                    </a:solidFill>
                  </a:tcPr>
                </a:tc>
                <a:extLst>
                  <a:ext uri="{0D108BD9-81ED-4DB2-BD59-A6C34878D82A}">
                    <a16:rowId xmlns:a16="http://schemas.microsoft.com/office/drawing/2014/main" val="3135905601"/>
                  </a:ext>
                </a:extLst>
              </a:tr>
              <a:tr h="648475">
                <a:tc>
                  <a:txBody>
                    <a:bodyPr/>
                    <a:lstStyle/>
                    <a:p>
                      <a:pPr marL="0" indent="63500" algn="ctr" eaLnBrk="1" hangingPunct="1">
                        <a:lnSpc>
                          <a:spcPct val="100000"/>
                        </a:lnSpc>
                      </a:pPr>
                      <a:r>
                        <a:rPr lang="ja-JP" altLang="en-US" sz="1600" b="1" dirty="0"/>
                        <a:t>経済性</a:t>
                      </a:r>
                    </a:p>
                  </a:txBody>
                  <a:tcPr marL="68580" marR="68580" marT="0" marB="0" anchor="ctr">
                    <a:solidFill>
                      <a:schemeClr val="accent3"/>
                    </a:solidFill>
                  </a:tcPr>
                </a:tc>
                <a:tc>
                  <a:txBody>
                    <a:bodyPr/>
                    <a:lstStyle/>
                    <a:p>
                      <a:pPr algn="ctr"/>
                      <a:r>
                        <a:rPr kumimoji="1" lang="ja-JP" altLang="en-US" sz="1200" b="1" dirty="0">
                          <a:solidFill>
                            <a:schemeClr val="bg1">
                              <a:lumMod val="50000"/>
                            </a:schemeClr>
                          </a:solidFill>
                        </a:rPr>
                        <a:t>（例）△</a:t>
                      </a:r>
                    </a:p>
                  </a:txBody>
                  <a:tcPr>
                    <a:solidFill>
                      <a:schemeClr val="bg1"/>
                    </a:solidFill>
                  </a:tcPr>
                </a:tc>
                <a:tc>
                  <a:txBody>
                    <a:bodyPr/>
                    <a:lstStyle/>
                    <a:p>
                      <a:r>
                        <a:rPr kumimoji="1" lang="ja-JP" altLang="en-US" sz="1200" b="1" dirty="0">
                          <a:solidFill>
                            <a:schemeClr val="bg1">
                              <a:lumMod val="50000"/>
                            </a:schemeClr>
                          </a:solidFill>
                        </a:rPr>
                        <a:t>（例）機器の導入費用がかかるため</a:t>
                      </a:r>
                    </a:p>
                  </a:txBody>
                  <a:tcPr>
                    <a:solidFill>
                      <a:schemeClr val="bg1"/>
                    </a:solidFill>
                  </a:tcPr>
                </a:tc>
                <a:extLst>
                  <a:ext uri="{0D108BD9-81ED-4DB2-BD59-A6C34878D82A}">
                    <a16:rowId xmlns:a16="http://schemas.microsoft.com/office/drawing/2014/main" val="3508278204"/>
                  </a:ext>
                </a:extLst>
              </a:tr>
              <a:tr h="648475">
                <a:tc>
                  <a:txBody>
                    <a:bodyPr/>
                    <a:lstStyle/>
                    <a:p>
                      <a:pPr marL="0" indent="63500" algn="ctr" eaLnBrk="1" hangingPunct="1">
                        <a:lnSpc>
                          <a:spcPct val="100000"/>
                        </a:lnSpc>
                      </a:pPr>
                      <a:r>
                        <a:rPr lang="ja-JP" altLang="en-US" sz="1600" b="1" dirty="0"/>
                        <a:t>工程</a:t>
                      </a:r>
                      <a:endParaRPr lang="en-US" altLang="ja-JP" sz="1600" b="1" dirty="0"/>
                    </a:p>
                  </a:txBody>
                  <a:tcPr marL="68580" marR="68580" marT="0" marB="0" anchor="c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lumMod val="50000"/>
                            </a:schemeClr>
                          </a:solidFill>
                        </a:rPr>
                        <a:t>（例）○</a:t>
                      </a:r>
                    </a:p>
                  </a:txBody>
                  <a:tcPr>
                    <a:solidFill>
                      <a:schemeClr val="bg1"/>
                    </a:solidFill>
                  </a:tcPr>
                </a:tc>
                <a:tc>
                  <a:txBody>
                    <a:bodyPr/>
                    <a:lstStyle/>
                    <a:p>
                      <a:r>
                        <a:rPr kumimoji="1" lang="ja-JP" altLang="en-US" sz="1200" b="1" dirty="0">
                          <a:solidFill>
                            <a:schemeClr val="bg1">
                              <a:lumMod val="50000"/>
                            </a:schemeClr>
                          </a:solidFill>
                        </a:rPr>
                        <a:t>（例）現場臨場に要する時間が短縮されるため</a:t>
                      </a:r>
                    </a:p>
                  </a:txBody>
                  <a:tcPr>
                    <a:solidFill>
                      <a:schemeClr val="bg1"/>
                    </a:solidFill>
                  </a:tcPr>
                </a:tc>
                <a:extLst>
                  <a:ext uri="{0D108BD9-81ED-4DB2-BD59-A6C34878D82A}">
                    <a16:rowId xmlns:a16="http://schemas.microsoft.com/office/drawing/2014/main" val="2294104912"/>
                  </a:ext>
                </a:extLst>
              </a:tr>
              <a:tr h="648475">
                <a:tc>
                  <a:txBody>
                    <a:bodyPr/>
                    <a:lstStyle/>
                    <a:p>
                      <a:pPr marL="0" indent="63500" algn="ctr" eaLnBrk="1" hangingPunct="1">
                        <a:lnSpc>
                          <a:spcPct val="100000"/>
                        </a:lnSpc>
                      </a:pPr>
                      <a:r>
                        <a:rPr lang="ja-JP" altLang="en-US" sz="1600" b="1" dirty="0"/>
                        <a:t>品質</a:t>
                      </a:r>
                    </a:p>
                  </a:txBody>
                  <a:tcPr marL="68580" marR="68580" marT="0" marB="0" anchor="c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lumMod val="50000"/>
                            </a:schemeClr>
                          </a:solidFill>
                        </a:rPr>
                        <a:t>（例）＝</a:t>
                      </a:r>
                    </a:p>
                  </a:txBody>
                  <a:tcPr>
                    <a:solidFill>
                      <a:schemeClr val="bg1"/>
                    </a:solidFill>
                  </a:tcPr>
                </a:tc>
                <a:tc>
                  <a:txBody>
                    <a:bodyPr/>
                    <a:lstStyle/>
                    <a:p>
                      <a:r>
                        <a:rPr kumimoji="1" lang="ja-JP" altLang="en-US" sz="1200" b="1" dirty="0">
                          <a:solidFill>
                            <a:schemeClr val="bg1">
                              <a:lumMod val="50000"/>
                            </a:schemeClr>
                          </a:solidFill>
                        </a:rPr>
                        <a:t>（例）従来技術と同程度</a:t>
                      </a:r>
                    </a:p>
                  </a:txBody>
                  <a:tcPr>
                    <a:solidFill>
                      <a:schemeClr val="bg1"/>
                    </a:solidFill>
                  </a:tcPr>
                </a:tc>
                <a:extLst>
                  <a:ext uri="{0D108BD9-81ED-4DB2-BD59-A6C34878D82A}">
                    <a16:rowId xmlns:a16="http://schemas.microsoft.com/office/drawing/2014/main" val="3090471120"/>
                  </a:ext>
                </a:extLst>
              </a:tr>
              <a:tr h="648475">
                <a:tc>
                  <a:txBody>
                    <a:bodyPr/>
                    <a:lstStyle/>
                    <a:p>
                      <a:pPr marL="0" indent="63500" algn="ctr" eaLnBrk="1" hangingPunct="1">
                        <a:lnSpc>
                          <a:spcPct val="100000"/>
                        </a:lnSpc>
                      </a:pPr>
                      <a:r>
                        <a:rPr lang="ja-JP" altLang="en-US" sz="1600" b="1" dirty="0"/>
                        <a:t>安全性</a:t>
                      </a:r>
                    </a:p>
                  </a:txBody>
                  <a:tcPr marL="68580" marR="68580" marT="0" marB="0" anchor="c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lumMod val="50000"/>
                            </a:schemeClr>
                          </a:solidFill>
                        </a:rPr>
                        <a:t>（例）＝</a:t>
                      </a:r>
                    </a:p>
                  </a:txBody>
                  <a:tcPr>
                    <a:solidFill>
                      <a:schemeClr val="bg1"/>
                    </a:solidFill>
                  </a:tcPr>
                </a:tc>
                <a:tc>
                  <a:txBody>
                    <a:bodyPr/>
                    <a:lstStyle/>
                    <a:p>
                      <a:r>
                        <a:rPr kumimoji="1" lang="ja-JP" altLang="en-US" sz="1200" b="1" dirty="0">
                          <a:solidFill>
                            <a:schemeClr val="bg1">
                              <a:lumMod val="50000"/>
                            </a:schemeClr>
                          </a:solidFill>
                        </a:rPr>
                        <a:t>（例）従来技術と同程度</a:t>
                      </a:r>
                    </a:p>
                  </a:txBody>
                  <a:tcPr>
                    <a:solidFill>
                      <a:schemeClr val="bg1"/>
                    </a:solidFill>
                  </a:tcPr>
                </a:tc>
                <a:extLst>
                  <a:ext uri="{0D108BD9-81ED-4DB2-BD59-A6C34878D82A}">
                    <a16:rowId xmlns:a16="http://schemas.microsoft.com/office/drawing/2014/main" val="3048995505"/>
                  </a:ext>
                </a:extLst>
              </a:tr>
              <a:tr h="648475">
                <a:tc>
                  <a:txBody>
                    <a:bodyPr/>
                    <a:lstStyle/>
                    <a:p>
                      <a:pPr marL="0" indent="63500" algn="ctr" eaLnBrk="1" hangingPunct="1">
                        <a:lnSpc>
                          <a:spcPct val="100000"/>
                        </a:lnSpc>
                      </a:pPr>
                      <a:r>
                        <a:rPr lang="ja-JP" altLang="en-US" sz="1600" b="1" dirty="0"/>
                        <a:t>施工性</a:t>
                      </a:r>
                    </a:p>
                  </a:txBody>
                  <a:tcPr marL="68580" marR="68580" marT="0" marB="0" anchor="c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lumMod val="50000"/>
                            </a:schemeClr>
                          </a:solidFill>
                        </a:rPr>
                        <a:t>（例）○</a:t>
                      </a:r>
                    </a:p>
                  </a:txBody>
                  <a:tcPr>
                    <a:solidFill>
                      <a:schemeClr val="bg1"/>
                    </a:solidFill>
                  </a:tcPr>
                </a:tc>
                <a:tc>
                  <a:txBody>
                    <a:bodyPr/>
                    <a:lstStyle/>
                    <a:p>
                      <a:r>
                        <a:rPr kumimoji="1" lang="ja-JP" altLang="en-US" sz="1200" b="1" dirty="0">
                          <a:solidFill>
                            <a:schemeClr val="bg1">
                              <a:lumMod val="50000"/>
                            </a:schemeClr>
                          </a:solidFill>
                        </a:rPr>
                        <a:t>（例）クラウド上での帳票管理が出来るため</a:t>
                      </a:r>
                    </a:p>
                  </a:txBody>
                  <a:tcPr>
                    <a:solidFill>
                      <a:schemeClr val="bg1"/>
                    </a:solidFill>
                  </a:tcPr>
                </a:tc>
                <a:extLst>
                  <a:ext uri="{0D108BD9-81ED-4DB2-BD59-A6C34878D82A}">
                    <a16:rowId xmlns:a16="http://schemas.microsoft.com/office/drawing/2014/main" val="2712264013"/>
                  </a:ext>
                </a:extLst>
              </a:tr>
              <a:tr h="648475">
                <a:tc>
                  <a:txBody>
                    <a:bodyPr/>
                    <a:lstStyle/>
                    <a:p>
                      <a:pPr marL="0" indent="63500" algn="ctr" eaLnBrk="1" hangingPunct="1">
                        <a:lnSpc>
                          <a:spcPct val="100000"/>
                        </a:lnSpc>
                      </a:pPr>
                      <a:r>
                        <a:rPr lang="ja-JP" altLang="en-US" sz="1600" b="1" dirty="0"/>
                        <a:t>周辺環境への影響</a:t>
                      </a:r>
                    </a:p>
                  </a:txBody>
                  <a:tcPr marL="68580" marR="68580" marT="0" marB="0" anchor="c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lumMod val="50000"/>
                            </a:schemeClr>
                          </a:solidFill>
                        </a:rPr>
                        <a:t>（例）＝</a:t>
                      </a:r>
                    </a:p>
                  </a:txBody>
                  <a:tcPr>
                    <a:solidFill>
                      <a:schemeClr val="bg1"/>
                    </a:solidFill>
                  </a:tcPr>
                </a:tc>
                <a:tc>
                  <a:txBody>
                    <a:bodyPr/>
                    <a:lstStyle/>
                    <a:p>
                      <a:r>
                        <a:rPr kumimoji="1" lang="ja-JP" altLang="en-US" sz="1200" b="1" dirty="0">
                          <a:solidFill>
                            <a:schemeClr val="bg1">
                              <a:lumMod val="50000"/>
                            </a:schemeClr>
                          </a:solidFill>
                        </a:rPr>
                        <a:t>（例）従来技術と同程度</a:t>
                      </a:r>
                    </a:p>
                  </a:txBody>
                  <a:tcPr>
                    <a:solidFill>
                      <a:schemeClr val="bg1"/>
                    </a:solidFill>
                  </a:tcPr>
                </a:tc>
                <a:extLst>
                  <a:ext uri="{0D108BD9-81ED-4DB2-BD59-A6C34878D82A}">
                    <a16:rowId xmlns:a16="http://schemas.microsoft.com/office/drawing/2014/main" val="3539509891"/>
                  </a:ext>
                </a:extLst>
              </a:tr>
            </a:tbl>
          </a:graphicData>
        </a:graphic>
      </p:graphicFrame>
      <p:sp>
        <p:nvSpPr>
          <p:cNvPr id="6" name="テキスト プレースホルダー 7">
            <a:extLst>
              <a:ext uri="{FF2B5EF4-FFF2-40B4-BE49-F238E27FC236}">
                <a16:creationId xmlns:a16="http://schemas.microsoft.com/office/drawing/2014/main" id="{E6334883-9EFF-6A92-B64A-FD469A58A536}"/>
              </a:ext>
            </a:extLst>
          </p:cNvPr>
          <p:cNvSpPr txBox="1">
            <a:spLocks/>
          </p:cNvSpPr>
          <p:nvPr/>
        </p:nvSpPr>
        <p:spPr>
          <a:xfrm>
            <a:off x="347662" y="952107"/>
            <a:ext cx="8673789" cy="894109"/>
          </a:xfrm>
          <a:prstGeom prst="rect">
            <a:avLst/>
          </a:prstGeom>
        </p:spPr>
        <p:txBody>
          <a:bodyPr lIns="0" tIns="0" rIns="0" bIns="0" anchor="t" anchorCtr="0"/>
          <a:lstStyle>
            <a:lvl1pPr marL="0" indent="0" eaLnBrk="1" hangingPunct="1">
              <a:buNone/>
              <a:defRPr kumimoji="1" sz="2000" b="1">
                <a:solidFill>
                  <a:schemeClr val="tx1"/>
                </a:solidFill>
                <a:latin typeface="+mn-lt"/>
                <a:ea typeface="+mn-ea"/>
                <a:cs typeface="+mn-cs"/>
              </a:defRPr>
            </a:lvl1pPr>
            <a:lvl2pPr marL="457178" indent="0" eaLnBrk="1" hangingPunct="1">
              <a:buNone/>
              <a:defRPr kumimoji="1" sz="2000" b="1">
                <a:latin typeface="+mn-lt"/>
                <a:ea typeface="+mn-ea"/>
                <a:cs typeface="+mn-cs"/>
              </a:defRPr>
            </a:lvl2pPr>
            <a:lvl3pPr marL="914354" indent="0" eaLnBrk="1" hangingPunct="1">
              <a:buNone/>
              <a:defRPr kumimoji="1" sz="1800" b="1">
                <a:latin typeface="+mn-lt"/>
                <a:ea typeface="+mn-ea"/>
                <a:cs typeface="+mn-cs"/>
              </a:defRPr>
            </a:lvl3pPr>
            <a:lvl4pPr marL="1371532" indent="0" eaLnBrk="1" hangingPunct="1">
              <a:buNone/>
              <a:defRPr kumimoji="1" sz="1600" b="1">
                <a:latin typeface="+mn-lt"/>
                <a:ea typeface="+mn-ea"/>
                <a:cs typeface="+mn-cs"/>
              </a:defRPr>
            </a:lvl4pPr>
            <a:lvl5pPr marL="1828709" indent="0" eaLnBrk="1" hangingPunct="1">
              <a:buNone/>
              <a:defRPr kumimoji="1" sz="1600" b="1">
                <a:latin typeface="+mn-lt"/>
                <a:ea typeface="+mn-ea"/>
                <a:cs typeface="+mn-cs"/>
              </a:defRPr>
            </a:lvl5pPr>
            <a:lvl6pPr marL="2285886" indent="0" eaLnBrk="1" hangingPunct="1">
              <a:buNone/>
              <a:defRPr kumimoji="1" sz="1600" b="1">
                <a:latin typeface="+mn-lt"/>
                <a:ea typeface="+mn-ea"/>
                <a:cs typeface="+mn-cs"/>
              </a:defRPr>
            </a:lvl6pPr>
            <a:lvl7pPr marL="2743062" indent="0" eaLnBrk="1" hangingPunct="1">
              <a:buNone/>
              <a:defRPr kumimoji="1" sz="1600" b="1">
                <a:latin typeface="+mn-lt"/>
                <a:ea typeface="+mn-ea"/>
                <a:cs typeface="+mn-cs"/>
              </a:defRPr>
            </a:lvl7pPr>
            <a:lvl8pPr marL="3200240" indent="0" eaLnBrk="1" hangingPunct="1">
              <a:buNone/>
              <a:defRPr kumimoji="1" sz="1600" b="1">
                <a:latin typeface="+mn-lt"/>
                <a:ea typeface="+mn-ea"/>
                <a:cs typeface="+mn-cs"/>
              </a:defRPr>
            </a:lvl8pPr>
            <a:lvl9pPr marL="3657418" indent="0" eaLnBrk="1" hangingPunct="1">
              <a:buNone/>
              <a:defRPr kumimoji="1" sz="1600" b="1">
                <a:latin typeface="+mn-lt"/>
                <a:ea typeface="+mn-ea"/>
                <a:cs typeface="+mn-cs"/>
              </a:defRPr>
            </a:lvl9pPr>
          </a:lstStyle>
          <a:p>
            <a:r>
              <a:rPr lang="ja-JP" altLang="en-US" dirty="0">
                <a:latin typeface="+mj-ea"/>
                <a:ea typeface="+mj-ea"/>
              </a:rPr>
              <a:t>■下記</a:t>
            </a:r>
            <a:r>
              <a:rPr lang="en-US" altLang="ja-JP" dirty="0">
                <a:latin typeface="+mj-ea"/>
                <a:ea typeface="+mj-ea"/>
              </a:rPr>
              <a:t>6</a:t>
            </a:r>
            <a:r>
              <a:rPr lang="ja-JP" altLang="en-US" dirty="0">
                <a:latin typeface="+mj-ea"/>
                <a:ea typeface="+mj-ea"/>
              </a:rPr>
              <a:t>項目について、従来技術</a:t>
            </a:r>
            <a:r>
              <a:rPr lang="ja-JP" altLang="en-US" dirty="0">
                <a:latin typeface="+mj-ea"/>
              </a:rPr>
              <a:t>（</a:t>
            </a:r>
            <a:r>
              <a:rPr lang="ja-JP" altLang="en-US" u="sng" dirty="0">
                <a:latin typeface="+mj-ea"/>
              </a:rPr>
              <a:t>名称：　　　　</a:t>
            </a:r>
            <a:r>
              <a:rPr lang="ja-JP" altLang="en-US" dirty="0">
                <a:latin typeface="+mj-ea"/>
              </a:rPr>
              <a:t>） </a:t>
            </a:r>
            <a:r>
              <a:rPr lang="ja-JP" altLang="en-US" dirty="0">
                <a:latin typeface="+mj-ea"/>
                <a:ea typeface="+mj-ea"/>
              </a:rPr>
              <a:t>との比較を行い、</a:t>
            </a:r>
            <a:endParaRPr lang="en-US" altLang="ja-JP" dirty="0">
              <a:latin typeface="+mj-ea"/>
              <a:ea typeface="+mj-ea"/>
            </a:endParaRPr>
          </a:p>
          <a:p>
            <a:r>
              <a:rPr lang="ja-JP" altLang="en-US" dirty="0">
                <a:latin typeface="+mj-ea"/>
                <a:ea typeface="+mj-ea"/>
              </a:rPr>
              <a:t>　「○（優位性あり）」「＝（ほぼ同等）」「△（やや劣る点あり）」の</a:t>
            </a:r>
            <a:endParaRPr lang="en-US" altLang="ja-JP" dirty="0">
              <a:latin typeface="+mj-ea"/>
              <a:ea typeface="+mj-ea"/>
            </a:endParaRPr>
          </a:p>
          <a:p>
            <a:r>
              <a:rPr lang="ja-JP" altLang="en-US" dirty="0">
                <a:latin typeface="+mj-ea"/>
                <a:ea typeface="+mj-ea"/>
              </a:rPr>
              <a:t>　記載とその理由を記載してください</a:t>
            </a:r>
            <a:endParaRPr lang="en-US" altLang="ja-JP" dirty="0">
              <a:latin typeface="+mj-ea"/>
              <a:ea typeface="+mj-ea"/>
            </a:endParaRPr>
          </a:p>
          <a:p>
            <a:endParaRPr lang="ja-JP" altLang="en-US" dirty="0">
              <a:latin typeface="+mj-ea"/>
              <a:ea typeface="+mj-ea"/>
            </a:endParaRPr>
          </a:p>
        </p:txBody>
      </p:sp>
      <p:sp>
        <p:nvSpPr>
          <p:cNvPr id="5" name="テキスト プレースホルダー 7">
            <a:extLst>
              <a:ext uri="{FF2B5EF4-FFF2-40B4-BE49-F238E27FC236}">
                <a16:creationId xmlns:a16="http://schemas.microsoft.com/office/drawing/2014/main" id="{87ACA333-AF52-31D4-E96C-1948F23D9F17}"/>
              </a:ext>
            </a:extLst>
          </p:cNvPr>
          <p:cNvSpPr txBox="1">
            <a:spLocks/>
          </p:cNvSpPr>
          <p:nvPr/>
        </p:nvSpPr>
        <p:spPr>
          <a:xfrm>
            <a:off x="2807929" y="6268103"/>
            <a:ext cx="6213522" cy="263478"/>
          </a:xfrm>
          <a:prstGeom prst="rect">
            <a:avLst/>
          </a:prstGeom>
        </p:spPr>
        <p:txBody>
          <a:bodyPr lIns="0" tIns="0" rIns="0" bIns="0" anchor="t" anchorCtr="0"/>
          <a:lstStyle>
            <a:lvl1pPr marL="0" indent="0" eaLnBrk="1" hangingPunct="1">
              <a:buNone/>
              <a:defRPr kumimoji="1" sz="2000" b="1">
                <a:solidFill>
                  <a:schemeClr val="tx1"/>
                </a:solidFill>
                <a:latin typeface="+mn-lt"/>
                <a:ea typeface="+mn-ea"/>
                <a:cs typeface="+mn-cs"/>
              </a:defRPr>
            </a:lvl1pPr>
            <a:lvl2pPr marL="457178" indent="0" eaLnBrk="1" hangingPunct="1">
              <a:buNone/>
              <a:defRPr kumimoji="1" sz="2000" b="1">
                <a:latin typeface="+mn-lt"/>
                <a:ea typeface="+mn-ea"/>
                <a:cs typeface="+mn-cs"/>
              </a:defRPr>
            </a:lvl2pPr>
            <a:lvl3pPr marL="914354" indent="0" eaLnBrk="1" hangingPunct="1">
              <a:buNone/>
              <a:defRPr kumimoji="1" sz="1800" b="1">
                <a:latin typeface="+mn-lt"/>
                <a:ea typeface="+mn-ea"/>
                <a:cs typeface="+mn-cs"/>
              </a:defRPr>
            </a:lvl3pPr>
            <a:lvl4pPr marL="1371532" indent="0" eaLnBrk="1" hangingPunct="1">
              <a:buNone/>
              <a:defRPr kumimoji="1" sz="1600" b="1">
                <a:latin typeface="+mn-lt"/>
                <a:ea typeface="+mn-ea"/>
                <a:cs typeface="+mn-cs"/>
              </a:defRPr>
            </a:lvl4pPr>
            <a:lvl5pPr marL="1828709" indent="0" eaLnBrk="1" hangingPunct="1">
              <a:buNone/>
              <a:defRPr kumimoji="1" sz="1600" b="1">
                <a:latin typeface="+mn-lt"/>
                <a:ea typeface="+mn-ea"/>
                <a:cs typeface="+mn-cs"/>
              </a:defRPr>
            </a:lvl5pPr>
            <a:lvl6pPr marL="2285886" indent="0" eaLnBrk="1" hangingPunct="1">
              <a:buNone/>
              <a:defRPr kumimoji="1" sz="1600" b="1">
                <a:latin typeface="+mn-lt"/>
                <a:ea typeface="+mn-ea"/>
                <a:cs typeface="+mn-cs"/>
              </a:defRPr>
            </a:lvl6pPr>
            <a:lvl7pPr marL="2743062" indent="0" eaLnBrk="1" hangingPunct="1">
              <a:buNone/>
              <a:defRPr kumimoji="1" sz="1600" b="1">
                <a:latin typeface="+mn-lt"/>
                <a:ea typeface="+mn-ea"/>
                <a:cs typeface="+mn-cs"/>
              </a:defRPr>
            </a:lvl7pPr>
            <a:lvl8pPr marL="3200240" indent="0" eaLnBrk="1" hangingPunct="1">
              <a:buNone/>
              <a:defRPr kumimoji="1" sz="1600" b="1">
                <a:latin typeface="+mn-lt"/>
                <a:ea typeface="+mn-ea"/>
                <a:cs typeface="+mn-cs"/>
              </a:defRPr>
            </a:lvl8pPr>
            <a:lvl9pPr marL="3657418" indent="0" eaLnBrk="1" hangingPunct="1">
              <a:buNone/>
              <a:defRPr kumimoji="1" sz="1600" b="1">
                <a:latin typeface="+mn-lt"/>
                <a:ea typeface="+mn-ea"/>
                <a:cs typeface="+mn-cs"/>
              </a:defRPr>
            </a:lvl9pPr>
          </a:lstStyle>
          <a:p>
            <a:pPr algn="r"/>
            <a:r>
              <a:rPr lang="en-US" altLang="ja-JP" sz="1600" dirty="0">
                <a:solidFill>
                  <a:schemeClr val="bg1">
                    <a:lumMod val="50000"/>
                  </a:schemeClr>
                </a:solidFill>
                <a:latin typeface="+mj-ea"/>
                <a:ea typeface="+mj-ea"/>
              </a:rPr>
              <a:t>※</a:t>
            </a:r>
            <a:r>
              <a:rPr lang="ja-JP" altLang="en-US" sz="1600" dirty="0">
                <a:solidFill>
                  <a:schemeClr val="bg1">
                    <a:lumMod val="50000"/>
                  </a:schemeClr>
                </a:solidFill>
                <a:latin typeface="+mj-ea"/>
                <a:ea typeface="+mj-ea"/>
              </a:rPr>
              <a:t>表内の例示テキストは申請時には削除してください</a:t>
            </a:r>
          </a:p>
        </p:txBody>
      </p:sp>
    </p:spTree>
    <p:extLst>
      <p:ext uri="{BB962C8B-B14F-4D97-AF65-F5344CB8AC3E}">
        <p14:creationId xmlns:p14="http://schemas.microsoft.com/office/powerpoint/2010/main" val="1835138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13046-2ECD-ADDE-3027-DB2ED11AFFB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99DD928-2D7A-A573-84AE-9F3D07D67B21}"/>
              </a:ext>
            </a:extLst>
          </p:cNvPr>
          <p:cNvSpPr>
            <a:spLocks noGrp="1"/>
          </p:cNvSpPr>
          <p:nvPr>
            <p:ph type="title"/>
          </p:nvPr>
        </p:nvSpPr>
        <p:spPr/>
        <p:txBody>
          <a:bodyPr>
            <a:normAutofit/>
          </a:bodyPr>
          <a:lstStyle/>
          <a:p>
            <a:r>
              <a:rPr kumimoji="1" lang="ja-JP" altLang="en-US" dirty="0"/>
              <a:t>技術の紹介　③実証フィールドに希望する条件</a:t>
            </a:r>
            <a:endParaRPr kumimoji="1" lang="ja-JP" altLang="en-US" u="sng" dirty="0"/>
          </a:p>
        </p:txBody>
      </p:sp>
      <p:sp>
        <p:nvSpPr>
          <p:cNvPr id="4" name="テキスト プレースホルダー 7">
            <a:extLst>
              <a:ext uri="{FF2B5EF4-FFF2-40B4-BE49-F238E27FC236}">
                <a16:creationId xmlns:a16="http://schemas.microsoft.com/office/drawing/2014/main" id="{957EFDF7-9D07-5224-98C5-5955846225FE}"/>
              </a:ext>
            </a:extLst>
          </p:cNvPr>
          <p:cNvSpPr txBox="1">
            <a:spLocks/>
          </p:cNvSpPr>
          <p:nvPr/>
        </p:nvSpPr>
        <p:spPr>
          <a:xfrm>
            <a:off x="273249" y="1053472"/>
            <a:ext cx="8731414" cy="4363259"/>
          </a:xfrm>
          <a:prstGeom prst="rect">
            <a:avLst/>
          </a:prstGeom>
        </p:spPr>
        <p:txBody>
          <a:bodyPr lIns="0" tIns="0" rIns="0" bIns="0" anchor="t" anchorCtr="0"/>
          <a:lstStyle>
            <a:lvl1pPr marL="0" indent="0" eaLnBrk="1" hangingPunct="1">
              <a:buNone/>
              <a:defRPr kumimoji="1" sz="2000" b="1">
                <a:solidFill>
                  <a:schemeClr val="tx1"/>
                </a:solidFill>
                <a:latin typeface="+mn-lt"/>
                <a:ea typeface="+mn-ea"/>
                <a:cs typeface="+mn-cs"/>
              </a:defRPr>
            </a:lvl1pPr>
            <a:lvl2pPr marL="457178" indent="0" eaLnBrk="1" hangingPunct="1">
              <a:buNone/>
              <a:defRPr kumimoji="1" sz="2000" b="1">
                <a:latin typeface="+mn-lt"/>
                <a:ea typeface="+mn-ea"/>
                <a:cs typeface="+mn-cs"/>
              </a:defRPr>
            </a:lvl2pPr>
            <a:lvl3pPr marL="914354" indent="0" eaLnBrk="1" hangingPunct="1">
              <a:buNone/>
              <a:defRPr kumimoji="1" sz="1800" b="1">
                <a:latin typeface="+mn-lt"/>
                <a:ea typeface="+mn-ea"/>
                <a:cs typeface="+mn-cs"/>
              </a:defRPr>
            </a:lvl3pPr>
            <a:lvl4pPr marL="1371532" indent="0" eaLnBrk="1" hangingPunct="1">
              <a:buNone/>
              <a:defRPr kumimoji="1" sz="1600" b="1">
                <a:latin typeface="+mn-lt"/>
                <a:ea typeface="+mn-ea"/>
                <a:cs typeface="+mn-cs"/>
              </a:defRPr>
            </a:lvl4pPr>
            <a:lvl5pPr marL="1828709" indent="0" eaLnBrk="1" hangingPunct="1">
              <a:buNone/>
              <a:defRPr kumimoji="1" sz="1600" b="1">
                <a:latin typeface="+mn-lt"/>
                <a:ea typeface="+mn-ea"/>
                <a:cs typeface="+mn-cs"/>
              </a:defRPr>
            </a:lvl5pPr>
            <a:lvl6pPr marL="2285886" indent="0" eaLnBrk="1" hangingPunct="1">
              <a:buNone/>
              <a:defRPr kumimoji="1" sz="1600" b="1">
                <a:latin typeface="+mn-lt"/>
                <a:ea typeface="+mn-ea"/>
                <a:cs typeface="+mn-cs"/>
              </a:defRPr>
            </a:lvl6pPr>
            <a:lvl7pPr marL="2743062" indent="0" eaLnBrk="1" hangingPunct="1">
              <a:buNone/>
              <a:defRPr kumimoji="1" sz="1600" b="1">
                <a:latin typeface="+mn-lt"/>
                <a:ea typeface="+mn-ea"/>
                <a:cs typeface="+mn-cs"/>
              </a:defRPr>
            </a:lvl7pPr>
            <a:lvl8pPr marL="3200240" indent="0" eaLnBrk="1" hangingPunct="1">
              <a:buNone/>
              <a:defRPr kumimoji="1" sz="1600" b="1">
                <a:latin typeface="+mn-lt"/>
                <a:ea typeface="+mn-ea"/>
                <a:cs typeface="+mn-cs"/>
              </a:defRPr>
            </a:lvl8pPr>
            <a:lvl9pPr marL="3657418" indent="0" eaLnBrk="1" hangingPunct="1">
              <a:buNone/>
              <a:defRPr kumimoji="1" sz="1600" b="1">
                <a:latin typeface="+mn-lt"/>
                <a:ea typeface="+mn-ea"/>
                <a:cs typeface="+mn-cs"/>
              </a:defRPr>
            </a:lvl9pPr>
          </a:lstStyle>
          <a:p>
            <a:r>
              <a:rPr lang="ja-JP" altLang="en-US" dirty="0">
                <a:solidFill>
                  <a:schemeClr val="bg1">
                    <a:lumMod val="50000"/>
                  </a:schemeClr>
                </a:solidFill>
                <a:latin typeface="+mj-ea"/>
                <a:ea typeface="+mj-ea"/>
              </a:rPr>
              <a:t>実証に当たって実証フィールドの条件があれば、記載してください。</a:t>
            </a:r>
            <a:endParaRPr lang="en-US" altLang="ja-JP" dirty="0">
              <a:solidFill>
                <a:schemeClr val="bg1">
                  <a:lumMod val="50000"/>
                </a:schemeClr>
              </a:solidFill>
              <a:latin typeface="+mj-ea"/>
              <a:ea typeface="+mj-ea"/>
            </a:endParaRPr>
          </a:p>
          <a:p>
            <a:r>
              <a:rPr lang="ja-JP" altLang="en-US" dirty="0">
                <a:solidFill>
                  <a:schemeClr val="bg1">
                    <a:lumMod val="50000"/>
                  </a:schemeClr>
                </a:solidFill>
                <a:latin typeface="+mj-ea"/>
                <a:ea typeface="+mj-ea"/>
              </a:rPr>
              <a:t>（自然条件、現場条件、施工数量の条件など）　　　　　　</a:t>
            </a:r>
            <a:br>
              <a:rPr lang="ja-JP" altLang="en-US" dirty="0">
                <a:solidFill>
                  <a:schemeClr val="bg1">
                    <a:lumMod val="50000"/>
                  </a:schemeClr>
                </a:solidFill>
                <a:latin typeface="+mj-ea"/>
                <a:ea typeface="+mj-ea"/>
              </a:rPr>
            </a:br>
            <a:r>
              <a:rPr lang="ja-JP" altLang="en-US" dirty="0">
                <a:solidFill>
                  <a:schemeClr val="bg1">
                    <a:lumMod val="50000"/>
                  </a:schemeClr>
                </a:solidFill>
                <a:latin typeface="+mj-ea"/>
                <a:ea typeface="+mj-ea"/>
              </a:rPr>
              <a:t>　　</a:t>
            </a:r>
          </a:p>
          <a:p>
            <a:r>
              <a:rPr lang="ja-JP" altLang="en-US" dirty="0">
                <a:solidFill>
                  <a:schemeClr val="bg1">
                    <a:lumMod val="50000"/>
                  </a:schemeClr>
                </a:solidFill>
                <a:latin typeface="+mj-ea"/>
                <a:ea typeface="+mj-ea"/>
              </a:rPr>
              <a:t>　記入例）</a:t>
            </a:r>
          </a:p>
          <a:p>
            <a:r>
              <a:rPr lang="ja-JP" altLang="en-US" dirty="0">
                <a:solidFill>
                  <a:schemeClr val="bg1">
                    <a:lumMod val="50000"/>
                  </a:schemeClr>
                </a:solidFill>
                <a:latin typeface="+mj-ea"/>
                <a:ea typeface="+mj-ea"/>
              </a:rPr>
              <a:t>　・作業ヤードとして</a:t>
            </a:r>
            <a:r>
              <a:rPr lang="ja-JP" altLang="en-US" dirty="0">
                <a:solidFill>
                  <a:schemeClr val="bg1">
                    <a:lumMod val="50000"/>
                  </a:schemeClr>
                </a:solidFill>
                <a:latin typeface="+mj-ea"/>
              </a:rPr>
              <a:t>○</a:t>
            </a:r>
            <a:r>
              <a:rPr lang="ja-JP" altLang="en-US" dirty="0">
                <a:solidFill>
                  <a:schemeClr val="bg1">
                    <a:lumMod val="50000"/>
                  </a:schemeClr>
                </a:solidFill>
                <a:latin typeface="+mj-ea"/>
                <a:ea typeface="+mj-ea"/>
              </a:rPr>
              <a:t>ｍ</a:t>
            </a:r>
            <a:r>
              <a:rPr lang="en-US" altLang="ja-JP" dirty="0">
                <a:solidFill>
                  <a:schemeClr val="bg1">
                    <a:lumMod val="50000"/>
                  </a:schemeClr>
                </a:solidFill>
                <a:latin typeface="+mj-ea"/>
                <a:ea typeface="+mj-ea"/>
              </a:rPr>
              <a:t>×</a:t>
            </a:r>
            <a:r>
              <a:rPr lang="ja-JP" altLang="en-US" dirty="0">
                <a:solidFill>
                  <a:schemeClr val="bg1">
                    <a:lumMod val="50000"/>
                  </a:schemeClr>
                </a:solidFill>
                <a:latin typeface="+mj-ea"/>
              </a:rPr>
              <a:t>○</a:t>
            </a:r>
            <a:r>
              <a:rPr lang="ja-JP" altLang="en-US" dirty="0">
                <a:solidFill>
                  <a:schemeClr val="bg1">
                    <a:lumMod val="50000"/>
                  </a:schemeClr>
                </a:solidFill>
                <a:latin typeface="+mj-ea"/>
                <a:ea typeface="+mj-ea"/>
              </a:rPr>
              <a:t>ｍ程度のスペースが必要</a:t>
            </a:r>
            <a:br>
              <a:rPr lang="ja-JP" altLang="en-US" dirty="0">
                <a:solidFill>
                  <a:schemeClr val="bg1">
                    <a:lumMod val="50000"/>
                  </a:schemeClr>
                </a:solidFill>
                <a:latin typeface="+mj-ea"/>
                <a:ea typeface="+mj-ea"/>
              </a:rPr>
            </a:br>
            <a:r>
              <a:rPr lang="ja-JP" altLang="en-US" dirty="0">
                <a:solidFill>
                  <a:schemeClr val="bg1">
                    <a:lumMod val="50000"/>
                  </a:schemeClr>
                </a:solidFill>
                <a:latin typeface="+mj-ea"/>
                <a:ea typeface="+mj-ea"/>
              </a:rPr>
              <a:t>　・評価に必要なデータを取得するために</a:t>
            </a:r>
            <a:r>
              <a:rPr lang="ja-JP" altLang="en-US" dirty="0">
                <a:solidFill>
                  <a:schemeClr val="bg1">
                    <a:lumMod val="50000"/>
                  </a:schemeClr>
                </a:solidFill>
                <a:latin typeface="+mj-ea"/>
              </a:rPr>
              <a:t>○○</a:t>
            </a:r>
            <a:r>
              <a:rPr lang="ja-JP" altLang="en-US" dirty="0">
                <a:solidFill>
                  <a:schemeClr val="bg1">
                    <a:lumMod val="50000"/>
                  </a:schemeClr>
                </a:solidFill>
                <a:latin typeface="+mj-ea"/>
                <a:ea typeface="+mj-ea"/>
              </a:rPr>
              <a:t>㎡以上の施工を希望。</a:t>
            </a:r>
          </a:p>
          <a:p>
            <a:r>
              <a:rPr lang="ja-JP" altLang="en-US" dirty="0">
                <a:solidFill>
                  <a:schemeClr val="bg1">
                    <a:lumMod val="50000"/>
                  </a:schemeClr>
                </a:solidFill>
                <a:latin typeface="+mj-ea"/>
                <a:ea typeface="+mj-ea"/>
              </a:rPr>
              <a:t>　・○ヶ月～○ヶ月程度の期間継続しての試行を希望。</a:t>
            </a:r>
          </a:p>
          <a:p>
            <a:r>
              <a:rPr lang="ja-JP" altLang="en-US" dirty="0">
                <a:solidFill>
                  <a:schemeClr val="bg1">
                    <a:lumMod val="50000"/>
                  </a:schemeClr>
                </a:solidFill>
                <a:latin typeface="+mj-ea"/>
                <a:ea typeface="+mj-ea"/>
              </a:rPr>
              <a:t>　・</a:t>
            </a:r>
            <a:r>
              <a:rPr lang="en-US" altLang="ja-JP" dirty="0">
                <a:solidFill>
                  <a:schemeClr val="bg1">
                    <a:lumMod val="50000"/>
                  </a:schemeClr>
                </a:solidFill>
                <a:latin typeface="+mj-ea"/>
                <a:ea typeface="+mj-ea"/>
              </a:rPr>
              <a:t>11</a:t>
            </a:r>
            <a:r>
              <a:rPr lang="ja-JP" altLang="en-US" dirty="0">
                <a:solidFill>
                  <a:schemeClr val="bg1">
                    <a:lumMod val="50000"/>
                  </a:schemeClr>
                </a:solidFill>
                <a:latin typeface="+mj-ea"/>
                <a:ea typeface="+mj-ea"/>
              </a:rPr>
              <a:t>月～</a:t>
            </a:r>
            <a:r>
              <a:rPr lang="en-US" altLang="ja-JP" dirty="0">
                <a:solidFill>
                  <a:schemeClr val="bg1">
                    <a:lumMod val="50000"/>
                  </a:schemeClr>
                </a:solidFill>
                <a:latin typeface="+mj-ea"/>
                <a:ea typeface="+mj-ea"/>
              </a:rPr>
              <a:t>3</a:t>
            </a:r>
            <a:r>
              <a:rPr lang="ja-JP" altLang="en-US" dirty="0">
                <a:solidFill>
                  <a:schemeClr val="bg1">
                    <a:lumMod val="50000"/>
                  </a:schemeClr>
                </a:solidFill>
                <a:latin typeface="+mj-ea"/>
                <a:ea typeface="+mj-ea"/>
              </a:rPr>
              <a:t>月（降雪期）の施工は不可</a:t>
            </a:r>
          </a:p>
          <a:p>
            <a:r>
              <a:rPr lang="ja-JP" altLang="en-US" dirty="0">
                <a:solidFill>
                  <a:schemeClr val="bg1">
                    <a:lumMod val="50000"/>
                  </a:schemeClr>
                </a:solidFill>
                <a:latin typeface="+mj-ea"/>
                <a:ea typeface="+mj-ea"/>
              </a:rPr>
              <a:t>　・資材の生産体制の制約により</a:t>
            </a:r>
            <a:r>
              <a:rPr lang="ja-JP" altLang="en-US" dirty="0">
                <a:solidFill>
                  <a:schemeClr val="bg1">
                    <a:lumMod val="50000"/>
                  </a:schemeClr>
                </a:solidFill>
                <a:latin typeface="+mj-ea"/>
              </a:rPr>
              <a:t>○○</a:t>
            </a:r>
            <a:r>
              <a:rPr lang="ja-JP" altLang="en-US" dirty="0">
                <a:solidFill>
                  <a:schemeClr val="bg1">
                    <a:lumMod val="50000"/>
                  </a:schemeClr>
                </a:solidFill>
                <a:latin typeface="+mj-ea"/>
                <a:ea typeface="+mj-ea"/>
              </a:rPr>
              <a:t>㎥以上の施工は不可。</a:t>
            </a:r>
          </a:p>
          <a:p>
            <a:r>
              <a:rPr lang="ja-JP" altLang="en-US" dirty="0">
                <a:solidFill>
                  <a:schemeClr val="bg1">
                    <a:lumMod val="50000"/>
                  </a:schemeClr>
                </a:solidFill>
                <a:latin typeface="+mj-ea"/>
                <a:ea typeface="+mj-ea"/>
              </a:rPr>
              <a:t>　・施工に当たっては</a:t>
            </a:r>
            <a:r>
              <a:rPr lang="ja-JP" altLang="en-US" dirty="0">
                <a:solidFill>
                  <a:schemeClr val="bg1">
                    <a:lumMod val="50000"/>
                  </a:schemeClr>
                </a:solidFill>
                <a:latin typeface="+mj-ea"/>
              </a:rPr>
              <a:t>○○</a:t>
            </a:r>
            <a:r>
              <a:rPr lang="ja-JP" altLang="en-US" dirty="0">
                <a:solidFill>
                  <a:schemeClr val="bg1">
                    <a:lumMod val="50000"/>
                  </a:schemeClr>
                </a:solidFill>
                <a:latin typeface="+mj-ea"/>
                <a:ea typeface="+mj-ea"/>
              </a:rPr>
              <a:t>士の資格が必要。</a:t>
            </a:r>
          </a:p>
          <a:p>
            <a:pPr algn="l"/>
            <a:r>
              <a:rPr lang="ja-JP" altLang="en-US" dirty="0">
                <a:solidFill>
                  <a:schemeClr val="bg1">
                    <a:lumMod val="50000"/>
                  </a:schemeClr>
                </a:solidFill>
                <a:latin typeface="+mj-ea"/>
                <a:ea typeface="+mj-ea"/>
              </a:rPr>
              <a:t>　・施工箇所の状況確認のため、</a:t>
            </a:r>
            <a:r>
              <a:rPr lang="ja-JP" altLang="en-US" dirty="0">
                <a:solidFill>
                  <a:schemeClr val="bg1">
                    <a:lumMod val="50000"/>
                  </a:schemeClr>
                </a:solidFill>
                <a:latin typeface="+mj-ea"/>
              </a:rPr>
              <a:t>○</a:t>
            </a:r>
            <a:r>
              <a:rPr lang="ja-JP" altLang="en-US" dirty="0">
                <a:solidFill>
                  <a:schemeClr val="bg1">
                    <a:lumMod val="50000"/>
                  </a:schemeClr>
                </a:solidFill>
                <a:latin typeface="+mj-ea"/>
                <a:ea typeface="+mj-ea"/>
              </a:rPr>
              <a:t>年間の継続調査（年</a:t>
            </a:r>
            <a:r>
              <a:rPr lang="en-US" altLang="ja-JP" dirty="0">
                <a:solidFill>
                  <a:schemeClr val="bg1">
                    <a:lumMod val="50000"/>
                  </a:schemeClr>
                </a:solidFill>
                <a:latin typeface="+mj-ea"/>
                <a:ea typeface="+mj-ea"/>
              </a:rPr>
              <a:t>1</a:t>
            </a:r>
            <a:r>
              <a:rPr lang="ja-JP" altLang="en-US" dirty="0">
                <a:solidFill>
                  <a:schemeClr val="bg1">
                    <a:lumMod val="50000"/>
                  </a:schemeClr>
                </a:solidFill>
                <a:latin typeface="+mj-ea"/>
                <a:ea typeface="+mj-ea"/>
              </a:rPr>
              <a:t>回程度）を希望。</a:t>
            </a:r>
            <a:endParaRPr lang="en-US" altLang="ja-JP" dirty="0">
              <a:solidFill>
                <a:schemeClr val="bg1">
                  <a:lumMod val="50000"/>
                </a:schemeClr>
              </a:solidFill>
              <a:latin typeface="+mj-ea"/>
              <a:ea typeface="+mj-ea"/>
            </a:endParaRPr>
          </a:p>
          <a:p>
            <a:pPr algn="r"/>
            <a:r>
              <a:rPr lang="ja-JP" altLang="en-US" dirty="0">
                <a:solidFill>
                  <a:schemeClr val="bg1">
                    <a:lumMod val="50000"/>
                  </a:schemeClr>
                </a:solidFill>
                <a:latin typeface="+mj-ea"/>
                <a:ea typeface="+mj-ea"/>
              </a:rPr>
              <a:t>等</a:t>
            </a:r>
          </a:p>
          <a:p>
            <a:endParaRPr lang="en-US" altLang="ja-JP" dirty="0">
              <a:solidFill>
                <a:schemeClr val="bg1">
                  <a:lumMod val="50000"/>
                </a:schemeClr>
              </a:solidFill>
              <a:latin typeface="+mj-ea"/>
              <a:ea typeface="+mj-ea"/>
            </a:endParaRPr>
          </a:p>
          <a:p>
            <a:r>
              <a:rPr lang="ja-JP" altLang="en-US" dirty="0">
                <a:solidFill>
                  <a:schemeClr val="bg1">
                    <a:lumMod val="50000"/>
                  </a:schemeClr>
                </a:solidFill>
                <a:latin typeface="+mj-ea"/>
                <a:ea typeface="+mj-ea"/>
              </a:rPr>
              <a:t>（</a:t>
            </a:r>
            <a:r>
              <a:rPr lang="en-US" altLang="ja-JP" dirty="0">
                <a:solidFill>
                  <a:schemeClr val="bg1">
                    <a:lumMod val="50000"/>
                  </a:schemeClr>
                </a:solidFill>
                <a:latin typeface="+mj-ea"/>
                <a:ea typeface="+mj-ea"/>
              </a:rPr>
              <a:t>※</a:t>
            </a:r>
            <a:r>
              <a:rPr lang="ja-JP" altLang="en-US" dirty="0">
                <a:solidFill>
                  <a:schemeClr val="bg1">
                    <a:lumMod val="50000"/>
                  </a:schemeClr>
                </a:solidFill>
                <a:latin typeface="+mj-ea"/>
                <a:ea typeface="+mj-ea"/>
              </a:rPr>
              <a:t>この一連テキストは申請時には削除してください）</a:t>
            </a:r>
          </a:p>
        </p:txBody>
      </p:sp>
    </p:spTree>
    <p:extLst>
      <p:ext uri="{BB962C8B-B14F-4D97-AF65-F5344CB8AC3E}">
        <p14:creationId xmlns:p14="http://schemas.microsoft.com/office/powerpoint/2010/main" val="3589670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BDB20-F5F4-2713-2535-BDC2E43DCF5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0A4BFF8-1822-A81A-818E-15D9AB6849FD}"/>
              </a:ext>
            </a:extLst>
          </p:cNvPr>
          <p:cNvSpPr>
            <a:spLocks noGrp="1"/>
          </p:cNvSpPr>
          <p:nvPr>
            <p:ph type="title"/>
          </p:nvPr>
        </p:nvSpPr>
        <p:spPr/>
        <p:txBody>
          <a:bodyPr>
            <a:normAutofit/>
          </a:bodyPr>
          <a:lstStyle/>
          <a:p>
            <a:r>
              <a:rPr kumimoji="1" lang="ja-JP" altLang="en-US" dirty="0"/>
              <a:t>その他</a:t>
            </a:r>
            <a:endParaRPr kumimoji="1" lang="ja-JP" altLang="en-US" u="sng" dirty="0"/>
          </a:p>
        </p:txBody>
      </p:sp>
      <p:sp>
        <p:nvSpPr>
          <p:cNvPr id="4" name="テキスト プレースホルダー 7">
            <a:extLst>
              <a:ext uri="{FF2B5EF4-FFF2-40B4-BE49-F238E27FC236}">
                <a16:creationId xmlns:a16="http://schemas.microsoft.com/office/drawing/2014/main" id="{E1484152-EA5B-F6A4-01A9-226DA36AFAA8}"/>
              </a:ext>
            </a:extLst>
          </p:cNvPr>
          <p:cNvSpPr txBox="1">
            <a:spLocks/>
          </p:cNvSpPr>
          <p:nvPr/>
        </p:nvSpPr>
        <p:spPr>
          <a:xfrm>
            <a:off x="273249" y="1053473"/>
            <a:ext cx="8731414" cy="1520045"/>
          </a:xfrm>
          <a:prstGeom prst="rect">
            <a:avLst/>
          </a:prstGeom>
        </p:spPr>
        <p:txBody>
          <a:bodyPr lIns="0" tIns="0" rIns="0" bIns="0" anchor="t" anchorCtr="0"/>
          <a:lstStyle>
            <a:lvl1pPr marL="0" indent="0" eaLnBrk="1" hangingPunct="1">
              <a:buNone/>
              <a:defRPr kumimoji="1" sz="2000" b="1">
                <a:solidFill>
                  <a:schemeClr val="tx1"/>
                </a:solidFill>
                <a:latin typeface="+mn-lt"/>
                <a:ea typeface="+mn-ea"/>
                <a:cs typeface="+mn-cs"/>
              </a:defRPr>
            </a:lvl1pPr>
            <a:lvl2pPr marL="457178" indent="0" eaLnBrk="1" hangingPunct="1">
              <a:buNone/>
              <a:defRPr kumimoji="1" sz="2000" b="1">
                <a:latin typeface="+mn-lt"/>
                <a:ea typeface="+mn-ea"/>
                <a:cs typeface="+mn-cs"/>
              </a:defRPr>
            </a:lvl2pPr>
            <a:lvl3pPr marL="914354" indent="0" eaLnBrk="1" hangingPunct="1">
              <a:buNone/>
              <a:defRPr kumimoji="1" sz="1800" b="1">
                <a:latin typeface="+mn-lt"/>
                <a:ea typeface="+mn-ea"/>
                <a:cs typeface="+mn-cs"/>
              </a:defRPr>
            </a:lvl3pPr>
            <a:lvl4pPr marL="1371532" indent="0" eaLnBrk="1" hangingPunct="1">
              <a:buNone/>
              <a:defRPr kumimoji="1" sz="1600" b="1">
                <a:latin typeface="+mn-lt"/>
                <a:ea typeface="+mn-ea"/>
                <a:cs typeface="+mn-cs"/>
              </a:defRPr>
            </a:lvl4pPr>
            <a:lvl5pPr marL="1828709" indent="0" eaLnBrk="1" hangingPunct="1">
              <a:buNone/>
              <a:defRPr kumimoji="1" sz="1600" b="1">
                <a:latin typeface="+mn-lt"/>
                <a:ea typeface="+mn-ea"/>
                <a:cs typeface="+mn-cs"/>
              </a:defRPr>
            </a:lvl5pPr>
            <a:lvl6pPr marL="2285886" indent="0" eaLnBrk="1" hangingPunct="1">
              <a:buNone/>
              <a:defRPr kumimoji="1" sz="1600" b="1">
                <a:latin typeface="+mn-lt"/>
                <a:ea typeface="+mn-ea"/>
                <a:cs typeface="+mn-cs"/>
              </a:defRPr>
            </a:lvl6pPr>
            <a:lvl7pPr marL="2743062" indent="0" eaLnBrk="1" hangingPunct="1">
              <a:buNone/>
              <a:defRPr kumimoji="1" sz="1600" b="1">
                <a:latin typeface="+mn-lt"/>
                <a:ea typeface="+mn-ea"/>
                <a:cs typeface="+mn-cs"/>
              </a:defRPr>
            </a:lvl7pPr>
            <a:lvl8pPr marL="3200240" indent="0" eaLnBrk="1" hangingPunct="1">
              <a:buNone/>
              <a:defRPr kumimoji="1" sz="1600" b="1">
                <a:latin typeface="+mn-lt"/>
                <a:ea typeface="+mn-ea"/>
                <a:cs typeface="+mn-cs"/>
              </a:defRPr>
            </a:lvl8pPr>
            <a:lvl9pPr marL="3657418" indent="0" eaLnBrk="1" hangingPunct="1">
              <a:buNone/>
              <a:defRPr kumimoji="1" sz="1600" b="1">
                <a:latin typeface="+mn-lt"/>
                <a:ea typeface="+mn-ea"/>
                <a:cs typeface="+mn-cs"/>
              </a:defRPr>
            </a:lvl9pPr>
          </a:lstStyle>
          <a:p>
            <a:r>
              <a:rPr lang="ja-JP" altLang="en-US" dirty="0">
                <a:solidFill>
                  <a:schemeClr val="bg1">
                    <a:lumMod val="50000"/>
                  </a:schemeClr>
                </a:solidFill>
                <a:latin typeface="+mj-ea"/>
                <a:ea typeface="+mj-ea"/>
              </a:rPr>
              <a:t>その他、提案上必要な情報や、実証実施にあたっての留意事項等があればこちらに記載してください。なお、技術内容の説明に資する資料（カタログ等）があれば、その資料添付に代替して差し支えません。</a:t>
            </a:r>
            <a:endParaRPr lang="en-US" altLang="ja-JP" dirty="0">
              <a:solidFill>
                <a:schemeClr val="bg1">
                  <a:lumMod val="50000"/>
                </a:schemeClr>
              </a:solidFill>
              <a:latin typeface="+mj-ea"/>
              <a:ea typeface="+mj-ea"/>
            </a:endParaRPr>
          </a:p>
          <a:p>
            <a:endParaRPr lang="en-US" altLang="ja-JP" dirty="0">
              <a:solidFill>
                <a:schemeClr val="bg1">
                  <a:lumMod val="50000"/>
                </a:schemeClr>
              </a:solidFill>
              <a:latin typeface="+mj-ea"/>
              <a:ea typeface="+mj-ea"/>
            </a:endParaRPr>
          </a:p>
          <a:p>
            <a:r>
              <a:rPr lang="ja-JP" altLang="en-US" dirty="0">
                <a:solidFill>
                  <a:schemeClr val="bg1">
                    <a:lumMod val="50000"/>
                  </a:schemeClr>
                </a:solidFill>
                <a:latin typeface="+mj-ea"/>
              </a:rPr>
              <a:t>（</a:t>
            </a:r>
            <a:r>
              <a:rPr lang="en-US" altLang="ja-JP" dirty="0">
                <a:solidFill>
                  <a:schemeClr val="bg1">
                    <a:lumMod val="50000"/>
                  </a:schemeClr>
                </a:solidFill>
                <a:latin typeface="+mj-ea"/>
              </a:rPr>
              <a:t>※</a:t>
            </a:r>
            <a:r>
              <a:rPr lang="ja-JP" altLang="en-US" dirty="0">
                <a:solidFill>
                  <a:schemeClr val="bg1">
                    <a:lumMod val="50000"/>
                  </a:schemeClr>
                </a:solidFill>
                <a:latin typeface="+mj-ea"/>
              </a:rPr>
              <a:t>このテキストは申請時には削除してください）</a:t>
            </a:r>
            <a:endParaRPr lang="ja-JP" altLang="en-US" sz="2400" dirty="0">
              <a:solidFill>
                <a:schemeClr val="bg1">
                  <a:lumMod val="50000"/>
                </a:schemeClr>
              </a:solidFill>
              <a:latin typeface="+mj-ea"/>
            </a:endParaRPr>
          </a:p>
          <a:p>
            <a:endParaRPr lang="ja-JP" altLang="en-US" dirty="0">
              <a:solidFill>
                <a:schemeClr val="bg1">
                  <a:lumMod val="50000"/>
                </a:schemeClr>
              </a:solidFill>
              <a:latin typeface="+mj-ea"/>
              <a:ea typeface="+mj-ea"/>
            </a:endParaRPr>
          </a:p>
        </p:txBody>
      </p:sp>
    </p:spTree>
    <p:extLst>
      <p:ext uri="{BB962C8B-B14F-4D97-AF65-F5344CB8AC3E}">
        <p14:creationId xmlns:p14="http://schemas.microsoft.com/office/powerpoint/2010/main" val="4148852128"/>
      </p:ext>
    </p:extLst>
  </p:cSld>
  <p:clrMapOvr>
    <a:masterClrMapping/>
  </p:clrMapOvr>
</p:sld>
</file>

<file path=ppt/theme/theme1.xml><?xml version="1.0" encoding="utf-8"?>
<a:theme xmlns:a="http://schemas.openxmlformats.org/drawingml/2006/main" name="NK Urban_テーマ">
  <a:themeElements>
    <a:clrScheme name="NK 1">
      <a:dk1>
        <a:srgbClr val="323232"/>
      </a:dk1>
      <a:lt1>
        <a:srgbClr val="FFFFFF"/>
      </a:lt1>
      <a:dk2>
        <a:srgbClr val="1F75BF"/>
      </a:dk2>
      <a:lt2>
        <a:srgbClr val="EAEAEA"/>
      </a:lt2>
      <a:accent1>
        <a:srgbClr val="8FBADF"/>
      </a:accent1>
      <a:accent2>
        <a:srgbClr val="D5D5D5"/>
      </a:accent2>
      <a:accent3>
        <a:srgbClr val="BCD6EC"/>
      </a:accent3>
      <a:accent4>
        <a:srgbClr val="ADADAD"/>
      </a:accent4>
      <a:accent5>
        <a:srgbClr val="DDEAF5"/>
      </a:accent5>
      <a:accent6>
        <a:srgbClr val="5B5B5B"/>
      </a:accent6>
      <a:hlink>
        <a:srgbClr val="0064C8"/>
      </a:hlink>
      <a:folHlink>
        <a:srgbClr val="965073"/>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X_テーマ" id="{E7AD42DA-FA2E-244F-ABA0-5191A9CFB0AB}" vid="{D1FBB845-49E9-1D4A-8AE2-B964424FEAF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Words>1015</Words>
  <PresentationFormat>画面に合わせる (4:3)</PresentationFormat>
  <Paragraphs>92</Paragraphs>
  <Slides>6</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Meiryo UI</vt:lpstr>
      <vt:lpstr>Meiryo</vt:lpstr>
      <vt:lpstr>游ゴシック</vt:lpstr>
      <vt:lpstr>游ゴシック</vt:lpstr>
      <vt:lpstr>Arial</vt:lpstr>
      <vt:lpstr>NK Urban_テーマ</vt:lpstr>
      <vt:lpstr>技術の名称</vt:lpstr>
      <vt:lpstr>連絡先・事業者情報</vt:lpstr>
      <vt:lpstr>技術の紹介　①技術の概要</vt:lpstr>
      <vt:lpstr>技術の紹介　②従来技術との比較</vt:lpstr>
      <vt:lpstr>技術の紹介　③実証フィールドに希望する条件</vt:lpstr>
      <vt:lpstr>その他</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2022-06-30T00:00:00Z</vt:filetime>
  </property>
  <property fmtid="{D5CDD505-2E9C-101B-9397-08002B2CF9AE}" pid="3" name="Creator">
    <vt:lpwstr>Adobe Illustrator 25.4 (Macintosh)</vt:lpwstr>
  </property>
  <property fmtid="{D5CDD505-2E9C-101B-9397-08002B2CF9AE}" pid="4" name="LastSaved">
    <vt:filetime>2022-06-30T00:00:00Z</vt:filetime>
  </property>
  <property fmtid="{D5CDD505-2E9C-101B-9397-08002B2CF9AE}" pid="5" name="Producer">
    <vt:lpwstr>Adobe PDF library 16.00</vt:lpwstr>
  </property>
</Properties>
</file>