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4" r:id="rId2"/>
    <p:sldId id="393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作成要領" id="{9FA25E58-FBFE-452F-868D-FA1CBAAAA1DD}">
          <p14:sldIdLst>
            <p14:sldId id="394"/>
          </p14:sldIdLst>
        </p14:section>
        <p14:section name="作成用フォーマット" id="{7A7B2E01-E708-484C-927B-44229292D95F}">
          <p14:sldIdLst>
            <p14:sldId id="3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CEF2"/>
    <a:srgbClr val="FF0000"/>
    <a:srgbClr val="0D808D"/>
    <a:srgbClr val="FFFF99"/>
    <a:srgbClr val="EEF7F8"/>
    <a:srgbClr val="FFCCFF"/>
    <a:srgbClr val="9BDFF7"/>
    <a:srgbClr val="8BD9F5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3804" autoAdjust="0"/>
  </p:normalViewPr>
  <p:slideViewPr>
    <p:cSldViewPr>
      <p:cViewPr varScale="1">
        <p:scale>
          <a:sx n="110" d="100"/>
          <a:sy n="110" d="100"/>
        </p:scale>
        <p:origin x="1662" y="14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handoutMasters/handoutMaster1.xml" Type="http://schemas.openxmlformats.org/officeDocument/2006/relationships/handoutMaster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Relationship Id="rId3" Target="../media/image2.wmf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92748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3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1"/>
            <a:ext cx="8151813" cy="1470025"/>
          </a:xfrm>
          <a:prstGeom prst="rect">
            <a:avLst/>
          </a:prstGeom>
        </p:spPr>
        <p:txBody>
          <a:bodyPr/>
          <a:lstStyle>
            <a:lvl1pPr>
              <a:defRPr sz="4333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194471" y="44624"/>
            <a:ext cx="9820735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5898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83" b="1" dirty="0">
                  <a:latin typeface="+mn-ea"/>
                  <a:ea typeface="+mn-ea"/>
                </a:rPr>
                <a:t>【</a:t>
              </a:r>
              <a:r>
                <a:rPr lang="ja-JP" altLang="en-US" sz="1083" b="1" dirty="0">
                  <a:latin typeface="+mn-ea"/>
                  <a:ea typeface="+mn-ea"/>
                </a:rPr>
                <a:t>機密性２</a:t>
              </a:r>
              <a:r>
                <a:rPr lang="en-US" altLang="ja-JP" sz="1083" b="1" dirty="0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83" b="1" dirty="0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83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83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83" b="1" dirty="0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83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83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1"/>
            <a:ext cx="2352675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/>
            </a:lvl1pPr>
            <a:lvl2pPr marL="495285" indent="0">
              <a:buNone/>
              <a:defRPr sz="1950"/>
            </a:lvl2pPr>
            <a:lvl3pPr marL="990570" indent="0">
              <a:buNone/>
              <a:defRPr sz="1733"/>
            </a:lvl3pPr>
            <a:lvl4pPr marL="1485854" indent="0">
              <a:buNone/>
              <a:defRPr sz="1517"/>
            </a:lvl4pPr>
            <a:lvl5pPr marL="1981139" indent="0">
              <a:buNone/>
              <a:defRPr sz="1517"/>
            </a:lvl5pPr>
            <a:lvl6pPr marL="2476424" indent="0">
              <a:buNone/>
              <a:defRPr sz="1517"/>
            </a:lvl6pPr>
            <a:lvl7pPr marL="2971709" indent="0">
              <a:buNone/>
              <a:defRPr sz="1517"/>
            </a:lvl7pPr>
            <a:lvl8pPr marL="3466993" indent="0">
              <a:buNone/>
              <a:defRPr sz="1517"/>
            </a:lvl8pPr>
            <a:lvl9pPr marL="3962278" indent="0">
              <a:buNone/>
              <a:defRPr sz="151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385381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17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17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95285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90570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485854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981139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71464" indent="-371464" algn="l" rtl="0" eaLnBrk="1" fontAlgn="base" hangingPunct="1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rtl="0" eaLnBrk="1" fontAlgn="base" hangingPunct="1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212" indent="-247642" algn="l" rtl="0" eaLnBrk="1" fontAlgn="base" hangingPunct="1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97" indent="-247642" algn="l" rtl="0" eaLnBrk="1" fontAlgn="base" hangingPunct="1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81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4066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351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636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920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7AAFD3-2AE3-F36D-0CEB-FBC7C794FCA3}"/>
              </a:ext>
            </a:extLst>
          </p:cNvPr>
          <p:cNvSpPr txBox="1"/>
          <p:nvPr/>
        </p:nvSpPr>
        <p:spPr>
          <a:xfrm>
            <a:off x="344488" y="56046"/>
            <a:ext cx="53285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オフィシャルサポーターの紹介ページ案　構成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CEB4828-5908-79D5-4CD3-C572D55C8DBC}"/>
              </a:ext>
            </a:extLst>
          </p:cNvPr>
          <p:cNvCxnSpPr/>
          <p:nvPr/>
        </p:nvCxnSpPr>
        <p:spPr>
          <a:xfrm>
            <a:off x="128464" y="425378"/>
            <a:ext cx="8928992" cy="0"/>
          </a:xfrm>
          <a:prstGeom prst="line">
            <a:avLst/>
          </a:prstGeom>
          <a:ln>
            <a:solidFill>
              <a:srgbClr val="68CE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ECA6212-DB5F-920E-74ED-CFCD6128593F}"/>
              </a:ext>
            </a:extLst>
          </p:cNvPr>
          <p:cNvSpPr/>
          <p:nvPr/>
        </p:nvSpPr>
        <p:spPr>
          <a:xfrm>
            <a:off x="560511" y="620688"/>
            <a:ext cx="6711481" cy="5188617"/>
          </a:xfrm>
          <a:prstGeom prst="roundRect">
            <a:avLst>
              <a:gd name="adj" fmla="val 3476"/>
            </a:avLst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0050FF8-D114-6F41-03BC-CF84ADDC9AF5}"/>
              </a:ext>
            </a:extLst>
          </p:cNvPr>
          <p:cNvSpPr txBox="1"/>
          <p:nvPr/>
        </p:nvSpPr>
        <p:spPr>
          <a:xfrm>
            <a:off x="2445275" y="1048696"/>
            <a:ext cx="5126827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認定番頭：００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企業・団体名：株式会社　流域治水工業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20E8CF0-2EF3-E8C7-6BD5-2718F0E6BDA0}"/>
              </a:ext>
            </a:extLst>
          </p:cNvPr>
          <p:cNvCxnSpPr/>
          <p:nvPr/>
        </p:nvCxnSpPr>
        <p:spPr>
          <a:xfrm>
            <a:off x="866663" y="2216794"/>
            <a:ext cx="5544616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ACF6EA-AD78-0076-4E30-AA0A45B68A9F}"/>
              </a:ext>
            </a:extLst>
          </p:cNvPr>
          <p:cNvSpPr/>
          <p:nvPr/>
        </p:nvSpPr>
        <p:spPr>
          <a:xfrm>
            <a:off x="866663" y="3095877"/>
            <a:ext cx="1500308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活動地域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5F9682E-5607-3C6A-1F74-3D1C6FA4A5EA}"/>
              </a:ext>
            </a:extLst>
          </p:cNvPr>
          <p:cNvSpPr txBox="1"/>
          <p:nvPr/>
        </p:nvSpPr>
        <p:spPr>
          <a:xfrm>
            <a:off x="993507" y="2626965"/>
            <a:ext cx="4953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CBB6521-696B-498C-2A46-DEF9819B2A49}"/>
              </a:ext>
            </a:extLst>
          </p:cNvPr>
          <p:cNvSpPr/>
          <p:nvPr/>
        </p:nvSpPr>
        <p:spPr>
          <a:xfrm>
            <a:off x="866663" y="2352056"/>
            <a:ext cx="1500308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認定年度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B153B4ED-386E-1F91-770E-CA05E345F15D}"/>
              </a:ext>
            </a:extLst>
          </p:cNvPr>
          <p:cNvSpPr/>
          <p:nvPr/>
        </p:nvSpPr>
        <p:spPr>
          <a:xfrm>
            <a:off x="6213920" y="782929"/>
            <a:ext cx="303054" cy="268769"/>
          </a:xfrm>
          <a:prstGeom prst="roundRect">
            <a:avLst>
              <a:gd name="adj" fmla="val 13501"/>
            </a:avLst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dirty="0">
              <a:solidFill>
                <a:schemeClr val="accent5">
                  <a:lumMod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1" name="フレーム (半分) 30">
            <a:extLst>
              <a:ext uri="{FF2B5EF4-FFF2-40B4-BE49-F238E27FC236}">
                <a16:creationId xmlns:a16="http://schemas.microsoft.com/office/drawing/2014/main" id="{437EE023-DD1B-3364-3899-9AF9F7A80C75}"/>
              </a:ext>
            </a:extLst>
          </p:cNvPr>
          <p:cNvSpPr/>
          <p:nvPr/>
        </p:nvSpPr>
        <p:spPr>
          <a:xfrm rot="18900000">
            <a:off x="6336599" y="851155"/>
            <a:ext cx="132313" cy="132313"/>
          </a:xfrm>
          <a:prstGeom prst="halfFrame">
            <a:avLst>
              <a:gd name="adj1" fmla="val 15696"/>
              <a:gd name="adj2" fmla="val 13492"/>
            </a:avLst>
          </a:prstGeom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D526392-EB74-36C2-D30A-61324D77C1DB}"/>
              </a:ext>
            </a:extLst>
          </p:cNvPr>
          <p:cNvSpPr/>
          <p:nvPr/>
        </p:nvSpPr>
        <p:spPr>
          <a:xfrm>
            <a:off x="898418" y="821376"/>
            <a:ext cx="1433863" cy="1211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CE0190C-E74F-ADE8-738A-BE093989189C}"/>
              </a:ext>
            </a:extLst>
          </p:cNvPr>
          <p:cNvSpPr txBox="1"/>
          <p:nvPr/>
        </p:nvSpPr>
        <p:spPr>
          <a:xfrm>
            <a:off x="933108" y="1264140"/>
            <a:ext cx="151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ロゴマーク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D6AC5F-909A-C8A9-83CF-9F7F2EE55C20}"/>
              </a:ext>
            </a:extLst>
          </p:cNvPr>
          <p:cNvSpPr txBox="1"/>
          <p:nvPr/>
        </p:nvSpPr>
        <p:spPr>
          <a:xfrm>
            <a:off x="993507" y="4115499"/>
            <a:ext cx="583264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hqt-ryuiki_chisui_supporter_r■gxb.mlit.go.jp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（■を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@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に置き換えてください。）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5DCF7B0-79C3-4465-8E31-845FAD0DB867}"/>
              </a:ext>
            </a:extLst>
          </p:cNvPr>
          <p:cNvSpPr/>
          <p:nvPr/>
        </p:nvSpPr>
        <p:spPr>
          <a:xfrm>
            <a:off x="867609" y="3838089"/>
            <a:ext cx="2358145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取組内容に関する問い合わせ先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AA831E8-6398-A877-54C1-A1479387FABF}"/>
              </a:ext>
            </a:extLst>
          </p:cNvPr>
          <p:cNvSpPr txBox="1"/>
          <p:nvPr/>
        </p:nvSpPr>
        <p:spPr>
          <a:xfrm>
            <a:off x="998185" y="3371232"/>
            <a:ext cx="59075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関東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84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北陸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85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中部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D6EB385-75BB-04A4-7C42-95DD53ECE1E4}"/>
              </a:ext>
            </a:extLst>
          </p:cNvPr>
          <p:cNvSpPr txBox="1"/>
          <p:nvPr/>
        </p:nvSpPr>
        <p:spPr>
          <a:xfrm>
            <a:off x="7218896" y="112856"/>
            <a:ext cx="2484277" cy="1015663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60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作成例</a:t>
            </a: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DE553F00-C36F-0DA0-AB9D-F1729CFC6A07}"/>
              </a:ext>
            </a:extLst>
          </p:cNvPr>
          <p:cNvSpPr/>
          <p:nvPr/>
        </p:nvSpPr>
        <p:spPr>
          <a:xfrm>
            <a:off x="2333897" y="2029097"/>
            <a:ext cx="3056709" cy="513806"/>
          </a:xfrm>
          <a:custGeom>
            <a:avLst/>
            <a:gdLst>
              <a:gd name="connsiteX0" fmla="*/ 0 w 3056709"/>
              <a:gd name="connsiteY0" fmla="*/ 0 h 513806"/>
              <a:gd name="connsiteX1" fmla="*/ 1349829 w 3056709"/>
              <a:gd name="connsiteY1" fmla="*/ 513806 h 513806"/>
              <a:gd name="connsiteX2" fmla="*/ 3056709 w 3056709"/>
              <a:gd name="connsiteY2" fmla="*/ 513806 h 5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56709" h="513806">
                <a:moveTo>
                  <a:pt x="0" y="0"/>
                </a:moveTo>
                <a:lnTo>
                  <a:pt x="1349829" y="513806"/>
                </a:lnTo>
                <a:lnTo>
                  <a:pt x="3056709" y="513806"/>
                </a:lnTo>
              </a:path>
            </a:pathLst>
          </a:custGeom>
          <a:noFill/>
          <a:ln w="127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1B4332C-96CB-EAD4-C700-A83F43B111C6}"/>
              </a:ext>
            </a:extLst>
          </p:cNvPr>
          <p:cNvSpPr txBox="1"/>
          <p:nvPr/>
        </p:nvSpPr>
        <p:spPr>
          <a:xfrm>
            <a:off x="5390606" y="2327459"/>
            <a:ext cx="3220739" cy="4308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ロゴマークはパワーポイントに貼り付けずに、</a:t>
            </a:r>
            <a:r>
              <a:rPr lang="en-US" altLang="ja-JP" sz="11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JPG</a:t>
            </a:r>
            <a:r>
              <a:rPr lang="ja-JP" altLang="en-US" sz="11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11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PNG</a:t>
            </a:r>
            <a:r>
              <a:rPr lang="ja-JP" altLang="en-US" sz="1100" b="0" i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等のデータ形式で</a:t>
            </a:r>
            <a:r>
              <a:rPr lang="ja-JP" altLang="en-US" sz="1100" dirty="0">
                <a:solidFill>
                  <a:srgbClr val="FF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別途送付願います。</a:t>
            </a:r>
          </a:p>
        </p:txBody>
      </p:sp>
      <p:sp>
        <p:nvSpPr>
          <p:cNvPr id="23" name="フリーフォーム: 図形 22">
            <a:extLst>
              <a:ext uri="{FF2B5EF4-FFF2-40B4-BE49-F238E27FC236}">
                <a16:creationId xmlns:a16="http://schemas.microsoft.com/office/drawing/2014/main" id="{DB3EC7AA-ED61-2CF4-7372-3FF14AE00865}"/>
              </a:ext>
            </a:extLst>
          </p:cNvPr>
          <p:cNvSpPr/>
          <p:nvPr/>
        </p:nvSpPr>
        <p:spPr>
          <a:xfrm>
            <a:off x="3652299" y="5292893"/>
            <a:ext cx="703188" cy="255381"/>
          </a:xfrm>
          <a:custGeom>
            <a:avLst/>
            <a:gdLst>
              <a:gd name="connsiteX0" fmla="*/ 0 w 3056709"/>
              <a:gd name="connsiteY0" fmla="*/ 0 h 513806"/>
              <a:gd name="connsiteX1" fmla="*/ 1349829 w 3056709"/>
              <a:gd name="connsiteY1" fmla="*/ 513806 h 513806"/>
              <a:gd name="connsiteX2" fmla="*/ 3056709 w 3056709"/>
              <a:gd name="connsiteY2" fmla="*/ 513806 h 5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56709" h="513806">
                <a:moveTo>
                  <a:pt x="0" y="0"/>
                </a:moveTo>
                <a:lnTo>
                  <a:pt x="1349829" y="513806"/>
                </a:lnTo>
                <a:lnTo>
                  <a:pt x="3056709" y="513806"/>
                </a:lnTo>
              </a:path>
            </a:pathLst>
          </a:custGeom>
          <a:noFill/>
          <a:ln w="127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75BB910-0885-2F04-EC6C-68248C48A5E4}"/>
              </a:ext>
            </a:extLst>
          </p:cNvPr>
          <p:cNvSpPr txBox="1"/>
          <p:nvPr/>
        </p:nvSpPr>
        <p:spPr>
          <a:xfrm>
            <a:off x="4355487" y="5334402"/>
            <a:ext cx="3765865" cy="4308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文字数に制限はありませんが、長くなりすぎないように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簡潔に記載してください。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5AC70FF0-9415-4A92-2A71-6055AE554AD4}"/>
              </a:ext>
            </a:extLst>
          </p:cNvPr>
          <p:cNvSpPr/>
          <p:nvPr/>
        </p:nvSpPr>
        <p:spPr>
          <a:xfrm>
            <a:off x="870159" y="4594115"/>
            <a:ext cx="1638066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取組内容（予定含む）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9F84143-1402-77ED-4E97-19F8EFA8CB81}"/>
              </a:ext>
            </a:extLst>
          </p:cNvPr>
          <p:cNvSpPr txBox="1"/>
          <p:nvPr/>
        </p:nvSpPr>
        <p:spPr>
          <a:xfrm>
            <a:off x="993507" y="4873580"/>
            <a:ext cx="627848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・流域治水に関する広報資料の配布・掲示、アナウンス等を実施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・自治体等との防災協定の締結、避難所としての場所の提供等や防災活動への積極的な参加</a:t>
            </a:r>
          </a:p>
        </p:txBody>
      </p:sp>
    </p:spTree>
    <p:extLst>
      <p:ext uri="{BB962C8B-B14F-4D97-AF65-F5344CB8AC3E}">
        <p14:creationId xmlns:p14="http://schemas.microsoft.com/office/powerpoint/2010/main" val="188026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CEB4828-5908-79D5-4CD3-C572D55C8DBC}"/>
              </a:ext>
            </a:extLst>
          </p:cNvPr>
          <p:cNvCxnSpPr/>
          <p:nvPr/>
        </p:nvCxnSpPr>
        <p:spPr>
          <a:xfrm>
            <a:off x="128464" y="425378"/>
            <a:ext cx="8928992" cy="0"/>
          </a:xfrm>
          <a:prstGeom prst="line">
            <a:avLst/>
          </a:prstGeom>
          <a:ln>
            <a:solidFill>
              <a:srgbClr val="68CE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ECA6212-DB5F-920E-74ED-CFCD6128593F}"/>
              </a:ext>
            </a:extLst>
          </p:cNvPr>
          <p:cNvSpPr/>
          <p:nvPr/>
        </p:nvSpPr>
        <p:spPr>
          <a:xfrm>
            <a:off x="560511" y="620688"/>
            <a:ext cx="7272807" cy="6181266"/>
          </a:xfrm>
          <a:prstGeom prst="roundRect">
            <a:avLst>
              <a:gd name="adj" fmla="val 3476"/>
            </a:avLst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0050FF8-D114-6F41-03BC-CF84ADDC9AF5}"/>
              </a:ext>
            </a:extLst>
          </p:cNvPr>
          <p:cNvSpPr txBox="1"/>
          <p:nvPr/>
        </p:nvSpPr>
        <p:spPr>
          <a:xfrm>
            <a:off x="2445276" y="1048696"/>
            <a:ext cx="3816424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認定番頭：●●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企業・団体名：●●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20E8CF0-2EF3-E8C7-6BD5-2718F0E6BDA0}"/>
              </a:ext>
            </a:extLst>
          </p:cNvPr>
          <p:cNvCxnSpPr/>
          <p:nvPr/>
        </p:nvCxnSpPr>
        <p:spPr>
          <a:xfrm>
            <a:off x="866663" y="2216794"/>
            <a:ext cx="5544616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ACF6EA-AD78-0076-4E30-AA0A45B68A9F}"/>
              </a:ext>
            </a:extLst>
          </p:cNvPr>
          <p:cNvSpPr/>
          <p:nvPr/>
        </p:nvSpPr>
        <p:spPr>
          <a:xfrm>
            <a:off x="866663" y="3095877"/>
            <a:ext cx="1500308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活動地域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5F9682E-5607-3C6A-1F74-3D1C6FA4A5EA}"/>
              </a:ext>
            </a:extLst>
          </p:cNvPr>
          <p:cNvSpPr txBox="1"/>
          <p:nvPr/>
        </p:nvSpPr>
        <p:spPr>
          <a:xfrm>
            <a:off x="993507" y="2626965"/>
            <a:ext cx="4953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CBB6521-696B-498C-2A46-DEF9819B2A49}"/>
              </a:ext>
            </a:extLst>
          </p:cNvPr>
          <p:cNvSpPr/>
          <p:nvPr/>
        </p:nvSpPr>
        <p:spPr>
          <a:xfrm>
            <a:off x="866663" y="2352056"/>
            <a:ext cx="1500308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認定年度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B153B4ED-386E-1F91-770E-CA05E345F15D}"/>
              </a:ext>
            </a:extLst>
          </p:cNvPr>
          <p:cNvSpPr/>
          <p:nvPr/>
        </p:nvSpPr>
        <p:spPr>
          <a:xfrm>
            <a:off x="6213920" y="782929"/>
            <a:ext cx="303054" cy="268769"/>
          </a:xfrm>
          <a:prstGeom prst="roundRect">
            <a:avLst>
              <a:gd name="adj" fmla="val 13501"/>
            </a:avLst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dirty="0">
              <a:solidFill>
                <a:schemeClr val="accent5">
                  <a:lumMod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1" name="フレーム (半分) 30">
            <a:extLst>
              <a:ext uri="{FF2B5EF4-FFF2-40B4-BE49-F238E27FC236}">
                <a16:creationId xmlns:a16="http://schemas.microsoft.com/office/drawing/2014/main" id="{437EE023-DD1B-3364-3899-9AF9F7A80C75}"/>
              </a:ext>
            </a:extLst>
          </p:cNvPr>
          <p:cNvSpPr/>
          <p:nvPr/>
        </p:nvSpPr>
        <p:spPr>
          <a:xfrm rot="18900000">
            <a:off x="6336599" y="851155"/>
            <a:ext cx="132313" cy="132313"/>
          </a:xfrm>
          <a:prstGeom prst="halfFrame">
            <a:avLst>
              <a:gd name="adj1" fmla="val 15696"/>
              <a:gd name="adj2" fmla="val 13492"/>
            </a:avLst>
          </a:prstGeom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28802C06-9E19-78BB-C689-4C4777BB8181}"/>
              </a:ext>
            </a:extLst>
          </p:cNvPr>
          <p:cNvSpPr/>
          <p:nvPr/>
        </p:nvSpPr>
        <p:spPr>
          <a:xfrm>
            <a:off x="870159" y="4594115"/>
            <a:ext cx="1638066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取組内容（予定含む）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D526392-EB74-36C2-D30A-61324D77C1DB}"/>
              </a:ext>
            </a:extLst>
          </p:cNvPr>
          <p:cNvSpPr/>
          <p:nvPr/>
        </p:nvSpPr>
        <p:spPr>
          <a:xfrm>
            <a:off x="898418" y="821376"/>
            <a:ext cx="1433863" cy="1211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CE0190C-E74F-ADE8-738A-BE093989189C}"/>
              </a:ext>
            </a:extLst>
          </p:cNvPr>
          <p:cNvSpPr txBox="1"/>
          <p:nvPr/>
        </p:nvSpPr>
        <p:spPr>
          <a:xfrm>
            <a:off x="933108" y="1264140"/>
            <a:ext cx="151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ロゴマーク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D6AC5F-909A-C8A9-83CF-9F7F2EE55C20}"/>
              </a:ext>
            </a:extLst>
          </p:cNvPr>
          <p:cNvSpPr txBox="1"/>
          <p:nvPr/>
        </p:nvSpPr>
        <p:spPr>
          <a:xfrm>
            <a:off x="993507" y="4122406"/>
            <a:ext cx="4953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・電話番号 若しくは メールアドレスを記入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5DCF7B0-79C3-4465-8E31-845FAD0DB867}"/>
              </a:ext>
            </a:extLst>
          </p:cNvPr>
          <p:cNvSpPr/>
          <p:nvPr/>
        </p:nvSpPr>
        <p:spPr>
          <a:xfrm>
            <a:off x="867608" y="3844996"/>
            <a:ext cx="2358145" cy="216019"/>
          </a:xfrm>
          <a:prstGeom prst="roundRect">
            <a:avLst>
              <a:gd name="adj" fmla="val 13501"/>
            </a:avLst>
          </a:prstGeom>
          <a:solidFill>
            <a:schemeClr val="accent5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取組内容に関する問い合わせ先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EF3BB70-B4D7-19A6-D30A-40854B3FBB45}"/>
              </a:ext>
            </a:extLst>
          </p:cNvPr>
          <p:cNvSpPr/>
          <p:nvPr/>
        </p:nvSpPr>
        <p:spPr>
          <a:xfrm>
            <a:off x="2650470" y="1936216"/>
            <a:ext cx="1123697" cy="145317"/>
          </a:xfrm>
          <a:prstGeom prst="roundRect">
            <a:avLst>
              <a:gd name="adj" fmla="val 1350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accent5">
                    <a:lumMod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過年度の取組実績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AA831E8-6398-A877-54C1-A1479387FABF}"/>
              </a:ext>
            </a:extLst>
          </p:cNvPr>
          <p:cNvSpPr txBox="1"/>
          <p:nvPr/>
        </p:nvSpPr>
        <p:spPr>
          <a:xfrm>
            <a:off x="998184" y="3371232"/>
            <a:ext cx="683513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全国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北海道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82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東北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83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関東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84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北陸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中部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86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近畿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87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中国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四国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89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九州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zh-TW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r>
              <a:rPr lang="zh-TW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沖縄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D9392E1-7578-20A7-37C6-830CADC66C35}"/>
              </a:ext>
            </a:extLst>
          </p:cNvPr>
          <p:cNvSpPr txBox="1"/>
          <p:nvPr/>
        </p:nvSpPr>
        <p:spPr>
          <a:xfrm>
            <a:off x="993507" y="4873580"/>
            <a:ext cx="627848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・●●●●●●●●●●●●●●●●●●●●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・●●●●●●●●●●●●●●●●●●●●●●●●●●●●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・●●●●●●●●●●●●●●●●●●●●●●●●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AD4F5C-F61D-1EF8-8C16-42794651D447}"/>
              </a:ext>
            </a:extLst>
          </p:cNvPr>
          <p:cNvSpPr txBox="1"/>
          <p:nvPr/>
        </p:nvSpPr>
        <p:spPr>
          <a:xfrm>
            <a:off x="344488" y="56046"/>
            <a:ext cx="53285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オフィシャルサポーターの紹介ページ案　構成</a:t>
            </a:r>
          </a:p>
        </p:txBody>
      </p:sp>
    </p:spTree>
    <p:extLst>
      <p:ext uri="{BB962C8B-B14F-4D97-AF65-F5344CB8AC3E}">
        <p14:creationId xmlns:p14="http://schemas.microsoft.com/office/powerpoint/2010/main" val="3781843626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304</Words>
  <PresentationFormat>A4 210 x 297 mm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メイリオ</vt:lpstr>
      <vt:lpstr>游ゴシック Medium</vt:lpstr>
      <vt:lpstr>Arial</vt:lpstr>
      <vt:lpstr>Calibri</vt:lpstr>
      <vt:lpstr>Times New Roman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