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drawingml.diagramColors+xml" PartName="/ppt/diagrams/colors1.xml"/>
  <Override ContentType="application/vnd.openxmlformats-officedocument.drawingml.diagramData+xml" PartName="/ppt/diagrams/data1.xml"/>
  <Override ContentType="application/vnd.ms-office.drawingml.diagramDrawing+xml" PartName="/ppt/diagrams/drawing1.xml"/>
  <Override ContentType="application/vnd.openxmlformats-officedocument.drawingml.diagramLayout+xml" PartName="/ppt/diagrams/layout1.xml"/>
  <Override ContentType="application/vnd.openxmlformats-officedocument.drawingml.diagramStyle+xml" PartName="/ppt/diagrams/quickStyle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 Id="rId6" Target="docMetadata/LabelInfo.xml" Type="http://schemas.microsoft.com/office/2020/02/relationships/classificationlabel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3" r:id="rId5"/>
    <p:sldMasterId id="2147483660" r:id="rId6"/>
    <p:sldMasterId id="2147483662" r:id="rId7"/>
    <p:sldMasterId id="2147483668" r:id="rId8"/>
    <p:sldMasterId id="2147483671" r:id="rId9"/>
  </p:sldMasterIdLst>
  <p:notesMasterIdLst>
    <p:notesMasterId r:id="rId28"/>
  </p:notesMasterIdLst>
  <p:handoutMasterIdLst>
    <p:handoutMasterId r:id="rId29"/>
  </p:handoutMasterIdLst>
  <p:sldIdLst>
    <p:sldId id="2147379386" r:id="rId10"/>
    <p:sldId id="2147481148" r:id="rId11"/>
    <p:sldId id="2147379387" r:id="rId12"/>
    <p:sldId id="2147481150" r:id="rId13"/>
    <p:sldId id="2147481118" r:id="rId14"/>
    <p:sldId id="2147481128" r:id="rId15"/>
    <p:sldId id="2146848283" r:id="rId16"/>
    <p:sldId id="2147481121" r:id="rId17"/>
    <p:sldId id="2146847759" r:id="rId18"/>
    <p:sldId id="2146848268" r:id="rId19"/>
    <p:sldId id="2147481116" r:id="rId20"/>
    <p:sldId id="2147481119" r:id="rId21"/>
    <p:sldId id="2147481120" r:id="rId22"/>
    <p:sldId id="2147481151" r:id="rId23"/>
    <p:sldId id="2147481130" r:id="rId24"/>
    <p:sldId id="2147481131" r:id="rId25"/>
    <p:sldId id="2146848279" r:id="rId26"/>
    <p:sldId id="2146848280" r:id="rId27"/>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06B1FB5A-B15D-A860-8BE8-61B54813D39C}" name="丁野 光理" initials="丁野" userId="S::chohno-h2ge@mlit.go.jp::53361c9a-10d0-4268-b39c-a1f4044b33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a:srgbClr val="EBEBF9"/>
    <a:srgbClr val="FF6600"/>
    <a:srgbClr val="FF66CC"/>
    <a:srgbClr val="BBE0E3"/>
    <a:srgbClr val="006600"/>
    <a:srgbClr val="333399"/>
    <a:srgbClr val="0000CC"/>
    <a:srgbClr val="FFCDC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2DBBC4-D2AB-453E-8DDA-E62D1FF0E7FF}" v="190" dt="2026-01-22T06:51:23.356"/>
    <p1510:client id="{D1F3A828-8AE8-4DC1-9BBE-774D33FD278C}" v="4" dt="2026-01-21T10:53:20.2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rgbClr val="00000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1.xml" Type="http://schemas.openxmlformats.org/officeDocument/2006/relationships/slide"/><Relationship Id="rId11" Target="slides/slide2.xml" Type="http://schemas.openxmlformats.org/officeDocument/2006/relationships/slide"/><Relationship Id="rId12" Target="slides/slide3.xml" Type="http://schemas.openxmlformats.org/officeDocument/2006/relationships/slide"/><Relationship Id="rId13" Target="slides/slide4.xml" Type="http://schemas.openxmlformats.org/officeDocument/2006/relationships/slide"/><Relationship Id="rId14" Target="slides/slide5.xml" Type="http://schemas.openxmlformats.org/officeDocument/2006/relationships/slide"/><Relationship Id="rId15" Target="slides/slide6.xml" Type="http://schemas.openxmlformats.org/officeDocument/2006/relationships/slide"/><Relationship Id="rId16" Target="slides/slide7.xml" Type="http://schemas.openxmlformats.org/officeDocument/2006/relationships/slide"/><Relationship Id="rId17" Target="slides/slide8.xml" Type="http://schemas.openxmlformats.org/officeDocument/2006/relationships/slide"/><Relationship Id="rId18" Target="slides/slide9.xml" Type="http://schemas.openxmlformats.org/officeDocument/2006/relationships/slide"/><Relationship Id="rId19" Target="slides/slide10.xml" Type="http://schemas.openxmlformats.org/officeDocument/2006/relationships/slide"/><Relationship Id="rId2" Target="../customXml/item2.xml" Type="http://schemas.openxmlformats.org/officeDocument/2006/relationships/customXml"/><Relationship Id="rId20" Target="slides/slide11.xml" Type="http://schemas.openxmlformats.org/officeDocument/2006/relationships/slide"/><Relationship Id="rId21" Target="slides/slide12.xml" Type="http://schemas.openxmlformats.org/officeDocument/2006/relationships/slide"/><Relationship Id="rId22" Target="slides/slide13.xml" Type="http://schemas.openxmlformats.org/officeDocument/2006/relationships/slide"/><Relationship Id="rId23" Target="slides/slide14.xml" Type="http://schemas.openxmlformats.org/officeDocument/2006/relationships/slide"/><Relationship Id="rId24" Target="slides/slide15.xml" Type="http://schemas.openxmlformats.org/officeDocument/2006/relationships/slide"/><Relationship Id="rId25" Target="slides/slide16.xml" Type="http://schemas.openxmlformats.org/officeDocument/2006/relationships/slide"/><Relationship Id="rId26" Target="slides/slide17.xml" Type="http://schemas.openxmlformats.org/officeDocument/2006/relationships/slide"/><Relationship Id="rId27" Target="slides/slide18.xml" Type="http://schemas.openxmlformats.org/officeDocument/2006/relationships/slide"/><Relationship Id="rId28" Target="notesMasters/notesMaster1.xml" Type="http://schemas.openxmlformats.org/officeDocument/2006/relationships/notesMaster"/><Relationship Id="rId29" Target="handoutMasters/handoutMaster1.xml" Type="http://schemas.openxmlformats.org/officeDocument/2006/relationships/handoutMaster"/><Relationship Id="rId3" Target="../customXml/item3.xml" Type="http://schemas.openxmlformats.org/officeDocument/2006/relationships/customXml"/><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changesInfos/changesInfo1.xml" Type="http://schemas.microsoft.com/office/2016/11/relationships/changesInfo"/><Relationship Id="rId36" Target="revisionInfo.xml" Type="http://schemas.microsoft.com/office/2015/10/relationships/revisionInfo"/><Relationship Id="rId37" Target="authors.xml" Type="http://schemas.microsoft.com/office/2018/10/relationships/authors"/><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Masters/slideMaster4.xml" Type="http://schemas.openxmlformats.org/officeDocument/2006/relationships/slideMaster"/><Relationship Id="rId8" Target="slideMasters/slideMaster5.xml" Type="http://schemas.openxmlformats.org/officeDocument/2006/relationships/slideMaster"/><Relationship Id="rId9" Target="slideMasters/slideMaster6.xml" Type="http://schemas.openxmlformats.org/officeDocument/2006/relationships/slideMaster"/></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gino, Kenta" userId="994f015e-33cb-4ca1-b870-e67fecd12bbc" providerId="ADAL" clId="{97F2DFE5-DD9B-4FE2-B507-BD1C4EFEA2D9}"/>
    <pc:docChg chg="undo custSel modSld">
      <pc:chgData name="Sugino, Kenta" userId="994f015e-33cb-4ca1-b870-e67fecd12bbc" providerId="ADAL" clId="{97F2DFE5-DD9B-4FE2-B507-BD1C4EFEA2D9}" dt="2026-01-21T05:36:17.306" v="2004" actId="20577"/>
      <pc:docMkLst>
        <pc:docMk/>
      </pc:docMkLst>
      <pc:sldChg chg="addSp modSp mod">
        <pc:chgData name="Sugino, Kenta" userId="994f015e-33cb-4ca1-b870-e67fecd12bbc" providerId="ADAL" clId="{97F2DFE5-DD9B-4FE2-B507-BD1C4EFEA2D9}" dt="2026-01-21T01:25:44.296" v="70" actId="1076"/>
        <pc:sldMkLst>
          <pc:docMk/>
          <pc:sldMk cId="3990800531" sldId="2146848279"/>
        </pc:sldMkLst>
        <pc:spChg chg="add mod">
          <ac:chgData name="Sugino, Kenta" userId="994f015e-33cb-4ca1-b870-e67fecd12bbc" providerId="ADAL" clId="{97F2DFE5-DD9B-4FE2-B507-BD1C4EFEA2D9}" dt="2026-01-21T01:25:44.296" v="70" actId="1076"/>
          <ac:spMkLst>
            <pc:docMk/>
            <pc:sldMk cId="3990800531" sldId="2146848279"/>
            <ac:spMk id="2" creationId="{66E2BD48-EB03-A563-6FBB-D8F95C28AE74}"/>
          </ac:spMkLst>
        </pc:spChg>
      </pc:sldChg>
      <pc:sldChg chg="addSp modSp mod">
        <pc:chgData name="Sugino, Kenta" userId="994f015e-33cb-4ca1-b870-e67fecd12bbc" providerId="ADAL" clId="{97F2DFE5-DD9B-4FE2-B507-BD1C4EFEA2D9}" dt="2026-01-21T05:34:44.227" v="1945" actId="13926"/>
        <pc:sldMkLst>
          <pc:docMk/>
          <pc:sldMk cId="3494254903" sldId="2146848280"/>
        </pc:sldMkLst>
        <pc:spChg chg="add mod">
          <ac:chgData name="Sugino, Kenta" userId="994f015e-33cb-4ca1-b870-e67fecd12bbc" providerId="ADAL" clId="{97F2DFE5-DD9B-4FE2-B507-BD1C4EFEA2D9}" dt="2026-01-21T01:25:38.695" v="67" actId="1076"/>
          <ac:spMkLst>
            <pc:docMk/>
            <pc:sldMk cId="3494254903" sldId="2146848280"/>
            <ac:spMk id="3" creationId="{F0BE31DF-E0BB-045F-2586-F16410B92116}"/>
          </ac:spMkLst>
        </pc:spChg>
        <pc:spChg chg="mod">
          <ac:chgData name="Sugino, Kenta" userId="994f015e-33cb-4ca1-b870-e67fecd12bbc" providerId="ADAL" clId="{97F2DFE5-DD9B-4FE2-B507-BD1C4EFEA2D9}" dt="2026-01-21T01:25:36.902" v="66" actId="1076"/>
          <ac:spMkLst>
            <pc:docMk/>
            <pc:sldMk cId="3494254903" sldId="2146848280"/>
            <ac:spMk id="19" creationId="{3A6FE233-156A-562C-005B-B0E57366C18C}"/>
          </ac:spMkLst>
        </pc:spChg>
        <pc:graphicFrameChg chg="modGraphic">
          <ac:chgData name="Sugino, Kenta" userId="994f015e-33cb-4ca1-b870-e67fecd12bbc" providerId="ADAL" clId="{97F2DFE5-DD9B-4FE2-B507-BD1C4EFEA2D9}" dt="2026-01-21T05:34:44.227" v="1945" actId="13926"/>
          <ac:graphicFrameMkLst>
            <pc:docMk/>
            <pc:sldMk cId="3494254903" sldId="2146848280"/>
            <ac:graphicFrameMk id="3544" creationId="{9C91000A-0175-02D3-C089-86678469A543}"/>
          </ac:graphicFrameMkLst>
        </pc:graphicFrameChg>
      </pc:sldChg>
      <pc:sldChg chg="modSp mod">
        <pc:chgData name="Sugino, Kenta" userId="994f015e-33cb-4ca1-b870-e67fecd12bbc" providerId="ADAL" clId="{97F2DFE5-DD9B-4FE2-B507-BD1C4EFEA2D9}" dt="2026-01-21T01:20:08.625" v="36" actId="1036"/>
        <pc:sldMkLst>
          <pc:docMk/>
          <pc:sldMk cId="2875058526" sldId="2146848283"/>
        </pc:sldMkLst>
        <pc:spChg chg="mod">
          <ac:chgData name="Sugino, Kenta" userId="994f015e-33cb-4ca1-b870-e67fecd12bbc" providerId="ADAL" clId="{97F2DFE5-DD9B-4FE2-B507-BD1C4EFEA2D9}" dt="2026-01-21T01:15:30.838" v="18" actId="14100"/>
          <ac:spMkLst>
            <pc:docMk/>
            <pc:sldMk cId="2875058526" sldId="2146848283"/>
            <ac:spMk id="3563" creationId="{081B9282-8808-985F-0428-5E70D6DB9E49}"/>
          </ac:spMkLst>
        </pc:spChg>
        <pc:spChg chg="mod">
          <ac:chgData name="Sugino, Kenta" userId="994f015e-33cb-4ca1-b870-e67fecd12bbc" providerId="ADAL" clId="{97F2DFE5-DD9B-4FE2-B507-BD1C4EFEA2D9}" dt="2026-01-21T01:20:08.625" v="36" actId="1036"/>
          <ac:spMkLst>
            <pc:docMk/>
            <pc:sldMk cId="2875058526" sldId="2146848283"/>
            <ac:spMk id="3631" creationId="{B4B25AFE-C451-F69E-CCDF-3C9BFA190367}"/>
          </ac:spMkLst>
        </pc:spChg>
        <pc:grpChg chg="mod">
          <ac:chgData name="Sugino, Kenta" userId="994f015e-33cb-4ca1-b870-e67fecd12bbc" providerId="ADAL" clId="{97F2DFE5-DD9B-4FE2-B507-BD1C4EFEA2D9}" dt="2026-01-21T01:15:49.954" v="23" actId="1036"/>
          <ac:grpSpMkLst>
            <pc:docMk/>
            <pc:sldMk cId="2875058526" sldId="2146848283"/>
            <ac:grpSpMk id="3525" creationId="{2B35AE87-385B-7988-4CEB-F9D32057323A}"/>
          </ac:grpSpMkLst>
        </pc:grpChg>
        <pc:cxnChg chg="mod">
          <ac:chgData name="Sugino, Kenta" userId="994f015e-33cb-4ca1-b870-e67fecd12bbc" providerId="ADAL" clId="{97F2DFE5-DD9B-4FE2-B507-BD1C4EFEA2D9}" dt="2026-01-21T01:20:08.625" v="36" actId="1036"/>
          <ac:cxnSpMkLst>
            <pc:docMk/>
            <pc:sldMk cId="2875058526" sldId="2146848283"/>
            <ac:cxnSpMk id="47" creationId="{3C19BA1B-7225-55FF-5BA2-075AD13CA1CE}"/>
          </ac:cxnSpMkLst>
        </pc:cxnChg>
        <pc:cxnChg chg="mod">
          <ac:chgData name="Sugino, Kenta" userId="994f015e-33cb-4ca1-b870-e67fecd12bbc" providerId="ADAL" clId="{97F2DFE5-DD9B-4FE2-B507-BD1C4EFEA2D9}" dt="2026-01-21T01:15:49.954" v="23" actId="1036"/>
          <ac:cxnSpMkLst>
            <pc:docMk/>
            <pc:sldMk cId="2875058526" sldId="2146848283"/>
            <ac:cxnSpMk id="51" creationId="{021997A7-D005-5F33-5D4D-A3A327A22B2B}"/>
          </ac:cxnSpMkLst>
        </pc:cxnChg>
        <pc:cxnChg chg="mod">
          <ac:chgData name="Sugino, Kenta" userId="994f015e-33cb-4ca1-b870-e67fecd12bbc" providerId="ADAL" clId="{97F2DFE5-DD9B-4FE2-B507-BD1C4EFEA2D9}" dt="2026-01-21T01:20:08.625" v="36" actId="1036"/>
          <ac:cxnSpMkLst>
            <pc:docMk/>
            <pc:sldMk cId="2875058526" sldId="2146848283"/>
            <ac:cxnSpMk id="54" creationId="{77B24E73-EC7F-AE7C-B432-199B88641A1D}"/>
          </ac:cxnSpMkLst>
        </pc:cxnChg>
        <pc:cxnChg chg="mod">
          <ac:chgData name="Sugino, Kenta" userId="994f015e-33cb-4ca1-b870-e67fecd12bbc" providerId="ADAL" clId="{97F2DFE5-DD9B-4FE2-B507-BD1C4EFEA2D9}" dt="2026-01-21T01:20:08.625" v="36" actId="1036"/>
          <ac:cxnSpMkLst>
            <pc:docMk/>
            <pc:sldMk cId="2875058526" sldId="2146848283"/>
            <ac:cxnSpMk id="3588" creationId="{32DD7DC9-5092-E9A5-37CC-BD06EDAEFD92}"/>
          </ac:cxnSpMkLst>
        </pc:cxnChg>
        <pc:cxnChg chg="mod">
          <ac:chgData name="Sugino, Kenta" userId="994f015e-33cb-4ca1-b870-e67fecd12bbc" providerId="ADAL" clId="{97F2DFE5-DD9B-4FE2-B507-BD1C4EFEA2D9}" dt="2026-01-21T01:15:49.954" v="23" actId="1036"/>
          <ac:cxnSpMkLst>
            <pc:docMk/>
            <pc:sldMk cId="2875058526" sldId="2146848283"/>
            <ac:cxnSpMk id="3753" creationId="{D508FF88-4E1F-974B-306E-454BEAF8279E}"/>
          </ac:cxnSpMkLst>
        </pc:cxnChg>
        <pc:cxnChg chg="mod">
          <ac:chgData name="Sugino, Kenta" userId="994f015e-33cb-4ca1-b870-e67fecd12bbc" providerId="ADAL" clId="{97F2DFE5-DD9B-4FE2-B507-BD1C4EFEA2D9}" dt="2026-01-21T01:15:49.954" v="23" actId="1036"/>
          <ac:cxnSpMkLst>
            <pc:docMk/>
            <pc:sldMk cId="2875058526" sldId="2146848283"/>
            <ac:cxnSpMk id="3768" creationId="{7231C4E8-4E77-20DC-25E2-295EDE4FB498}"/>
          </ac:cxnSpMkLst>
        </pc:cxnChg>
      </pc:sldChg>
      <pc:sldChg chg="modSp mod">
        <pc:chgData name="Sugino, Kenta" userId="994f015e-33cb-4ca1-b870-e67fecd12bbc" providerId="ADAL" clId="{97F2DFE5-DD9B-4FE2-B507-BD1C4EFEA2D9}" dt="2026-01-21T01:19:12.211" v="26" actId="20577"/>
        <pc:sldMkLst>
          <pc:docMk/>
          <pc:sldMk cId="4082997431" sldId="2147379387"/>
        </pc:sldMkLst>
        <pc:spChg chg="mod">
          <ac:chgData name="Sugino, Kenta" userId="994f015e-33cb-4ca1-b870-e67fecd12bbc" providerId="ADAL" clId="{97F2DFE5-DD9B-4FE2-B507-BD1C4EFEA2D9}" dt="2026-01-21T01:02:42.767" v="3" actId="20577"/>
          <ac:spMkLst>
            <pc:docMk/>
            <pc:sldMk cId="4082997431" sldId="2147379387"/>
            <ac:spMk id="5" creationId="{141680D2-5FC2-239F-EB9B-21BC1CAE15A3}"/>
          </ac:spMkLst>
        </pc:spChg>
        <pc:graphicFrameChg chg="modGraphic">
          <ac:chgData name="Sugino, Kenta" userId="994f015e-33cb-4ca1-b870-e67fecd12bbc" providerId="ADAL" clId="{97F2DFE5-DD9B-4FE2-B507-BD1C4EFEA2D9}" dt="2026-01-21T01:19:12.211" v="26" actId="20577"/>
          <ac:graphicFrameMkLst>
            <pc:docMk/>
            <pc:sldMk cId="4082997431" sldId="2147379387"/>
            <ac:graphicFrameMk id="2" creationId="{5BE59DD2-810B-A2F2-9B8F-58FCD3613432}"/>
          </ac:graphicFrameMkLst>
        </pc:graphicFrameChg>
      </pc:sldChg>
      <pc:sldChg chg="addSp delSp modSp mod">
        <pc:chgData name="Sugino, Kenta" userId="994f015e-33cb-4ca1-b870-e67fecd12bbc" providerId="ADAL" clId="{97F2DFE5-DD9B-4FE2-B507-BD1C4EFEA2D9}" dt="2026-01-21T05:34:09.341" v="1941" actId="2085"/>
        <pc:sldMkLst>
          <pc:docMk/>
          <pc:sldMk cId="3559079022" sldId="2147481120"/>
        </pc:sldMkLst>
        <pc:spChg chg="add del mod">
          <ac:chgData name="Sugino, Kenta" userId="994f015e-33cb-4ca1-b870-e67fecd12bbc" providerId="ADAL" clId="{97F2DFE5-DD9B-4FE2-B507-BD1C4EFEA2D9}" dt="2026-01-21T05:31:50.650" v="1937" actId="478"/>
          <ac:spMkLst>
            <pc:docMk/>
            <pc:sldMk cId="3559079022" sldId="2147481120"/>
            <ac:spMk id="4" creationId="{9A210091-3902-7969-3CE6-7C750B6A463B}"/>
          </ac:spMkLst>
        </pc:spChg>
        <pc:spChg chg="mod">
          <ac:chgData name="Sugino, Kenta" userId="994f015e-33cb-4ca1-b870-e67fecd12bbc" providerId="ADAL" clId="{97F2DFE5-DD9B-4FE2-B507-BD1C4EFEA2D9}" dt="2026-01-21T05:31:42.144" v="1936" actId="20577"/>
          <ac:spMkLst>
            <pc:docMk/>
            <pc:sldMk cId="3559079022" sldId="2147481120"/>
            <ac:spMk id="3557" creationId="{F6E26E3C-2436-C283-553C-085CA5B58831}"/>
          </ac:spMkLst>
        </pc:spChg>
        <pc:graphicFrameChg chg="del">
          <ac:chgData name="Sugino, Kenta" userId="994f015e-33cb-4ca1-b870-e67fecd12bbc" providerId="ADAL" clId="{97F2DFE5-DD9B-4FE2-B507-BD1C4EFEA2D9}" dt="2026-01-21T05:33:59.343" v="1938" actId="478"/>
          <ac:graphicFrameMkLst>
            <pc:docMk/>
            <pc:sldMk cId="3559079022" sldId="2147481120"/>
            <ac:graphicFrameMk id="6" creationId="{C926A6B5-F833-52C7-317E-72E1CA19D7A3}"/>
          </ac:graphicFrameMkLst>
        </pc:graphicFrameChg>
        <pc:graphicFrameChg chg="del">
          <ac:chgData name="Sugino, Kenta" userId="994f015e-33cb-4ca1-b870-e67fecd12bbc" providerId="ADAL" clId="{97F2DFE5-DD9B-4FE2-B507-BD1C4EFEA2D9}" dt="2026-01-21T05:34:02.708" v="1939" actId="478"/>
          <ac:graphicFrameMkLst>
            <pc:docMk/>
            <pc:sldMk cId="3559079022" sldId="2147481120"/>
            <ac:graphicFrameMk id="7" creationId="{3309BBA5-9859-24A3-06C8-66401C4F1316}"/>
          </ac:graphicFrameMkLst>
        </pc:graphicFrameChg>
        <pc:picChg chg="add mod">
          <ac:chgData name="Sugino, Kenta" userId="994f015e-33cb-4ca1-b870-e67fecd12bbc" providerId="ADAL" clId="{97F2DFE5-DD9B-4FE2-B507-BD1C4EFEA2D9}" dt="2026-01-21T05:34:09.341" v="1941" actId="2085"/>
          <ac:picMkLst>
            <pc:docMk/>
            <pc:sldMk cId="3559079022" sldId="2147481120"/>
            <ac:picMk id="8" creationId="{3589A699-BF2C-2DD6-6FD5-05E495069787}"/>
          </ac:picMkLst>
        </pc:picChg>
      </pc:sldChg>
      <pc:sldChg chg="modSp mod">
        <pc:chgData name="Sugino, Kenta" userId="994f015e-33cb-4ca1-b870-e67fecd12bbc" providerId="ADAL" clId="{97F2DFE5-DD9B-4FE2-B507-BD1C4EFEA2D9}" dt="2026-01-21T01:03:21.139" v="17" actId="400"/>
        <pc:sldMkLst>
          <pc:docMk/>
          <pc:sldMk cId="2818620276" sldId="2147481148"/>
        </pc:sldMkLst>
        <pc:spChg chg="mod">
          <ac:chgData name="Sugino, Kenta" userId="994f015e-33cb-4ca1-b870-e67fecd12bbc" providerId="ADAL" clId="{97F2DFE5-DD9B-4FE2-B507-BD1C4EFEA2D9}" dt="2026-01-21T01:02:35.922" v="1" actId="20577"/>
          <ac:spMkLst>
            <pc:docMk/>
            <pc:sldMk cId="2818620276" sldId="2147481148"/>
            <ac:spMk id="4" creationId="{11CA0C07-4B42-975C-4D81-E1D62BB5AF50}"/>
          </ac:spMkLst>
        </pc:spChg>
        <pc:spChg chg="mod">
          <ac:chgData name="Sugino, Kenta" userId="994f015e-33cb-4ca1-b870-e67fecd12bbc" providerId="ADAL" clId="{97F2DFE5-DD9B-4FE2-B507-BD1C4EFEA2D9}" dt="2026-01-21T01:03:21.139" v="17" actId="400"/>
          <ac:spMkLst>
            <pc:docMk/>
            <pc:sldMk cId="2818620276" sldId="2147481148"/>
            <ac:spMk id="16" creationId="{0B73CDDC-8A3C-459D-B3C1-A791813F2C8F}"/>
          </ac:spMkLst>
        </pc:spChg>
      </pc:sldChg>
      <pc:sldChg chg="addSp delSp modSp mod">
        <pc:chgData name="Sugino, Kenta" userId="994f015e-33cb-4ca1-b870-e67fecd12bbc" providerId="ADAL" clId="{97F2DFE5-DD9B-4FE2-B507-BD1C4EFEA2D9}" dt="2026-01-21T05:36:17.306" v="2004" actId="20577"/>
        <pc:sldMkLst>
          <pc:docMk/>
          <pc:sldMk cId="1699914149" sldId="2147481151"/>
        </pc:sldMkLst>
        <pc:spChg chg="add mod">
          <ac:chgData name="Sugino, Kenta" userId="994f015e-33cb-4ca1-b870-e67fecd12bbc" providerId="ADAL" clId="{97F2DFE5-DD9B-4FE2-B507-BD1C4EFEA2D9}" dt="2026-01-21T01:35:06.679" v="1818" actId="14100"/>
          <ac:spMkLst>
            <pc:docMk/>
            <pc:sldMk cId="1699914149" sldId="2147481151"/>
            <ac:spMk id="3" creationId="{42BCD509-AEB9-AA35-6329-048FE8BC8D24}"/>
          </ac:spMkLst>
        </pc:spChg>
        <pc:spChg chg="add del mod">
          <ac:chgData name="Sugino, Kenta" userId="994f015e-33cb-4ca1-b870-e67fecd12bbc" providerId="ADAL" clId="{97F2DFE5-DD9B-4FE2-B507-BD1C4EFEA2D9}" dt="2026-01-21T03:11:41.439" v="1930" actId="478"/>
          <ac:spMkLst>
            <pc:docMk/>
            <pc:sldMk cId="1699914149" sldId="2147481151"/>
            <ac:spMk id="6" creationId="{5C2EB1EF-AB6E-9E04-B605-31548E59C964}"/>
          </ac:spMkLst>
        </pc:spChg>
        <pc:spChg chg="mod">
          <ac:chgData name="Sugino, Kenta" userId="994f015e-33cb-4ca1-b870-e67fecd12bbc" providerId="ADAL" clId="{97F2DFE5-DD9B-4FE2-B507-BD1C4EFEA2D9}" dt="2026-01-21T05:36:17.306" v="2004" actId="20577"/>
          <ac:spMkLst>
            <pc:docMk/>
            <pc:sldMk cId="1699914149" sldId="2147481151"/>
            <ac:spMk id="3556" creationId="{C87F8F9D-04DC-F692-C795-6C801F35EF2E}"/>
          </ac:spMkLst>
        </pc:spChg>
        <pc:picChg chg="add mod">
          <ac:chgData name="Sugino, Kenta" userId="994f015e-33cb-4ca1-b870-e67fecd12bbc" providerId="ADAL" clId="{97F2DFE5-DD9B-4FE2-B507-BD1C4EFEA2D9}" dt="2026-01-21T05:34:22.301" v="1944" actId="1035"/>
          <ac:picMkLst>
            <pc:docMk/>
            <pc:sldMk cId="1699914149" sldId="2147481151"/>
            <ac:picMk id="3" creationId="{1F1819AF-EDDF-4CAA-A83F-3411EBD421D9}"/>
          </ac:picMkLst>
        </pc:picChg>
        <pc:picChg chg="del">
          <ac:chgData name="Sugino, Kenta" userId="994f015e-33cb-4ca1-b870-e67fecd12bbc" providerId="ADAL" clId="{97F2DFE5-DD9B-4FE2-B507-BD1C4EFEA2D9}" dt="2026-01-21T05:31:22.265" v="1931" actId="478"/>
          <ac:picMkLst>
            <pc:docMk/>
            <pc:sldMk cId="1699914149" sldId="2147481151"/>
            <ac:picMk id="5" creationId="{602B1ACD-18C0-EB99-56B1-904601FF41EF}"/>
          </ac:picMkLst>
        </pc:picChg>
      </pc:sldChg>
    </pc:docChg>
  </pc:docChgLst>
  <pc:docChgLst>
    <pc:chgData name="Sakuma, Miku" userId="adea91f9-2feb-43b1-bea1-759f82055caa" providerId="ADAL" clId="{6D57A958-1617-4668-8D1C-D219715D0EE8}"/>
    <pc:docChg chg="undo custSel addSld modSld">
      <pc:chgData name="Sakuma, Miku" userId="adea91f9-2feb-43b1-bea1-759f82055caa" providerId="ADAL" clId="{6D57A958-1617-4668-8D1C-D219715D0EE8}" dt="2026-01-21T03:15:17.549" v="92" actId="20577"/>
      <pc:docMkLst>
        <pc:docMk/>
      </pc:docMkLst>
      <pc:sldChg chg="addSp delSp modSp mod">
        <pc:chgData name="Sakuma, Miku" userId="adea91f9-2feb-43b1-bea1-759f82055caa" providerId="ADAL" clId="{6D57A958-1617-4668-8D1C-D219715D0EE8}" dt="2026-01-21T02:19:25.704" v="69" actId="20577"/>
        <pc:sldMkLst>
          <pc:docMk/>
          <pc:sldMk cId="3990800531" sldId="2146848279"/>
        </pc:sldMkLst>
        <pc:spChg chg="add del mod">
          <ac:chgData name="Sakuma, Miku" userId="adea91f9-2feb-43b1-bea1-759f82055caa" providerId="ADAL" clId="{6D57A958-1617-4668-8D1C-D219715D0EE8}" dt="2026-01-21T02:19:11.258" v="65" actId="21"/>
          <ac:spMkLst>
            <pc:docMk/>
            <pc:sldMk cId="3990800531" sldId="2146848279"/>
            <ac:spMk id="2" creationId="{66E2BD48-EB03-A563-6FBB-D8F95C28AE74}"/>
          </ac:spMkLst>
        </pc:spChg>
        <pc:spChg chg="mod">
          <ac:chgData name="Sakuma, Miku" userId="adea91f9-2feb-43b1-bea1-759f82055caa" providerId="ADAL" clId="{6D57A958-1617-4668-8D1C-D219715D0EE8}" dt="2026-01-21T02:19:25.704" v="69" actId="20577"/>
          <ac:spMkLst>
            <pc:docMk/>
            <pc:sldMk cId="3990800531" sldId="2146848279"/>
            <ac:spMk id="3471" creationId="{8272C1D8-28E4-D6B8-8027-1A4102DF11C2}"/>
          </ac:spMkLst>
        </pc:spChg>
      </pc:sldChg>
      <pc:sldChg chg="delSp modSp mod">
        <pc:chgData name="Sakuma, Miku" userId="adea91f9-2feb-43b1-bea1-759f82055caa" providerId="ADAL" clId="{6D57A958-1617-4668-8D1C-D219715D0EE8}" dt="2026-01-21T02:19:44.988" v="75" actId="21"/>
        <pc:sldMkLst>
          <pc:docMk/>
          <pc:sldMk cId="3494254903" sldId="2146848280"/>
        </pc:sldMkLst>
        <pc:spChg chg="del mod">
          <ac:chgData name="Sakuma, Miku" userId="adea91f9-2feb-43b1-bea1-759f82055caa" providerId="ADAL" clId="{6D57A958-1617-4668-8D1C-D219715D0EE8}" dt="2026-01-21T02:19:44.988" v="75" actId="21"/>
          <ac:spMkLst>
            <pc:docMk/>
            <pc:sldMk cId="3494254903" sldId="2146848280"/>
            <ac:spMk id="3" creationId="{F0BE31DF-E0BB-045F-2586-F16410B92116}"/>
          </ac:spMkLst>
        </pc:spChg>
        <pc:spChg chg="mod">
          <ac:chgData name="Sakuma, Miku" userId="adea91f9-2feb-43b1-bea1-759f82055caa" providerId="ADAL" clId="{6D57A958-1617-4668-8D1C-D219715D0EE8}" dt="2026-01-21T02:19:43.637" v="74" actId="14100"/>
          <ac:spMkLst>
            <pc:docMk/>
            <pc:sldMk cId="3494254903" sldId="2146848280"/>
            <ac:spMk id="19" creationId="{3A6FE233-156A-562C-005B-B0E57366C18C}"/>
          </ac:spMkLst>
        </pc:spChg>
      </pc:sldChg>
      <pc:sldChg chg="modSp mod">
        <pc:chgData name="Sakuma, Miku" userId="adea91f9-2feb-43b1-bea1-759f82055caa" providerId="ADAL" clId="{6D57A958-1617-4668-8D1C-D219715D0EE8}" dt="2026-01-21T02:25:13.854" v="79" actId="20577"/>
        <pc:sldMkLst>
          <pc:docMk/>
          <pc:sldMk cId="1372101077" sldId="2147481116"/>
        </pc:sldMkLst>
        <pc:spChg chg="mod">
          <ac:chgData name="Sakuma, Miku" userId="adea91f9-2feb-43b1-bea1-759f82055caa" providerId="ADAL" clId="{6D57A958-1617-4668-8D1C-D219715D0EE8}" dt="2026-01-21T02:25:13.854" v="79" actId="20577"/>
          <ac:spMkLst>
            <pc:docMk/>
            <pc:sldMk cId="1372101077" sldId="2147481116"/>
            <ac:spMk id="7" creationId="{E7D1A7B9-AB36-7BEF-BB7D-646298F065FE}"/>
          </ac:spMkLst>
        </pc:spChg>
      </pc:sldChg>
      <pc:sldChg chg="addSp delSp modSp mod">
        <pc:chgData name="Sakuma, Miku" userId="adea91f9-2feb-43b1-bea1-759f82055caa" providerId="ADAL" clId="{6D57A958-1617-4668-8D1C-D219715D0EE8}" dt="2026-01-21T01:20:33.755" v="22" actId="20577"/>
        <pc:sldMkLst>
          <pc:docMk/>
          <pc:sldMk cId="3559079022" sldId="2147481120"/>
        </pc:sldMkLst>
        <pc:spChg chg="mod">
          <ac:chgData name="Sakuma, Miku" userId="adea91f9-2feb-43b1-bea1-759f82055caa" providerId="ADAL" clId="{6D57A958-1617-4668-8D1C-D219715D0EE8}" dt="2026-01-21T01:20:33.755" v="22" actId="20577"/>
          <ac:spMkLst>
            <pc:docMk/>
            <pc:sldMk cId="3559079022" sldId="2147481120"/>
            <ac:spMk id="5" creationId="{7FA7944B-959E-83E7-2D2F-240BE58C7CCF}"/>
          </ac:spMkLst>
        </pc:spChg>
        <pc:spChg chg="mod">
          <ac:chgData name="Sakuma, Miku" userId="adea91f9-2feb-43b1-bea1-759f82055caa" providerId="ADAL" clId="{6D57A958-1617-4668-8D1C-D219715D0EE8}" dt="2026-01-21T01:12:44.287" v="4" actId="1076"/>
          <ac:spMkLst>
            <pc:docMk/>
            <pc:sldMk cId="3559079022" sldId="2147481120"/>
            <ac:spMk id="13" creationId="{A6833E01-0D4C-68F0-F126-20318C8F5F4B}"/>
          </ac:spMkLst>
        </pc:spChg>
        <pc:spChg chg="mod">
          <ac:chgData name="Sakuma, Miku" userId="adea91f9-2feb-43b1-bea1-759f82055caa" providerId="ADAL" clId="{6D57A958-1617-4668-8D1C-D219715D0EE8}" dt="2026-01-21T01:15:03.645" v="10" actId="20577"/>
          <ac:spMkLst>
            <pc:docMk/>
            <pc:sldMk cId="3559079022" sldId="2147481120"/>
            <ac:spMk id="3556" creationId="{5D3AA54A-D567-EEDC-2849-B884B6509DE7}"/>
          </ac:spMkLst>
        </pc:spChg>
        <pc:graphicFrameChg chg="add mod">
          <ac:chgData name="Sakuma, Miku" userId="adea91f9-2feb-43b1-bea1-759f82055caa" providerId="ADAL" clId="{6D57A958-1617-4668-8D1C-D219715D0EE8}" dt="2026-01-21T01:12:38.964" v="3"/>
          <ac:graphicFrameMkLst>
            <pc:docMk/>
            <pc:sldMk cId="3559079022" sldId="2147481120"/>
            <ac:graphicFrameMk id="6" creationId="{C926A6B5-F833-52C7-317E-72E1CA19D7A3}"/>
          </ac:graphicFrameMkLst>
        </pc:graphicFrameChg>
        <pc:graphicFrameChg chg="add mod">
          <ac:chgData name="Sakuma, Miku" userId="adea91f9-2feb-43b1-bea1-759f82055caa" providerId="ADAL" clId="{6D57A958-1617-4668-8D1C-D219715D0EE8}" dt="2026-01-21T01:12:38.964" v="3"/>
          <ac:graphicFrameMkLst>
            <pc:docMk/>
            <pc:sldMk cId="3559079022" sldId="2147481120"/>
            <ac:graphicFrameMk id="7" creationId="{3309BBA5-9859-24A3-06C8-66401C4F1316}"/>
          </ac:graphicFrameMkLst>
        </pc:graphicFrameChg>
        <pc:picChg chg="add del mod">
          <ac:chgData name="Sakuma, Miku" userId="adea91f9-2feb-43b1-bea1-759f82055caa" providerId="ADAL" clId="{6D57A958-1617-4668-8D1C-D219715D0EE8}" dt="2026-01-21T01:12:38.517" v="2" actId="478"/>
          <ac:picMkLst>
            <pc:docMk/>
            <pc:sldMk cId="3559079022" sldId="2147481120"/>
            <ac:picMk id="4" creationId="{39BD0C2F-443D-C853-C5C5-13CC83D1D70A}"/>
          </ac:picMkLst>
        </pc:picChg>
        <pc:picChg chg="del">
          <ac:chgData name="Sakuma, Miku" userId="adea91f9-2feb-43b1-bea1-759f82055caa" providerId="ADAL" clId="{6D57A958-1617-4668-8D1C-D219715D0EE8}" dt="2026-01-21T01:04:43.460" v="0" actId="478"/>
          <ac:picMkLst>
            <pc:docMk/>
            <pc:sldMk cId="3559079022" sldId="2147481120"/>
            <ac:picMk id="8" creationId="{4CEEFE23-D2F1-B4CB-E39A-7B9ACE3342BD}"/>
          </ac:picMkLst>
        </pc:picChg>
      </pc:sldChg>
      <pc:sldChg chg="modSp mod">
        <pc:chgData name="Sakuma, Miku" userId="adea91f9-2feb-43b1-bea1-759f82055caa" providerId="ADAL" clId="{6D57A958-1617-4668-8D1C-D219715D0EE8}" dt="2026-01-21T01:16:18.741" v="21" actId="20577"/>
        <pc:sldMkLst>
          <pc:docMk/>
          <pc:sldMk cId="1275907505" sldId="2147481128"/>
        </pc:sldMkLst>
        <pc:spChg chg="mod">
          <ac:chgData name="Sakuma, Miku" userId="adea91f9-2feb-43b1-bea1-759f82055caa" providerId="ADAL" clId="{6D57A958-1617-4668-8D1C-D219715D0EE8}" dt="2026-01-21T01:16:18.741" v="21" actId="20577"/>
          <ac:spMkLst>
            <pc:docMk/>
            <pc:sldMk cId="1275907505" sldId="2147481128"/>
            <ac:spMk id="9" creationId="{0FFDB14B-71FC-14F1-FD1E-EDCFD7B288D5}"/>
          </ac:spMkLst>
        </pc:spChg>
      </pc:sldChg>
      <pc:sldChg chg="addSp delSp modSp add mod">
        <pc:chgData name="Sakuma, Miku" userId="adea91f9-2feb-43b1-bea1-759f82055caa" providerId="ADAL" clId="{6D57A958-1617-4668-8D1C-D219715D0EE8}" dt="2026-01-21T03:15:17.549" v="92" actId="20577"/>
        <pc:sldMkLst>
          <pc:docMk/>
          <pc:sldMk cId="1699914149" sldId="2147481151"/>
        </pc:sldMkLst>
        <pc:spChg chg="del mod">
          <ac:chgData name="Sakuma, Miku" userId="adea91f9-2feb-43b1-bea1-759f82055caa" providerId="ADAL" clId="{6D57A958-1617-4668-8D1C-D219715D0EE8}" dt="2026-01-21T02:13:48.046" v="51" actId="21"/>
          <ac:spMkLst>
            <pc:docMk/>
            <pc:sldMk cId="1699914149" sldId="2147481151"/>
            <ac:spMk id="3" creationId="{42BCD509-AEB9-AA35-6329-048FE8BC8D24}"/>
          </ac:spMkLst>
        </pc:spChg>
        <pc:spChg chg="del">
          <ac:chgData name="Sakuma, Miku" userId="adea91f9-2feb-43b1-bea1-759f82055caa" providerId="ADAL" clId="{6D57A958-1617-4668-8D1C-D219715D0EE8}" dt="2026-01-21T01:15:13.505" v="14" actId="478"/>
          <ac:spMkLst>
            <pc:docMk/>
            <pc:sldMk cId="1699914149" sldId="2147481151"/>
            <ac:spMk id="3" creationId="{C8A42811-4829-2B08-CD54-C7295B73148B}"/>
          </ac:spMkLst>
        </pc:spChg>
        <pc:spChg chg="del">
          <ac:chgData name="Sakuma, Miku" userId="adea91f9-2feb-43b1-bea1-759f82055caa" providerId="ADAL" clId="{6D57A958-1617-4668-8D1C-D219715D0EE8}" dt="2026-01-21T01:15:15.359" v="15" actId="478"/>
          <ac:spMkLst>
            <pc:docMk/>
            <pc:sldMk cId="1699914149" sldId="2147481151"/>
            <ac:spMk id="5" creationId="{1AB3D68E-6071-F941-EC4F-EDA66F0F8C86}"/>
          </ac:spMkLst>
        </pc:spChg>
        <pc:spChg chg="add mod">
          <ac:chgData name="Sakuma, Miku" userId="adea91f9-2feb-43b1-bea1-759f82055caa" providerId="ADAL" clId="{6D57A958-1617-4668-8D1C-D219715D0EE8}" dt="2026-01-21T01:20:51.665" v="27"/>
          <ac:spMkLst>
            <pc:docMk/>
            <pc:sldMk cId="1699914149" sldId="2147481151"/>
            <ac:spMk id="9" creationId="{9FEEB47A-A82E-3510-C4F7-FA9537FF49CC}"/>
          </ac:spMkLst>
        </pc:spChg>
        <pc:spChg chg="add mod">
          <ac:chgData name="Sakuma, Miku" userId="adea91f9-2feb-43b1-bea1-759f82055caa" providerId="ADAL" clId="{6D57A958-1617-4668-8D1C-D219715D0EE8}" dt="2026-01-21T03:15:17.549" v="92" actId="20577"/>
          <ac:spMkLst>
            <pc:docMk/>
            <pc:sldMk cId="1699914149" sldId="2147481151"/>
            <ac:spMk id="10" creationId="{9CB6719F-5262-551B-6E84-DBB7D3D7EA2B}"/>
          </ac:spMkLst>
        </pc:spChg>
        <pc:spChg chg="mod">
          <ac:chgData name="Sakuma, Miku" userId="adea91f9-2feb-43b1-bea1-759f82055caa" providerId="ADAL" clId="{6D57A958-1617-4668-8D1C-D219715D0EE8}" dt="2026-01-21T01:20:50.721" v="26" actId="1076"/>
          <ac:spMkLst>
            <pc:docMk/>
            <pc:sldMk cId="1699914149" sldId="2147481151"/>
            <ac:spMk id="13" creationId="{AFACFF6F-CDAD-2767-8959-680C49FE04D3}"/>
          </ac:spMkLst>
        </pc:spChg>
        <pc:spChg chg="mod">
          <ac:chgData name="Sakuma, Miku" userId="adea91f9-2feb-43b1-bea1-759f82055caa" providerId="ADAL" clId="{6D57A958-1617-4668-8D1C-D219715D0EE8}" dt="2026-01-21T02:05:59.012" v="40"/>
          <ac:spMkLst>
            <pc:docMk/>
            <pc:sldMk cId="1699914149" sldId="2147481151"/>
            <ac:spMk id="3556" creationId="{C87F8F9D-04DC-F692-C795-6C801F35EF2E}"/>
          </ac:spMkLst>
        </pc:spChg>
        <pc:spChg chg="mod">
          <ac:chgData name="Sakuma, Miku" userId="adea91f9-2feb-43b1-bea1-759f82055caa" providerId="ADAL" clId="{6D57A958-1617-4668-8D1C-D219715D0EE8}" dt="2026-01-21T02:17:20.843" v="60" actId="20577"/>
          <ac:spMkLst>
            <pc:docMk/>
            <pc:sldMk cId="1699914149" sldId="2147481151"/>
            <ac:spMk id="3557" creationId="{966E463B-D05B-A263-25FA-D529FB6F24B5}"/>
          </ac:spMkLst>
        </pc:spChg>
        <pc:graphicFrameChg chg="del">
          <ac:chgData name="Sakuma, Miku" userId="adea91f9-2feb-43b1-bea1-759f82055caa" providerId="ADAL" clId="{6D57A958-1617-4668-8D1C-D219715D0EE8}" dt="2026-01-21T01:12:58.848" v="6" actId="478"/>
          <ac:graphicFrameMkLst>
            <pc:docMk/>
            <pc:sldMk cId="1699914149" sldId="2147481151"/>
            <ac:graphicFrameMk id="6" creationId="{1723E292-F41C-D905-C026-0BEC8F8921CC}"/>
          </ac:graphicFrameMkLst>
        </pc:graphicFrameChg>
        <pc:graphicFrameChg chg="del">
          <ac:chgData name="Sakuma, Miku" userId="adea91f9-2feb-43b1-bea1-759f82055caa" providerId="ADAL" clId="{6D57A958-1617-4668-8D1C-D219715D0EE8}" dt="2026-01-21T01:12:58.848" v="6" actId="478"/>
          <ac:graphicFrameMkLst>
            <pc:docMk/>
            <pc:sldMk cId="1699914149" sldId="2147481151"/>
            <ac:graphicFrameMk id="7" creationId="{0268A037-76EB-3489-9432-2FB3128F2A13}"/>
          </ac:graphicFrameMkLst>
        </pc:graphicFrameChg>
        <pc:graphicFrameChg chg="add del mod">
          <ac:chgData name="Sakuma, Miku" userId="adea91f9-2feb-43b1-bea1-759f82055caa" providerId="ADAL" clId="{6D57A958-1617-4668-8D1C-D219715D0EE8}" dt="2026-01-21T02:04:59.805" v="37" actId="478"/>
          <ac:graphicFrameMkLst>
            <pc:docMk/>
            <pc:sldMk cId="1699914149" sldId="2147481151"/>
            <ac:graphicFrameMk id="8" creationId="{4842BC8B-8E7D-3B9A-A5E6-C515A4832D9F}"/>
          </ac:graphicFrameMkLst>
        </pc:graphicFrameChg>
        <pc:picChg chg="add del mod">
          <ac:chgData name="Sakuma, Miku" userId="adea91f9-2feb-43b1-bea1-759f82055caa" providerId="ADAL" clId="{6D57A958-1617-4668-8D1C-D219715D0EE8}" dt="2026-01-21T02:10:36.113" v="49" actId="478"/>
          <ac:picMkLst>
            <pc:docMk/>
            <pc:sldMk cId="1699914149" sldId="2147481151"/>
            <ac:picMk id="4" creationId="{9081DDEE-5136-22B5-BB89-D169144D613D}"/>
          </ac:picMkLst>
        </pc:picChg>
        <pc:picChg chg="add mod">
          <ac:chgData name="Sakuma, Miku" userId="adea91f9-2feb-43b1-bea1-759f82055caa" providerId="ADAL" clId="{6D57A958-1617-4668-8D1C-D219715D0EE8}" dt="2026-01-21T02:17:11.297" v="57" actId="2085"/>
          <ac:picMkLst>
            <pc:docMk/>
            <pc:sldMk cId="1699914149" sldId="2147481151"/>
            <ac:picMk id="5" creationId="{602B1ACD-18C0-EB99-56B1-904601FF41EF}"/>
          </ac:picMkLst>
        </pc:picChg>
      </pc:sldChg>
    </pc:docChg>
  </pc:docChgLst>
  <pc:docChgLst>
    <pc:chgData name="影野 瞭太" userId="a60fc334-755b-4d98-9900-8fd82a842425" providerId="ADAL" clId="{B22DBBC4-D2AB-453E-8DDA-E62D1FF0E7FF}"/>
    <pc:docChg chg="undo custSel modSld modNotesMaster modHandout">
      <pc:chgData name="影野 瞭太" userId="a60fc334-755b-4d98-9900-8fd82a842425" providerId="ADAL" clId="{B22DBBC4-D2AB-453E-8DDA-E62D1FF0E7FF}" dt="2026-01-22T06:51:23.356" v="467" actId="20577"/>
      <pc:docMkLst>
        <pc:docMk/>
      </pc:docMkLst>
      <pc:sldChg chg="delSp modSp mod">
        <pc:chgData name="影野 瞭太" userId="a60fc334-755b-4d98-9900-8fd82a842425" providerId="ADAL" clId="{B22DBBC4-D2AB-453E-8DDA-E62D1FF0E7FF}" dt="2026-01-22T06:49:43.967" v="421" actId="20577"/>
        <pc:sldMkLst>
          <pc:docMk/>
          <pc:sldMk cId="398374150" sldId="2146847759"/>
        </pc:sldMkLst>
        <pc:spChg chg="del">
          <ac:chgData name="影野 瞭太" userId="a60fc334-755b-4d98-9900-8fd82a842425" providerId="ADAL" clId="{B22DBBC4-D2AB-453E-8DDA-E62D1FF0E7FF}" dt="2026-01-22T06:00:02.974" v="13" actId="478"/>
          <ac:spMkLst>
            <pc:docMk/>
            <pc:sldMk cId="398374150" sldId="2146847759"/>
            <ac:spMk id="3" creationId="{C27503F9-8443-E005-BF65-15AA97709759}"/>
          </ac:spMkLst>
        </pc:spChg>
        <pc:spChg chg="mod">
          <ac:chgData name="影野 瞭太" userId="a60fc334-755b-4d98-9900-8fd82a842425" providerId="ADAL" clId="{B22DBBC4-D2AB-453E-8DDA-E62D1FF0E7FF}" dt="2026-01-22T06:30:31.784" v="306" actId="20577"/>
          <ac:spMkLst>
            <pc:docMk/>
            <pc:sldMk cId="398374150" sldId="2146847759"/>
            <ac:spMk id="10" creationId="{AECF4109-67E2-817B-6F53-679B80B47626}"/>
          </ac:spMkLst>
        </pc:spChg>
        <pc:spChg chg="mod">
          <ac:chgData name="影野 瞭太" userId="a60fc334-755b-4d98-9900-8fd82a842425" providerId="ADAL" clId="{B22DBBC4-D2AB-453E-8DDA-E62D1FF0E7FF}" dt="2026-01-22T06:49:43.967" v="421" actId="20577"/>
          <ac:spMkLst>
            <pc:docMk/>
            <pc:sldMk cId="398374150" sldId="2146847759"/>
            <ac:spMk id="19" creationId="{5F848884-F9C2-E94D-934B-45A8707A0D53}"/>
          </ac:spMkLst>
        </pc:spChg>
      </pc:sldChg>
      <pc:sldChg chg="delSp modSp mod">
        <pc:chgData name="影野 瞭太" userId="a60fc334-755b-4d98-9900-8fd82a842425" providerId="ADAL" clId="{B22DBBC4-D2AB-453E-8DDA-E62D1FF0E7FF}" dt="2026-01-22T06:50:03.311" v="428" actId="20577"/>
        <pc:sldMkLst>
          <pc:docMk/>
          <pc:sldMk cId="534802082" sldId="2146848268"/>
        </pc:sldMkLst>
        <pc:spChg chg="del">
          <ac:chgData name="影野 瞭太" userId="a60fc334-755b-4d98-9900-8fd82a842425" providerId="ADAL" clId="{B22DBBC4-D2AB-453E-8DDA-E62D1FF0E7FF}" dt="2026-01-22T06:00:06.045" v="14" actId="478"/>
          <ac:spMkLst>
            <pc:docMk/>
            <pc:sldMk cId="534802082" sldId="2146848268"/>
            <ac:spMk id="5" creationId="{B994D165-89AE-BF6D-A051-992C1C1B6E41}"/>
          </ac:spMkLst>
        </pc:spChg>
        <pc:graphicFrameChg chg="modGraphic">
          <ac:chgData name="影野 瞭太" userId="a60fc334-755b-4d98-9900-8fd82a842425" providerId="ADAL" clId="{B22DBBC4-D2AB-453E-8DDA-E62D1FF0E7FF}" dt="2026-01-22T06:50:03.311" v="428" actId="20577"/>
          <ac:graphicFrameMkLst>
            <pc:docMk/>
            <pc:sldMk cId="534802082" sldId="2146848268"/>
            <ac:graphicFrameMk id="9" creationId="{3B4CC7DC-4608-3553-E768-844E645DE6F3}"/>
          </ac:graphicFrameMkLst>
        </pc:graphicFrameChg>
      </pc:sldChg>
      <pc:sldChg chg="addSp delSp modSp mod">
        <pc:chgData name="影野 瞭太" userId="a60fc334-755b-4d98-9900-8fd82a842425" providerId="ADAL" clId="{B22DBBC4-D2AB-453E-8DDA-E62D1FF0E7FF}" dt="2026-01-22T06:51:23.356" v="467" actId="20577"/>
        <pc:sldMkLst>
          <pc:docMk/>
          <pc:sldMk cId="3990800531" sldId="2146848279"/>
        </pc:sldMkLst>
        <pc:spChg chg="add mod">
          <ac:chgData name="影野 瞭太" userId="a60fc334-755b-4d98-9900-8fd82a842425" providerId="ADAL" clId="{B22DBBC4-D2AB-453E-8DDA-E62D1FF0E7FF}" dt="2026-01-22T06:50:48.574" v="463"/>
          <ac:spMkLst>
            <pc:docMk/>
            <pc:sldMk cId="3990800531" sldId="2146848279"/>
            <ac:spMk id="2" creationId="{18F64C55-F9A0-7A86-A4F3-FBBC64231710}"/>
          </ac:spMkLst>
        </pc:spChg>
        <pc:spChg chg="del">
          <ac:chgData name="影野 瞭太" userId="a60fc334-755b-4d98-9900-8fd82a842425" providerId="ADAL" clId="{B22DBBC4-D2AB-453E-8DDA-E62D1FF0E7FF}" dt="2026-01-22T06:00:28.931" v="21" actId="478"/>
          <ac:spMkLst>
            <pc:docMk/>
            <pc:sldMk cId="3990800531" sldId="2146848279"/>
            <ac:spMk id="5" creationId="{953C1D52-6FB9-0F1D-375C-F62799A1C3B6}"/>
          </ac:spMkLst>
        </pc:spChg>
        <pc:spChg chg="mod">
          <ac:chgData name="影野 瞭太" userId="a60fc334-755b-4d98-9900-8fd82a842425" providerId="ADAL" clId="{B22DBBC4-D2AB-453E-8DDA-E62D1FF0E7FF}" dt="2026-01-22T06:31:53.809" v="324" actId="20577"/>
          <ac:spMkLst>
            <pc:docMk/>
            <pc:sldMk cId="3990800531" sldId="2146848279"/>
            <ac:spMk id="3458" creationId="{6932D478-E826-C2DB-DA05-F075910ABD75}"/>
          </ac:spMkLst>
        </pc:spChg>
        <pc:spChg chg="del">
          <ac:chgData name="影野 瞭太" userId="a60fc334-755b-4d98-9900-8fd82a842425" providerId="ADAL" clId="{B22DBBC4-D2AB-453E-8DDA-E62D1FF0E7FF}" dt="2026-01-22T05:52:08.005" v="4" actId="478"/>
          <ac:spMkLst>
            <pc:docMk/>
            <pc:sldMk cId="3990800531" sldId="2146848279"/>
            <ac:spMk id="3468" creationId="{52F73211-7740-059A-5D31-A8B9B15A6AE0}"/>
          </ac:spMkLst>
        </pc:spChg>
        <pc:spChg chg="mod">
          <ac:chgData name="影野 瞭太" userId="a60fc334-755b-4d98-9900-8fd82a842425" providerId="ADAL" clId="{B22DBBC4-D2AB-453E-8DDA-E62D1FF0E7FF}" dt="2026-01-22T06:31:50.506" v="322" actId="20577"/>
          <ac:spMkLst>
            <pc:docMk/>
            <pc:sldMk cId="3990800531" sldId="2146848279"/>
            <ac:spMk id="3471" creationId="{8272C1D8-28E4-D6B8-8027-1A4102DF11C2}"/>
          </ac:spMkLst>
        </pc:spChg>
        <pc:spChg chg="mod">
          <ac:chgData name="影野 瞭太" userId="a60fc334-755b-4d98-9900-8fd82a842425" providerId="ADAL" clId="{B22DBBC4-D2AB-453E-8DDA-E62D1FF0E7FF}" dt="2026-01-22T06:31:41.838" v="316" actId="20577"/>
          <ac:spMkLst>
            <pc:docMk/>
            <pc:sldMk cId="3990800531" sldId="2146848279"/>
            <ac:spMk id="3472" creationId="{7EB8CAA2-4923-BE8C-1EF3-063D6AF42248}"/>
          </ac:spMkLst>
        </pc:spChg>
        <pc:spChg chg="mod">
          <ac:chgData name="影野 瞭太" userId="a60fc334-755b-4d98-9900-8fd82a842425" providerId="ADAL" clId="{B22DBBC4-D2AB-453E-8DDA-E62D1FF0E7FF}" dt="2026-01-22T06:31:56.768" v="326" actId="20577"/>
          <ac:spMkLst>
            <pc:docMk/>
            <pc:sldMk cId="3990800531" sldId="2146848279"/>
            <ac:spMk id="3473" creationId="{9DE96FFB-A983-EE27-9570-DF88CEAA9447}"/>
          </ac:spMkLst>
        </pc:spChg>
        <pc:spChg chg="mod">
          <ac:chgData name="影野 瞭太" userId="a60fc334-755b-4d98-9900-8fd82a842425" providerId="ADAL" clId="{B22DBBC4-D2AB-453E-8DDA-E62D1FF0E7FF}" dt="2026-01-22T06:31:32.834" v="310" actId="20577"/>
          <ac:spMkLst>
            <pc:docMk/>
            <pc:sldMk cId="3990800531" sldId="2146848279"/>
            <ac:spMk id="3475" creationId="{1A87BEEA-8756-7AD2-EC06-34CF4AD9FBC4}"/>
          </ac:spMkLst>
        </pc:spChg>
        <pc:spChg chg="mod">
          <ac:chgData name="影野 瞭太" userId="a60fc334-755b-4d98-9900-8fd82a842425" providerId="ADAL" clId="{B22DBBC4-D2AB-453E-8DDA-E62D1FF0E7FF}" dt="2026-01-22T06:31:39.278" v="314" actId="20577"/>
          <ac:spMkLst>
            <pc:docMk/>
            <pc:sldMk cId="3990800531" sldId="2146848279"/>
            <ac:spMk id="3476" creationId="{A3A25D49-376B-3538-E54A-89D7DA5E01F0}"/>
          </ac:spMkLst>
        </pc:spChg>
        <pc:spChg chg="mod">
          <ac:chgData name="影野 瞭太" userId="a60fc334-755b-4d98-9900-8fd82a842425" providerId="ADAL" clId="{B22DBBC4-D2AB-453E-8DDA-E62D1FF0E7FF}" dt="2026-01-22T06:51:23.356" v="467" actId="20577"/>
          <ac:spMkLst>
            <pc:docMk/>
            <pc:sldMk cId="3990800531" sldId="2146848279"/>
            <ac:spMk id="3478" creationId="{BEC14B38-0585-142E-9938-8FC2A0A4AEAB}"/>
          </ac:spMkLst>
        </pc:spChg>
        <pc:graphicFrameChg chg="del">
          <ac:chgData name="影野 瞭太" userId="a60fc334-755b-4d98-9900-8fd82a842425" providerId="ADAL" clId="{B22DBBC4-D2AB-453E-8DDA-E62D1FF0E7FF}" dt="2026-01-22T05:52:06.820" v="3" actId="478"/>
          <ac:graphicFrameMkLst>
            <pc:docMk/>
            <pc:sldMk cId="3990800531" sldId="2146848279"/>
            <ac:graphicFrameMk id="40" creationId="{5FCE04C5-B674-9141-B4AD-A285FF650C00}"/>
          </ac:graphicFrameMkLst>
        </pc:graphicFrameChg>
      </pc:sldChg>
      <pc:sldChg chg="addSp delSp modSp mod">
        <pc:chgData name="影野 瞭太" userId="a60fc334-755b-4d98-9900-8fd82a842425" providerId="ADAL" clId="{B22DBBC4-D2AB-453E-8DDA-E62D1FF0E7FF}" dt="2026-01-22T06:51:08.241" v="466" actId="478"/>
        <pc:sldMkLst>
          <pc:docMk/>
          <pc:sldMk cId="3494254903" sldId="2146848280"/>
        </pc:sldMkLst>
        <pc:spChg chg="add del mod">
          <ac:chgData name="影野 瞭太" userId="a60fc334-755b-4d98-9900-8fd82a842425" providerId="ADAL" clId="{B22DBBC4-D2AB-453E-8DDA-E62D1FF0E7FF}" dt="2026-01-22T06:50:55.032" v="465" actId="478"/>
          <ac:spMkLst>
            <pc:docMk/>
            <pc:sldMk cId="3494254903" sldId="2146848280"/>
            <ac:spMk id="3" creationId="{DE707EFD-C107-17A9-61D1-D2E5337F8F25}"/>
          </ac:spMkLst>
        </pc:spChg>
        <pc:spChg chg="del">
          <ac:chgData name="影野 瞭太" userId="a60fc334-755b-4d98-9900-8fd82a842425" providerId="ADAL" clId="{B22DBBC4-D2AB-453E-8DDA-E62D1FF0E7FF}" dt="2026-01-22T06:05:59.447" v="159" actId="478"/>
          <ac:spMkLst>
            <pc:docMk/>
            <pc:sldMk cId="3494254903" sldId="2146848280"/>
            <ac:spMk id="4" creationId="{F46F4049-2897-B3F5-A2FC-CA3178C4A981}"/>
          </ac:spMkLst>
        </pc:spChg>
        <pc:spChg chg="add mod">
          <ac:chgData name="影野 瞭太" userId="a60fc334-755b-4d98-9900-8fd82a842425" providerId="ADAL" clId="{B22DBBC4-D2AB-453E-8DDA-E62D1FF0E7FF}" dt="2026-01-22T06:50:52.892" v="464"/>
          <ac:spMkLst>
            <pc:docMk/>
            <pc:sldMk cId="3494254903" sldId="2146848280"/>
            <ac:spMk id="6" creationId="{784AE9E6-5CB1-CB96-3E46-41DCD5A378D0}"/>
          </ac:spMkLst>
        </pc:spChg>
        <pc:spChg chg="mod">
          <ac:chgData name="影野 瞭太" userId="a60fc334-755b-4d98-9900-8fd82a842425" providerId="ADAL" clId="{B22DBBC4-D2AB-453E-8DDA-E62D1FF0E7FF}" dt="2026-01-22T06:32:08.148" v="334" actId="20577"/>
          <ac:spMkLst>
            <pc:docMk/>
            <pc:sldMk cId="3494254903" sldId="2146848280"/>
            <ac:spMk id="16" creationId="{5101C349-264C-AC4D-8E71-35A6E302FDAA}"/>
          </ac:spMkLst>
        </pc:spChg>
        <pc:spChg chg="mod">
          <ac:chgData name="影野 瞭太" userId="a60fc334-755b-4d98-9900-8fd82a842425" providerId="ADAL" clId="{B22DBBC4-D2AB-453E-8DDA-E62D1FF0E7FF}" dt="2026-01-22T06:32:18.104" v="338" actId="20577"/>
          <ac:spMkLst>
            <pc:docMk/>
            <pc:sldMk cId="3494254903" sldId="2146848280"/>
            <ac:spMk id="19" creationId="{3A6FE233-156A-562C-005B-B0E57366C18C}"/>
          </ac:spMkLst>
        </pc:spChg>
        <pc:graphicFrameChg chg="del">
          <ac:chgData name="影野 瞭太" userId="a60fc334-755b-4d98-9900-8fd82a842425" providerId="ADAL" clId="{B22DBBC4-D2AB-453E-8DDA-E62D1FF0E7FF}" dt="2026-01-22T06:51:08.241" v="466" actId="478"/>
          <ac:graphicFrameMkLst>
            <pc:docMk/>
            <pc:sldMk cId="3494254903" sldId="2146848280"/>
            <ac:graphicFrameMk id="20" creationId="{C6081AB2-7D92-FE5C-DB3D-41A63F2857E9}"/>
          </ac:graphicFrameMkLst>
        </pc:graphicFrameChg>
        <pc:graphicFrameChg chg="mod modGraphic">
          <ac:chgData name="影野 瞭太" userId="a60fc334-755b-4d98-9900-8fd82a842425" providerId="ADAL" clId="{B22DBBC4-D2AB-453E-8DDA-E62D1FF0E7FF}" dt="2026-01-22T06:32:04.119" v="330" actId="20577"/>
          <ac:graphicFrameMkLst>
            <pc:docMk/>
            <pc:sldMk cId="3494254903" sldId="2146848280"/>
            <ac:graphicFrameMk id="3544" creationId="{9C91000A-0175-02D3-C089-86678469A543}"/>
          </ac:graphicFrameMkLst>
        </pc:graphicFrameChg>
      </pc:sldChg>
      <pc:sldChg chg="delSp modSp mod">
        <pc:chgData name="影野 瞭太" userId="a60fc334-755b-4d98-9900-8fd82a842425" providerId="ADAL" clId="{B22DBBC4-D2AB-453E-8DDA-E62D1FF0E7FF}" dt="2026-01-22T06:08:14.497" v="160" actId="13926"/>
        <pc:sldMkLst>
          <pc:docMk/>
          <pc:sldMk cId="2875058526" sldId="2146848283"/>
        </pc:sldMkLst>
        <pc:spChg chg="del">
          <ac:chgData name="影野 瞭太" userId="a60fc334-755b-4d98-9900-8fd82a842425" providerId="ADAL" clId="{B22DBBC4-D2AB-453E-8DDA-E62D1FF0E7FF}" dt="2026-01-22T06:05:50.066" v="158" actId="478"/>
          <ac:spMkLst>
            <pc:docMk/>
            <pc:sldMk cId="2875058526" sldId="2146848283"/>
            <ac:spMk id="2" creationId="{8DBD161A-CFBE-1EB1-41B4-99C7377C876C}"/>
          </ac:spMkLst>
        </pc:spChg>
        <pc:spChg chg="mod">
          <ac:chgData name="影野 瞭太" userId="a60fc334-755b-4d98-9900-8fd82a842425" providerId="ADAL" clId="{B22DBBC4-D2AB-453E-8DDA-E62D1FF0E7FF}" dt="2026-01-22T06:08:14.497" v="160" actId="13926"/>
          <ac:spMkLst>
            <pc:docMk/>
            <pc:sldMk cId="2875058526" sldId="2146848283"/>
            <ac:spMk id="50" creationId="{426BE833-BD2C-F445-DA63-6A2F540739DF}"/>
          </ac:spMkLst>
        </pc:spChg>
      </pc:sldChg>
      <pc:sldChg chg="delSp mod">
        <pc:chgData name="影野 瞭太" userId="a60fc334-755b-4d98-9900-8fd82a842425" providerId="ADAL" clId="{B22DBBC4-D2AB-453E-8DDA-E62D1FF0E7FF}" dt="2026-01-22T05:59:39.573" v="6" actId="478"/>
        <pc:sldMkLst>
          <pc:docMk/>
          <pc:sldMk cId="1634749000" sldId="2147379386"/>
        </pc:sldMkLst>
        <pc:spChg chg="del">
          <ac:chgData name="影野 瞭太" userId="a60fc334-755b-4d98-9900-8fd82a842425" providerId="ADAL" clId="{B22DBBC4-D2AB-453E-8DDA-E62D1FF0E7FF}" dt="2026-01-22T05:59:39.573" v="6" actId="478"/>
          <ac:spMkLst>
            <pc:docMk/>
            <pc:sldMk cId="1634749000" sldId="2147379386"/>
            <ac:spMk id="2" creationId="{00000000-0000-0000-0000-000000000000}"/>
          </ac:spMkLst>
        </pc:spChg>
      </pc:sldChg>
      <pc:sldChg chg="delSp modSp mod">
        <pc:chgData name="影野 瞭太" userId="a60fc334-755b-4d98-9900-8fd82a842425" providerId="ADAL" clId="{B22DBBC4-D2AB-453E-8DDA-E62D1FF0E7FF}" dt="2026-01-22T06:48:07.343" v="398"/>
        <pc:sldMkLst>
          <pc:docMk/>
          <pc:sldMk cId="4082997431" sldId="2147379387"/>
        </pc:sldMkLst>
        <pc:spChg chg="del">
          <ac:chgData name="影野 瞭太" userId="a60fc334-755b-4d98-9900-8fd82a842425" providerId="ADAL" clId="{B22DBBC4-D2AB-453E-8DDA-E62D1FF0E7FF}" dt="2026-01-22T05:59:46.342" v="8" actId="478"/>
          <ac:spMkLst>
            <pc:docMk/>
            <pc:sldMk cId="4082997431" sldId="2147379387"/>
            <ac:spMk id="10" creationId="{00000000-0000-0000-0000-000000000000}"/>
          </ac:spMkLst>
        </pc:spChg>
        <pc:spChg chg="mod">
          <ac:chgData name="影野 瞭太" userId="a60fc334-755b-4d98-9900-8fd82a842425" providerId="ADAL" clId="{B22DBBC4-D2AB-453E-8DDA-E62D1FF0E7FF}" dt="2026-01-22T06:48:07.343" v="398"/>
          <ac:spMkLst>
            <pc:docMk/>
            <pc:sldMk cId="4082997431" sldId="2147379387"/>
            <ac:spMk id="1229" creationId="{00000000-0000-0000-0000-000000000000}"/>
          </ac:spMkLst>
        </pc:spChg>
        <pc:graphicFrameChg chg="mod modGraphic">
          <ac:chgData name="影野 瞭太" userId="a60fc334-755b-4d98-9900-8fd82a842425" providerId="ADAL" clId="{B22DBBC4-D2AB-453E-8DDA-E62D1FF0E7FF}" dt="2026-01-22T06:28:59.941" v="298" actId="20577"/>
          <ac:graphicFrameMkLst>
            <pc:docMk/>
            <pc:sldMk cId="4082997431" sldId="2147379387"/>
            <ac:graphicFrameMk id="2" creationId="{5BE59DD2-810B-A2F2-9B8F-58FCD3613432}"/>
          </ac:graphicFrameMkLst>
        </pc:graphicFrameChg>
      </pc:sldChg>
      <pc:sldChg chg="delSp modSp mod">
        <pc:chgData name="影野 瞭太" userId="a60fc334-755b-4d98-9900-8fd82a842425" providerId="ADAL" clId="{B22DBBC4-D2AB-453E-8DDA-E62D1FF0E7FF}" dt="2026-01-22T06:34:17.708" v="357" actId="478"/>
        <pc:sldMkLst>
          <pc:docMk/>
          <pc:sldMk cId="1372101077" sldId="2147481116"/>
        </pc:sldMkLst>
        <pc:spChg chg="del">
          <ac:chgData name="影野 瞭太" userId="a60fc334-755b-4d98-9900-8fd82a842425" providerId="ADAL" clId="{B22DBBC4-D2AB-453E-8DDA-E62D1FF0E7FF}" dt="2026-01-22T06:00:08.729" v="15" actId="478"/>
          <ac:spMkLst>
            <pc:docMk/>
            <pc:sldMk cId="1372101077" sldId="2147481116"/>
            <ac:spMk id="2" creationId="{D3E63938-F80B-3B04-CAEF-94F0B7976BF7}"/>
          </ac:spMkLst>
        </pc:spChg>
        <pc:spChg chg="mod">
          <ac:chgData name="影野 瞭太" userId="a60fc334-755b-4d98-9900-8fd82a842425" providerId="ADAL" clId="{B22DBBC4-D2AB-453E-8DDA-E62D1FF0E7FF}" dt="2026-01-22T06:33:49.182" v="353" actId="1036"/>
          <ac:spMkLst>
            <pc:docMk/>
            <pc:sldMk cId="1372101077" sldId="2147481116"/>
            <ac:spMk id="7" creationId="{E7D1A7B9-AB36-7BEF-BB7D-646298F065FE}"/>
          </ac:spMkLst>
        </pc:spChg>
        <pc:spChg chg="del">
          <ac:chgData name="影野 瞭太" userId="a60fc334-755b-4d98-9900-8fd82a842425" providerId="ADAL" clId="{B22DBBC4-D2AB-453E-8DDA-E62D1FF0E7FF}" dt="2026-01-22T06:34:15.090" v="354" actId="478"/>
          <ac:spMkLst>
            <pc:docMk/>
            <pc:sldMk cId="1372101077" sldId="2147481116"/>
            <ac:spMk id="45" creationId="{19B1E9C9-3864-5729-8548-6BF633F84202}"/>
          </ac:spMkLst>
        </pc:spChg>
        <pc:spChg chg="del mod">
          <ac:chgData name="影野 瞭太" userId="a60fc334-755b-4d98-9900-8fd82a842425" providerId="ADAL" clId="{B22DBBC4-D2AB-453E-8DDA-E62D1FF0E7FF}" dt="2026-01-22T06:34:17.708" v="357" actId="478"/>
          <ac:spMkLst>
            <pc:docMk/>
            <pc:sldMk cId="1372101077" sldId="2147481116"/>
            <ac:spMk id="51" creationId="{DC56149F-BC88-6DE6-88D6-34073D42A379}"/>
          </ac:spMkLst>
        </pc:spChg>
        <pc:cxnChg chg="del">
          <ac:chgData name="影野 瞭太" userId="a60fc334-755b-4d98-9900-8fd82a842425" providerId="ADAL" clId="{B22DBBC4-D2AB-453E-8DDA-E62D1FF0E7FF}" dt="2026-01-22T06:34:15.986" v="355" actId="478"/>
          <ac:cxnSpMkLst>
            <pc:docMk/>
            <pc:sldMk cId="1372101077" sldId="2147481116"/>
            <ac:cxnSpMk id="48" creationId="{4BAEFF16-1B77-8879-D119-362DDD97C0ED}"/>
          </ac:cxnSpMkLst>
        </pc:cxnChg>
      </pc:sldChg>
      <pc:sldChg chg="delSp modSp mod">
        <pc:chgData name="影野 瞭太" userId="a60fc334-755b-4d98-9900-8fd82a842425" providerId="ADAL" clId="{B22DBBC4-D2AB-453E-8DDA-E62D1FF0E7FF}" dt="2026-01-22T06:49:16.104" v="418"/>
        <pc:sldMkLst>
          <pc:docMk/>
          <pc:sldMk cId="2984210483" sldId="2147481118"/>
        </pc:sldMkLst>
        <pc:spChg chg="del">
          <ac:chgData name="影野 瞭太" userId="a60fc334-755b-4d98-9900-8fd82a842425" providerId="ADAL" clId="{B22DBBC4-D2AB-453E-8DDA-E62D1FF0E7FF}" dt="2026-01-22T05:59:52.883" v="10" actId="478"/>
          <ac:spMkLst>
            <pc:docMk/>
            <pc:sldMk cId="2984210483" sldId="2147481118"/>
            <ac:spMk id="2" creationId="{1DE2030B-532B-8B33-A7F9-80EF830CE0C1}"/>
          </ac:spMkLst>
        </pc:spChg>
        <pc:spChg chg="mod">
          <ac:chgData name="影野 瞭太" userId="a60fc334-755b-4d98-9900-8fd82a842425" providerId="ADAL" clId="{B22DBBC4-D2AB-453E-8DDA-E62D1FF0E7FF}" dt="2026-01-22T06:49:16.104" v="418"/>
          <ac:spMkLst>
            <pc:docMk/>
            <pc:sldMk cId="2984210483" sldId="2147481118"/>
            <ac:spMk id="10" creationId="{F273F934-327C-F7AF-8EC0-AA8BCFA40002}"/>
          </ac:spMkLst>
        </pc:spChg>
      </pc:sldChg>
      <pc:sldChg chg="delSp mod">
        <pc:chgData name="影野 瞭太" userId="a60fc334-755b-4d98-9900-8fd82a842425" providerId="ADAL" clId="{B22DBBC4-D2AB-453E-8DDA-E62D1FF0E7FF}" dt="2026-01-22T06:00:11.136" v="16" actId="478"/>
        <pc:sldMkLst>
          <pc:docMk/>
          <pc:sldMk cId="215440283" sldId="2147481119"/>
        </pc:sldMkLst>
        <pc:spChg chg="del">
          <ac:chgData name="影野 瞭太" userId="a60fc334-755b-4d98-9900-8fd82a842425" providerId="ADAL" clId="{B22DBBC4-D2AB-453E-8DDA-E62D1FF0E7FF}" dt="2026-01-22T06:00:11.136" v="16" actId="478"/>
          <ac:spMkLst>
            <pc:docMk/>
            <pc:sldMk cId="215440283" sldId="2147481119"/>
            <ac:spMk id="2" creationId="{6F3E7404-ED0B-252E-ED16-1F6A7EEF33CD}"/>
          </ac:spMkLst>
        </pc:spChg>
      </pc:sldChg>
      <pc:sldChg chg="delSp modSp mod">
        <pc:chgData name="影野 瞭太" userId="a60fc334-755b-4d98-9900-8fd82a842425" providerId="ADAL" clId="{B22DBBC4-D2AB-453E-8DDA-E62D1FF0E7FF}" dt="2026-01-22T06:10:44.863" v="166" actId="20577"/>
        <pc:sldMkLst>
          <pc:docMk/>
          <pc:sldMk cId="3559079022" sldId="2147481120"/>
        </pc:sldMkLst>
        <pc:spChg chg="del">
          <ac:chgData name="影野 瞭太" userId="a60fc334-755b-4d98-9900-8fd82a842425" providerId="ADAL" clId="{B22DBBC4-D2AB-453E-8DDA-E62D1FF0E7FF}" dt="2026-01-22T06:00:13.378" v="17" actId="478"/>
          <ac:spMkLst>
            <pc:docMk/>
            <pc:sldMk cId="3559079022" sldId="2147481120"/>
            <ac:spMk id="2" creationId="{79BCF70C-DFAB-F56F-9558-573647FBA87C}"/>
          </ac:spMkLst>
        </pc:spChg>
        <pc:spChg chg="mod">
          <ac:chgData name="影野 瞭太" userId="a60fc334-755b-4d98-9900-8fd82a842425" providerId="ADAL" clId="{B22DBBC4-D2AB-453E-8DDA-E62D1FF0E7FF}" dt="2026-01-22T06:10:44.863" v="166" actId="20577"/>
          <ac:spMkLst>
            <pc:docMk/>
            <pc:sldMk cId="3559079022" sldId="2147481120"/>
            <ac:spMk id="3557" creationId="{F6E26E3C-2436-C283-553C-085CA5B58831}"/>
          </ac:spMkLst>
        </pc:spChg>
      </pc:sldChg>
      <pc:sldChg chg="delSp mod">
        <pc:chgData name="影野 瞭太" userId="a60fc334-755b-4d98-9900-8fd82a842425" providerId="ADAL" clId="{B22DBBC4-D2AB-453E-8DDA-E62D1FF0E7FF}" dt="2026-01-22T05:59:59.455" v="12" actId="478"/>
        <pc:sldMkLst>
          <pc:docMk/>
          <pc:sldMk cId="967700991" sldId="2147481121"/>
        </pc:sldMkLst>
        <pc:spChg chg="del">
          <ac:chgData name="影野 瞭太" userId="a60fc334-755b-4d98-9900-8fd82a842425" providerId="ADAL" clId="{B22DBBC4-D2AB-453E-8DDA-E62D1FF0E7FF}" dt="2026-01-22T05:59:59.455" v="12" actId="478"/>
          <ac:spMkLst>
            <pc:docMk/>
            <pc:sldMk cId="967700991" sldId="2147481121"/>
            <ac:spMk id="2" creationId="{FE9C584B-8508-13C2-A371-D23A20A918D4}"/>
          </ac:spMkLst>
        </pc:spChg>
      </pc:sldChg>
      <pc:sldChg chg="delSp modSp mod">
        <pc:chgData name="影野 瞭太" userId="a60fc334-755b-4d98-9900-8fd82a842425" providerId="ADAL" clId="{B22DBBC4-D2AB-453E-8DDA-E62D1FF0E7FF}" dt="2026-01-22T06:29:48.592" v="304" actId="20577"/>
        <pc:sldMkLst>
          <pc:docMk/>
          <pc:sldMk cId="1275907505" sldId="2147481128"/>
        </pc:sldMkLst>
        <pc:spChg chg="del">
          <ac:chgData name="影野 瞭太" userId="a60fc334-755b-4d98-9900-8fd82a842425" providerId="ADAL" clId="{B22DBBC4-D2AB-453E-8DDA-E62D1FF0E7FF}" dt="2026-01-22T05:59:55.778" v="11" actId="478"/>
          <ac:spMkLst>
            <pc:docMk/>
            <pc:sldMk cId="1275907505" sldId="2147481128"/>
            <ac:spMk id="2" creationId="{59A31E1F-B859-3728-2D8F-551548A52D39}"/>
          </ac:spMkLst>
        </pc:spChg>
        <pc:spChg chg="mod">
          <ac:chgData name="影野 瞭太" userId="a60fc334-755b-4d98-9900-8fd82a842425" providerId="ADAL" clId="{B22DBBC4-D2AB-453E-8DDA-E62D1FF0E7FF}" dt="2026-01-22T06:29:48.592" v="304" actId="20577"/>
          <ac:spMkLst>
            <pc:docMk/>
            <pc:sldMk cId="1275907505" sldId="2147481128"/>
            <ac:spMk id="9" creationId="{0FFDB14B-71FC-14F1-FD1E-EDCFD7B288D5}"/>
          </ac:spMkLst>
        </pc:spChg>
      </pc:sldChg>
      <pc:sldChg chg="delSp mod">
        <pc:chgData name="影野 瞭太" userId="a60fc334-755b-4d98-9900-8fd82a842425" providerId="ADAL" clId="{B22DBBC4-D2AB-453E-8DDA-E62D1FF0E7FF}" dt="2026-01-22T06:00:22.218" v="19" actId="478"/>
        <pc:sldMkLst>
          <pc:docMk/>
          <pc:sldMk cId="2727364166" sldId="2147481130"/>
        </pc:sldMkLst>
        <pc:spChg chg="del">
          <ac:chgData name="影野 瞭太" userId="a60fc334-755b-4d98-9900-8fd82a842425" providerId="ADAL" clId="{B22DBBC4-D2AB-453E-8DDA-E62D1FF0E7FF}" dt="2026-01-22T06:00:22.218" v="19" actId="478"/>
          <ac:spMkLst>
            <pc:docMk/>
            <pc:sldMk cId="2727364166" sldId="2147481130"/>
            <ac:spMk id="10" creationId="{F1866FE5-9E6D-9C37-3C20-EDC117A63BE1}"/>
          </ac:spMkLst>
        </pc:spChg>
      </pc:sldChg>
      <pc:sldChg chg="delSp mod">
        <pc:chgData name="影野 瞭太" userId="a60fc334-755b-4d98-9900-8fd82a842425" providerId="ADAL" clId="{B22DBBC4-D2AB-453E-8DDA-E62D1FF0E7FF}" dt="2026-01-22T06:00:25.050" v="20" actId="478"/>
        <pc:sldMkLst>
          <pc:docMk/>
          <pc:sldMk cId="2083592687" sldId="2147481131"/>
        </pc:sldMkLst>
        <pc:spChg chg="del">
          <ac:chgData name="影野 瞭太" userId="a60fc334-755b-4d98-9900-8fd82a842425" providerId="ADAL" clId="{B22DBBC4-D2AB-453E-8DDA-E62D1FF0E7FF}" dt="2026-01-22T05:51:29.637" v="2" actId="478"/>
          <ac:spMkLst>
            <pc:docMk/>
            <pc:sldMk cId="2083592687" sldId="2147481131"/>
            <ac:spMk id="2" creationId="{C4EBD5C1-97BF-B6AA-FF64-804B11F3562A}"/>
          </ac:spMkLst>
        </pc:spChg>
        <pc:spChg chg="del">
          <ac:chgData name="影野 瞭太" userId="a60fc334-755b-4d98-9900-8fd82a842425" providerId="ADAL" clId="{B22DBBC4-D2AB-453E-8DDA-E62D1FF0E7FF}" dt="2026-01-22T05:50:58.487" v="0" actId="478"/>
          <ac:spMkLst>
            <pc:docMk/>
            <pc:sldMk cId="2083592687" sldId="2147481131"/>
            <ac:spMk id="5" creationId="{32C1CF6B-C87B-7A30-0F3C-48F1D69229C1}"/>
          </ac:spMkLst>
        </pc:spChg>
        <pc:spChg chg="del">
          <ac:chgData name="影野 瞭太" userId="a60fc334-755b-4d98-9900-8fd82a842425" providerId="ADAL" clId="{B22DBBC4-D2AB-453E-8DDA-E62D1FF0E7FF}" dt="2026-01-22T06:00:25.050" v="20" actId="478"/>
          <ac:spMkLst>
            <pc:docMk/>
            <pc:sldMk cId="2083592687" sldId="2147481131"/>
            <ac:spMk id="13" creationId="{FBAA57B8-873C-1E3A-70B2-8D6DBF7B2833}"/>
          </ac:spMkLst>
        </pc:spChg>
        <pc:spChg chg="del">
          <ac:chgData name="影野 瞭太" userId="a60fc334-755b-4d98-9900-8fd82a842425" providerId="ADAL" clId="{B22DBBC4-D2AB-453E-8DDA-E62D1FF0E7FF}" dt="2026-01-22T05:51:02.526" v="1" actId="478"/>
          <ac:spMkLst>
            <pc:docMk/>
            <pc:sldMk cId="2083592687" sldId="2147481131"/>
            <ac:spMk id="16" creationId="{BC87BF23-0E84-39A6-E889-C47928C63004}"/>
          </ac:spMkLst>
        </pc:spChg>
      </pc:sldChg>
      <pc:sldChg chg="delSp modSp mod">
        <pc:chgData name="影野 瞭太" userId="a60fc334-755b-4d98-9900-8fd82a842425" providerId="ADAL" clId="{B22DBBC4-D2AB-453E-8DDA-E62D1FF0E7FF}" dt="2026-01-22T06:47:45.154" v="393" actId="20577"/>
        <pc:sldMkLst>
          <pc:docMk/>
          <pc:sldMk cId="2818620276" sldId="2147481148"/>
        </pc:sldMkLst>
        <pc:spChg chg="del">
          <ac:chgData name="影野 瞭太" userId="a60fc334-755b-4d98-9900-8fd82a842425" providerId="ADAL" clId="{B22DBBC4-D2AB-453E-8DDA-E62D1FF0E7FF}" dt="2026-01-22T05:59:42.127" v="7" actId="478"/>
          <ac:spMkLst>
            <pc:docMk/>
            <pc:sldMk cId="2818620276" sldId="2147481148"/>
            <ac:spMk id="10" creationId="{568A77A7-4ABA-8BCD-D674-1CBC9094782B}"/>
          </ac:spMkLst>
        </pc:spChg>
        <pc:spChg chg="mod">
          <ac:chgData name="影野 瞭太" userId="a60fc334-755b-4d98-9900-8fd82a842425" providerId="ADAL" clId="{B22DBBC4-D2AB-453E-8DDA-E62D1FF0E7FF}" dt="2026-01-22T06:47:45.154" v="393" actId="20577"/>
          <ac:spMkLst>
            <pc:docMk/>
            <pc:sldMk cId="2818620276" sldId="2147481148"/>
            <ac:spMk id="16" creationId="{0B73CDDC-8A3C-459D-B3C1-A791813F2C8F}"/>
          </ac:spMkLst>
        </pc:spChg>
        <pc:spChg chg="mod">
          <ac:chgData name="影野 瞭太" userId="a60fc334-755b-4d98-9900-8fd82a842425" providerId="ADAL" clId="{B22DBBC4-D2AB-453E-8DDA-E62D1FF0E7FF}" dt="2026-01-22T06:47:31.903" v="389"/>
          <ac:spMkLst>
            <pc:docMk/>
            <pc:sldMk cId="2818620276" sldId="2147481148"/>
            <ac:spMk id="1229" creationId="{443E3977-F6D9-282C-E479-CCC26D2F8154}"/>
          </ac:spMkLst>
        </pc:spChg>
      </pc:sldChg>
      <pc:sldChg chg="delSp modSp mod">
        <pc:chgData name="影野 瞭太" userId="a60fc334-755b-4d98-9900-8fd82a842425" providerId="ADAL" clId="{B22DBBC4-D2AB-453E-8DDA-E62D1FF0E7FF}" dt="2026-01-22T06:49:03.894" v="416" actId="1036"/>
        <pc:sldMkLst>
          <pc:docMk/>
          <pc:sldMk cId="3987819496" sldId="2147481150"/>
        </pc:sldMkLst>
        <pc:spChg chg="mod">
          <ac:chgData name="影野 瞭太" userId="a60fc334-755b-4d98-9900-8fd82a842425" providerId="ADAL" clId="{B22DBBC4-D2AB-453E-8DDA-E62D1FF0E7FF}" dt="2026-01-22T06:48:42.448" v="402"/>
          <ac:spMkLst>
            <pc:docMk/>
            <pc:sldMk cId="3987819496" sldId="2147481150"/>
            <ac:spMk id="3" creationId="{45E68DF6-FF79-0778-D1D9-0C3B556007BB}"/>
          </ac:spMkLst>
        </pc:spChg>
        <pc:spChg chg="del">
          <ac:chgData name="影野 瞭太" userId="a60fc334-755b-4d98-9900-8fd82a842425" providerId="ADAL" clId="{B22DBBC4-D2AB-453E-8DDA-E62D1FF0E7FF}" dt="2026-01-22T05:59:49.511" v="9" actId="478"/>
          <ac:spMkLst>
            <pc:docMk/>
            <pc:sldMk cId="3987819496" sldId="2147481150"/>
            <ac:spMk id="4" creationId="{753FDFC5-5262-C8AB-94C3-641B2F81E0E0}"/>
          </ac:spMkLst>
        </pc:spChg>
        <pc:spChg chg="mod">
          <ac:chgData name="影野 瞭太" userId="a60fc334-755b-4d98-9900-8fd82a842425" providerId="ADAL" clId="{B22DBBC4-D2AB-453E-8DDA-E62D1FF0E7FF}" dt="2026-01-22T06:49:03.894" v="416" actId="1036"/>
          <ac:spMkLst>
            <pc:docMk/>
            <pc:sldMk cId="3987819496" sldId="2147481150"/>
            <ac:spMk id="3590" creationId="{10DFA688-43EF-1E67-84D1-D4B80AFEACCE}"/>
          </ac:spMkLst>
        </pc:spChg>
        <pc:spChg chg="mod">
          <ac:chgData name="影野 瞭太" userId="a60fc334-755b-4d98-9900-8fd82a842425" providerId="ADAL" clId="{B22DBBC4-D2AB-453E-8DDA-E62D1FF0E7FF}" dt="2026-01-22T06:49:03.894" v="416" actId="1036"/>
          <ac:spMkLst>
            <pc:docMk/>
            <pc:sldMk cId="3987819496" sldId="2147481150"/>
            <ac:spMk id="3592" creationId="{E87498BD-02CA-01AE-916D-ED54EA420220}"/>
          </ac:spMkLst>
        </pc:spChg>
        <pc:spChg chg="mod">
          <ac:chgData name="影野 瞭太" userId="a60fc334-755b-4d98-9900-8fd82a842425" providerId="ADAL" clId="{B22DBBC4-D2AB-453E-8DDA-E62D1FF0E7FF}" dt="2026-01-22T06:49:03.894" v="416" actId="1036"/>
          <ac:spMkLst>
            <pc:docMk/>
            <pc:sldMk cId="3987819496" sldId="2147481150"/>
            <ac:spMk id="3603" creationId="{BC3EF193-C28C-42A8-6A70-ABBBE50E7472}"/>
          </ac:spMkLst>
        </pc:spChg>
      </pc:sldChg>
      <pc:sldChg chg="addSp delSp modSp mod">
        <pc:chgData name="影野 瞭太" userId="a60fc334-755b-4d98-9900-8fd82a842425" providerId="ADAL" clId="{B22DBBC4-D2AB-453E-8DDA-E62D1FF0E7FF}" dt="2026-01-22T06:47:13.949" v="363" actId="1076"/>
        <pc:sldMkLst>
          <pc:docMk/>
          <pc:sldMk cId="1699914149" sldId="2147481151"/>
        </pc:sldMkLst>
        <pc:spChg chg="del">
          <ac:chgData name="影野 瞭太" userId="a60fc334-755b-4d98-9900-8fd82a842425" providerId="ADAL" clId="{B22DBBC4-D2AB-453E-8DDA-E62D1FF0E7FF}" dt="2026-01-22T06:00:18.427" v="18" actId="478"/>
          <ac:spMkLst>
            <pc:docMk/>
            <pc:sldMk cId="1699914149" sldId="2147481151"/>
            <ac:spMk id="2" creationId="{9ED9A184-734D-F16B-A29B-1368D370AD56}"/>
          </ac:spMkLst>
        </pc:spChg>
        <pc:spChg chg="mod">
          <ac:chgData name="影野 瞭太" userId="a60fc334-755b-4d98-9900-8fd82a842425" providerId="ADAL" clId="{B22DBBC4-D2AB-453E-8DDA-E62D1FF0E7FF}" dt="2026-01-22T06:10:52.312" v="168" actId="20577"/>
          <ac:spMkLst>
            <pc:docMk/>
            <pc:sldMk cId="1699914149" sldId="2147481151"/>
            <ac:spMk id="10" creationId="{9CB6719F-5262-551B-6E84-DBB7D3D7EA2B}"/>
          </ac:spMkLst>
        </pc:spChg>
        <pc:spChg chg="mod">
          <ac:chgData name="影野 瞭太" userId="a60fc334-755b-4d98-9900-8fd82a842425" providerId="ADAL" clId="{B22DBBC4-D2AB-453E-8DDA-E62D1FF0E7FF}" dt="2026-01-22T06:10:58.619" v="170" actId="20577"/>
          <ac:spMkLst>
            <pc:docMk/>
            <pc:sldMk cId="1699914149" sldId="2147481151"/>
            <ac:spMk id="3557" creationId="{966E463B-D05B-A263-25FA-D529FB6F24B5}"/>
          </ac:spMkLst>
        </pc:spChg>
        <pc:graphicFrameChg chg="add del mod">
          <ac:chgData name="影野 瞭太" userId="a60fc334-755b-4d98-9900-8fd82a842425" providerId="ADAL" clId="{B22DBBC4-D2AB-453E-8DDA-E62D1FF0E7FF}" dt="2026-01-22T06:47:06.662" v="361" actId="478"/>
          <ac:graphicFrameMkLst>
            <pc:docMk/>
            <pc:sldMk cId="1699914149" sldId="2147481151"/>
            <ac:graphicFrameMk id="4" creationId="{E986D149-EC5E-656C-02BF-1CDE303107E0}"/>
          </ac:graphicFrameMkLst>
        </pc:graphicFrameChg>
        <pc:picChg chg="del">
          <ac:chgData name="影野 瞭太" userId="a60fc334-755b-4d98-9900-8fd82a842425" providerId="ADAL" clId="{B22DBBC4-D2AB-453E-8DDA-E62D1FF0E7FF}" dt="2026-01-22T06:47:02.368" v="358" actId="478"/>
          <ac:picMkLst>
            <pc:docMk/>
            <pc:sldMk cId="1699914149" sldId="2147481151"/>
            <ac:picMk id="3" creationId="{1F1819AF-EDDF-4CAA-A83F-3411EBD421D9}"/>
          </ac:picMkLst>
        </pc:picChg>
        <pc:picChg chg="add mod">
          <ac:chgData name="影野 瞭太" userId="a60fc334-755b-4d98-9900-8fd82a842425" providerId="ADAL" clId="{B22DBBC4-D2AB-453E-8DDA-E62D1FF0E7FF}" dt="2026-01-22T06:47:13.949" v="363" actId="1076"/>
          <ac:picMkLst>
            <pc:docMk/>
            <pc:sldMk cId="1699914149" sldId="2147481151"/>
            <ac:picMk id="5" creationId="{1181C88F-ED51-0977-7AD6-588B429206E5}"/>
          </ac:picMkLst>
        </pc:picChg>
      </pc:sldChg>
    </pc:docChg>
  </pc:docChgLst>
  <pc:docChgLst>
    <pc:chgData name="影野 瞭太" userId="a60fc334-755b-4d98-9900-8fd82a842425" providerId="ADAL" clId="{D1F3A828-8AE8-4DC1-9BBE-774D33FD278C}"/>
    <pc:docChg chg="undo custSel modSld">
      <pc:chgData name="影野 瞭太" userId="a60fc334-755b-4d98-9900-8fd82a842425" providerId="ADAL" clId="{D1F3A828-8AE8-4DC1-9BBE-774D33FD278C}" dt="2026-01-21T10:53:20.208" v="40"/>
      <pc:docMkLst>
        <pc:docMk/>
      </pc:docMkLst>
      <pc:sldChg chg="delSp modSp mod">
        <pc:chgData name="影野 瞭太" userId="a60fc334-755b-4d98-9900-8fd82a842425" providerId="ADAL" clId="{D1F3A828-8AE8-4DC1-9BBE-774D33FD278C}" dt="2026-01-21T10:53:20.208" v="40"/>
        <pc:sldMkLst>
          <pc:docMk/>
          <pc:sldMk cId="4082997431" sldId="2147379387"/>
        </pc:sldMkLst>
        <pc:spChg chg="del">
          <ac:chgData name="影野 瞭太" userId="a60fc334-755b-4d98-9900-8fd82a842425" providerId="ADAL" clId="{D1F3A828-8AE8-4DC1-9BBE-774D33FD278C}" dt="2026-01-21T10:52:55.128" v="0" actId="478"/>
          <ac:spMkLst>
            <pc:docMk/>
            <pc:sldMk cId="4082997431" sldId="2147379387"/>
            <ac:spMk id="3" creationId="{154653EE-2359-6730-3441-1C26A3669DCB}"/>
          </ac:spMkLst>
        </pc:spChg>
        <pc:spChg chg="mod">
          <ac:chgData name="影野 瞭太" userId="a60fc334-755b-4d98-9900-8fd82a842425" providerId="ADAL" clId="{D1F3A828-8AE8-4DC1-9BBE-774D33FD278C}" dt="2026-01-21T10:53:03.752" v="14" actId="1036"/>
          <ac:spMkLst>
            <pc:docMk/>
            <pc:sldMk cId="4082997431" sldId="2147379387"/>
            <ac:spMk id="5" creationId="{141680D2-5FC2-239F-EB9B-21BC1CAE15A3}"/>
          </ac:spMkLst>
        </pc:spChg>
        <pc:graphicFrameChg chg="mod modGraphic">
          <ac:chgData name="影野 瞭太" userId="a60fc334-755b-4d98-9900-8fd82a842425" providerId="ADAL" clId="{D1F3A828-8AE8-4DC1-9BBE-774D33FD278C}" dt="2026-01-21T10:53:10.770" v="17" actId="14100"/>
          <ac:graphicFrameMkLst>
            <pc:docMk/>
            <pc:sldMk cId="4082997431" sldId="2147379387"/>
            <ac:graphicFrameMk id="2" creationId="{5BE59DD2-810B-A2F2-9B8F-58FCD3613432}"/>
          </ac:graphicFrameMkLst>
        </pc:graphicFrameChg>
        <pc:graphicFrameChg chg="mod modGraphic">
          <ac:chgData name="影野 瞭太" userId="a60fc334-755b-4d98-9900-8fd82a842425" providerId="ADAL" clId="{D1F3A828-8AE8-4DC1-9BBE-774D33FD278C}" dt="2026-01-21T10:53:20.208" v="40"/>
          <ac:graphicFrameMkLst>
            <pc:docMk/>
            <pc:sldMk cId="4082997431" sldId="2147379387"/>
            <ac:graphicFrameMk id="6" creationId="{0785A93F-4C61-5D28-F409-992BC19F2D66}"/>
          </ac:graphicFrameMkLst>
        </pc:graphicFrameChg>
      </pc:sldChg>
    </pc:docChg>
  </pc:docChgLst>
  <pc:docChgLst>
    <pc:chgData name="Sakuma, Miku" userId="adea91f9-2feb-43b1-bea1-759f82055caa" providerId="ADAL" clId="{BE53616A-4422-4B86-A89C-168533EE88D0}"/>
    <pc:docChg chg="custSel delSld modSld">
      <pc:chgData name="Sakuma, Miku" userId="adea91f9-2feb-43b1-bea1-759f82055caa" providerId="ADAL" clId="{BE53616A-4422-4B86-A89C-168533EE88D0}" dt="2026-01-20T10:02:03.401" v="124" actId="1076"/>
      <pc:docMkLst>
        <pc:docMk/>
      </pc:docMkLst>
      <pc:sldChg chg="modSp mod">
        <pc:chgData name="Sakuma, Miku" userId="adea91f9-2feb-43b1-bea1-759f82055caa" providerId="ADAL" clId="{BE53616A-4422-4B86-A89C-168533EE88D0}" dt="2026-01-20T09:13:52.791" v="42" actId="14100"/>
        <pc:sldMkLst>
          <pc:docMk/>
          <pc:sldMk cId="398374150" sldId="2146847759"/>
        </pc:sldMkLst>
        <pc:spChg chg="mod">
          <ac:chgData name="Sakuma, Miku" userId="adea91f9-2feb-43b1-bea1-759f82055caa" providerId="ADAL" clId="{BE53616A-4422-4B86-A89C-168533EE88D0}" dt="2026-01-20T09:13:52.791" v="42" actId="14100"/>
          <ac:spMkLst>
            <pc:docMk/>
            <pc:sldMk cId="398374150" sldId="2146847759"/>
            <ac:spMk id="10" creationId="{AECF4109-67E2-817B-6F53-679B80B47626}"/>
          </ac:spMkLst>
        </pc:spChg>
      </pc:sldChg>
      <pc:sldChg chg="modSp mod">
        <pc:chgData name="Sakuma, Miku" userId="adea91f9-2feb-43b1-bea1-759f82055caa" providerId="ADAL" clId="{BE53616A-4422-4B86-A89C-168533EE88D0}" dt="2026-01-20T09:14:09.884" v="70" actId="20577"/>
        <pc:sldMkLst>
          <pc:docMk/>
          <pc:sldMk cId="534802082" sldId="2146848268"/>
        </pc:sldMkLst>
        <pc:spChg chg="mod">
          <ac:chgData name="Sakuma, Miku" userId="adea91f9-2feb-43b1-bea1-759f82055caa" providerId="ADAL" clId="{BE53616A-4422-4B86-A89C-168533EE88D0}" dt="2026-01-20T09:14:09.884" v="70" actId="20577"/>
          <ac:spMkLst>
            <pc:docMk/>
            <pc:sldMk cId="534802082" sldId="2146848268"/>
            <ac:spMk id="20" creationId="{FB12CC8F-D463-E127-02FE-A91B1487A300}"/>
          </ac:spMkLst>
        </pc:spChg>
      </pc:sldChg>
      <pc:sldChg chg="modSp mod">
        <pc:chgData name="Sakuma, Miku" userId="adea91f9-2feb-43b1-bea1-759f82055caa" providerId="ADAL" clId="{BE53616A-4422-4B86-A89C-168533EE88D0}" dt="2026-01-20T09:17:50.803" v="110" actId="20577"/>
        <pc:sldMkLst>
          <pc:docMk/>
          <pc:sldMk cId="3990800531" sldId="2146848279"/>
        </pc:sldMkLst>
        <pc:spChg chg="mod">
          <ac:chgData name="Sakuma, Miku" userId="adea91f9-2feb-43b1-bea1-759f82055caa" providerId="ADAL" clId="{BE53616A-4422-4B86-A89C-168533EE88D0}" dt="2026-01-20T09:17:50.803" v="110" actId="20577"/>
          <ac:spMkLst>
            <pc:docMk/>
            <pc:sldMk cId="3990800531" sldId="2146848279"/>
            <ac:spMk id="3473" creationId="{9DE96FFB-A983-EE27-9570-DF88CEAA9447}"/>
          </ac:spMkLst>
        </pc:spChg>
        <pc:spChg chg="mod">
          <ac:chgData name="Sakuma, Miku" userId="adea91f9-2feb-43b1-bea1-759f82055caa" providerId="ADAL" clId="{BE53616A-4422-4B86-A89C-168533EE88D0}" dt="2026-01-20T09:17:41.991" v="107"/>
          <ac:spMkLst>
            <pc:docMk/>
            <pc:sldMk cId="3990800531" sldId="2146848279"/>
            <ac:spMk id="3476" creationId="{A3A25D49-376B-3538-E54A-89D7DA5E01F0}"/>
          </ac:spMkLst>
        </pc:spChg>
        <pc:spChg chg="mod">
          <ac:chgData name="Sakuma, Miku" userId="adea91f9-2feb-43b1-bea1-759f82055caa" providerId="ADAL" clId="{BE53616A-4422-4B86-A89C-168533EE88D0}" dt="2026-01-20T09:07:19.431" v="9" actId="20577"/>
          <ac:spMkLst>
            <pc:docMk/>
            <pc:sldMk cId="3990800531" sldId="2146848279"/>
            <ac:spMk id="3528" creationId="{00000000-0000-0000-0000-000000000000}"/>
          </ac:spMkLst>
        </pc:spChg>
      </pc:sldChg>
      <pc:sldChg chg="modSp mod">
        <pc:chgData name="Sakuma, Miku" userId="adea91f9-2feb-43b1-bea1-759f82055caa" providerId="ADAL" clId="{BE53616A-4422-4B86-A89C-168533EE88D0}" dt="2026-01-20T09:18:36.535" v="112" actId="20577"/>
        <pc:sldMkLst>
          <pc:docMk/>
          <pc:sldMk cId="3494254903" sldId="2146848280"/>
        </pc:sldMkLst>
        <pc:spChg chg="mod">
          <ac:chgData name="Sakuma, Miku" userId="adea91f9-2feb-43b1-bea1-759f82055caa" providerId="ADAL" clId="{BE53616A-4422-4B86-A89C-168533EE88D0}" dt="2026-01-20T09:07:22.169" v="11" actId="20577"/>
          <ac:spMkLst>
            <pc:docMk/>
            <pc:sldMk cId="3494254903" sldId="2146848280"/>
            <ac:spMk id="3528" creationId="{00000000-0000-0000-0000-000000000000}"/>
          </ac:spMkLst>
        </pc:spChg>
        <pc:graphicFrameChg chg="modGraphic">
          <ac:chgData name="Sakuma, Miku" userId="adea91f9-2feb-43b1-bea1-759f82055caa" providerId="ADAL" clId="{BE53616A-4422-4B86-A89C-168533EE88D0}" dt="2026-01-20T09:18:36.535" v="112" actId="20577"/>
          <ac:graphicFrameMkLst>
            <pc:docMk/>
            <pc:sldMk cId="3494254903" sldId="2146848280"/>
            <ac:graphicFrameMk id="55" creationId="{814B1742-BA8A-EAF1-AAD0-7F2D0174C7D2}"/>
          </ac:graphicFrameMkLst>
        </pc:graphicFrameChg>
      </pc:sldChg>
      <pc:sldChg chg="modSp mod">
        <pc:chgData name="Sakuma, Miku" userId="adea91f9-2feb-43b1-bea1-759f82055caa" providerId="ADAL" clId="{BE53616A-4422-4B86-A89C-168533EE88D0}" dt="2026-01-20T09:08:16.735" v="29" actId="20577"/>
        <pc:sldMkLst>
          <pc:docMk/>
          <pc:sldMk cId="1634749000" sldId="2147379386"/>
        </pc:sldMkLst>
        <pc:spChg chg="mod">
          <ac:chgData name="Sakuma, Miku" userId="adea91f9-2feb-43b1-bea1-759f82055caa" providerId="ADAL" clId="{BE53616A-4422-4B86-A89C-168533EE88D0}" dt="2026-01-20T09:08:10.398" v="17" actId="20577"/>
          <ac:spMkLst>
            <pc:docMk/>
            <pc:sldMk cId="1634749000" sldId="2147379386"/>
            <ac:spMk id="1226" creationId="{00000000-0000-0000-0000-000000000000}"/>
          </ac:spMkLst>
        </pc:spChg>
        <pc:graphicFrameChg chg="modGraphic">
          <ac:chgData name="Sakuma, Miku" userId="adea91f9-2feb-43b1-bea1-759f82055caa" providerId="ADAL" clId="{BE53616A-4422-4B86-A89C-168533EE88D0}" dt="2026-01-20T09:08:16.735" v="29" actId="20577"/>
          <ac:graphicFrameMkLst>
            <pc:docMk/>
            <pc:sldMk cId="1634749000" sldId="2147379386"/>
            <ac:graphicFrameMk id="1223" creationId="{00000000-0000-0000-0000-000000000000}"/>
          </ac:graphicFrameMkLst>
        </pc:graphicFrameChg>
      </pc:sldChg>
      <pc:sldChg chg="addSp modSp mod">
        <pc:chgData name="Sakuma, Miku" userId="adea91f9-2feb-43b1-bea1-759f82055caa" providerId="ADAL" clId="{BE53616A-4422-4B86-A89C-168533EE88D0}" dt="2026-01-20T09:11:12.352" v="34" actId="14100"/>
        <pc:sldMkLst>
          <pc:docMk/>
          <pc:sldMk cId="4082997431" sldId="2147379387"/>
        </pc:sldMkLst>
        <pc:spChg chg="mod">
          <ac:chgData name="Sakuma, Miku" userId="adea91f9-2feb-43b1-bea1-759f82055caa" providerId="ADAL" clId="{BE53616A-4422-4B86-A89C-168533EE88D0}" dt="2026-01-20T09:10:58.973" v="32"/>
          <ac:spMkLst>
            <pc:docMk/>
            <pc:sldMk cId="4082997431" sldId="2147379387"/>
            <ac:spMk id="1229" creationId="{00000000-0000-0000-0000-000000000000}"/>
          </ac:spMkLst>
        </pc:spChg>
        <pc:graphicFrameChg chg="add mod">
          <ac:chgData name="Sakuma, Miku" userId="adea91f9-2feb-43b1-bea1-759f82055caa" providerId="ADAL" clId="{BE53616A-4422-4B86-A89C-168533EE88D0}" dt="2026-01-20T09:11:08.346" v="33"/>
          <ac:graphicFrameMkLst>
            <pc:docMk/>
            <pc:sldMk cId="4082997431" sldId="2147379387"/>
            <ac:graphicFrameMk id="2" creationId="{5BE59DD2-810B-A2F2-9B8F-58FCD3613432}"/>
          </ac:graphicFrameMkLst>
        </pc:graphicFrameChg>
        <pc:graphicFrameChg chg="modGraphic">
          <ac:chgData name="Sakuma, Miku" userId="adea91f9-2feb-43b1-bea1-759f82055caa" providerId="ADAL" clId="{BE53616A-4422-4B86-A89C-168533EE88D0}" dt="2026-01-20T09:11:12.352" v="34" actId="14100"/>
          <ac:graphicFrameMkLst>
            <pc:docMk/>
            <pc:sldMk cId="4082997431" sldId="2147379387"/>
            <ac:graphicFrameMk id="6" creationId="{0785A93F-4C61-5D28-F409-992BC19F2D66}"/>
          </ac:graphicFrameMkLst>
        </pc:graphicFrameChg>
      </pc:sldChg>
      <pc:sldChg chg="modSp mod">
        <pc:chgData name="Sakuma, Miku" userId="adea91f9-2feb-43b1-bea1-759f82055caa" providerId="ADAL" clId="{BE53616A-4422-4B86-A89C-168533EE88D0}" dt="2026-01-20T09:15:05.965" v="78" actId="20577"/>
        <pc:sldMkLst>
          <pc:docMk/>
          <pc:sldMk cId="1372101077" sldId="2147481116"/>
        </pc:sldMkLst>
        <pc:spChg chg="mod">
          <ac:chgData name="Sakuma, Miku" userId="adea91f9-2feb-43b1-bea1-759f82055caa" providerId="ADAL" clId="{BE53616A-4422-4B86-A89C-168533EE88D0}" dt="2026-01-20T09:15:05.965" v="78" actId="20577"/>
          <ac:spMkLst>
            <pc:docMk/>
            <pc:sldMk cId="1372101077" sldId="2147481116"/>
            <ac:spMk id="7" creationId="{E7D1A7B9-AB36-7BEF-BB7D-646298F065FE}"/>
          </ac:spMkLst>
        </pc:spChg>
      </pc:sldChg>
      <pc:sldChg chg="addSp delSp modSp mod">
        <pc:chgData name="Sakuma, Miku" userId="adea91f9-2feb-43b1-bea1-759f82055caa" providerId="ADAL" clId="{BE53616A-4422-4B86-A89C-168533EE88D0}" dt="2026-01-20T10:02:03.401" v="124" actId="1076"/>
        <pc:sldMkLst>
          <pc:docMk/>
          <pc:sldMk cId="3559079022" sldId="2147481120"/>
        </pc:sldMkLst>
        <pc:spChg chg="mod">
          <ac:chgData name="Sakuma, Miku" userId="adea91f9-2feb-43b1-bea1-759f82055caa" providerId="ADAL" clId="{BE53616A-4422-4B86-A89C-168533EE88D0}" dt="2026-01-20T09:15:54.869" v="96" actId="20577"/>
          <ac:spMkLst>
            <pc:docMk/>
            <pc:sldMk cId="3559079022" sldId="2147481120"/>
            <ac:spMk id="5" creationId="{7FA7944B-959E-83E7-2D2F-240BE58C7CCF}"/>
          </ac:spMkLst>
        </pc:spChg>
        <pc:spChg chg="mod">
          <ac:chgData name="Sakuma, Miku" userId="adea91f9-2feb-43b1-bea1-759f82055caa" providerId="ADAL" clId="{BE53616A-4422-4B86-A89C-168533EE88D0}" dt="2026-01-20T09:20:41.644" v="114" actId="1076"/>
          <ac:spMkLst>
            <pc:docMk/>
            <pc:sldMk cId="3559079022" sldId="2147481120"/>
            <ac:spMk id="3557" creationId="{F6E26E3C-2436-C283-553C-085CA5B58831}"/>
          </ac:spMkLst>
        </pc:spChg>
        <pc:picChg chg="add del mod">
          <ac:chgData name="Sakuma, Miku" userId="adea91f9-2feb-43b1-bea1-759f82055caa" providerId="ADAL" clId="{BE53616A-4422-4B86-A89C-168533EE88D0}" dt="2026-01-20T09:55:37.540" v="117" actId="478"/>
          <ac:picMkLst>
            <pc:docMk/>
            <pc:sldMk cId="3559079022" sldId="2147481120"/>
            <ac:picMk id="4" creationId="{B6AEAEED-DB50-BFA2-EB15-77A224D350F9}"/>
          </ac:picMkLst>
        </pc:picChg>
        <pc:picChg chg="add del mod">
          <ac:chgData name="Sakuma, Miku" userId="adea91f9-2feb-43b1-bea1-759f82055caa" providerId="ADAL" clId="{BE53616A-4422-4B86-A89C-168533EE88D0}" dt="2026-01-20T10:01:57.881" v="121" actId="478"/>
          <ac:picMkLst>
            <pc:docMk/>
            <pc:sldMk cId="3559079022" sldId="2147481120"/>
            <ac:picMk id="6" creationId="{361191B6-BCD8-218F-E2F1-2B8007CF5706}"/>
          </ac:picMkLst>
        </pc:picChg>
        <pc:picChg chg="del">
          <ac:chgData name="Sakuma, Miku" userId="adea91f9-2feb-43b1-bea1-759f82055caa" providerId="ADAL" clId="{BE53616A-4422-4B86-A89C-168533EE88D0}" dt="2026-01-20T09:55:37.540" v="117" actId="478"/>
          <ac:picMkLst>
            <pc:docMk/>
            <pc:sldMk cId="3559079022" sldId="2147481120"/>
            <ac:picMk id="7" creationId="{5F337CF4-264B-6718-A6F8-E1CA2591DAA5}"/>
          </ac:picMkLst>
        </pc:picChg>
        <pc:picChg chg="del">
          <ac:chgData name="Sakuma, Miku" userId="adea91f9-2feb-43b1-bea1-759f82055caa" providerId="ADAL" clId="{BE53616A-4422-4B86-A89C-168533EE88D0}" dt="2026-01-20T09:16:02.317" v="100" actId="478"/>
          <ac:picMkLst>
            <pc:docMk/>
            <pc:sldMk cId="3559079022" sldId="2147481120"/>
            <ac:picMk id="8" creationId="{2A378C1A-2B43-7471-333A-D34517526013}"/>
          </ac:picMkLst>
        </pc:picChg>
        <pc:picChg chg="add mod">
          <ac:chgData name="Sakuma, Miku" userId="adea91f9-2feb-43b1-bea1-759f82055caa" providerId="ADAL" clId="{BE53616A-4422-4B86-A89C-168533EE88D0}" dt="2026-01-20T10:02:03.401" v="124" actId="1076"/>
          <ac:picMkLst>
            <pc:docMk/>
            <pc:sldMk cId="3559079022" sldId="2147481120"/>
            <ac:picMk id="8" creationId="{4CEEFE23-D2F1-B4CB-E39A-7B9ACE3342BD}"/>
          </ac:picMkLst>
        </pc:picChg>
      </pc:sldChg>
      <pc:sldChg chg="modSp mod">
        <pc:chgData name="Sakuma, Miku" userId="adea91f9-2feb-43b1-bea1-759f82055caa" providerId="ADAL" clId="{BE53616A-4422-4B86-A89C-168533EE88D0}" dt="2026-01-20T09:13:03.451" v="38" actId="20577"/>
        <pc:sldMkLst>
          <pc:docMk/>
          <pc:sldMk cId="967700991" sldId="2147481121"/>
        </pc:sldMkLst>
        <pc:spChg chg="mod">
          <ac:chgData name="Sakuma, Miku" userId="adea91f9-2feb-43b1-bea1-759f82055caa" providerId="ADAL" clId="{BE53616A-4422-4B86-A89C-168533EE88D0}" dt="2026-01-20T09:13:03.451" v="38" actId="20577"/>
          <ac:spMkLst>
            <pc:docMk/>
            <pc:sldMk cId="967700991" sldId="2147481121"/>
            <ac:spMk id="10" creationId="{09E33B29-C744-C850-BD2C-1A560F77744B}"/>
          </ac:spMkLst>
        </pc:spChg>
      </pc:sldChg>
      <pc:sldChg chg="modSp mod">
        <pc:chgData name="Sakuma, Miku" userId="adea91f9-2feb-43b1-bea1-759f82055caa" providerId="ADAL" clId="{BE53616A-4422-4B86-A89C-168533EE88D0}" dt="2026-01-20T09:12:48.269" v="36" actId="20577"/>
        <pc:sldMkLst>
          <pc:docMk/>
          <pc:sldMk cId="1275907505" sldId="2147481128"/>
        </pc:sldMkLst>
        <pc:spChg chg="mod">
          <ac:chgData name="Sakuma, Miku" userId="adea91f9-2feb-43b1-bea1-759f82055caa" providerId="ADAL" clId="{BE53616A-4422-4B86-A89C-168533EE88D0}" dt="2026-01-20T09:12:48.269" v="36" actId="20577"/>
          <ac:spMkLst>
            <pc:docMk/>
            <pc:sldMk cId="1275907505" sldId="2147481128"/>
            <ac:spMk id="9" creationId="{0FFDB14B-71FC-14F1-FD1E-EDCFD7B288D5}"/>
          </ac:spMkLst>
        </pc:spChg>
      </pc:sldChg>
      <pc:sldChg chg="modSp mod">
        <pc:chgData name="Sakuma, Miku" userId="adea91f9-2feb-43b1-bea1-759f82055caa" providerId="ADAL" clId="{BE53616A-4422-4B86-A89C-168533EE88D0}" dt="2026-01-20T09:17:04.291" v="105"/>
        <pc:sldMkLst>
          <pc:docMk/>
          <pc:sldMk cId="2727364166" sldId="2147481130"/>
        </pc:sldMkLst>
        <pc:spChg chg="mod">
          <ac:chgData name="Sakuma, Miku" userId="adea91f9-2feb-43b1-bea1-759f82055caa" providerId="ADAL" clId="{BE53616A-4422-4B86-A89C-168533EE88D0}" dt="2026-01-20T09:17:04.291" v="105"/>
          <ac:spMkLst>
            <pc:docMk/>
            <pc:sldMk cId="2727364166" sldId="2147481130"/>
            <ac:spMk id="1322" creationId="{03138EA8-9FF6-C03B-045E-2D16B3E4F196}"/>
          </ac:spMkLst>
        </pc:spChg>
      </pc:sldChg>
      <pc:sldChg chg="modSp mod">
        <pc:chgData name="Sakuma, Miku" userId="adea91f9-2feb-43b1-bea1-759f82055caa" providerId="ADAL" clId="{BE53616A-4422-4B86-A89C-168533EE88D0}" dt="2026-01-20T09:04:32.002" v="6" actId="20577"/>
        <pc:sldMkLst>
          <pc:docMk/>
          <pc:sldMk cId="2083592687" sldId="2147481131"/>
        </pc:sldMkLst>
        <pc:spChg chg="mod">
          <ac:chgData name="Sakuma, Miku" userId="adea91f9-2feb-43b1-bea1-759f82055caa" providerId="ADAL" clId="{BE53616A-4422-4B86-A89C-168533EE88D0}" dt="2026-01-20T09:04:32.002" v="6" actId="20577"/>
          <ac:spMkLst>
            <pc:docMk/>
            <pc:sldMk cId="2083592687" sldId="2147481131"/>
            <ac:spMk id="16" creationId="{BC87BF23-0E84-39A6-E889-C47928C63004}"/>
          </ac:spMkLst>
        </pc:spChg>
      </pc:sldChg>
      <pc:sldChg chg="del">
        <pc:chgData name="Sakuma, Miku" userId="adea91f9-2feb-43b1-bea1-759f82055caa" providerId="ADAL" clId="{BE53616A-4422-4B86-A89C-168533EE88D0}" dt="2026-01-20T09:07:16.200" v="7" actId="47"/>
        <pc:sldMkLst>
          <pc:docMk/>
          <pc:sldMk cId="4033308770" sldId="2147481132"/>
        </pc:sldMkLst>
      </pc:sldChg>
      <pc:sldChg chg="modSp mod">
        <pc:chgData name="Sakuma, Miku" userId="adea91f9-2feb-43b1-bea1-759f82055caa" providerId="ADAL" clId="{BE53616A-4422-4B86-A89C-168533EE88D0}" dt="2026-01-20T09:09:19.582" v="31"/>
        <pc:sldMkLst>
          <pc:docMk/>
          <pc:sldMk cId="2818620276" sldId="2147481148"/>
        </pc:sldMkLst>
        <pc:spChg chg="mod">
          <ac:chgData name="Sakuma, Miku" userId="adea91f9-2feb-43b1-bea1-759f82055caa" providerId="ADAL" clId="{BE53616A-4422-4B86-A89C-168533EE88D0}" dt="2026-01-20T09:09:19.582" v="31"/>
          <ac:spMkLst>
            <pc:docMk/>
            <pc:sldMk cId="2818620276" sldId="2147481148"/>
            <ac:spMk id="16" creationId="{0B73CDDC-8A3C-459D-B3C1-A791813F2C8F}"/>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DEA3044-264B-43B8-AE89-5D3FE0275F8C}" type="doc">
      <dgm:prSet loTypeId="urn:microsoft.com/office/officeart/2005/8/layout/hChevron3" loCatId="process" qsTypeId="urn:microsoft.com/office/officeart/2005/8/quickstyle/simple1" qsCatId="simple" csTypeId="urn:microsoft.com/office/officeart/2005/8/colors/accent1_2" csCatId="accent1" phldr="1"/>
      <dgm:spPr/>
    </dgm:pt>
    <dgm:pt modelId="{DBA8E877-6F03-4193-8DE4-373023366042}">
      <dgm:prSet phldrT="[テキスト]" custT="1"/>
      <dgm:spPr>
        <a:solidFill>
          <a:srgbClr val="DDE5FB"/>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アクティビティ（具体的な取組）</a:t>
          </a:r>
        </a:p>
      </dgm:t>
    </dgm:pt>
    <dgm:pt modelId="{4967A3B9-8D6D-4667-B259-1B8FB1489ADF}" type="parTrans" cxnId="{BD96530E-1EF4-4B40-963D-4391A3575DB8}">
      <dgm:prSet/>
      <dgm:spPr/>
      <dgm:t>
        <a:bodyPr/>
        <a:lstStyle/>
        <a:p>
          <a:pPr algn="l"/>
          <a:endParaRPr kumimoji="1" lang="ja-JP" altLang="en-US" b="1"/>
        </a:p>
      </dgm:t>
    </dgm:pt>
    <dgm:pt modelId="{7A416DF9-DDA7-41A1-ABB1-9A7A2A52AA4B}" type="sibTrans" cxnId="{BD96530E-1EF4-4B40-963D-4391A3575DB8}">
      <dgm:prSet/>
      <dgm:spPr/>
      <dgm:t>
        <a:bodyPr/>
        <a:lstStyle/>
        <a:p>
          <a:pPr algn="l"/>
          <a:endParaRPr kumimoji="1" lang="ja-JP" altLang="en-US" b="1"/>
        </a:p>
      </dgm:t>
    </dgm:pt>
    <dgm:pt modelId="{022F9B94-3BC3-43A0-821D-C7E5942279EA}">
      <dgm:prSet phldrT="[テキスト]" custT="1"/>
      <dgm:spPr>
        <a:solidFill>
          <a:srgbClr val="BFCEF7"/>
        </a:solidFill>
        <a:ln w="3175">
          <a:solidFill>
            <a:schemeClr val="tx1"/>
          </a:solidFill>
        </a:ln>
      </dgm:spPr>
      <dgm:t>
        <a:bodyPr/>
        <a:lstStyle/>
        <a:p>
          <a:pPr algn="l"/>
          <a:r>
            <a:rPr kumimoji="1" lang="ja-JP" altLang="en-US" sz="900" b="1">
              <a:solidFill>
                <a:schemeClr val="tx1"/>
              </a:solidFill>
              <a:latin typeface="Meiryo UI" panose="020B0604030504040204" pitchFamily="50" charset="-128"/>
              <a:ea typeface="Meiryo UI" panose="020B0604030504040204" pitchFamily="50" charset="-128"/>
            </a:rPr>
            <a:t>アウトプット（実施結果）</a:t>
          </a:r>
        </a:p>
      </dgm:t>
    </dgm:pt>
    <dgm:pt modelId="{4B97F83A-D738-4D21-9FB9-A1C8EAAC914E}" type="parTrans" cxnId="{29FCA208-0C4A-4BC6-B637-5513C2679048}">
      <dgm:prSet/>
      <dgm:spPr/>
      <dgm:t>
        <a:bodyPr/>
        <a:lstStyle/>
        <a:p>
          <a:pPr algn="l"/>
          <a:endParaRPr kumimoji="1" lang="ja-JP" altLang="en-US" b="1"/>
        </a:p>
      </dgm:t>
    </dgm:pt>
    <dgm:pt modelId="{5E1DA956-84A8-4C38-9AE9-52B5FEF693CB}" type="sibTrans" cxnId="{29FCA208-0C4A-4BC6-B637-5513C2679048}">
      <dgm:prSet/>
      <dgm:spPr/>
      <dgm:t>
        <a:bodyPr/>
        <a:lstStyle/>
        <a:p>
          <a:pPr algn="l"/>
          <a:endParaRPr kumimoji="1" lang="ja-JP" altLang="en-US" b="1"/>
        </a:p>
      </dgm:t>
    </dgm:pt>
    <dgm:pt modelId="{E5B51A9E-E6B2-4D24-BE52-DD9F2A73241D}">
      <dgm:prSet phldrT="[テキスト]" custT="1"/>
      <dgm:spPr>
        <a:solidFill>
          <a:srgbClr val="BFCEF7"/>
        </a:solidFill>
        <a:ln w="3175">
          <a:solidFill>
            <a:schemeClr val="tx1"/>
          </a:solidFill>
        </a:ln>
      </dgm:spPr>
      <dgm:t>
        <a:bodyPr/>
        <a:lstStyle/>
        <a:p>
          <a:pPr marL="0" lvl="0" indent="0" algn="l" defTabSz="400050">
            <a:lnSpc>
              <a:spcPct val="90000"/>
            </a:lnSpc>
            <a:spcBef>
              <a:spcPct val="0"/>
            </a:spcBef>
            <a:spcAft>
              <a:spcPct val="35000"/>
            </a:spcAft>
            <a:buNone/>
          </a:pPr>
          <a:r>
            <a:rPr kumimoji="1" lang="ja-JP" altLang="en-US" sz="900" b="1" kern="1200">
              <a:solidFill>
                <a:srgbClr val="000000"/>
              </a:solidFill>
              <a:latin typeface="Meiryo UI" panose="020B0604030504040204" pitchFamily="50" charset="-128"/>
              <a:ea typeface="Meiryo UI" panose="020B0604030504040204" pitchFamily="50" charset="-128"/>
              <a:cs typeface="+mn-cs"/>
            </a:rPr>
            <a:t>アウトカム（期待する効果）</a:t>
          </a:r>
          <a:endParaRPr kumimoji="1" lang="en-US" altLang="ja-JP" sz="900" b="1" kern="1200">
            <a:solidFill>
              <a:srgbClr val="000000"/>
            </a:solidFill>
            <a:latin typeface="Meiryo UI" panose="020B0604030504040204" pitchFamily="50" charset="-128"/>
            <a:ea typeface="Meiryo UI" panose="020B0604030504040204" pitchFamily="50" charset="-128"/>
            <a:cs typeface="+mn-cs"/>
          </a:endParaRPr>
        </a:p>
      </dgm:t>
    </dgm:pt>
    <dgm:pt modelId="{A9677E50-F863-4191-81CC-CED75C3C8D47}" type="parTrans" cxnId="{62E99A2F-B422-4325-B59A-3BC50ACCA7DE}">
      <dgm:prSet/>
      <dgm:spPr/>
      <dgm:t>
        <a:bodyPr/>
        <a:lstStyle/>
        <a:p>
          <a:pPr algn="l"/>
          <a:endParaRPr kumimoji="1" lang="ja-JP" altLang="en-US" b="1"/>
        </a:p>
      </dgm:t>
    </dgm:pt>
    <dgm:pt modelId="{68956E1A-B043-45A9-8778-558E54F289F3}" type="sibTrans" cxnId="{62E99A2F-B422-4325-B59A-3BC50ACCA7DE}">
      <dgm:prSet/>
      <dgm:spPr/>
      <dgm:t>
        <a:bodyPr/>
        <a:lstStyle/>
        <a:p>
          <a:pPr algn="l"/>
          <a:endParaRPr kumimoji="1" lang="ja-JP" altLang="en-US" b="1"/>
        </a:p>
      </dgm:t>
    </dgm:pt>
    <dgm:pt modelId="{FE16EE4A-713F-4B69-91AA-7DCCFC4F7D3E}">
      <dgm:prSet phldrT="[テキスト]" custT="1"/>
      <dgm:spPr>
        <a:solidFill>
          <a:srgbClr val="BFCEF7"/>
        </a:solidFill>
        <a:ln w="3175">
          <a:solidFill>
            <a:schemeClr val="tx1"/>
          </a:solidFill>
        </a:ln>
      </dgm:spPr>
      <dgm:t>
        <a:bodyPr/>
        <a:lstStyle/>
        <a:p>
          <a:pPr marL="0" lvl="0" indent="0" algn="l" defTabSz="400050">
            <a:lnSpc>
              <a:spcPct val="90000"/>
            </a:lnSpc>
            <a:spcBef>
              <a:spcPct val="0"/>
            </a:spcBef>
            <a:spcAft>
              <a:spcPct val="35000"/>
            </a:spcAft>
            <a:buNone/>
          </a:pPr>
          <a:r>
            <a:rPr kumimoji="1" lang="ja-JP" altLang="en-US" sz="900" b="1" kern="1200">
              <a:solidFill>
                <a:srgbClr val="000000"/>
              </a:solidFill>
              <a:latin typeface="Meiryo UI" panose="020B0604030504040204" pitchFamily="50" charset="-128"/>
              <a:ea typeface="Meiryo UI" panose="020B0604030504040204" pitchFamily="50" charset="-128"/>
              <a:cs typeface="+mn-cs"/>
            </a:rPr>
            <a:t>施策分野のゴール</a:t>
          </a:r>
          <a:endParaRPr kumimoji="1" lang="en-US" altLang="ja-JP" sz="900" b="1" kern="1200">
            <a:solidFill>
              <a:srgbClr val="000000"/>
            </a:solidFill>
            <a:latin typeface="Meiryo UI" panose="020B0604030504040204" pitchFamily="50" charset="-128"/>
            <a:ea typeface="Meiryo UI" panose="020B0604030504040204" pitchFamily="50" charset="-128"/>
            <a:cs typeface="+mn-cs"/>
          </a:endParaRPr>
        </a:p>
      </dgm:t>
    </dgm:pt>
    <dgm:pt modelId="{8D1488EC-9CFC-4232-9918-2B948682DBBB}" type="parTrans" cxnId="{62D9CF73-01DB-4BB2-8C6E-E97639DE2C27}">
      <dgm:prSet/>
      <dgm:spPr/>
      <dgm:t>
        <a:bodyPr/>
        <a:lstStyle/>
        <a:p>
          <a:endParaRPr kumimoji="1" lang="ja-JP" altLang="en-US"/>
        </a:p>
      </dgm:t>
    </dgm:pt>
    <dgm:pt modelId="{AB6B0BAE-533F-4EEF-8615-11B71D10E3AB}" type="sibTrans" cxnId="{62D9CF73-01DB-4BB2-8C6E-E97639DE2C27}">
      <dgm:prSet/>
      <dgm:spPr/>
      <dgm:t>
        <a:bodyPr/>
        <a:lstStyle/>
        <a:p>
          <a:endParaRPr kumimoji="1" lang="ja-JP" altLang="en-US"/>
        </a:p>
      </dgm:t>
    </dgm:pt>
    <dgm:pt modelId="{A2E99028-12AA-4D6A-953A-30D0C65BE66B}" type="pres">
      <dgm:prSet presAssocID="{8DEA3044-264B-43B8-AE89-5D3FE0275F8C}" presName="Name0" presStyleCnt="0">
        <dgm:presLayoutVars>
          <dgm:dir/>
          <dgm:resizeHandles val="exact"/>
        </dgm:presLayoutVars>
      </dgm:prSet>
      <dgm:spPr/>
    </dgm:pt>
    <dgm:pt modelId="{AFAFA012-8E34-4ECB-B536-713A806B399E}" type="pres">
      <dgm:prSet presAssocID="{DBA8E877-6F03-4193-8DE4-373023366042}" presName="parTxOnly" presStyleLbl="node1" presStyleIdx="0" presStyleCnt="4" custScaleX="88914" custScaleY="43971">
        <dgm:presLayoutVars>
          <dgm:bulletEnabled val="1"/>
        </dgm:presLayoutVars>
      </dgm:prSet>
      <dgm:spPr/>
    </dgm:pt>
    <dgm:pt modelId="{426F8565-7D48-487B-856E-146BA7871254}" type="pres">
      <dgm:prSet presAssocID="{7A416DF9-DDA7-41A1-ABB1-9A7A2A52AA4B}" presName="parSpace" presStyleCnt="0"/>
      <dgm:spPr/>
    </dgm:pt>
    <dgm:pt modelId="{99271036-9E9E-4CC0-9ECB-D08C3751E721}" type="pres">
      <dgm:prSet presAssocID="{022F9B94-3BC3-43A0-821D-C7E5942279EA}" presName="parTxOnly" presStyleLbl="node1" presStyleIdx="1" presStyleCnt="4" custScaleY="43971">
        <dgm:presLayoutVars>
          <dgm:bulletEnabled val="1"/>
        </dgm:presLayoutVars>
      </dgm:prSet>
      <dgm:spPr/>
    </dgm:pt>
    <dgm:pt modelId="{6289B3C5-C859-4B1E-82DE-6B40A3D527CB}" type="pres">
      <dgm:prSet presAssocID="{5E1DA956-84A8-4C38-9AE9-52B5FEF693CB}" presName="parSpace" presStyleCnt="0"/>
      <dgm:spPr/>
    </dgm:pt>
    <dgm:pt modelId="{860883F5-587C-4AA3-A2E7-C6E7A2E21F7E}" type="pres">
      <dgm:prSet presAssocID="{E5B51A9E-E6B2-4D24-BE52-DD9F2A73241D}" presName="parTxOnly" presStyleLbl="node1" presStyleIdx="2" presStyleCnt="4" custScaleY="43971">
        <dgm:presLayoutVars>
          <dgm:bulletEnabled val="1"/>
        </dgm:presLayoutVars>
      </dgm:prSet>
      <dgm:spPr/>
    </dgm:pt>
    <dgm:pt modelId="{3FBD04F2-17F9-457B-88CD-C6072951A9DE}" type="pres">
      <dgm:prSet presAssocID="{68956E1A-B043-45A9-8778-558E54F289F3}" presName="parSpace" presStyleCnt="0"/>
      <dgm:spPr/>
    </dgm:pt>
    <dgm:pt modelId="{A80F8EED-5684-49BC-A8A4-135DC9D8666B}" type="pres">
      <dgm:prSet presAssocID="{FE16EE4A-713F-4B69-91AA-7DCCFC4F7D3E}" presName="parTxOnly" presStyleLbl="node1" presStyleIdx="3" presStyleCnt="4" custScaleX="65573">
        <dgm:presLayoutVars>
          <dgm:bulletEnabled val="1"/>
        </dgm:presLayoutVars>
      </dgm:prSet>
      <dgm:spPr/>
    </dgm:pt>
  </dgm:ptLst>
  <dgm:cxnLst>
    <dgm:cxn modelId="{29FCA208-0C4A-4BC6-B637-5513C2679048}" srcId="{8DEA3044-264B-43B8-AE89-5D3FE0275F8C}" destId="{022F9B94-3BC3-43A0-821D-C7E5942279EA}" srcOrd="1" destOrd="0" parTransId="{4B97F83A-D738-4D21-9FB9-A1C8EAAC914E}" sibTransId="{5E1DA956-84A8-4C38-9AE9-52B5FEF693CB}"/>
    <dgm:cxn modelId="{BD96530E-1EF4-4B40-963D-4391A3575DB8}" srcId="{8DEA3044-264B-43B8-AE89-5D3FE0275F8C}" destId="{DBA8E877-6F03-4193-8DE4-373023366042}" srcOrd="0" destOrd="0" parTransId="{4967A3B9-8D6D-4667-B259-1B8FB1489ADF}" sibTransId="{7A416DF9-DDA7-41A1-ABB1-9A7A2A52AA4B}"/>
    <dgm:cxn modelId="{62E99A2F-B422-4325-B59A-3BC50ACCA7DE}" srcId="{8DEA3044-264B-43B8-AE89-5D3FE0275F8C}" destId="{E5B51A9E-E6B2-4D24-BE52-DD9F2A73241D}" srcOrd="2" destOrd="0" parTransId="{A9677E50-F863-4191-81CC-CED75C3C8D47}" sibTransId="{68956E1A-B043-45A9-8778-558E54F289F3}"/>
    <dgm:cxn modelId="{D056D636-638F-4C6C-ADE4-9AC2D908CD4A}" type="presOf" srcId="{022F9B94-3BC3-43A0-821D-C7E5942279EA}" destId="{99271036-9E9E-4CC0-9ECB-D08C3751E721}" srcOrd="0" destOrd="0" presId="urn:microsoft.com/office/officeart/2005/8/layout/hChevron3"/>
    <dgm:cxn modelId="{3FFABD5D-1D5E-4CDA-BDE1-355E344AF054}" type="presOf" srcId="{FE16EE4A-713F-4B69-91AA-7DCCFC4F7D3E}" destId="{A80F8EED-5684-49BC-A8A4-135DC9D8666B}" srcOrd="0" destOrd="0" presId="urn:microsoft.com/office/officeart/2005/8/layout/hChevron3"/>
    <dgm:cxn modelId="{3A7D6D4E-A249-4D64-901B-70D619217451}" type="presOf" srcId="{8DEA3044-264B-43B8-AE89-5D3FE0275F8C}" destId="{A2E99028-12AA-4D6A-953A-30D0C65BE66B}" srcOrd="0" destOrd="0" presId="urn:microsoft.com/office/officeart/2005/8/layout/hChevron3"/>
    <dgm:cxn modelId="{62D9CF73-01DB-4BB2-8C6E-E97639DE2C27}" srcId="{8DEA3044-264B-43B8-AE89-5D3FE0275F8C}" destId="{FE16EE4A-713F-4B69-91AA-7DCCFC4F7D3E}" srcOrd="3" destOrd="0" parTransId="{8D1488EC-9CFC-4232-9918-2B948682DBBB}" sibTransId="{AB6B0BAE-533F-4EEF-8615-11B71D10E3AB}"/>
    <dgm:cxn modelId="{F9268DB8-DFCA-42AD-8F81-771E92446BC2}" type="presOf" srcId="{E5B51A9E-E6B2-4D24-BE52-DD9F2A73241D}" destId="{860883F5-587C-4AA3-A2E7-C6E7A2E21F7E}" srcOrd="0" destOrd="0" presId="urn:microsoft.com/office/officeart/2005/8/layout/hChevron3"/>
    <dgm:cxn modelId="{A5AA4FC4-BBFF-4E70-8606-7B389E2F6ECD}" type="presOf" srcId="{DBA8E877-6F03-4193-8DE4-373023366042}" destId="{AFAFA012-8E34-4ECB-B536-713A806B399E}" srcOrd="0" destOrd="0" presId="urn:microsoft.com/office/officeart/2005/8/layout/hChevron3"/>
    <dgm:cxn modelId="{A817B988-8F74-4650-A999-E823E83F28DC}" type="presParOf" srcId="{A2E99028-12AA-4D6A-953A-30D0C65BE66B}" destId="{AFAFA012-8E34-4ECB-B536-713A806B399E}" srcOrd="0" destOrd="0" presId="urn:microsoft.com/office/officeart/2005/8/layout/hChevron3"/>
    <dgm:cxn modelId="{062199F8-9B63-452E-8557-BB5F614F413A}" type="presParOf" srcId="{A2E99028-12AA-4D6A-953A-30D0C65BE66B}" destId="{426F8565-7D48-487B-856E-146BA7871254}" srcOrd="1" destOrd="0" presId="urn:microsoft.com/office/officeart/2005/8/layout/hChevron3"/>
    <dgm:cxn modelId="{DBBFECEF-3240-41D0-A89C-EB6419DD81F8}" type="presParOf" srcId="{A2E99028-12AA-4D6A-953A-30D0C65BE66B}" destId="{99271036-9E9E-4CC0-9ECB-D08C3751E721}" srcOrd="2" destOrd="0" presId="urn:microsoft.com/office/officeart/2005/8/layout/hChevron3"/>
    <dgm:cxn modelId="{A11294DB-4029-4EF7-A24C-6716DFE8577D}" type="presParOf" srcId="{A2E99028-12AA-4D6A-953A-30D0C65BE66B}" destId="{6289B3C5-C859-4B1E-82DE-6B40A3D527CB}" srcOrd="3" destOrd="0" presId="urn:microsoft.com/office/officeart/2005/8/layout/hChevron3"/>
    <dgm:cxn modelId="{845CE488-3756-4F7A-8267-33026BC5FB42}" type="presParOf" srcId="{A2E99028-12AA-4D6A-953A-30D0C65BE66B}" destId="{860883F5-587C-4AA3-A2E7-C6E7A2E21F7E}" srcOrd="4" destOrd="0" presId="urn:microsoft.com/office/officeart/2005/8/layout/hChevron3"/>
    <dgm:cxn modelId="{CAF3B1FD-3845-42A8-BBFF-1797FBA5BFD0}" type="presParOf" srcId="{A2E99028-12AA-4D6A-953A-30D0C65BE66B}" destId="{3FBD04F2-17F9-457B-88CD-C6072951A9DE}" srcOrd="5" destOrd="0" presId="urn:microsoft.com/office/officeart/2005/8/layout/hChevron3"/>
    <dgm:cxn modelId="{B6DF34C1-70FC-4A81-88A8-BDA694C1054E}" type="presParOf" srcId="{A2E99028-12AA-4D6A-953A-30D0C65BE66B}" destId="{A80F8EED-5684-49BC-A8A4-135DC9D8666B}" srcOrd="6"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AFA012-8E34-4ECB-B536-713A806B399E}">
      <dsp:nvSpPr>
        <dsp:cNvPr id="0" name=""/>
        <dsp:cNvSpPr/>
      </dsp:nvSpPr>
      <dsp:spPr>
        <a:xfrm>
          <a:off x="2628" y="0"/>
          <a:ext cx="2470176" cy="309587"/>
        </a:xfrm>
        <a:prstGeom prst="homePlate">
          <a:avLst/>
        </a:prstGeom>
        <a:solidFill>
          <a:srgbClr val="DDE5FB"/>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8006"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アクティビティ（具体的な取組）</a:t>
          </a:r>
        </a:p>
      </dsp:txBody>
      <dsp:txXfrm>
        <a:off x="2628" y="0"/>
        <a:ext cx="2392779" cy="309587"/>
      </dsp:txXfrm>
    </dsp:sp>
    <dsp:sp modelId="{99271036-9E9E-4CC0-9ECB-D08C3751E721}">
      <dsp:nvSpPr>
        <dsp:cNvPr id="0" name=""/>
        <dsp:cNvSpPr/>
      </dsp:nvSpPr>
      <dsp:spPr>
        <a:xfrm>
          <a:off x="1917172" y="0"/>
          <a:ext cx="2778163"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chemeClr val="tx1"/>
              </a:solidFill>
              <a:latin typeface="Meiryo UI" panose="020B0604030504040204" pitchFamily="50" charset="-128"/>
              <a:ea typeface="Meiryo UI" panose="020B0604030504040204" pitchFamily="50" charset="-128"/>
            </a:rPr>
            <a:t>アウトプット（実施結果）</a:t>
          </a:r>
        </a:p>
      </dsp:txBody>
      <dsp:txXfrm>
        <a:off x="2071966" y="0"/>
        <a:ext cx="2468576" cy="309587"/>
      </dsp:txXfrm>
    </dsp:sp>
    <dsp:sp modelId="{860883F5-587C-4AA3-A2E7-C6E7A2E21F7E}">
      <dsp:nvSpPr>
        <dsp:cNvPr id="0" name=""/>
        <dsp:cNvSpPr/>
      </dsp:nvSpPr>
      <dsp:spPr>
        <a:xfrm>
          <a:off x="4139703" y="0"/>
          <a:ext cx="2778163"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rgbClr val="000000"/>
              </a:solidFill>
              <a:latin typeface="Meiryo UI" panose="020B0604030504040204" pitchFamily="50" charset="-128"/>
              <a:ea typeface="Meiryo UI" panose="020B0604030504040204" pitchFamily="50" charset="-128"/>
              <a:cs typeface="+mn-cs"/>
            </a:rPr>
            <a:t>アウトカム（期待する効果）</a:t>
          </a:r>
          <a:endParaRPr kumimoji="1" lang="en-US" altLang="ja-JP" sz="900" b="1" kern="1200">
            <a:solidFill>
              <a:srgbClr val="000000"/>
            </a:solidFill>
            <a:latin typeface="Meiryo UI" panose="020B0604030504040204" pitchFamily="50" charset="-128"/>
            <a:ea typeface="Meiryo UI" panose="020B0604030504040204" pitchFamily="50" charset="-128"/>
            <a:cs typeface="+mn-cs"/>
          </a:endParaRPr>
        </a:p>
      </dsp:txBody>
      <dsp:txXfrm>
        <a:off x="4294497" y="0"/>
        <a:ext cx="2468576" cy="309587"/>
      </dsp:txXfrm>
    </dsp:sp>
    <dsp:sp modelId="{A80F8EED-5684-49BC-A8A4-135DC9D8666B}">
      <dsp:nvSpPr>
        <dsp:cNvPr id="0" name=""/>
        <dsp:cNvSpPr/>
      </dsp:nvSpPr>
      <dsp:spPr>
        <a:xfrm>
          <a:off x="6362234" y="0"/>
          <a:ext cx="1821725" cy="309587"/>
        </a:xfrm>
        <a:prstGeom prst="chevron">
          <a:avLst/>
        </a:prstGeom>
        <a:solidFill>
          <a:srgbClr val="BFCEF7"/>
        </a:solidFill>
        <a:ln w="3175" cap="flat" cmpd="sng" algn="ctr">
          <a:solidFill>
            <a:schemeClr val="tx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005" tIns="24003" rIns="12002" bIns="24003" numCol="1" spcCol="1270" anchor="ctr" anchorCtr="0">
          <a:noAutofit/>
        </a:bodyPr>
        <a:lstStyle/>
        <a:p>
          <a:pPr marL="0" lvl="0" indent="0" algn="l" defTabSz="400050">
            <a:lnSpc>
              <a:spcPct val="90000"/>
            </a:lnSpc>
            <a:spcBef>
              <a:spcPct val="0"/>
            </a:spcBef>
            <a:spcAft>
              <a:spcPct val="35000"/>
            </a:spcAft>
            <a:buNone/>
          </a:pPr>
          <a:r>
            <a:rPr kumimoji="1" lang="ja-JP" altLang="en-US" sz="900" b="1" kern="1200">
              <a:solidFill>
                <a:srgbClr val="000000"/>
              </a:solidFill>
              <a:latin typeface="Meiryo UI" panose="020B0604030504040204" pitchFamily="50" charset="-128"/>
              <a:ea typeface="Meiryo UI" panose="020B0604030504040204" pitchFamily="50" charset="-128"/>
              <a:cs typeface="+mn-cs"/>
            </a:rPr>
            <a:t>施策分野のゴール</a:t>
          </a:r>
          <a:endParaRPr kumimoji="1" lang="en-US" altLang="ja-JP" sz="900" b="1" kern="1200">
            <a:solidFill>
              <a:srgbClr val="000000"/>
            </a:solidFill>
            <a:latin typeface="Meiryo UI" panose="020B0604030504040204" pitchFamily="50" charset="-128"/>
            <a:ea typeface="Meiryo UI" panose="020B0604030504040204" pitchFamily="50" charset="-128"/>
            <a:cs typeface="+mn-cs"/>
          </a:endParaRPr>
        </a:p>
      </dsp:txBody>
      <dsp:txXfrm>
        <a:off x="6517028" y="0"/>
        <a:ext cx="1512138" cy="309587"/>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Relationships xmlns="http://schemas.openxmlformats.org/package/2006/relationships"><Relationship Id="rId1" Target="../theme/theme8.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 name="Rectangle 2"/>
          <p:cNvSpPr>
            <a:spLocks noGrp="1" noChangeArrowheads="1"/>
          </p:cNvSpPr>
          <p:nvPr>
            <p:ph type="hdr" sz="quarter"/>
          </p:nvPr>
        </p:nvSpPr>
        <p:spPr>
          <a:xfrm>
            <a:off x="1" y="1"/>
            <a:ext cx="2895734" cy="456993"/>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defTabSz="914265" eaLnBrk="1" hangingPunct="1">
              <a:defRPr sz="1200">
                <a:latin typeface="Arial" charset="0"/>
                <a:ea typeface="ＭＳ Ｐゴシック" pitchFamily="50" charset="-128"/>
              </a:defRPr>
            </a:lvl1pPr>
          </a:lstStyle>
          <a:p>
            <a:pPr>
              <a:defRPr/>
            </a:pPr>
            <a:endParaRPr lang="en-US" altLang="ja-JP"/>
          </a:p>
        </p:txBody>
      </p:sp>
      <p:sp>
        <p:nvSpPr>
          <p:cNvPr id="1219" name="Rectangle 3"/>
          <p:cNvSpPr>
            <a:spLocks noGrp="1" noChangeArrowheads="1"/>
          </p:cNvSpPr>
          <p:nvPr>
            <p:ph type="dt" sz="quarter" idx="1"/>
          </p:nvPr>
        </p:nvSpPr>
        <p:spPr>
          <a:xfrm>
            <a:off x="3810177" y="1"/>
            <a:ext cx="2895733" cy="456993"/>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lgn="r" defTabSz="914265" eaLnBrk="1" hangingPunct="1">
              <a:defRPr sz="1200">
                <a:latin typeface="Arial" charset="0"/>
                <a:ea typeface="ＭＳ Ｐゴシック" pitchFamily="50" charset="-128"/>
              </a:defRPr>
            </a:lvl1pPr>
          </a:lstStyle>
          <a:p>
            <a:pPr>
              <a:defRPr/>
            </a:pPr>
            <a:endParaRPr lang="en-US" altLang="ja-JP"/>
          </a:p>
        </p:txBody>
      </p:sp>
      <p:sp>
        <p:nvSpPr>
          <p:cNvPr id="1220" name="Rectangle 4"/>
          <p:cNvSpPr>
            <a:spLocks noGrp="1" noChangeArrowheads="1"/>
          </p:cNvSpPr>
          <p:nvPr>
            <p:ph type="ftr" sz="quarter" idx="2"/>
          </p:nvPr>
        </p:nvSpPr>
        <p:spPr>
          <a:xfrm>
            <a:off x="1" y="9373077"/>
            <a:ext cx="2895734" cy="456993"/>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defTabSz="914265" eaLnBrk="1" hangingPunct="1">
              <a:defRPr sz="1200">
                <a:latin typeface="Arial" charset="0"/>
                <a:ea typeface="ＭＳ Ｐゴシック" pitchFamily="50" charset="-128"/>
              </a:defRPr>
            </a:lvl1pPr>
          </a:lstStyle>
          <a:p>
            <a:pPr>
              <a:defRPr/>
            </a:pPr>
            <a:endParaRPr lang="en-US" altLang="ja-JP"/>
          </a:p>
        </p:txBody>
      </p:sp>
      <p:sp>
        <p:nvSpPr>
          <p:cNvPr id="1221" name="Rectangle 5"/>
          <p:cNvSpPr>
            <a:spLocks noGrp="1" noChangeArrowheads="1"/>
          </p:cNvSpPr>
          <p:nvPr>
            <p:ph type="sldNum" sz="quarter" idx="3"/>
          </p:nvPr>
        </p:nvSpPr>
        <p:spPr>
          <a:xfrm>
            <a:off x="3810177" y="9373077"/>
            <a:ext cx="2895733" cy="456993"/>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4B53F7E7-4D7A-4BA0-8145-D9EED7F0E647}" type="slidenum">
              <a:rPr lang="en-US" altLang="ja-JP"/>
              <a:pPr>
                <a:defRPr/>
              </a:pPr>
              <a:t>‹#›</a:t>
            </a:fld>
            <a:endParaRPr lang="en-US" altLang="ja-JP"/>
          </a:p>
        </p:txBody>
      </p:sp>
    </p:spTree>
    <p:extLst>
      <p:ext uri="{BB962C8B-B14F-4D97-AF65-F5344CB8AC3E}">
        <p14:creationId xmlns:p14="http://schemas.microsoft.com/office/powerpoint/2010/main" val="3364796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7.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1" name="Rectangle 2"/>
          <p:cNvSpPr>
            <a:spLocks noGrp="1" noChangeArrowheads="1"/>
          </p:cNvSpPr>
          <p:nvPr>
            <p:ph type="hdr" sz="quarter"/>
          </p:nvPr>
        </p:nvSpPr>
        <p:spPr>
          <a:xfrm>
            <a:off x="1" y="1"/>
            <a:ext cx="2919302" cy="493237"/>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defTabSz="914265" eaLnBrk="1" hangingPunct="1">
              <a:defRPr sz="1200">
                <a:latin typeface="Arial" charset="0"/>
                <a:ea typeface="ＭＳ Ｐゴシック" pitchFamily="50" charset="-128"/>
              </a:defRPr>
            </a:lvl1pPr>
          </a:lstStyle>
          <a:p>
            <a:pPr>
              <a:defRPr/>
            </a:pPr>
            <a:endParaRPr lang="en-US" altLang="ja-JP"/>
          </a:p>
        </p:txBody>
      </p:sp>
      <p:sp>
        <p:nvSpPr>
          <p:cNvPr id="1212" name="Rectangle 3"/>
          <p:cNvSpPr>
            <a:spLocks noGrp="1" noChangeArrowheads="1"/>
          </p:cNvSpPr>
          <p:nvPr>
            <p:ph type="dt" idx="1"/>
          </p:nvPr>
        </p:nvSpPr>
        <p:spPr>
          <a:xfrm>
            <a:off x="3814891" y="1"/>
            <a:ext cx="2919302" cy="493237"/>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lvl1pPr algn="r" defTabSz="914265" eaLnBrk="1" hangingPunct="1">
              <a:defRPr sz="1200">
                <a:latin typeface="Arial" charset="0"/>
                <a:ea typeface="ＭＳ Ｐゴシック" pitchFamily="50" charset="-128"/>
              </a:defRPr>
            </a:lvl1pPr>
          </a:lstStyle>
          <a:p>
            <a:pPr>
              <a:defRPr/>
            </a:pPr>
            <a:endParaRPr lang="en-US" altLang="ja-JP"/>
          </a:p>
        </p:txBody>
      </p:sp>
      <p:sp>
        <p:nvSpPr>
          <p:cNvPr id="1213" name="Rectangle 4"/>
          <p:cNvSpPr>
            <a:spLocks noGrp="1" noRot="1" noChangeAspect="1" noChangeArrowheads="1" noTextEdit="1"/>
          </p:cNvSpPr>
          <p:nvPr>
            <p:ph type="sldImg" idx="2"/>
          </p:nvPr>
        </p:nvSpPr>
        <p:spPr>
          <a:xfrm>
            <a:off x="900113" y="739775"/>
            <a:ext cx="4933950" cy="3700463"/>
          </a:xfrm>
          <a:prstGeom prst="rect">
            <a:avLst/>
          </a:prstGeom>
          <a:noFill/>
          <a:ln w="9525">
            <a:solidFill>
              <a:srgbClr val="000000"/>
            </a:solidFill>
            <a:miter lim="800000"/>
            <a:headEnd/>
            <a:tailEnd/>
          </a:ln>
        </p:spPr>
      </p:sp>
      <p:sp>
        <p:nvSpPr>
          <p:cNvPr id="1214" name="Rectangle 5"/>
          <p:cNvSpPr>
            <a:spLocks noGrp="1" noChangeArrowheads="1"/>
          </p:cNvSpPr>
          <p:nvPr>
            <p:ph type="body" sz="quarter" idx="3"/>
          </p:nvPr>
        </p:nvSpPr>
        <p:spPr>
          <a:xfrm>
            <a:off x="672477" y="4686539"/>
            <a:ext cx="5390810" cy="4440707"/>
          </a:xfrm>
          <a:prstGeom prst="rect">
            <a:avLst/>
          </a:prstGeom>
          <a:noFill/>
          <a:ln w="9525">
            <a:noFill/>
            <a:miter lim="800000"/>
            <a:headEnd/>
            <a:tailEnd/>
          </a:ln>
          <a:effectLst/>
        </p:spPr>
        <p:txBody>
          <a:bodyPr vert="horz" wrap="square" lIns="91418" tIns="45709" rIns="91418" bIns="45709"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215" name="Rectangle 6"/>
          <p:cNvSpPr>
            <a:spLocks noGrp="1" noChangeArrowheads="1"/>
          </p:cNvSpPr>
          <p:nvPr>
            <p:ph type="ftr" sz="quarter" idx="4"/>
          </p:nvPr>
        </p:nvSpPr>
        <p:spPr>
          <a:xfrm>
            <a:off x="1" y="9371501"/>
            <a:ext cx="2919302" cy="493236"/>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defTabSz="914265" eaLnBrk="1" hangingPunct="1">
              <a:defRPr sz="1200">
                <a:latin typeface="Arial" charset="0"/>
                <a:ea typeface="ＭＳ Ｐゴシック" pitchFamily="50" charset="-128"/>
              </a:defRPr>
            </a:lvl1pPr>
          </a:lstStyle>
          <a:p>
            <a:pPr>
              <a:defRPr/>
            </a:pPr>
            <a:endParaRPr lang="en-US" altLang="ja-JP"/>
          </a:p>
        </p:txBody>
      </p:sp>
      <p:sp>
        <p:nvSpPr>
          <p:cNvPr id="1216" name="Rectangle 7"/>
          <p:cNvSpPr>
            <a:spLocks noGrp="1" noChangeArrowheads="1"/>
          </p:cNvSpPr>
          <p:nvPr>
            <p:ph type="sldNum" sz="quarter" idx="5"/>
          </p:nvPr>
        </p:nvSpPr>
        <p:spPr>
          <a:xfrm>
            <a:off x="3814891" y="9371501"/>
            <a:ext cx="2919302" cy="493236"/>
          </a:xfrm>
          <a:prstGeom prst="rect">
            <a:avLst/>
          </a:prstGeom>
          <a:noFill/>
          <a:ln w="9525">
            <a:noFill/>
            <a:miter lim="800000"/>
            <a:headEnd/>
            <a:tailEnd/>
          </a:ln>
          <a:effectLst/>
        </p:spPr>
        <p:txBody>
          <a:bodyPr vert="horz" wrap="square" lIns="91418" tIns="45709" rIns="91418" bIns="45709" numCol="1" anchor="b" anchorCtr="0" compatLnSpc="1">
            <a:prstTxWarp prst="textNoShape">
              <a:avLst/>
            </a:prstTxWarp>
          </a:bodyPr>
          <a:lstStyle>
            <a:lvl1pPr algn="r" defTabSz="914265" eaLnBrk="1" hangingPunct="1">
              <a:defRPr sz="1200"/>
            </a:lvl1pPr>
          </a:lstStyle>
          <a:p>
            <a:pPr>
              <a:defRPr/>
            </a:pPr>
            <a:fld id="{6CB5B19B-2A7B-4820-A495-7EA32EFCEBE8}" type="slidenum">
              <a:rPr lang="en-US" altLang="ja-JP"/>
              <a:pPr>
                <a:defRPr/>
              </a:pPr>
              <a:t>‹#›</a:t>
            </a:fld>
            <a:endParaRPr lang="en-US" altLang="ja-JP"/>
          </a:p>
        </p:txBody>
      </p:sp>
    </p:spTree>
    <p:extLst>
      <p:ext uri="{BB962C8B-B14F-4D97-AF65-F5344CB8AC3E}">
        <p14:creationId xmlns:p14="http://schemas.microsoft.com/office/powerpoint/2010/main" val="28348193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31254-F431-AD08-EB92-68A3DDD45F8C}"/>
            </a:ext>
          </a:extLst>
        </p:cNvPr>
        <p:cNvGrpSpPr/>
        <p:nvPr/>
      </p:nvGrpSpPr>
      <p:grpSpPr>
        <a:xfrm>
          <a:off x="0" y="0"/>
          <a:ext cx="0" cy="0"/>
          <a:chOff x="0" y="0"/>
          <a:chExt cx="0" cy="0"/>
        </a:xfrm>
      </p:grpSpPr>
      <p:sp>
        <p:nvSpPr>
          <p:cNvPr id="1238" name="Rectangle 7">
            <a:extLst>
              <a:ext uri="{FF2B5EF4-FFF2-40B4-BE49-F238E27FC236}">
                <a16:creationId xmlns:a16="http://schemas.microsoft.com/office/drawing/2014/main" id="{07DD7696-9ABE-48CB-24A7-368346A8CBB4}"/>
              </a:ext>
            </a:extLst>
          </p:cNvPr>
          <p:cNvSpPr>
            <a:spLocks noGrp="1" noChangeArrowheads="1"/>
          </p:cNvSpPr>
          <p:nvPr>
            <p:ph type="sldNum" sz="quarter" idx="5"/>
          </p:nvPr>
        </p:nvSpPr>
        <p:spPr>
          <a:noFill/>
          <a:ln/>
        </p:spPr>
        <p:txBody>
          <a:bodyPr/>
          <a:lstStyle>
            <a:lvl1pPr defTabSz="92341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3821" indent="-286085" defTabSz="92341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4339" indent="-228868" defTabSz="92341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2073" indent="-228868" defTabSz="92341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9808" indent="-228868" defTabSz="92341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7544"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5281"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33015"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90751"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2</a:t>
            </a:fld>
            <a:endParaRPr lang="en-US" altLang="ja-JP">
              <a:solidFill>
                <a:srgbClr val="000000"/>
              </a:solidFill>
              <a:ea typeface="ＭＳ Ｐゴシック" panose="020B0600070205080204" pitchFamily="50" charset="-128"/>
            </a:endParaRPr>
          </a:p>
        </p:txBody>
      </p:sp>
      <p:sp>
        <p:nvSpPr>
          <p:cNvPr id="1239" name="Rectangle 2">
            <a:extLst>
              <a:ext uri="{FF2B5EF4-FFF2-40B4-BE49-F238E27FC236}">
                <a16:creationId xmlns:a16="http://schemas.microsoft.com/office/drawing/2014/main" id="{C273AEDD-A6C4-D142-E5BE-E940BEF06A10}"/>
              </a:ext>
            </a:extLst>
          </p:cNvPr>
          <p:cNvSpPr>
            <a:spLocks noGrp="1" noRot="1" noChangeAspect="1" noChangeArrowheads="1" noTextEdit="1"/>
          </p:cNvSpPr>
          <p:nvPr>
            <p:ph type="sldImg"/>
          </p:nvPr>
        </p:nvSpPr>
        <p:spPr>
          <a:ln/>
        </p:spPr>
      </p:sp>
      <p:sp>
        <p:nvSpPr>
          <p:cNvPr id="1240" name="Rectangle 3">
            <a:extLst>
              <a:ext uri="{FF2B5EF4-FFF2-40B4-BE49-F238E27FC236}">
                <a16:creationId xmlns:a16="http://schemas.microsoft.com/office/drawing/2014/main" id="{3BD12392-166B-296C-58F0-D09264D10EC8}"/>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701064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76AA5-F675-0C01-5D97-57AC5F67F2C2}"/>
            </a:ext>
          </a:extLst>
        </p:cNvPr>
        <p:cNvGrpSpPr/>
        <p:nvPr/>
      </p:nvGrpSpPr>
      <p:grpSpPr>
        <a:xfrm>
          <a:off x="0" y="0"/>
          <a:ext cx="0" cy="0"/>
          <a:chOff x="0" y="0"/>
          <a:chExt cx="0" cy="0"/>
        </a:xfrm>
      </p:grpSpPr>
      <p:sp>
        <p:nvSpPr>
          <p:cNvPr id="1412" name="Rectangle 7">
            <a:extLst>
              <a:ext uri="{FF2B5EF4-FFF2-40B4-BE49-F238E27FC236}">
                <a16:creationId xmlns:a16="http://schemas.microsoft.com/office/drawing/2014/main" id="{C0DFD322-0A9B-DBAC-C818-6DD8814C634B}"/>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11</a:t>
            </a:fld>
            <a:endParaRPr lang="en-US" altLang="ja-JP">
              <a:solidFill>
                <a:srgbClr val="000000"/>
              </a:solidFill>
              <a:ea typeface="ＭＳ Ｐゴシック" panose="020B0600070205080204" pitchFamily="50" charset="-128"/>
            </a:endParaRPr>
          </a:p>
        </p:txBody>
      </p:sp>
      <p:sp>
        <p:nvSpPr>
          <p:cNvPr id="1413" name="Rectangle 2">
            <a:extLst>
              <a:ext uri="{FF2B5EF4-FFF2-40B4-BE49-F238E27FC236}">
                <a16:creationId xmlns:a16="http://schemas.microsoft.com/office/drawing/2014/main" id="{08393BD9-F778-8572-CEA1-BDDA74B69B65}"/>
              </a:ext>
            </a:extLst>
          </p:cNvPr>
          <p:cNvSpPr>
            <a:spLocks noGrp="1" noRot="1" noChangeAspect="1" noChangeArrowheads="1" noTextEdit="1"/>
          </p:cNvSpPr>
          <p:nvPr>
            <p:ph type="sldImg"/>
          </p:nvPr>
        </p:nvSpPr>
        <p:spPr>
          <a:ln/>
        </p:spPr>
      </p:sp>
      <p:sp>
        <p:nvSpPr>
          <p:cNvPr id="1414" name="Rectangle 3">
            <a:extLst>
              <a:ext uri="{FF2B5EF4-FFF2-40B4-BE49-F238E27FC236}">
                <a16:creationId xmlns:a16="http://schemas.microsoft.com/office/drawing/2014/main" id="{0DDBAFE0-FF60-860B-ED40-21EF4634B692}"/>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38342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EF0559-5B31-AD0E-1044-FF562494E3B1}"/>
            </a:ext>
          </a:extLst>
        </p:cNvPr>
        <p:cNvGrpSpPr/>
        <p:nvPr/>
      </p:nvGrpSpPr>
      <p:grpSpPr>
        <a:xfrm>
          <a:off x="0" y="0"/>
          <a:ext cx="0" cy="0"/>
          <a:chOff x="0" y="0"/>
          <a:chExt cx="0" cy="0"/>
        </a:xfrm>
      </p:grpSpPr>
      <p:sp>
        <p:nvSpPr>
          <p:cNvPr id="1412" name="Rectangle 7">
            <a:extLst>
              <a:ext uri="{FF2B5EF4-FFF2-40B4-BE49-F238E27FC236}">
                <a16:creationId xmlns:a16="http://schemas.microsoft.com/office/drawing/2014/main" id="{4606694C-B331-58CF-9F7E-114C2D48E9F9}"/>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12</a:t>
            </a:fld>
            <a:endParaRPr lang="en-US" altLang="ja-JP">
              <a:solidFill>
                <a:srgbClr val="000000"/>
              </a:solidFill>
              <a:ea typeface="ＭＳ Ｐゴシック" panose="020B0600070205080204" pitchFamily="50" charset="-128"/>
            </a:endParaRPr>
          </a:p>
        </p:txBody>
      </p:sp>
      <p:sp>
        <p:nvSpPr>
          <p:cNvPr id="1413" name="Rectangle 2">
            <a:extLst>
              <a:ext uri="{FF2B5EF4-FFF2-40B4-BE49-F238E27FC236}">
                <a16:creationId xmlns:a16="http://schemas.microsoft.com/office/drawing/2014/main" id="{7EDA2202-0732-0349-0FEE-E0ABDDD1A9F9}"/>
              </a:ext>
            </a:extLst>
          </p:cNvPr>
          <p:cNvSpPr>
            <a:spLocks noGrp="1" noRot="1" noChangeAspect="1" noChangeArrowheads="1" noTextEdit="1"/>
          </p:cNvSpPr>
          <p:nvPr>
            <p:ph type="sldImg"/>
          </p:nvPr>
        </p:nvSpPr>
        <p:spPr>
          <a:ln/>
        </p:spPr>
      </p:sp>
      <p:sp>
        <p:nvSpPr>
          <p:cNvPr id="1414" name="Rectangle 3">
            <a:extLst>
              <a:ext uri="{FF2B5EF4-FFF2-40B4-BE49-F238E27FC236}">
                <a16:creationId xmlns:a16="http://schemas.microsoft.com/office/drawing/2014/main" id="{297C930D-D1A8-F576-2FDD-E085E3B37237}"/>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752549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B80A7-45C2-1A3A-5F39-F9B16A26341D}"/>
            </a:ext>
          </a:extLst>
        </p:cNvPr>
        <p:cNvGrpSpPr/>
        <p:nvPr/>
      </p:nvGrpSpPr>
      <p:grpSpPr>
        <a:xfrm>
          <a:off x="0" y="0"/>
          <a:ext cx="0" cy="0"/>
          <a:chOff x="0" y="0"/>
          <a:chExt cx="0" cy="0"/>
        </a:xfrm>
      </p:grpSpPr>
      <p:sp>
        <p:nvSpPr>
          <p:cNvPr id="1445" name="Rectangle 7">
            <a:extLst>
              <a:ext uri="{FF2B5EF4-FFF2-40B4-BE49-F238E27FC236}">
                <a16:creationId xmlns:a16="http://schemas.microsoft.com/office/drawing/2014/main" id="{116E5095-9D49-B5B5-E28C-15542040A40C}"/>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13</a:t>
            </a:fld>
            <a:endParaRPr lang="en-US" altLang="ja-JP">
              <a:solidFill>
                <a:srgbClr val="000000"/>
              </a:solidFill>
              <a:ea typeface="ＭＳ Ｐゴシック" panose="020B0600070205080204" pitchFamily="50" charset="-128"/>
            </a:endParaRPr>
          </a:p>
        </p:txBody>
      </p:sp>
      <p:sp>
        <p:nvSpPr>
          <p:cNvPr id="1446" name="Rectangle 2">
            <a:extLst>
              <a:ext uri="{FF2B5EF4-FFF2-40B4-BE49-F238E27FC236}">
                <a16:creationId xmlns:a16="http://schemas.microsoft.com/office/drawing/2014/main" id="{2BF0D296-1A3D-50CF-5BAF-7B3691146316}"/>
              </a:ext>
            </a:extLst>
          </p:cNvPr>
          <p:cNvSpPr>
            <a:spLocks noGrp="1" noRot="1" noChangeAspect="1" noChangeArrowheads="1" noTextEdit="1"/>
          </p:cNvSpPr>
          <p:nvPr>
            <p:ph type="sldImg"/>
          </p:nvPr>
        </p:nvSpPr>
        <p:spPr>
          <a:ln/>
        </p:spPr>
      </p:sp>
      <p:sp>
        <p:nvSpPr>
          <p:cNvPr id="1447" name="Rectangle 3">
            <a:extLst>
              <a:ext uri="{FF2B5EF4-FFF2-40B4-BE49-F238E27FC236}">
                <a16:creationId xmlns:a16="http://schemas.microsoft.com/office/drawing/2014/main" id="{E0189F06-1F78-8276-ACAC-B1331613C770}"/>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812634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3D330-800D-D12E-62E4-11511B0A02C5}"/>
            </a:ext>
          </a:extLst>
        </p:cNvPr>
        <p:cNvGrpSpPr/>
        <p:nvPr/>
      </p:nvGrpSpPr>
      <p:grpSpPr>
        <a:xfrm>
          <a:off x="0" y="0"/>
          <a:ext cx="0" cy="0"/>
          <a:chOff x="0" y="0"/>
          <a:chExt cx="0" cy="0"/>
        </a:xfrm>
      </p:grpSpPr>
      <p:sp>
        <p:nvSpPr>
          <p:cNvPr id="1445" name="Rectangle 7">
            <a:extLst>
              <a:ext uri="{FF2B5EF4-FFF2-40B4-BE49-F238E27FC236}">
                <a16:creationId xmlns:a16="http://schemas.microsoft.com/office/drawing/2014/main" id="{045CE669-A18F-2516-ACD4-4782A09C8EB5}"/>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14</a:t>
            </a:fld>
            <a:endParaRPr lang="en-US" altLang="ja-JP">
              <a:solidFill>
                <a:srgbClr val="000000"/>
              </a:solidFill>
              <a:ea typeface="ＭＳ Ｐゴシック" panose="020B0600070205080204" pitchFamily="50" charset="-128"/>
            </a:endParaRPr>
          </a:p>
        </p:txBody>
      </p:sp>
      <p:sp>
        <p:nvSpPr>
          <p:cNvPr id="1446" name="Rectangle 2">
            <a:extLst>
              <a:ext uri="{FF2B5EF4-FFF2-40B4-BE49-F238E27FC236}">
                <a16:creationId xmlns:a16="http://schemas.microsoft.com/office/drawing/2014/main" id="{0B193F7C-ADFB-1614-2AC6-8AC0CB40B2FF}"/>
              </a:ext>
            </a:extLst>
          </p:cNvPr>
          <p:cNvSpPr>
            <a:spLocks noGrp="1" noRot="1" noChangeAspect="1" noChangeArrowheads="1" noTextEdit="1"/>
          </p:cNvSpPr>
          <p:nvPr>
            <p:ph type="sldImg"/>
          </p:nvPr>
        </p:nvSpPr>
        <p:spPr>
          <a:ln/>
        </p:spPr>
      </p:sp>
      <p:sp>
        <p:nvSpPr>
          <p:cNvPr id="1447" name="Rectangle 3">
            <a:extLst>
              <a:ext uri="{FF2B5EF4-FFF2-40B4-BE49-F238E27FC236}">
                <a16:creationId xmlns:a16="http://schemas.microsoft.com/office/drawing/2014/main" id="{7ACBF141-CF40-E727-19F1-54F4C5FA3063}"/>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2715360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FBFD7-FF02-B212-29CE-59D6691FC764}"/>
            </a:ext>
          </a:extLst>
        </p:cNvPr>
        <p:cNvGrpSpPr/>
        <p:nvPr/>
      </p:nvGrpSpPr>
      <p:grpSpPr>
        <a:xfrm>
          <a:off x="0" y="0"/>
          <a:ext cx="0" cy="0"/>
          <a:chOff x="0" y="0"/>
          <a:chExt cx="0" cy="0"/>
        </a:xfrm>
      </p:grpSpPr>
      <p:sp>
        <p:nvSpPr>
          <p:cNvPr id="1327" name="Rectangle 7">
            <a:extLst>
              <a:ext uri="{FF2B5EF4-FFF2-40B4-BE49-F238E27FC236}">
                <a16:creationId xmlns:a16="http://schemas.microsoft.com/office/drawing/2014/main" id="{06FF35D9-ACB2-13A9-ECF9-8CD226374DBC}"/>
              </a:ext>
            </a:extLst>
          </p:cNvPr>
          <p:cNvSpPr>
            <a:spLocks noGrp="1" noChangeArrowheads="1"/>
          </p:cNvSpPr>
          <p:nvPr>
            <p:ph type="sldNum" sz="quarter" idx="5"/>
          </p:nvPr>
        </p:nvSpPr>
        <p:spPr>
          <a:noFill/>
          <a:ln/>
        </p:spPr>
        <p:txBody>
          <a:bodyPr/>
          <a:lstStyle>
            <a:lvl1pPr defTabSz="91545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7406" indent="-283618" defTabSz="91545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4468" indent="-226893" defTabSz="91545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8255" indent="-226893" defTabSz="91545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2043" indent="-226893" defTabSz="91545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831"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619"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3406"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7193"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15</a:t>
            </a:fld>
            <a:endParaRPr lang="en-US" altLang="ja-JP">
              <a:solidFill>
                <a:srgbClr val="000000"/>
              </a:solidFill>
              <a:ea typeface="ＭＳ Ｐゴシック" panose="020B0600070205080204" pitchFamily="50" charset="-128"/>
            </a:endParaRPr>
          </a:p>
        </p:txBody>
      </p:sp>
      <p:sp>
        <p:nvSpPr>
          <p:cNvPr id="1328" name="Rectangle 2">
            <a:extLst>
              <a:ext uri="{FF2B5EF4-FFF2-40B4-BE49-F238E27FC236}">
                <a16:creationId xmlns:a16="http://schemas.microsoft.com/office/drawing/2014/main" id="{03AF186B-745F-9873-D411-6197AD028712}"/>
              </a:ext>
            </a:extLst>
          </p:cNvPr>
          <p:cNvSpPr>
            <a:spLocks noGrp="1" noRot="1" noChangeAspect="1" noChangeArrowheads="1" noTextEdit="1"/>
          </p:cNvSpPr>
          <p:nvPr>
            <p:ph type="sldImg"/>
          </p:nvPr>
        </p:nvSpPr>
        <p:spPr>
          <a:ln/>
        </p:spPr>
      </p:sp>
      <p:sp>
        <p:nvSpPr>
          <p:cNvPr id="1329" name="Rectangle 3">
            <a:extLst>
              <a:ext uri="{FF2B5EF4-FFF2-40B4-BE49-F238E27FC236}">
                <a16:creationId xmlns:a16="http://schemas.microsoft.com/office/drawing/2014/main" id="{1C54BA51-28A9-6766-A17D-63E39F247A6C}"/>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468181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61156-0CC2-9A45-4F43-8BFE48564183}"/>
            </a:ext>
          </a:extLst>
        </p:cNvPr>
        <p:cNvGrpSpPr/>
        <p:nvPr/>
      </p:nvGrpSpPr>
      <p:grpSpPr>
        <a:xfrm>
          <a:off x="0" y="0"/>
          <a:ext cx="0" cy="0"/>
          <a:chOff x="0" y="0"/>
          <a:chExt cx="0" cy="0"/>
        </a:xfrm>
      </p:grpSpPr>
      <p:sp>
        <p:nvSpPr>
          <p:cNvPr id="1343" name="Rectangle 7">
            <a:extLst>
              <a:ext uri="{FF2B5EF4-FFF2-40B4-BE49-F238E27FC236}">
                <a16:creationId xmlns:a16="http://schemas.microsoft.com/office/drawing/2014/main" id="{9F114FBA-7951-059A-3AAD-D6A98BA5EFEA}"/>
              </a:ext>
            </a:extLst>
          </p:cNvPr>
          <p:cNvSpPr>
            <a:spLocks noGrp="1" noChangeArrowheads="1"/>
          </p:cNvSpPr>
          <p:nvPr>
            <p:ph type="sldNum" sz="quarter" idx="5"/>
          </p:nvPr>
        </p:nvSpPr>
        <p:spPr>
          <a:noFill/>
          <a:ln/>
        </p:spPr>
        <p:txBody>
          <a:bodyPr/>
          <a:lstStyle>
            <a:lvl1pPr defTabSz="915453">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37406" indent="-283618" defTabSz="91545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34468" indent="-226893" defTabSz="91545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88255" indent="-226893" defTabSz="91545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42043" indent="-226893" defTabSz="91545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95831"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49619"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03406"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57193" indent="-226893" defTabSz="91545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16</a:t>
            </a:fld>
            <a:endParaRPr lang="en-US" altLang="ja-JP">
              <a:solidFill>
                <a:srgbClr val="000000"/>
              </a:solidFill>
              <a:ea typeface="ＭＳ Ｐゴシック" panose="020B0600070205080204" pitchFamily="50" charset="-128"/>
            </a:endParaRPr>
          </a:p>
        </p:txBody>
      </p:sp>
      <p:sp>
        <p:nvSpPr>
          <p:cNvPr id="1344" name="Rectangle 2">
            <a:extLst>
              <a:ext uri="{FF2B5EF4-FFF2-40B4-BE49-F238E27FC236}">
                <a16:creationId xmlns:a16="http://schemas.microsoft.com/office/drawing/2014/main" id="{A1DC3DA7-38EA-F7C0-2A59-55B1E6E09C2D}"/>
              </a:ext>
            </a:extLst>
          </p:cNvPr>
          <p:cNvSpPr>
            <a:spLocks noGrp="1" noRot="1" noChangeAspect="1" noChangeArrowheads="1" noTextEdit="1"/>
          </p:cNvSpPr>
          <p:nvPr>
            <p:ph type="sldImg"/>
          </p:nvPr>
        </p:nvSpPr>
        <p:spPr>
          <a:ln/>
        </p:spPr>
      </p:sp>
      <p:sp>
        <p:nvSpPr>
          <p:cNvPr id="1345" name="Rectangle 3">
            <a:extLst>
              <a:ext uri="{FF2B5EF4-FFF2-40B4-BE49-F238E27FC236}">
                <a16:creationId xmlns:a16="http://schemas.microsoft.com/office/drawing/2014/main" id="{93B87F9F-4B63-2496-B223-8935A4B6E32B}"/>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7513753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17</a:t>
            </a:fld>
            <a:endParaRPr lang="en-US" altLang="ja-JP">
              <a:solidFill>
                <a:srgbClr val="000000"/>
              </a:solidFill>
              <a:ea typeface="ＭＳ Ｐゴシック" panose="020B0600070205080204" pitchFamily="50" charset="-128"/>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2060985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18</a:t>
            </a:fld>
            <a:endParaRPr lang="en-US" altLang="ja-JP">
              <a:solidFill>
                <a:srgbClr val="000000"/>
              </a:solidFill>
              <a:ea typeface="ＭＳ Ｐゴシック" panose="020B0600070205080204" pitchFamily="50" charset="-128"/>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4186022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8" name="Rectangle 7"/>
          <p:cNvSpPr>
            <a:spLocks noGrp="1" noChangeArrowheads="1"/>
          </p:cNvSpPr>
          <p:nvPr>
            <p:ph type="sldNum" sz="quarter" idx="5"/>
          </p:nvPr>
        </p:nvSpPr>
        <p:spPr>
          <a:noFill/>
          <a:ln/>
        </p:spPr>
        <p:txBody>
          <a:bodyPr/>
          <a:lstStyle>
            <a:lvl1pPr defTabSz="92341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3821" indent="-286085" defTabSz="92341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4339" indent="-228868" defTabSz="92341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2073" indent="-228868" defTabSz="92341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9808" indent="-228868" defTabSz="92341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7544"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5281"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33015"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90751" indent="-228868" defTabSz="92341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3</a:t>
            </a:fld>
            <a:endParaRPr lang="en-US" altLang="ja-JP">
              <a:solidFill>
                <a:srgbClr val="000000"/>
              </a:solidFill>
              <a:ea typeface="ＭＳ Ｐゴシック" panose="020B0600070205080204" pitchFamily="50" charset="-128"/>
            </a:endParaRPr>
          </a:p>
        </p:txBody>
      </p:sp>
      <p:sp>
        <p:nvSpPr>
          <p:cNvPr id="1239" name="Rectangle 2"/>
          <p:cNvSpPr>
            <a:spLocks noGrp="1" noRot="1" noChangeAspect="1" noChangeArrowheads="1" noTextEdit="1"/>
          </p:cNvSpPr>
          <p:nvPr>
            <p:ph type="sldImg"/>
          </p:nvPr>
        </p:nvSpPr>
        <p:spPr>
          <a:ln/>
        </p:spPr>
      </p:sp>
      <p:sp>
        <p:nvSpPr>
          <p:cNvPr id="124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437784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4</a:t>
            </a:fld>
            <a:endParaRPr lang="en-US" altLang="ja-JP">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988691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888D22-E9A8-A146-BE01-D74DB151B0E9}"/>
            </a:ext>
          </a:extLst>
        </p:cNvPr>
        <p:cNvGrpSpPr/>
        <p:nvPr/>
      </p:nvGrpSpPr>
      <p:grpSpPr>
        <a:xfrm>
          <a:off x="0" y="0"/>
          <a:ext cx="0" cy="0"/>
          <a:chOff x="0" y="0"/>
          <a:chExt cx="0" cy="0"/>
        </a:xfrm>
      </p:grpSpPr>
      <p:sp>
        <p:nvSpPr>
          <p:cNvPr id="1412" name="Rectangle 7">
            <a:extLst>
              <a:ext uri="{FF2B5EF4-FFF2-40B4-BE49-F238E27FC236}">
                <a16:creationId xmlns:a16="http://schemas.microsoft.com/office/drawing/2014/main" id="{5F2A3D46-D33D-29E0-2DCD-62AB150B95C6}"/>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5</a:t>
            </a:fld>
            <a:endParaRPr lang="en-US" altLang="ja-JP">
              <a:solidFill>
                <a:srgbClr val="000000"/>
              </a:solidFill>
              <a:ea typeface="ＭＳ Ｐゴシック" panose="020B0600070205080204" pitchFamily="50" charset="-128"/>
            </a:endParaRPr>
          </a:p>
        </p:txBody>
      </p:sp>
      <p:sp>
        <p:nvSpPr>
          <p:cNvPr id="1413" name="Rectangle 2">
            <a:extLst>
              <a:ext uri="{FF2B5EF4-FFF2-40B4-BE49-F238E27FC236}">
                <a16:creationId xmlns:a16="http://schemas.microsoft.com/office/drawing/2014/main" id="{320EEC28-4B1A-ABDD-643B-BCF134DE4E43}"/>
              </a:ext>
            </a:extLst>
          </p:cNvPr>
          <p:cNvSpPr>
            <a:spLocks noGrp="1" noRot="1" noChangeAspect="1" noChangeArrowheads="1" noTextEdit="1"/>
          </p:cNvSpPr>
          <p:nvPr>
            <p:ph type="sldImg"/>
          </p:nvPr>
        </p:nvSpPr>
        <p:spPr>
          <a:ln/>
        </p:spPr>
      </p:sp>
      <p:sp>
        <p:nvSpPr>
          <p:cNvPr id="1414" name="Rectangle 3">
            <a:extLst>
              <a:ext uri="{FF2B5EF4-FFF2-40B4-BE49-F238E27FC236}">
                <a16:creationId xmlns:a16="http://schemas.microsoft.com/office/drawing/2014/main" id="{68559D46-B3E4-7878-1CA2-94F6A1C1676F}"/>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2738378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F37EB-19E5-238F-B0A9-1A0B9882444F}"/>
            </a:ext>
          </a:extLst>
        </p:cNvPr>
        <p:cNvGrpSpPr/>
        <p:nvPr/>
      </p:nvGrpSpPr>
      <p:grpSpPr>
        <a:xfrm>
          <a:off x="0" y="0"/>
          <a:ext cx="0" cy="0"/>
          <a:chOff x="0" y="0"/>
          <a:chExt cx="0" cy="0"/>
        </a:xfrm>
      </p:grpSpPr>
      <p:sp>
        <p:nvSpPr>
          <p:cNvPr id="1412" name="Rectangle 7">
            <a:extLst>
              <a:ext uri="{FF2B5EF4-FFF2-40B4-BE49-F238E27FC236}">
                <a16:creationId xmlns:a16="http://schemas.microsoft.com/office/drawing/2014/main" id="{3CA9079E-3403-FE52-CDFE-8958AE0411FA}"/>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6</a:t>
            </a:fld>
            <a:endParaRPr lang="en-US" altLang="ja-JP">
              <a:solidFill>
                <a:srgbClr val="000000"/>
              </a:solidFill>
              <a:ea typeface="ＭＳ Ｐゴシック" panose="020B0600070205080204" pitchFamily="50" charset="-128"/>
            </a:endParaRPr>
          </a:p>
        </p:txBody>
      </p:sp>
      <p:sp>
        <p:nvSpPr>
          <p:cNvPr id="1413" name="Rectangle 2">
            <a:extLst>
              <a:ext uri="{FF2B5EF4-FFF2-40B4-BE49-F238E27FC236}">
                <a16:creationId xmlns:a16="http://schemas.microsoft.com/office/drawing/2014/main" id="{73A19701-2EEB-AA37-9436-1D1B18CC9ACD}"/>
              </a:ext>
            </a:extLst>
          </p:cNvPr>
          <p:cNvSpPr>
            <a:spLocks noGrp="1" noRot="1" noChangeAspect="1" noChangeArrowheads="1" noTextEdit="1"/>
          </p:cNvSpPr>
          <p:nvPr>
            <p:ph type="sldImg"/>
          </p:nvPr>
        </p:nvSpPr>
        <p:spPr>
          <a:ln/>
        </p:spPr>
      </p:sp>
      <p:sp>
        <p:nvSpPr>
          <p:cNvPr id="1414" name="Rectangle 3">
            <a:extLst>
              <a:ext uri="{FF2B5EF4-FFF2-40B4-BE49-F238E27FC236}">
                <a16:creationId xmlns:a16="http://schemas.microsoft.com/office/drawing/2014/main" id="{92F41E27-7046-8FB2-6604-90932BF210FE}"/>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338337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2" name="Rectangle 7"/>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7</a:t>
            </a:fld>
            <a:endParaRPr lang="en-US" altLang="ja-JP">
              <a:solidFill>
                <a:srgbClr val="000000"/>
              </a:solidFill>
              <a:ea typeface="ＭＳ Ｐゴシック" panose="020B0600070205080204" pitchFamily="50" charset="-128"/>
            </a:endParaRPr>
          </a:p>
        </p:txBody>
      </p:sp>
      <p:sp>
        <p:nvSpPr>
          <p:cNvPr id="1413" name="Rectangle 2"/>
          <p:cNvSpPr>
            <a:spLocks noGrp="1" noRot="1" noChangeAspect="1" noChangeArrowheads="1" noTextEdit="1"/>
          </p:cNvSpPr>
          <p:nvPr>
            <p:ph type="sldImg"/>
          </p:nvPr>
        </p:nvSpPr>
        <p:spPr>
          <a:ln/>
        </p:spPr>
      </p:sp>
      <p:sp>
        <p:nvSpPr>
          <p:cNvPr id="1414"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9067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92017-7940-33F5-FF5F-7A25A6007FFE}"/>
            </a:ext>
          </a:extLst>
        </p:cNvPr>
        <p:cNvGrpSpPr/>
        <p:nvPr/>
      </p:nvGrpSpPr>
      <p:grpSpPr>
        <a:xfrm>
          <a:off x="0" y="0"/>
          <a:ext cx="0" cy="0"/>
          <a:chOff x="0" y="0"/>
          <a:chExt cx="0" cy="0"/>
        </a:xfrm>
      </p:grpSpPr>
      <p:sp>
        <p:nvSpPr>
          <p:cNvPr id="1421" name="Rectangle 7">
            <a:extLst>
              <a:ext uri="{FF2B5EF4-FFF2-40B4-BE49-F238E27FC236}">
                <a16:creationId xmlns:a16="http://schemas.microsoft.com/office/drawing/2014/main" id="{BED6327A-6DF0-56E5-844E-70D30A0011F9}"/>
              </a:ext>
            </a:extLst>
          </p:cNvPr>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8</a:t>
            </a:fld>
            <a:endParaRPr lang="en-US" altLang="ja-JP">
              <a:solidFill>
                <a:srgbClr val="000000"/>
              </a:solidFill>
              <a:ea typeface="ＭＳ Ｐゴシック" panose="020B0600070205080204" pitchFamily="50" charset="-128"/>
            </a:endParaRPr>
          </a:p>
        </p:txBody>
      </p:sp>
      <p:sp>
        <p:nvSpPr>
          <p:cNvPr id="1422" name="Rectangle 2">
            <a:extLst>
              <a:ext uri="{FF2B5EF4-FFF2-40B4-BE49-F238E27FC236}">
                <a16:creationId xmlns:a16="http://schemas.microsoft.com/office/drawing/2014/main" id="{D0CF3425-827E-A347-C02A-D10DD4C455F5}"/>
              </a:ext>
            </a:extLst>
          </p:cNvPr>
          <p:cNvSpPr>
            <a:spLocks noGrp="1" noRot="1" noChangeAspect="1" noChangeArrowheads="1" noTextEdit="1"/>
          </p:cNvSpPr>
          <p:nvPr>
            <p:ph type="sldImg"/>
          </p:nvPr>
        </p:nvSpPr>
        <p:spPr>
          <a:ln/>
        </p:spPr>
      </p:sp>
      <p:sp>
        <p:nvSpPr>
          <p:cNvPr id="1423" name="Rectangle 3">
            <a:extLst>
              <a:ext uri="{FF2B5EF4-FFF2-40B4-BE49-F238E27FC236}">
                <a16:creationId xmlns:a16="http://schemas.microsoft.com/office/drawing/2014/main" id="{E6B41727-3CC6-4E34-DA30-E4EF41492CE6}"/>
              </a:ext>
            </a:extLst>
          </p:cNvPr>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6431679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1" name="Rectangle 7"/>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9</a:t>
            </a:fld>
            <a:endParaRPr lang="en-US" altLang="ja-JP">
              <a:solidFill>
                <a:srgbClr val="000000"/>
              </a:solidFill>
              <a:ea typeface="ＭＳ Ｐゴシック" panose="020B0600070205080204" pitchFamily="50" charset="-128"/>
            </a:endParaRPr>
          </a:p>
        </p:txBody>
      </p:sp>
      <p:sp>
        <p:nvSpPr>
          <p:cNvPr id="1422" name="Rectangle 2"/>
          <p:cNvSpPr>
            <a:spLocks noGrp="1" noRot="1" noChangeAspect="1" noChangeArrowheads="1" noTextEdit="1"/>
          </p:cNvSpPr>
          <p:nvPr>
            <p:ph type="sldImg"/>
          </p:nvPr>
        </p:nvSpPr>
        <p:spPr>
          <a:ln/>
        </p:spPr>
      </p:sp>
      <p:sp>
        <p:nvSpPr>
          <p:cNvPr id="1423"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62013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8" name="Rectangle 7"/>
          <p:cNvSpPr>
            <a:spLocks noGrp="1" noChangeArrowheads="1"/>
          </p:cNvSpPr>
          <p:nvPr>
            <p:ph type="sldNum" sz="quarter" idx="5"/>
          </p:nvPr>
        </p:nvSpPr>
        <p:spPr>
          <a:noFill/>
          <a:ln/>
        </p:spPr>
        <p:txBody>
          <a:bodyPr/>
          <a:lstStyle>
            <a:lvl1pPr defTabSz="900776">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25582" indent="-279069" defTabSz="900776">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16278"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62789"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09302" indent="-223257" defTabSz="900776">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55813"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0232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48836"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348" indent="-223257" defTabSz="900776"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defRPr/>
            </a:pPr>
            <a:fld id="{2C1CD5F8-6ED2-4EDB-AE28-6812BB19CC1F}" type="slidenum">
              <a:rPr lang="en-US" altLang="ja-JP">
                <a:solidFill>
                  <a:srgbClr val="000000"/>
                </a:solidFill>
                <a:ea typeface="ＭＳ Ｐゴシック" panose="020B0600070205080204" pitchFamily="50" charset="-128"/>
              </a:rPr>
              <a:pPr>
                <a:spcBef>
                  <a:spcPct val="0"/>
                </a:spcBef>
                <a:defRPr/>
              </a:pPr>
              <a:t>10</a:t>
            </a:fld>
            <a:endParaRPr lang="en-US" altLang="ja-JP">
              <a:solidFill>
                <a:srgbClr val="000000"/>
              </a:solidFill>
              <a:ea typeface="ＭＳ Ｐゴシック" panose="020B0600070205080204" pitchFamily="50" charset="-128"/>
            </a:endParaRPr>
          </a:p>
        </p:txBody>
      </p:sp>
      <p:sp>
        <p:nvSpPr>
          <p:cNvPr id="1399" name="Rectangle 2"/>
          <p:cNvSpPr>
            <a:spLocks noGrp="1" noRot="1" noChangeAspect="1" noChangeArrowheads="1" noTextEdit="1"/>
          </p:cNvSpPr>
          <p:nvPr>
            <p:ph type="sldImg"/>
          </p:nvPr>
        </p:nvSpPr>
        <p:spPr>
          <a:ln/>
        </p:spPr>
      </p:sp>
      <p:sp>
        <p:nvSpPr>
          <p:cNvPr id="1400" name="Rectangle 3"/>
          <p:cNvSpPr>
            <a:spLocks noGrp="1" noChangeArrowheads="1"/>
          </p:cNvSpPr>
          <p:nvPr>
            <p:ph type="body" idx="1"/>
          </p:nvPr>
        </p:nvSpPr>
        <p:spPr>
          <a:noFill/>
          <a:ln/>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82770706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1958746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600449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2742316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1FD273-8A0E-6C8F-1930-BA13DDBCB2DA}"/>
              </a:ext>
            </a:extLst>
          </p:cNvPr>
          <p:cNvSpPr>
            <a:spLocks noGrp="1"/>
          </p:cNvSpPr>
          <p:nvPr>
            <p:ph type="ctrTitle"/>
          </p:nvPr>
        </p:nvSpPr>
        <p:spPr>
          <a:xfrm>
            <a:off x="1143000" y="1122363"/>
            <a:ext cx="6858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38CC1B5-FA19-72C0-162D-A4172344ADB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D1F287E-2525-84F0-0B61-EB0C76954543}"/>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5" name="フッター プレースホルダー 4">
            <a:extLst>
              <a:ext uri="{FF2B5EF4-FFF2-40B4-BE49-F238E27FC236}">
                <a16:creationId xmlns:a16="http://schemas.microsoft.com/office/drawing/2014/main" id="{62639C13-948B-03CA-1198-776420358E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7F08C28-D135-6A81-36AD-5C34F9293246}"/>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16802491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16A5AB-4314-2937-325C-5E4C6893FB8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923EA27-5B23-64A6-388A-DC22A446D97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116692-E5C7-3A74-307C-349D0B626974}"/>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5" name="フッター プレースホルダー 4">
            <a:extLst>
              <a:ext uri="{FF2B5EF4-FFF2-40B4-BE49-F238E27FC236}">
                <a16:creationId xmlns:a16="http://schemas.microsoft.com/office/drawing/2014/main" id="{2CD0899D-730D-9F5F-175B-D3A702409E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FAD81AA-B93B-E7D3-A579-A8ACA030B5AB}"/>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37029873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2663DF-889B-A757-6C3B-7D08DB702598}"/>
              </a:ext>
            </a:extLst>
          </p:cNvPr>
          <p:cNvSpPr>
            <a:spLocks noGrp="1"/>
          </p:cNvSpPr>
          <p:nvPr>
            <p:ph type="title"/>
          </p:nvPr>
        </p:nvSpPr>
        <p:spPr>
          <a:xfrm>
            <a:off x="623888" y="1709738"/>
            <a:ext cx="78867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EE8AFE-FE0C-238A-76A9-5F7BEFE9FA88}"/>
              </a:ext>
            </a:extLst>
          </p:cNvPr>
          <p:cNvSpPr>
            <a:spLocks noGrp="1"/>
          </p:cNvSpPr>
          <p:nvPr>
            <p:ph type="body" idx="1"/>
          </p:nvPr>
        </p:nvSpPr>
        <p:spPr>
          <a:xfrm>
            <a:off x="623888" y="4589463"/>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1805FD5-4B02-F4D6-09D6-5D8685EF8911}"/>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5" name="フッター プレースホルダー 4">
            <a:extLst>
              <a:ext uri="{FF2B5EF4-FFF2-40B4-BE49-F238E27FC236}">
                <a16:creationId xmlns:a16="http://schemas.microsoft.com/office/drawing/2014/main" id="{D2FFACBF-B39A-DFAC-4E84-B1E172A39AD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7054B9-129C-7191-B800-29B885EC2171}"/>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456413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11C8BD-AA26-5303-71B1-1D89A2DEFE9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E6CC9C3-DADB-33AE-4C66-4CB8A1C5BD1B}"/>
              </a:ext>
            </a:extLst>
          </p:cNvPr>
          <p:cNvSpPr>
            <a:spLocks noGrp="1"/>
          </p:cNvSpPr>
          <p:nvPr>
            <p:ph sz="half" idx="1"/>
          </p:nvPr>
        </p:nvSpPr>
        <p:spPr>
          <a:xfrm>
            <a:off x="62865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A578E60-3A8F-EBD1-C6D0-47A61D670561}"/>
              </a:ext>
            </a:extLst>
          </p:cNvPr>
          <p:cNvSpPr>
            <a:spLocks noGrp="1"/>
          </p:cNvSpPr>
          <p:nvPr>
            <p:ph sz="half" idx="2"/>
          </p:nvPr>
        </p:nvSpPr>
        <p:spPr>
          <a:xfrm>
            <a:off x="4648200" y="1825625"/>
            <a:ext cx="38671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414436D-500A-75DA-8D4D-30A5AF45E16C}"/>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6" name="フッター プレースホルダー 5">
            <a:extLst>
              <a:ext uri="{FF2B5EF4-FFF2-40B4-BE49-F238E27FC236}">
                <a16:creationId xmlns:a16="http://schemas.microsoft.com/office/drawing/2014/main" id="{EAD02FF6-0F01-2F7F-8F6D-DFF3B5EAFC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A7C2BE6-6027-64C3-D34B-BCF0D7ADA7F7}"/>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2569398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4EFE62-62B5-8620-1926-67F93AC1BFF5}"/>
              </a:ext>
            </a:extLst>
          </p:cNvPr>
          <p:cNvSpPr>
            <a:spLocks noGrp="1"/>
          </p:cNvSpPr>
          <p:nvPr>
            <p:ph type="title"/>
          </p:nvPr>
        </p:nvSpPr>
        <p:spPr>
          <a:xfrm>
            <a:off x="630238" y="365125"/>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C06C75C-2281-FFF6-BA17-5EB6A45FAFE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C37D5BE-69D7-E651-887B-0381E6B1186A}"/>
              </a:ext>
            </a:extLst>
          </p:cNvPr>
          <p:cNvSpPr>
            <a:spLocks noGrp="1"/>
          </p:cNvSpPr>
          <p:nvPr>
            <p:ph sz="half" idx="2"/>
          </p:nvPr>
        </p:nvSpPr>
        <p:spPr>
          <a:xfrm>
            <a:off x="630238" y="2505075"/>
            <a:ext cx="38687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EFAEE88-1786-03DA-7009-E9F52D521CA9}"/>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0A98936-4B72-92C2-2924-67FBB9DCCD96}"/>
              </a:ext>
            </a:extLst>
          </p:cNvPr>
          <p:cNvSpPr>
            <a:spLocks noGrp="1"/>
          </p:cNvSpPr>
          <p:nvPr>
            <p:ph sz="quarter" idx="4"/>
          </p:nvPr>
        </p:nvSpPr>
        <p:spPr>
          <a:xfrm>
            <a:off x="4629150" y="2505075"/>
            <a:ext cx="38877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5CBB96E-0B3A-ACBF-1D71-F107C690C7CA}"/>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8" name="フッター プレースホルダー 7">
            <a:extLst>
              <a:ext uri="{FF2B5EF4-FFF2-40B4-BE49-F238E27FC236}">
                <a16:creationId xmlns:a16="http://schemas.microsoft.com/office/drawing/2014/main" id="{4D47F938-FB78-CFED-8517-4F42573C24C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11A5E27-B346-1887-1A03-23B33FDEB420}"/>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37392842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1DAE3D-7DDF-B00C-531A-CEBC7FB5107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52997912-8CBE-D44C-CAFD-BCD975CCAC24}"/>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4" name="フッター プレースホルダー 3">
            <a:extLst>
              <a:ext uri="{FF2B5EF4-FFF2-40B4-BE49-F238E27FC236}">
                <a16:creationId xmlns:a16="http://schemas.microsoft.com/office/drawing/2014/main" id="{E692CC4F-511D-155E-22D1-D7161EEED5D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B69B3BC-232D-79C4-BCBF-F616AB1D4E7A}"/>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2212823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6D711EB-87BD-6F5C-B774-C5FFAB4F5860}"/>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3" name="フッター プレースホルダー 2">
            <a:extLst>
              <a:ext uri="{FF2B5EF4-FFF2-40B4-BE49-F238E27FC236}">
                <a16:creationId xmlns:a16="http://schemas.microsoft.com/office/drawing/2014/main" id="{5717A8D6-347D-FC9B-5A64-B955FEE1547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DC7439A-A38F-56B0-E203-39C770E5A821}"/>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25494849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744527-6EE8-54DB-EC05-522FCF771D07}"/>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7E85C4-A2E6-F382-1CD4-B471B769057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009CA0A-FC5C-057B-435C-85151648678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747B1DE-9BB6-00AB-5167-481F21534A2B}"/>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6" name="フッター プレースホルダー 5">
            <a:extLst>
              <a:ext uri="{FF2B5EF4-FFF2-40B4-BE49-F238E27FC236}">
                <a16:creationId xmlns:a16="http://schemas.microsoft.com/office/drawing/2014/main" id="{C6AD3542-A381-D1B6-2DB2-C5E455E2612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633EF5-1CEC-CF48-1EFF-8C6217EBFD83}"/>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2691719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20337813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494D16-C87F-3E58-2E8F-AB6C9788EE3F}"/>
              </a:ext>
            </a:extLst>
          </p:cNvPr>
          <p:cNvSpPr>
            <a:spLocks noGrp="1"/>
          </p:cNvSpPr>
          <p:nvPr>
            <p:ph type="title"/>
          </p:nvPr>
        </p:nvSpPr>
        <p:spPr>
          <a:xfrm>
            <a:off x="630238" y="457200"/>
            <a:ext cx="2949575"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324321F-193E-9CA0-E2D1-3CB2BFE8F80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A4F2396-D78D-1121-937D-60FDE90CA90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1EDBB43-568E-C1CD-A44E-1C44080B2845}"/>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6" name="フッター プレースホルダー 5">
            <a:extLst>
              <a:ext uri="{FF2B5EF4-FFF2-40B4-BE49-F238E27FC236}">
                <a16:creationId xmlns:a16="http://schemas.microsoft.com/office/drawing/2014/main" id="{0C7549E0-A385-16CE-22AF-4A9124C0EF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D1BBA7-F7F6-D5DF-DCC8-F3E617CCBD00}"/>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37411325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EA53B5-DA30-6CDB-2DFF-51A2AFACB48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2AC8517-A0E0-49F3-E328-CDF7DC15532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E5A60A-C2A8-36CA-BC72-18EE7FBDAF6D}"/>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5" name="フッター プレースホルダー 4">
            <a:extLst>
              <a:ext uri="{FF2B5EF4-FFF2-40B4-BE49-F238E27FC236}">
                <a16:creationId xmlns:a16="http://schemas.microsoft.com/office/drawing/2014/main" id="{9302EEED-C87D-A44A-39DB-CADD3E137E5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31EDC1-DA64-BF9E-01DF-35136EC3E6E7}"/>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19819411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A985EA6-1536-8353-5AA5-4E6D2C86C730}"/>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4669679-166E-7767-CB3B-10054B7507D5}"/>
              </a:ext>
            </a:extLst>
          </p:cNvPr>
          <p:cNvSpPr>
            <a:spLocks noGrp="1"/>
          </p:cNvSpPr>
          <p:nvPr>
            <p:ph type="body" orient="vert" idx="1"/>
          </p:nvPr>
        </p:nvSpPr>
        <p:spPr>
          <a:xfrm>
            <a:off x="628650" y="365125"/>
            <a:ext cx="57626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042A8C7-BC4A-6492-BDBB-350752D85A80}"/>
              </a:ext>
            </a:extLst>
          </p:cNvPr>
          <p:cNvSpPr>
            <a:spLocks noGrp="1"/>
          </p:cNvSpPr>
          <p:nvPr>
            <p:ph type="dt" sz="half" idx="10"/>
          </p:nvPr>
        </p:nvSpPr>
        <p:spPr/>
        <p:txBody>
          <a:bodyPr/>
          <a:lstStyle/>
          <a:p>
            <a:fld id="{BE71E029-FD94-48AB-8F9F-446F3A95F4E7}" type="datetimeFigureOut">
              <a:rPr kumimoji="1" lang="ja-JP" altLang="en-US" smtClean="0"/>
              <a:t>2026/1/23</a:t>
            </a:fld>
            <a:endParaRPr kumimoji="1" lang="ja-JP" altLang="en-US"/>
          </a:p>
        </p:txBody>
      </p:sp>
      <p:sp>
        <p:nvSpPr>
          <p:cNvPr id="5" name="フッター プレースホルダー 4">
            <a:extLst>
              <a:ext uri="{FF2B5EF4-FFF2-40B4-BE49-F238E27FC236}">
                <a16:creationId xmlns:a16="http://schemas.microsoft.com/office/drawing/2014/main" id="{8E0CE8C3-EFED-5B1F-C32F-9B86E3BDB3B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C8C2E4-89B0-3BF3-3E6E-64630B400C2E}"/>
              </a:ext>
            </a:extLst>
          </p:cNvPr>
          <p:cNvSpPr>
            <a:spLocks noGrp="1"/>
          </p:cNvSpPr>
          <p:nvPr>
            <p:ph type="sldNum" sz="quarter" idx="12"/>
          </p:nvPr>
        </p:nvSpPr>
        <p:spPr/>
        <p:txBody>
          <a:body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252096768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D15BD-F2C0-2052-4C31-D50B1BF1BD87}"/>
              </a:ext>
            </a:extLst>
          </p:cNvPr>
          <p:cNvSpPr>
            <a:spLocks noGrp="1"/>
          </p:cNvSpPr>
          <p:nvPr>
            <p:ph type="ctrTitle"/>
          </p:nvPr>
        </p:nvSpPr>
        <p:spPr>
          <a:xfrm>
            <a:off x="1143000" y="1122363"/>
            <a:ext cx="6858000" cy="2387600"/>
          </a:xfrm>
        </p:spPr>
        <p:txBody>
          <a:bodyPr anchor="b"/>
          <a:lstStyle>
            <a:lvl1pPr algn="ctr">
              <a:defRPr sz="6000"/>
            </a:lvl1pPr>
          </a:lstStyle>
          <a:p>
            <a:r>
              <a:rPr kumimoji="1" lang="en-US"/>
              <a:t>Click to edit Master title style</a:t>
            </a:r>
          </a:p>
        </p:txBody>
      </p:sp>
      <p:sp>
        <p:nvSpPr>
          <p:cNvPr id="3" name="Subtitle 2">
            <a:extLst>
              <a:ext uri="{FF2B5EF4-FFF2-40B4-BE49-F238E27FC236}">
                <a16:creationId xmlns:a16="http://schemas.microsoft.com/office/drawing/2014/main" id="{9A3AF593-440E-EEAA-6B2A-26FAEFE592A7}"/>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t>Click to edit Master subtitle style</a:t>
            </a:r>
          </a:p>
        </p:txBody>
      </p:sp>
      <p:sp>
        <p:nvSpPr>
          <p:cNvPr id="4" name="Date Placeholder 3">
            <a:extLst>
              <a:ext uri="{FF2B5EF4-FFF2-40B4-BE49-F238E27FC236}">
                <a16:creationId xmlns:a16="http://schemas.microsoft.com/office/drawing/2014/main" id="{CADEE07F-BE87-5301-66B2-BE156D67845A}"/>
              </a:ext>
            </a:extLst>
          </p:cNvPr>
          <p:cNvSpPr>
            <a:spLocks noGrp="1"/>
          </p:cNvSpPr>
          <p:nvPr>
            <p:ph type="dt" sz="half" idx="10"/>
          </p:nvPr>
        </p:nvSpPr>
        <p:spPr/>
        <p:txBody>
          <a:bodyPr/>
          <a:lstStyle/>
          <a:p>
            <a:pPr fontAlgn="base">
              <a:spcBef>
                <a:spcPct val="0"/>
              </a:spcBef>
              <a:spcAft>
                <a:spcPct val="0"/>
              </a:spcAft>
              <a:defRPr/>
            </a:pPr>
            <a:endParaRPr lang="ja-JP" altLang="en-US"/>
          </a:p>
        </p:txBody>
      </p:sp>
      <p:sp>
        <p:nvSpPr>
          <p:cNvPr id="5" name="Footer Placeholder 4">
            <a:extLst>
              <a:ext uri="{FF2B5EF4-FFF2-40B4-BE49-F238E27FC236}">
                <a16:creationId xmlns:a16="http://schemas.microsoft.com/office/drawing/2014/main" id="{65D1DA0C-E0A3-ABB9-4114-2500B241872A}"/>
              </a:ext>
            </a:extLst>
          </p:cNvPr>
          <p:cNvSpPr>
            <a:spLocks noGrp="1"/>
          </p:cNvSpPr>
          <p:nvPr>
            <p:ph type="ftr" sz="quarter" idx="11"/>
          </p:nvPr>
        </p:nvSpPr>
        <p:spPr/>
        <p:txBody>
          <a:bodyPr/>
          <a:lstStyle/>
          <a:p>
            <a:pPr fontAlgn="base">
              <a:spcBef>
                <a:spcPct val="0"/>
              </a:spcBef>
              <a:spcAft>
                <a:spcPct val="0"/>
              </a:spcAft>
              <a:defRPr/>
            </a:pPr>
            <a:endParaRPr lang="ja-JP" altLang="en-US"/>
          </a:p>
        </p:txBody>
      </p:sp>
      <p:sp>
        <p:nvSpPr>
          <p:cNvPr id="6" name="Slide Number Placeholder 5">
            <a:extLst>
              <a:ext uri="{FF2B5EF4-FFF2-40B4-BE49-F238E27FC236}">
                <a16:creationId xmlns:a16="http://schemas.microsoft.com/office/drawing/2014/main" id="{5F309719-5EA0-1686-874A-DE9A4673B0BF}"/>
              </a:ext>
            </a:extLst>
          </p:cNvPr>
          <p:cNvSpPr>
            <a:spLocks noGrp="1"/>
          </p:cNvSpPr>
          <p:nvPr>
            <p:ph type="sldNum" sz="quarter" idx="12"/>
          </p:nvPr>
        </p:nvSpPr>
        <p:spPr/>
        <p:txBody>
          <a:body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3594439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1031" name="Date Placeholder 2"/>
          <p:cNvSpPr>
            <a:spLocks noGrp="1"/>
          </p:cNvSpPr>
          <p:nvPr>
            <p:ph type="dt" sz="half" idx="10"/>
          </p:nvPr>
        </p:nvSpPr>
        <p:spPr>
          <a:xfrm>
            <a:off x="7258051" y="6443508"/>
            <a:ext cx="1111538" cy="115416"/>
          </a:xfrm>
          <a:prstGeom prst="rect">
            <a:avLst/>
          </a:prstGeom>
        </p:spPr>
        <p:txBody>
          <a:bodyPr/>
          <a:lstStyle>
            <a:lvl1pPr>
              <a:defRPr>
                <a:latin typeface="+mn-lt"/>
                <a:sym typeface="Trebuchet MS" panose="020B0603020202020204" pitchFamily="34" charset="0"/>
              </a:defRPr>
            </a:lvl1pPr>
          </a:lstStyle>
          <a:p>
            <a:endParaRPr lang="en-US"/>
          </a:p>
        </p:txBody>
      </p:sp>
      <p:sp>
        <p:nvSpPr>
          <p:cNvPr id="1032" name="Title 4"/>
          <p:cNvSpPr>
            <a:spLocks noGrp="1"/>
          </p:cNvSpPr>
          <p:nvPr>
            <p:ph type="title" hasCustomPrompt="1"/>
          </p:nvPr>
        </p:nvSpPr>
        <p:spPr>
          <a:xfrm>
            <a:off x="472500" y="622800"/>
            <a:ext cx="8199900" cy="353174"/>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2550" b="0" i="0" u="none" kern="1200" spc="0">
                <a:solidFill>
                  <a:schemeClr val="tx2"/>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241298574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1034" name="Title 1"/>
          <p:cNvSpPr>
            <a:spLocks noGrp="1"/>
          </p:cNvSpPr>
          <p:nvPr>
            <p:ph type="title" hasCustomPrompt="1"/>
          </p:nvPr>
        </p:nvSpPr>
        <p:spPr>
          <a:xfrm>
            <a:off x="472500" y="622800"/>
            <a:ext cx="8200013" cy="353174"/>
          </a:xfrm>
        </p:spPr>
        <p:txBody>
          <a:bodyPr/>
          <a:lstStyle>
            <a:lvl1pPr>
              <a:defRPr sz="2550"/>
            </a:lvl1pPr>
          </a:lstStyle>
          <a:p>
            <a:r>
              <a:rPr lang="en-US"/>
              <a:t>Click to add title</a:t>
            </a:r>
          </a:p>
        </p:txBody>
      </p:sp>
      <p:sp>
        <p:nvSpPr>
          <p:cNvPr id="1035" name="Text Placeholder 7"/>
          <p:cNvSpPr>
            <a:spLocks noGrp="1"/>
          </p:cNvSpPr>
          <p:nvPr>
            <p:ph type="body" sz="quarter" idx="10"/>
          </p:nvPr>
        </p:nvSpPr>
        <p:spPr>
          <a:xfrm>
            <a:off x="472050" y="2085629"/>
            <a:ext cx="8200351" cy="4089131"/>
          </a:xfrm>
        </p:spPr>
        <p:txBody>
          <a:bodyPr/>
          <a:lstStyle>
            <a:lvl1pPr>
              <a:lnSpc>
                <a:spcPct val="100000"/>
              </a:lnSpc>
              <a:spcBef>
                <a:spcPts val="0"/>
              </a:spcBef>
              <a:spcAft>
                <a:spcPts val="0"/>
              </a:spcAft>
              <a:defRPr sz="1500"/>
            </a:lvl1pPr>
            <a:lvl2pPr>
              <a:lnSpc>
                <a:spcPct val="100000"/>
              </a:lnSpc>
              <a:spcBef>
                <a:spcPts val="0"/>
              </a:spcBef>
              <a:spcAft>
                <a:spcPts val="0"/>
              </a:spcAft>
              <a:defRPr sz="1500"/>
            </a:lvl2pPr>
            <a:lvl3pPr>
              <a:lnSpc>
                <a:spcPct val="100000"/>
              </a:lnSpc>
              <a:spcBef>
                <a:spcPts val="0"/>
              </a:spcBef>
              <a:spcAft>
                <a:spcPts val="0"/>
              </a:spcAft>
              <a:defRPr sz="1500"/>
            </a:lvl3pPr>
            <a:lvl4pPr>
              <a:lnSpc>
                <a:spcPct val="100000"/>
              </a:lnSpc>
              <a:spcBef>
                <a:spcPts val="0"/>
              </a:spcBef>
              <a:spcAft>
                <a:spcPts val="0"/>
              </a:spcAft>
              <a:defRPr sz="2100"/>
            </a:lvl4pPr>
            <a:lvl5pPr>
              <a:lnSpc>
                <a:spcPct val="100000"/>
              </a:lnSpc>
              <a:spcBef>
                <a:spcPts val="0"/>
              </a:spcBef>
              <a:spcAft>
                <a:spcPts val="0"/>
              </a:spcAft>
              <a:defRPr sz="21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502985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103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38" name="Title 7"/>
          <p:cNvSpPr>
            <a:spLocks noGrp="1"/>
          </p:cNvSpPr>
          <p:nvPr>
            <p:ph type="title" hasCustomPrompt="1"/>
          </p:nvPr>
        </p:nvSpPr>
        <p:spPr>
          <a:xfrm>
            <a:off x="472500" y="622801"/>
            <a:ext cx="8200013" cy="2492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081740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1040" name="Title 1"/>
          <p:cNvSpPr>
            <a:spLocks noGrp="1"/>
          </p:cNvSpPr>
          <p:nvPr>
            <p:ph type="title" hasCustomPrompt="1"/>
          </p:nvPr>
        </p:nvSpPr>
        <p:spPr/>
        <p:txBody>
          <a:bodyPr/>
          <a:lstStyle/>
          <a:p>
            <a:r>
              <a:rPr lang="en-US"/>
              <a:t>Click to add title</a:t>
            </a:r>
          </a:p>
        </p:txBody>
      </p:sp>
      <p:sp>
        <p:nvSpPr>
          <p:cNvPr id="1041" name="Text Placeholder 5"/>
          <p:cNvSpPr>
            <a:spLocks noGrp="1"/>
          </p:cNvSpPr>
          <p:nvPr>
            <p:ph type="body" sz="quarter" idx="10"/>
          </p:nvPr>
        </p:nvSpPr>
        <p:spPr>
          <a:xfrm>
            <a:off x="472050" y="2085628"/>
            <a:ext cx="8200463"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1598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007" name="タイトル 1"/>
          <p:cNvSpPr>
            <a:spLocks noGrp="1"/>
          </p:cNvSpPr>
          <p:nvPr>
            <p:ph type="title"/>
          </p:nvPr>
        </p:nvSpPr>
        <p:spPr/>
        <p:txBody>
          <a:bodyPr/>
          <a:lstStyle/>
          <a:p>
            <a:r>
              <a:rPr lang="ja-JP" altLang="en-US"/>
              <a:t>マスタ タイトルの書式設定</a:t>
            </a:r>
          </a:p>
        </p:txBody>
      </p:sp>
      <p:sp>
        <p:nvSpPr>
          <p:cNvPr id="200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00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201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201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15105509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1031"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32" name="Copyright" hidden="1"/>
          <p:cNvSpPr txBox="1"/>
          <p:nvPr userDrawn="1"/>
        </p:nvSpPr>
        <p:spPr>
          <a:xfrm rot="16200000">
            <a:off x="6473429" y="3934616"/>
            <a:ext cx="5133975" cy="72712"/>
          </a:xfrm>
          <a:prstGeom prst="rect">
            <a:avLst/>
          </a:prstGeom>
          <a:noFill/>
        </p:spPr>
        <p:txBody>
          <a:bodyPr wrap="square" lIns="0" tIns="0" rIns="0" bIns="0" rtlCol="0" anchor="t">
            <a:spAutoFit/>
          </a:bodyPr>
          <a:lstStyle/>
          <a:p>
            <a:pPr>
              <a:lnSpc>
                <a:spcPct val="90000"/>
              </a:lnSpc>
              <a:spcAft>
                <a:spcPts val="450"/>
              </a:spcAft>
            </a:pPr>
            <a:r>
              <a:rPr lang="en-US" sz="525">
                <a:solidFill>
                  <a:schemeClr val="bg1">
                    <a:lumMod val="50000"/>
                  </a:schemeClr>
                </a:solidFill>
                <a:latin typeface="+mn-lt"/>
                <a:sym typeface="Trebuchet MS" panose="020B0603020202020204" pitchFamily="34" charset="0"/>
              </a:rPr>
              <a:t>Copyright © 2023 by Boston Consulting Group. All rights reserved.</a:t>
            </a:r>
          </a:p>
        </p:txBody>
      </p:sp>
      <p:sp>
        <p:nvSpPr>
          <p:cNvPr id="1033" name="Title 7"/>
          <p:cNvSpPr>
            <a:spLocks noGrp="1"/>
          </p:cNvSpPr>
          <p:nvPr>
            <p:ph type="title" hasCustomPrompt="1"/>
          </p:nvPr>
        </p:nvSpPr>
        <p:spPr>
          <a:xfrm>
            <a:off x="472500" y="622801"/>
            <a:ext cx="8200013" cy="2492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9105556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1210660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1032"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103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3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35" name="Rectangle 6"/>
          <p:cNvSpPr>
            <a:spLocks noGrp="1" noChangeArrowheads="1"/>
          </p:cNvSpPr>
          <p:nvPr>
            <p:ph type="sldNum" sz="quarter" idx="12"/>
          </p:nvPr>
        </p:nvSpPr>
        <p:spPr>
          <a:ln/>
        </p:spPr>
        <p:txBody>
          <a:bodyPr/>
          <a:lstStyle>
            <a:lvl1pPr>
              <a:defRPr/>
            </a:lvl1pPr>
          </a:lstStyle>
          <a:p>
            <a:pPr>
              <a:defRPr/>
            </a:pPr>
            <a:fld id="{367FCEB3-C420-400D-9DF3-AABFEA07EB20}" type="slidenum">
              <a:rPr lang="en-US" altLang="ja-JP"/>
              <a:pPr>
                <a:defRPr/>
              </a:pPr>
              <a:t>‹#›</a:t>
            </a:fld>
            <a:endParaRPr lang="en-US" altLang="ja-JP"/>
          </a:p>
        </p:txBody>
      </p:sp>
    </p:spTree>
    <p:extLst>
      <p:ext uri="{BB962C8B-B14F-4D97-AF65-F5344CB8AC3E}">
        <p14:creationId xmlns:p14="http://schemas.microsoft.com/office/powerpoint/2010/main" val="33102503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lang="ja-JP" altLang="en-US"/>
              <a:t>マスタ タイトルの書式設定</a:t>
            </a:r>
          </a:p>
        </p:txBody>
      </p:sp>
      <p:sp>
        <p:nvSpPr>
          <p:cNvPr id="103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9"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1" name="Rectangle 6"/>
          <p:cNvSpPr>
            <a:spLocks noGrp="1" noChangeArrowheads="1"/>
          </p:cNvSpPr>
          <p:nvPr>
            <p:ph type="sldNum" sz="quarter" idx="12"/>
          </p:nvPr>
        </p:nvSpPr>
        <p:spPr>
          <a:ln/>
        </p:spPr>
        <p:txBody>
          <a:bodyPr/>
          <a:lstStyle>
            <a:lvl1pPr>
              <a:defRPr/>
            </a:lvl1pPr>
          </a:lstStyle>
          <a:p>
            <a:pPr>
              <a:defRPr/>
            </a:pPr>
            <a:fld id="{ED70751B-34C4-41F7-9A42-B8AF8614956A}" type="slidenum">
              <a:rPr lang="en-US" altLang="ja-JP"/>
              <a:pPr>
                <a:defRPr/>
              </a:pPr>
              <a:t>‹#›</a:t>
            </a:fld>
            <a:endParaRPr lang="en-US" altLang="ja-JP"/>
          </a:p>
        </p:txBody>
      </p:sp>
    </p:spTree>
    <p:extLst>
      <p:ext uri="{BB962C8B-B14F-4D97-AF65-F5344CB8AC3E}">
        <p14:creationId xmlns:p14="http://schemas.microsoft.com/office/powerpoint/2010/main" val="3302496000"/>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1044"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104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4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7" name="Rectangle 6"/>
          <p:cNvSpPr>
            <a:spLocks noGrp="1" noChangeArrowheads="1"/>
          </p:cNvSpPr>
          <p:nvPr>
            <p:ph type="sldNum" sz="quarter" idx="12"/>
          </p:nvPr>
        </p:nvSpPr>
        <p:spPr>
          <a:ln/>
        </p:spPr>
        <p:txBody>
          <a:bodyPr/>
          <a:lstStyle>
            <a:lvl1pPr>
              <a:defRPr/>
            </a:lvl1pPr>
          </a:lstStyle>
          <a:p>
            <a:pPr>
              <a:defRPr/>
            </a:pPr>
            <a:fld id="{DF89F343-E9CF-4B4F-B1F2-5AE56531BE65}" type="slidenum">
              <a:rPr lang="en-US" altLang="ja-JP"/>
              <a:pPr>
                <a:defRPr/>
              </a:pPr>
              <a:t>‹#›</a:t>
            </a:fld>
            <a:endParaRPr lang="en-US" altLang="ja-JP"/>
          </a:p>
        </p:txBody>
      </p:sp>
    </p:spTree>
    <p:extLst>
      <p:ext uri="{BB962C8B-B14F-4D97-AF65-F5344CB8AC3E}">
        <p14:creationId xmlns:p14="http://schemas.microsoft.com/office/powerpoint/2010/main" val="360027763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4903015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2235282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175194256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42586903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9551306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631167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lang="ja-JP" altLang="en-US"/>
              <a:t>マスタ タイトルの書式設定</a:t>
            </a:r>
          </a:p>
        </p:txBody>
      </p:sp>
      <p:sp>
        <p:nvSpPr>
          <p:cNvPr id="108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2" name="Rectangle 6"/>
          <p:cNvSpPr>
            <a:spLocks noGrp="1" noChangeArrowheads="1"/>
          </p:cNvSpPr>
          <p:nvPr>
            <p:ph type="sldNum" sz="quarter" idx="12"/>
          </p:nvPr>
        </p:nvSpPr>
        <p:spPr>
          <a:ln/>
        </p:spPr>
        <p:txBody>
          <a:bodyPr/>
          <a:lstStyle>
            <a:lvl1pPr>
              <a:defRPr/>
            </a:lvl1pPr>
          </a:lstStyle>
          <a:p>
            <a:pPr>
              <a:defRPr/>
            </a:pPr>
            <a:fld id="{5744B9A6-F962-47BE-A435-95FB34C96498}" type="slidenum">
              <a:rPr lang="en-US" altLang="ja-JP"/>
              <a:pPr>
                <a:defRPr/>
              </a:pPr>
              <a:t>‹#›</a:t>
            </a:fld>
            <a:endParaRPr lang="en-US" altLang="ja-JP"/>
          </a:p>
        </p:txBody>
      </p:sp>
    </p:spTree>
    <p:extLst>
      <p:ext uri="{BB962C8B-B14F-4D97-AF65-F5344CB8AC3E}">
        <p14:creationId xmlns:p14="http://schemas.microsoft.com/office/powerpoint/2010/main" val="2219038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lang="ja-JP" altLang="en-US"/>
              <a:t>マスタ タイトルの書式設定</a:t>
            </a:r>
          </a:p>
        </p:txBody>
      </p:sp>
      <p:sp>
        <p:nvSpPr>
          <p:cNvPr id="1050"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5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4" name="Rectangle 6"/>
          <p:cNvSpPr>
            <a:spLocks noGrp="1" noChangeArrowheads="1"/>
          </p:cNvSpPr>
          <p:nvPr>
            <p:ph type="sldNum" sz="quarter" idx="12"/>
          </p:nvPr>
        </p:nvSpPr>
        <p:spPr>
          <a:ln/>
        </p:spPr>
        <p:txBody>
          <a:bodyPr/>
          <a:lstStyle>
            <a:lvl1pPr>
              <a:defRPr/>
            </a:lvl1pPr>
          </a:lstStyle>
          <a:p>
            <a:pPr>
              <a:defRPr/>
            </a:pPr>
            <a:fld id="{787189A7-C794-42E5-B514-19BD8B9D7F40}" type="slidenum">
              <a:rPr lang="en-US" altLang="ja-JP"/>
              <a:pPr>
                <a:defRPr/>
              </a:pPr>
              <a:t>‹#›</a:t>
            </a:fld>
            <a:endParaRPr lang="en-US" altLang="ja-JP"/>
          </a:p>
        </p:txBody>
      </p:sp>
    </p:spTree>
    <p:extLst>
      <p:ext uri="{BB962C8B-B14F-4D97-AF65-F5344CB8AC3E}">
        <p14:creationId xmlns:p14="http://schemas.microsoft.com/office/powerpoint/2010/main" val="120084440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1095"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9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8" name="Rectangle 6"/>
          <p:cNvSpPr>
            <a:spLocks noGrp="1" noChangeArrowheads="1"/>
          </p:cNvSpPr>
          <p:nvPr>
            <p:ph type="sldNum" sz="quarter" idx="12"/>
          </p:nvPr>
        </p:nvSpPr>
        <p:spPr>
          <a:ln/>
        </p:spPr>
        <p:txBody>
          <a:bodyPr/>
          <a:lstStyle>
            <a:lvl1pPr>
              <a:defRPr/>
            </a:lvl1pPr>
          </a:lstStyle>
          <a:p>
            <a:pPr>
              <a:defRPr/>
            </a:pPr>
            <a:fld id="{0271A7B6-14F3-4207-B043-8CD2B4D488D2}" type="slidenum">
              <a:rPr lang="en-US" altLang="ja-JP"/>
              <a:pPr>
                <a:defRPr/>
              </a:pPr>
              <a:t>‹#›</a:t>
            </a:fld>
            <a:endParaRPr lang="en-US" altLang="ja-JP"/>
          </a:p>
        </p:txBody>
      </p:sp>
    </p:spTree>
    <p:extLst>
      <p:ext uri="{BB962C8B-B14F-4D97-AF65-F5344CB8AC3E}">
        <p14:creationId xmlns:p14="http://schemas.microsoft.com/office/powerpoint/2010/main" val="4052380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lang="ja-JP" altLang="en-US"/>
              <a:t>マスタ タイトルの書式設定</a:t>
            </a:r>
          </a:p>
        </p:txBody>
      </p:sp>
      <p:sp>
        <p:nvSpPr>
          <p:cNvPr id="1057"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58"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1060"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3" name="Rectangle 6"/>
          <p:cNvSpPr>
            <a:spLocks noGrp="1" noChangeArrowheads="1"/>
          </p:cNvSpPr>
          <p:nvPr>
            <p:ph type="sldNum" sz="quarter" idx="12"/>
          </p:nvPr>
        </p:nvSpPr>
        <p:spPr>
          <a:ln/>
        </p:spPr>
        <p:txBody>
          <a:bodyPr/>
          <a:lstStyle>
            <a:lvl1pPr>
              <a:defRPr/>
            </a:lvl1pPr>
          </a:lstStyle>
          <a:p>
            <a:pPr>
              <a:defRPr/>
            </a:pPr>
            <a:fld id="{98D135CE-EC53-4CC2-8921-63B1DF7CEFA1}" type="slidenum">
              <a:rPr lang="en-US" altLang="ja-JP"/>
              <a:pPr>
                <a:defRPr/>
              </a:pPr>
              <a:t>‹#›</a:t>
            </a:fld>
            <a:endParaRPr lang="en-US" altLang="ja-JP"/>
          </a:p>
        </p:txBody>
      </p:sp>
    </p:spTree>
    <p:extLst>
      <p:ext uri="{BB962C8B-B14F-4D97-AF65-F5344CB8AC3E}">
        <p14:creationId xmlns:p14="http://schemas.microsoft.com/office/powerpoint/2010/main" val="1780009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lang="ja-JP" altLang="en-US"/>
              <a:t>マスタ タイトルの書式設定</a:t>
            </a:r>
          </a:p>
        </p:txBody>
      </p:sp>
      <p:sp>
        <p:nvSpPr>
          <p:cNvPr id="1066"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7C38E426-13D8-4731-800B-C6CA3BC2C743}" type="slidenum">
              <a:rPr lang="en-US" altLang="ja-JP"/>
              <a:pPr>
                <a:defRPr/>
              </a:pPr>
              <a:t>‹#›</a:t>
            </a:fld>
            <a:endParaRPr lang="en-US" altLang="ja-JP"/>
          </a:p>
        </p:txBody>
      </p:sp>
    </p:spTree>
    <p:extLst>
      <p:ext uri="{BB962C8B-B14F-4D97-AF65-F5344CB8AC3E}">
        <p14:creationId xmlns:p14="http://schemas.microsoft.com/office/powerpoint/2010/main" val="713940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1"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2" name="Rectangle 6"/>
          <p:cNvSpPr>
            <a:spLocks noGrp="1" noChangeArrowheads="1"/>
          </p:cNvSpPr>
          <p:nvPr>
            <p:ph type="sldNum" sz="quarter" idx="12"/>
          </p:nvPr>
        </p:nvSpPr>
        <p:spPr>
          <a:ln/>
        </p:spPr>
        <p:txBody>
          <a:bodyPr/>
          <a:lstStyle>
            <a:lvl1pPr>
              <a:defRPr/>
            </a:lvl1pPr>
          </a:lstStyle>
          <a:p>
            <a:pPr>
              <a:defRPr/>
            </a:pPr>
            <a:fld id="{3637AC06-2987-4D3C-B767-74FF378237D4}" type="slidenum">
              <a:rPr lang="en-US" altLang="ja-JP"/>
              <a:pPr>
                <a:defRPr/>
              </a:pPr>
              <a:t>‹#›</a:t>
            </a:fld>
            <a:endParaRPr lang="en-US" altLang="ja-JP"/>
          </a:p>
        </p:txBody>
      </p:sp>
    </p:spTree>
    <p:extLst>
      <p:ext uri="{BB962C8B-B14F-4D97-AF65-F5344CB8AC3E}">
        <p14:creationId xmlns:p14="http://schemas.microsoft.com/office/powerpoint/2010/main" val="3376456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1075"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6"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7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7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9" name="Rectangle 6"/>
          <p:cNvSpPr>
            <a:spLocks noGrp="1" noChangeArrowheads="1"/>
          </p:cNvSpPr>
          <p:nvPr>
            <p:ph type="sldNum" sz="quarter" idx="12"/>
          </p:nvPr>
        </p:nvSpPr>
        <p:spPr>
          <a:ln/>
        </p:spPr>
        <p:txBody>
          <a:bodyPr/>
          <a:lstStyle>
            <a:lvl1pPr>
              <a:defRPr/>
            </a:lvl1pPr>
          </a:lstStyle>
          <a:p>
            <a:pPr>
              <a:defRPr/>
            </a:pPr>
            <a:fld id="{148E220E-741E-4C4E-AF44-E2074EF01C6A}" type="slidenum">
              <a:rPr lang="en-US" altLang="ja-JP"/>
              <a:pPr>
                <a:defRPr/>
              </a:pPr>
              <a:t>‹#›</a:t>
            </a:fld>
            <a:endParaRPr lang="en-US" altLang="ja-JP"/>
          </a:p>
        </p:txBody>
      </p:sp>
    </p:spTree>
    <p:extLst>
      <p:ext uri="{BB962C8B-B14F-4D97-AF65-F5344CB8AC3E}">
        <p14:creationId xmlns:p14="http://schemas.microsoft.com/office/powerpoint/2010/main" val="279894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1082"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1083"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108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6" name="Rectangle 6"/>
          <p:cNvSpPr>
            <a:spLocks noGrp="1" noChangeArrowheads="1"/>
          </p:cNvSpPr>
          <p:nvPr>
            <p:ph type="sldNum" sz="quarter" idx="12"/>
          </p:nvPr>
        </p:nvSpPr>
        <p:spPr>
          <a:ln/>
        </p:spPr>
        <p:txBody>
          <a:bodyPr/>
          <a:lstStyle>
            <a:lvl1pPr>
              <a:defRPr/>
            </a:lvl1pPr>
          </a:lstStyle>
          <a:p>
            <a:pPr>
              <a:defRPr/>
            </a:pPr>
            <a:fld id="{8E1880E6-BF27-4B64-B1E8-768BD1D51DE5}" type="slidenum">
              <a:rPr lang="en-US" altLang="ja-JP"/>
              <a:pPr>
                <a:defRPr/>
              </a:pPr>
              <a:t>‹#›</a:t>
            </a:fld>
            <a:endParaRPr lang="en-US" altLang="ja-JP"/>
          </a:p>
        </p:txBody>
      </p:sp>
    </p:spTree>
    <p:extLst>
      <p:ext uri="{BB962C8B-B14F-4D97-AF65-F5344CB8AC3E}">
        <p14:creationId xmlns:p14="http://schemas.microsoft.com/office/powerpoint/2010/main" val="1828513879"/>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3.xml" Type="http://schemas.openxmlformats.org/officeDocument/2006/relationships/slideLayout"/><Relationship Id="rId2" Target="../theme/theme3.xml" Type="http://schemas.openxmlformats.org/officeDocument/2006/relationships/theme"/></Relationships>
</file>

<file path=ppt/slideMasters/_rels/slideMaster4.xml.rels><?xml version="1.0" encoding="UTF-8" standalone="yes"?><Relationships xmlns="http://schemas.openxmlformats.org/package/2006/relationships"><Relationship Id="rId1" Target="../slideLayouts/slideLayout24.xml" Type="http://schemas.openxmlformats.org/officeDocument/2006/relationships/slideLayout"/><Relationship Id="rId2" Target="../slideLayouts/slideLayout25.xml" Type="http://schemas.openxmlformats.org/officeDocument/2006/relationships/slideLayout"/><Relationship Id="rId3" Target="../slideLayouts/slideLayout26.xml" Type="http://schemas.openxmlformats.org/officeDocument/2006/relationships/slideLayout"/><Relationship Id="rId4" Target="../slideLayouts/slideLayout27.xml" Type="http://schemas.openxmlformats.org/officeDocument/2006/relationships/slideLayout"/><Relationship Id="rId5" Target="../slideLayouts/slideLayout28.xml" Type="http://schemas.openxmlformats.org/officeDocument/2006/relationships/slideLayout"/><Relationship Id="rId6" Target="../theme/theme4.xml" Type="http://schemas.openxmlformats.org/officeDocument/2006/relationships/theme"/><Relationship Id="rId7" Target="../embeddings/oleObject1.bin" Type="http://schemas.openxmlformats.org/officeDocument/2006/relationships/oleObject"/><Relationship Id="rId8" Target="../media/image1.emf" Type="http://schemas.openxmlformats.org/officeDocument/2006/relationships/image"/></Relationships>
</file>

<file path=ppt/slideMasters/_rels/slideMaster5.xml.rels><?xml version="1.0" encoding="UTF-8" standalone="yes"?><Relationships xmlns="http://schemas.openxmlformats.org/package/2006/relationships"><Relationship Id="rId1" Target="../slideLayouts/slideLayout29.xml" Type="http://schemas.openxmlformats.org/officeDocument/2006/relationships/slideLayout"/><Relationship Id="rId2" Target="../theme/theme5.xml" Type="http://schemas.openxmlformats.org/officeDocument/2006/relationships/theme"/><Relationship Id="rId3" Target="../embeddings/oleObject1.bin" Type="http://schemas.openxmlformats.org/officeDocument/2006/relationships/oleObject"/><Relationship Id="rId4" Target="../media/image1.emf" Type="http://schemas.openxmlformats.org/officeDocument/2006/relationships/image"/></Relationships>
</file>

<file path=ppt/slideMasters/_rels/slideMaster6.xml.rels><?xml version="1.0" encoding="UTF-8" standalone="yes"?><Relationships xmlns="http://schemas.openxmlformats.org/package/2006/relationships"><Relationship Id="rId1" Target="../slideLayouts/slideLayout30.xml" Type="http://schemas.openxmlformats.org/officeDocument/2006/relationships/slideLayout"/><Relationship Id="rId10" Target="../slideLayouts/slideLayout39.xml" Type="http://schemas.openxmlformats.org/officeDocument/2006/relationships/slideLayout"/><Relationship Id="rId11" Target="../slideLayouts/slideLayout40.xml" Type="http://schemas.openxmlformats.org/officeDocument/2006/relationships/slideLayout"/><Relationship Id="rId12" Target="../theme/theme6.xml" Type="http://schemas.openxmlformats.org/officeDocument/2006/relationships/theme"/><Relationship Id="rId2" Target="../slideLayouts/slideLayout31.xml" Type="http://schemas.openxmlformats.org/officeDocument/2006/relationships/slideLayout"/><Relationship Id="rId3" Target="../slideLayouts/slideLayout32.xml" Type="http://schemas.openxmlformats.org/officeDocument/2006/relationships/slideLayout"/><Relationship Id="rId4" Target="../slideLayouts/slideLayout33.xml" Type="http://schemas.openxmlformats.org/officeDocument/2006/relationships/slideLayout"/><Relationship Id="rId5" Target="../slideLayouts/slideLayout34.xml" Type="http://schemas.openxmlformats.org/officeDocument/2006/relationships/slideLayout"/><Relationship Id="rId6" Target="../slideLayouts/slideLayout35.xml" Type="http://schemas.openxmlformats.org/officeDocument/2006/relationships/slideLayout"/><Relationship Id="rId7" Target="../slideLayouts/slideLayout36.xml" Type="http://schemas.openxmlformats.org/officeDocument/2006/relationships/slideLayout"/><Relationship Id="rId8" Target="../slideLayouts/slideLayout37.xml" Type="http://schemas.openxmlformats.org/officeDocument/2006/relationships/slideLayout"/><Relationship Id="rId9" Target="../slideLayouts/slideLayout38.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04B1D10-DD9B-D563-E2CF-CE6C52223B90}"/>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052A22C-1ECB-DF1B-C9B3-78866A8CB0E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406DC1F-1E91-4785-E380-BA7CC221108B}"/>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71E029-FD94-48AB-8F9F-446F3A95F4E7}" type="datetimeFigureOut">
              <a:rPr kumimoji="1" lang="ja-JP" altLang="en-US" smtClean="0"/>
              <a:t>2026/1/23</a:t>
            </a:fld>
            <a:endParaRPr kumimoji="1" lang="ja-JP" altLang="en-US"/>
          </a:p>
        </p:txBody>
      </p:sp>
      <p:sp>
        <p:nvSpPr>
          <p:cNvPr id="5" name="フッター プレースホルダー 4">
            <a:extLst>
              <a:ext uri="{FF2B5EF4-FFF2-40B4-BE49-F238E27FC236}">
                <a16:creationId xmlns:a16="http://schemas.microsoft.com/office/drawing/2014/main" id="{0A18D0CE-8D85-2D35-1013-677CFBD8FFE6}"/>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42FDCE9-A002-F50F-91FA-0BCC3DEB1838}"/>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F4ACBDB-BB97-4777-BABF-D323E7E9E648}" type="slidenum">
              <a:rPr kumimoji="1" lang="ja-JP" altLang="en-US" smtClean="0"/>
              <a:t>‹#›</a:t>
            </a:fld>
            <a:endParaRPr kumimoji="1" lang="ja-JP" altLang="en-US"/>
          </a:p>
        </p:txBody>
      </p:sp>
    </p:spTree>
    <p:extLst>
      <p:ext uri="{BB962C8B-B14F-4D97-AF65-F5344CB8AC3E}">
        <p14:creationId xmlns:p14="http://schemas.microsoft.com/office/powerpoint/2010/main" val="705200439"/>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 name="タイトル プレースホルダー 1"/>
          <p:cNvSpPr>
            <a:spLocks noGrp="1"/>
          </p:cNvSpPr>
          <p:nvPr>
            <p:ph type="title"/>
          </p:nvPr>
        </p:nvSpPr>
        <p:spPr>
          <a:xfrm>
            <a:off x="457200" y="274638"/>
            <a:ext cx="8229600" cy="1143000"/>
          </a:xfrm>
          <a:prstGeom prst="rect">
            <a:avLst/>
          </a:prstGeom>
          <a:noFill/>
          <a:ln>
            <a:noFill/>
          </a:ln>
        </p:spPr>
        <p:txBody>
          <a:bodyPr vert="horz" wrap="square" lIns="91346" tIns="45676" rIns="91346" bIns="45676" numCol="1" anchor="ctr" anchorCtr="0" compatLnSpc="1">
            <a:prstTxWarp prst="textNoShape">
              <a:avLst/>
            </a:prstTxWarp>
          </a:bodyPr>
          <a:lstStyle/>
          <a:p>
            <a:pPr lvl="0"/>
            <a:r>
              <a:rPr lang="ja-JP" altLang="en-US"/>
              <a:t>マスター タイトルの書式設定</a:t>
            </a:r>
          </a:p>
        </p:txBody>
      </p:sp>
      <p:sp>
        <p:nvSpPr>
          <p:cNvPr id="1101" name="テキスト プレースホルダー 2"/>
          <p:cNvSpPr>
            <a:spLocks noGrp="1"/>
          </p:cNvSpPr>
          <p:nvPr>
            <p:ph type="body" idx="1"/>
          </p:nvPr>
        </p:nvSpPr>
        <p:spPr>
          <a:xfrm>
            <a:off x="457200" y="1600203"/>
            <a:ext cx="8229600" cy="4525963"/>
          </a:xfrm>
          <a:prstGeom prst="rect">
            <a:avLst/>
          </a:prstGeom>
          <a:noFill/>
          <a:ln>
            <a:noFill/>
          </a:ln>
        </p:spPr>
        <p:txBody>
          <a:bodyPr vert="horz" wrap="square" lIns="91346" tIns="45676" rIns="91346" bIns="45676"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2" name="日付プレースホルダー 3"/>
          <p:cNvSpPr>
            <a:spLocks noGrp="1"/>
          </p:cNvSpPr>
          <p:nvPr>
            <p:ph type="dt" sz="half" idx="2"/>
          </p:nvPr>
        </p:nvSpPr>
        <p:spPr>
          <a:xfrm>
            <a:off x="457200" y="6356353"/>
            <a:ext cx="2133600" cy="365125"/>
          </a:xfrm>
          <a:prstGeom prst="rect">
            <a:avLst/>
          </a:prstGeom>
        </p:spPr>
        <p:txBody>
          <a:bodyPr vert="horz" lIns="91346" tIns="45676" rIns="91346" bIns="45676" rtlCol="0" anchor="ctr"/>
          <a:lstStyle>
            <a:lvl1pPr algn="l"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3" name="フッター プレースホルダー 4"/>
          <p:cNvSpPr>
            <a:spLocks noGrp="1"/>
          </p:cNvSpPr>
          <p:nvPr>
            <p:ph type="ftr" sz="quarter" idx="3"/>
          </p:nvPr>
        </p:nvSpPr>
        <p:spPr>
          <a:xfrm>
            <a:off x="3124200" y="6356353"/>
            <a:ext cx="2895600" cy="365125"/>
          </a:xfrm>
          <a:prstGeom prst="rect">
            <a:avLst/>
          </a:prstGeom>
        </p:spPr>
        <p:txBody>
          <a:bodyPr vert="horz" lIns="91346" tIns="45676" rIns="91346" bIns="45676" rtlCol="0" anchor="ctr"/>
          <a:lstStyle>
            <a:lvl1pPr algn="ctr" eaLnBrk="1" hangingPunct="1">
              <a:defRPr sz="1108">
                <a:solidFill>
                  <a:prstClr val="black">
                    <a:tint val="75000"/>
                  </a:prstClr>
                </a:solidFill>
                <a:latin typeface="Arial" charset="0"/>
                <a:ea typeface="+mn-ea"/>
              </a:defRPr>
            </a:lvl1pPr>
          </a:lstStyle>
          <a:p>
            <a:pPr fontAlgn="base">
              <a:spcBef>
                <a:spcPct val="0"/>
              </a:spcBef>
              <a:spcAft>
                <a:spcPct val="0"/>
              </a:spcAft>
              <a:defRPr/>
            </a:pPr>
            <a:endParaRPr lang="ja-JP" altLang="en-US"/>
          </a:p>
        </p:txBody>
      </p:sp>
      <p:sp>
        <p:nvSpPr>
          <p:cNvPr id="1104" name="スライド番号プレースホルダー 5"/>
          <p:cNvSpPr>
            <a:spLocks noGrp="1"/>
          </p:cNvSpPr>
          <p:nvPr>
            <p:ph type="sldNum" sz="quarter" idx="4"/>
          </p:nvPr>
        </p:nvSpPr>
        <p:spPr>
          <a:xfrm>
            <a:off x="6553200" y="6356353"/>
            <a:ext cx="2133600" cy="365125"/>
          </a:xfrm>
          <a:prstGeom prst="rect">
            <a:avLst/>
          </a:prstGeom>
        </p:spPr>
        <p:txBody>
          <a:bodyPr vert="horz" wrap="square" lIns="91346" tIns="45676" rIns="91346" bIns="45676" numCol="1" anchor="ctr" anchorCtr="0" compatLnSpc="1">
            <a:prstTxWarp prst="textNoShape">
              <a:avLst/>
            </a:prstTxWarp>
          </a:bodyPr>
          <a:lstStyle>
            <a:lvl1pPr algn="r" eaLnBrk="1" hangingPunct="1">
              <a:defRPr sz="1108">
                <a:solidFill>
                  <a:srgbClr val="898989"/>
                </a:solidFill>
              </a:defRPr>
            </a:lvl1pPr>
          </a:lstStyle>
          <a:p>
            <a:pPr fontAlgn="base">
              <a:spcBef>
                <a:spcPct val="0"/>
              </a:spcBef>
              <a:spcAft>
                <a:spcPct val="0"/>
              </a:spcAft>
              <a:defRPr/>
            </a:pPr>
            <a:fld id="{A6A5B751-25C4-46CC-8F2B-2AFF10021099}" type="slidenum">
              <a:rPr lang="ja-JP" altLang="en-US">
                <a:latin typeface="Arial" panose="020B0604020202020204" pitchFamily="34" charset="0"/>
              </a:rPr>
              <a:pPr fontAlgn="base">
                <a:spcBef>
                  <a:spcPct val="0"/>
                </a:spcBef>
                <a:spcAft>
                  <a:spcPct val="0"/>
                </a:spcAft>
                <a:defRPr/>
              </a:pPr>
              <a:t>‹#›</a:t>
            </a:fld>
            <a:endParaRPr lang="ja-JP" altLang="en-US">
              <a:latin typeface="Arial" panose="020B0604020202020204" pitchFamily="34" charset="0"/>
            </a:endParaRPr>
          </a:p>
        </p:txBody>
      </p:sp>
    </p:spTree>
    <p:extLst>
      <p:ext uri="{BB962C8B-B14F-4D97-AF65-F5344CB8AC3E}">
        <p14:creationId xmlns:p14="http://schemas.microsoft.com/office/powerpoint/2010/main" val="4246866677"/>
      </p:ext>
    </p:extLst>
  </p:cSld>
  <p:clrMap bg1="lt1" tx1="dk1" bg2="lt2" tx2="dk2" accent1="accent1" accent2="accent2" accent3="accent3" accent4="accent4" accent5="accent5" accent6="accent6" hlink="hlink" folHlink="folHlink"/>
  <p:sldLayoutIdLst>
    <p:sldLayoutId id="2147483661"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842613" rtl="0" eaLnBrk="0" fontAlgn="base" hangingPunct="0">
        <a:spcBef>
          <a:spcPct val="0"/>
        </a:spcBef>
        <a:spcAft>
          <a:spcPct val="0"/>
        </a:spcAft>
        <a:defRPr kumimoji="1" sz="4062" kern="1200">
          <a:solidFill>
            <a:schemeClr val="tx1"/>
          </a:solidFill>
          <a:latin typeface="+mj-lt"/>
          <a:ea typeface="+mj-ea"/>
          <a:cs typeface="+mj-cs"/>
        </a:defRPr>
      </a:lvl1pPr>
      <a:lvl2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2pPr>
      <a:lvl3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3pPr>
      <a:lvl4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4pPr>
      <a:lvl5pPr algn="ctr" defTabSz="842613" rtl="0" eaLnBrk="0" fontAlgn="base" hangingPunct="0">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5pPr>
      <a:lvl6pPr marL="422039"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6pPr>
      <a:lvl7pPr marL="844078"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7pPr>
      <a:lvl8pPr marL="1266117"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8pPr>
      <a:lvl9pPr marL="1688155" algn="ctr" defTabSz="842613" rtl="0" fontAlgn="base">
        <a:spcBef>
          <a:spcPct val="0"/>
        </a:spcBef>
        <a:spcAft>
          <a:spcPct val="0"/>
        </a:spcAft>
        <a:defRPr kumimoji="1" sz="4062">
          <a:solidFill>
            <a:schemeClr val="tx1"/>
          </a:solidFill>
          <a:latin typeface="Calibri" panose="020F0502020204030204" pitchFamily="34" charset="0"/>
          <a:ea typeface="ＭＳ Ｐゴシック" panose="020B0600070205080204" pitchFamily="50" charset="-128"/>
        </a:defRPr>
      </a:lvl9pPr>
    </p:titleStyle>
    <p:bodyStyle>
      <a:lvl1pPr marL="315064" indent="-315064" algn="l" defTabSz="842613" rtl="0" eaLnBrk="0" fontAlgn="base" hangingPunct="0">
        <a:spcBef>
          <a:spcPct val="20000"/>
        </a:spcBef>
        <a:spcAft>
          <a:spcPct val="0"/>
        </a:spcAft>
        <a:buFont typeface="Arial" panose="020B0604020202020204" pitchFamily="34" charset="0"/>
        <a:buChar char="•"/>
        <a:defRPr kumimoji="1" sz="2954" kern="1200">
          <a:solidFill>
            <a:schemeClr val="tx1"/>
          </a:solidFill>
          <a:latin typeface="+mn-lt"/>
          <a:ea typeface="+mn-ea"/>
          <a:cs typeface="+mn-cs"/>
        </a:defRPr>
      </a:lvl1pPr>
      <a:lvl2pPr marL="684348" indent="-262310" algn="l" defTabSz="842613" rtl="0" eaLnBrk="0" fontAlgn="base" hangingPunct="0">
        <a:spcBef>
          <a:spcPct val="20000"/>
        </a:spcBef>
        <a:spcAft>
          <a:spcPct val="0"/>
        </a:spcAft>
        <a:buFont typeface="Arial" panose="020B0604020202020204" pitchFamily="34" charset="0"/>
        <a:buChar char="–"/>
        <a:defRPr kumimoji="1" sz="2585" kern="1200">
          <a:solidFill>
            <a:schemeClr val="tx1"/>
          </a:solidFill>
          <a:latin typeface="+mn-lt"/>
          <a:ea typeface="+mn-ea"/>
          <a:cs typeface="+mn-cs"/>
        </a:defRPr>
      </a:lvl2pPr>
      <a:lvl3pPr marL="1053632" indent="-209555" algn="l" defTabSz="842613" rtl="0" eaLnBrk="0" fontAlgn="base" hangingPunct="0">
        <a:spcBef>
          <a:spcPct val="20000"/>
        </a:spcBef>
        <a:spcAft>
          <a:spcPct val="0"/>
        </a:spcAft>
        <a:buFont typeface="Arial" panose="020B0604020202020204" pitchFamily="34" charset="0"/>
        <a:buChar char="•"/>
        <a:defRPr kumimoji="1" sz="2215" kern="1200">
          <a:solidFill>
            <a:schemeClr val="tx1"/>
          </a:solidFill>
          <a:latin typeface="+mn-lt"/>
          <a:ea typeface="+mn-ea"/>
          <a:cs typeface="+mn-cs"/>
        </a:defRPr>
      </a:lvl3pPr>
      <a:lvl4pPr marL="1474205"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4pPr>
      <a:lvl5pPr marL="1896244" indent="-209555" algn="l" defTabSz="842613" rtl="0" eaLnBrk="0" fontAlgn="base" hangingPunct="0">
        <a:spcBef>
          <a:spcPct val="20000"/>
        </a:spcBef>
        <a:spcAft>
          <a:spcPct val="0"/>
        </a:spcAft>
        <a:buFont typeface="Arial" panose="020B0604020202020204" pitchFamily="34" charset="0"/>
        <a:buChar char="»"/>
        <a:defRPr kumimoji="1" sz="1846" kern="1200">
          <a:solidFill>
            <a:schemeClr val="tx1"/>
          </a:solidFill>
          <a:latin typeface="+mn-lt"/>
          <a:ea typeface="+mn-ea"/>
          <a:cs typeface="+mn-cs"/>
        </a:defRPr>
      </a:lvl5pPr>
      <a:lvl6pPr marL="2318873"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6pPr>
      <a:lvl7pPr marL="2740485"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7pPr>
      <a:lvl8pPr marL="3162097"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8pPr>
      <a:lvl9pPr marL="3583708" indent="-210806" algn="l" defTabSz="843227" rtl="0" eaLnBrk="1" latinLnBrk="0" hangingPunct="1">
        <a:spcBef>
          <a:spcPct val="20000"/>
        </a:spcBef>
        <a:buFont typeface="Arial" pitchFamily="34" charset="0"/>
        <a:buChar char="•"/>
        <a:defRPr kumimoji="1" sz="1846" kern="1200">
          <a:solidFill>
            <a:schemeClr val="tx1"/>
          </a:solidFill>
          <a:latin typeface="+mn-lt"/>
          <a:ea typeface="+mn-ea"/>
          <a:cs typeface="+mn-cs"/>
        </a:defRPr>
      </a:lvl9pPr>
    </p:bodyStyle>
    <p:otherStyle>
      <a:defPPr>
        <a:defRPr lang="ja-JP"/>
      </a:defPPr>
      <a:lvl1pPr marL="0" algn="l" defTabSz="843227" rtl="0" eaLnBrk="1" latinLnBrk="0" hangingPunct="1">
        <a:defRPr kumimoji="1" sz="1662" kern="1200">
          <a:solidFill>
            <a:schemeClr val="tx1"/>
          </a:solidFill>
          <a:latin typeface="+mn-lt"/>
          <a:ea typeface="+mn-ea"/>
          <a:cs typeface="+mn-cs"/>
        </a:defRPr>
      </a:lvl1pPr>
      <a:lvl2pPr marL="421614" algn="l" defTabSz="843227" rtl="0" eaLnBrk="1" latinLnBrk="0" hangingPunct="1">
        <a:defRPr kumimoji="1" sz="1662" kern="1200">
          <a:solidFill>
            <a:schemeClr val="tx1"/>
          </a:solidFill>
          <a:latin typeface="+mn-lt"/>
          <a:ea typeface="+mn-ea"/>
          <a:cs typeface="+mn-cs"/>
        </a:defRPr>
      </a:lvl2pPr>
      <a:lvl3pPr marL="843227" algn="l" defTabSz="843227" rtl="0" eaLnBrk="1" latinLnBrk="0" hangingPunct="1">
        <a:defRPr kumimoji="1" sz="1662" kern="1200">
          <a:solidFill>
            <a:schemeClr val="tx1"/>
          </a:solidFill>
          <a:latin typeface="+mn-lt"/>
          <a:ea typeface="+mn-ea"/>
          <a:cs typeface="+mn-cs"/>
        </a:defRPr>
      </a:lvl3pPr>
      <a:lvl4pPr marL="1264838" algn="l" defTabSz="843227" rtl="0" eaLnBrk="1" latinLnBrk="0" hangingPunct="1">
        <a:defRPr kumimoji="1" sz="1662" kern="1200">
          <a:solidFill>
            <a:schemeClr val="tx1"/>
          </a:solidFill>
          <a:latin typeface="+mn-lt"/>
          <a:ea typeface="+mn-ea"/>
          <a:cs typeface="+mn-cs"/>
        </a:defRPr>
      </a:lvl4pPr>
      <a:lvl5pPr marL="1686453" algn="l" defTabSz="843227" rtl="0" eaLnBrk="1" latinLnBrk="0" hangingPunct="1">
        <a:defRPr kumimoji="1" sz="1662" kern="1200">
          <a:solidFill>
            <a:schemeClr val="tx1"/>
          </a:solidFill>
          <a:latin typeface="+mn-lt"/>
          <a:ea typeface="+mn-ea"/>
          <a:cs typeface="+mn-cs"/>
        </a:defRPr>
      </a:lvl5pPr>
      <a:lvl6pPr marL="2108063" algn="l" defTabSz="843227" rtl="0" eaLnBrk="1" latinLnBrk="0" hangingPunct="1">
        <a:defRPr kumimoji="1" sz="1662" kern="1200">
          <a:solidFill>
            <a:schemeClr val="tx1"/>
          </a:solidFill>
          <a:latin typeface="+mn-lt"/>
          <a:ea typeface="+mn-ea"/>
          <a:cs typeface="+mn-cs"/>
        </a:defRPr>
      </a:lvl6pPr>
      <a:lvl7pPr marL="2529676" algn="l" defTabSz="843227" rtl="0" eaLnBrk="1" latinLnBrk="0" hangingPunct="1">
        <a:defRPr kumimoji="1" sz="1662" kern="1200">
          <a:solidFill>
            <a:schemeClr val="tx1"/>
          </a:solidFill>
          <a:latin typeface="+mn-lt"/>
          <a:ea typeface="+mn-ea"/>
          <a:cs typeface="+mn-cs"/>
        </a:defRPr>
      </a:lvl7pPr>
      <a:lvl8pPr marL="2951289" algn="l" defTabSz="843227" rtl="0" eaLnBrk="1" latinLnBrk="0" hangingPunct="1">
        <a:defRPr kumimoji="1" sz="1662" kern="1200">
          <a:solidFill>
            <a:schemeClr val="tx1"/>
          </a:solidFill>
          <a:latin typeface="+mn-lt"/>
          <a:ea typeface="+mn-ea"/>
          <a:cs typeface="+mn-cs"/>
        </a:defRPr>
      </a:lvl8pPr>
      <a:lvl9pPr marL="3372906" algn="l" defTabSz="843227" rtl="0" eaLnBrk="1" latinLnBrk="0" hangingPunct="1">
        <a:defRPr kumimoji="1"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Object 1" hidden="1"/>
          <p:cNvGraphicFramePr>
            <a:graphicFrameLocks noChangeAspect="1"/>
          </p:cNvGraphicFramePr>
          <p:nvPr/>
        </p:nvGraphicFramePr>
        <p:xfrm>
          <a:off x="1192" y="1589"/>
          <a:ext cx="1190" cy="1587"/>
        </p:xfrm>
        <a:graphic>
          <a:graphicData uri="http://schemas.openxmlformats.org/presentationml/2006/ole">
            <mc:AlternateContent xmlns:mc="http://schemas.openxmlformats.org/markup-compatibility/2006">
              <mc:Choice xmlns:v="urn:schemas-microsoft-com:vml" Requires="v">
                <p:oleObj name="think-cell スライド" r:id="rId7" imgW="270" imgH="270" progId="TCLayout.ActiveDocument.1">
                  <p:embed/>
                </p:oleObj>
              </mc:Choice>
              <mc:Fallback>
                <p:oleObj name="think-cell スライド" r:id="rId7" imgW="270" imgH="270" progId="TCLayout.ActiveDocument.1">
                  <p:embed/>
                  <p:pic>
                    <p:nvPicPr>
                      <p:cNvPr id="1025" name="Object 1" hidden="1"/>
                      <p:cNvPicPr>
                        <a:picLocks noChangeAspect="1"/>
                      </p:cNvPicPr>
                      <p:nvPr/>
                    </p:nvPicPr>
                    <p:blipFill>
                      <a:blip r:embed="rId8"/>
                      <a:stretch>
                        <a:fillRect/>
                      </a:stretch>
                    </p:blipFill>
                    <p:spPr>
                      <a:xfrm>
                        <a:off x="1192" y="1589"/>
                        <a:ext cx="1190" cy="1587"/>
                      </a:xfrm>
                      <a:prstGeom prst="rect">
                        <a:avLst/>
                      </a:prstGeom>
                    </p:spPr>
                  </p:pic>
                </p:oleObj>
              </mc:Fallback>
            </mc:AlternateContent>
          </a:graphicData>
        </a:graphic>
      </p:graphicFrame>
      <p:sp>
        <p:nvSpPr>
          <p:cNvPr id="1026" name="Date Placeholder 3"/>
          <p:cNvSpPr>
            <a:spLocks noGrp="1"/>
          </p:cNvSpPr>
          <p:nvPr>
            <p:ph type="dt" sz="half" idx="2"/>
          </p:nvPr>
        </p:nvSpPr>
        <p:spPr>
          <a:xfrm>
            <a:off x="7258051" y="6443508"/>
            <a:ext cx="1111538" cy="115416"/>
          </a:xfrm>
          <a:prstGeom prst="rect">
            <a:avLst/>
          </a:prstGeom>
        </p:spPr>
        <p:txBody>
          <a:bodyPr vert="horz" wrap="square" lIns="0" tIns="0" rIns="0" bIns="0" rtlCol="0" anchor="b">
            <a:spAutoFit/>
          </a:bodyPr>
          <a:lstStyle>
            <a:lvl1pPr algn="r">
              <a:defRPr sz="750">
                <a:solidFill>
                  <a:schemeClr val="bg1">
                    <a:lumMod val="50000"/>
                  </a:schemeClr>
                </a:solidFill>
                <a:latin typeface="+mn-lt"/>
                <a:sym typeface="Trebuchet MS" panose="020B0603020202020204" pitchFamily="34" charset="0"/>
              </a:defRPr>
            </a:lvl1pPr>
          </a:lstStyle>
          <a:p>
            <a:endParaRPr lang="en-US"/>
          </a:p>
        </p:txBody>
      </p:sp>
      <p:sp>
        <p:nvSpPr>
          <p:cNvPr id="1027" name="TextBox 11"/>
          <p:cNvSpPr txBox="1"/>
          <p:nvPr userDrawn="1"/>
        </p:nvSpPr>
        <p:spPr>
          <a:xfrm>
            <a:off x="8375904" y="6443508"/>
            <a:ext cx="285750" cy="115416"/>
          </a:xfrm>
          <a:prstGeom prst="rect">
            <a:avLst/>
          </a:prstGeom>
          <a:noFill/>
        </p:spPr>
        <p:txBody>
          <a:bodyPr wrap="square" lIns="0" tIns="0" rIns="0" bIns="0" rtlCol="0" anchor="b">
            <a:spAutoFit/>
          </a:bodyPr>
          <a:lstStyle/>
          <a:p>
            <a:pPr marL="0" marR="0" indent="0" algn="r" defTabSz="685800" rtl="0" eaLnBrk="1" fontAlgn="auto" latinLnBrk="0" hangingPunct="1">
              <a:lnSpc>
                <a:spcPct val="100000"/>
              </a:lnSpc>
              <a:spcBef>
                <a:spcPts val="0"/>
              </a:spcBef>
              <a:spcAft>
                <a:spcPts val="0"/>
              </a:spcAft>
              <a:buClrTx/>
              <a:buSzTx/>
              <a:buFontTx/>
              <a:buNone/>
              <a:tabLst/>
              <a:defRPr/>
            </a:pPr>
            <a:fld id="{DFCF27A5-1A5B-48D3-A060-2758FFBB1ADD}" type="slidenum">
              <a:rPr lang="en-US" sz="750" kern="1200" smtClean="0">
                <a:solidFill>
                  <a:schemeClr val="bg1">
                    <a:lumMod val="50000"/>
                  </a:schemeClr>
                </a:solidFill>
                <a:latin typeface="+mn-lt"/>
                <a:ea typeface="+mn-ea"/>
                <a:cs typeface="+mn-cs"/>
                <a:sym typeface="Trebuchet MS" panose="020B0603020202020204" pitchFamily="34" charset="0"/>
              </a:rPr>
              <a:pPr marL="0" marR="0" indent="0" algn="r" defTabSz="685800" rtl="0" eaLnBrk="1" fontAlgn="auto" latinLnBrk="0" hangingPunct="1">
                <a:lnSpc>
                  <a:spcPct val="100000"/>
                </a:lnSpc>
                <a:spcBef>
                  <a:spcPts val="0"/>
                </a:spcBef>
                <a:spcAft>
                  <a:spcPts val="0"/>
                </a:spcAft>
                <a:buClrTx/>
                <a:buSzTx/>
                <a:buFontTx/>
                <a:buNone/>
                <a:tabLst/>
                <a:defRPr/>
              </a:pPr>
              <a:t>‹#›</a:t>
            </a:fld>
            <a:endParaRPr lang="en-US" sz="750" kern="1200">
              <a:solidFill>
                <a:schemeClr val="bg1">
                  <a:lumMod val="50000"/>
                </a:schemeClr>
              </a:solidFill>
              <a:latin typeface="+mn-lt"/>
              <a:ea typeface="+mn-ea"/>
              <a:cs typeface="+mn-cs"/>
              <a:sym typeface="Trebuchet MS" panose="020B0603020202020204" pitchFamily="34" charset="0"/>
            </a:endParaRPr>
          </a:p>
        </p:txBody>
      </p:sp>
      <p:sp>
        <p:nvSpPr>
          <p:cNvPr id="1028" name="Title Placeholder 1"/>
          <p:cNvSpPr>
            <a:spLocks noGrp="1"/>
          </p:cNvSpPr>
          <p:nvPr>
            <p:ph type="title"/>
          </p:nvPr>
        </p:nvSpPr>
        <p:spPr>
          <a:xfrm>
            <a:off x="472500" y="622801"/>
            <a:ext cx="8200013" cy="249299"/>
          </a:xfrm>
          <a:prstGeom prst="rect">
            <a:avLst/>
          </a:prstGeom>
        </p:spPr>
        <p:txBody>
          <a:bodyPr vert="horz" wrap="square" lIns="0" tIns="0" rIns="0" bIns="0" rtlCol="0" anchor="t">
            <a:spAutoFit/>
          </a:bodyPr>
          <a:lstStyle/>
          <a:p>
            <a:r>
              <a:rPr lang="en-US"/>
              <a:t>Click to add title</a:t>
            </a:r>
          </a:p>
        </p:txBody>
      </p:sp>
      <p:sp>
        <p:nvSpPr>
          <p:cNvPr id="1029" name="Text Placeholder 3"/>
          <p:cNvSpPr>
            <a:spLocks noGrp="1"/>
          </p:cNvSpPr>
          <p:nvPr>
            <p:ph type="body" idx="1"/>
          </p:nvPr>
        </p:nvSpPr>
        <p:spPr>
          <a:xfrm>
            <a:off x="472500" y="1825625"/>
            <a:ext cx="8200013"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5888228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685800" rtl="0" eaLnBrk="1" latinLnBrk="0" hangingPunct="1">
        <a:lnSpc>
          <a:spcPct val="90000"/>
        </a:lnSpc>
        <a:spcBef>
          <a:spcPct val="0"/>
        </a:spcBef>
        <a:buNone/>
        <a:defRPr sz="1800" kern="1200">
          <a:solidFill>
            <a:schemeClr val="tx2"/>
          </a:solidFill>
          <a:latin typeface="+mj-lt"/>
          <a:ea typeface="+mj-ea"/>
          <a:cs typeface="+mj-cs"/>
          <a:sym typeface="Trebuchet MS" panose="020B0603020202020204" pitchFamily="34" charset="0"/>
        </a:defRPr>
      </a:lvl1pPr>
    </p:titleStyle>
    <p:bodyStyle>
      <a:lvl1pPr marL="0" indent="0" algn="l" defTabSz="685800" rtl="0" eaLnBrk="1" latinLnBrk="0" hangingPunct="1">
        <a:lnSpc>
          <a:spcPct val="110000"/>
        </a:lnSpc>
        <a:spcBef>
          <a:spcPts val="450"/>
        </a:spcBef>
        <a:spcAft>
          <a:spcPts val="225"/>
        </a:spcAft>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1pPr>
      <a:lvl2pPr marL="213300" indent="-129600" algn="l" defTabSz="685800" rtl="0" eaLnBrk="1" latinLnBrk="0" hangingPunct="1">
        <a:lnSpc>
          <a:spcPct val="90000"/>
        </a:lnSpc>
        <a:spcBef>
          <a:spcPts val="0"/>
        </a:spcBef>
        <a:spcAft>
          <a:spcPts val="225"/>
        </a:spcAft>
        <a:buClr>
          <a:schemeClr val="tx2"/>
        </a:buClr>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2pPr>
      <a:lvl3pPr marL="383400" indent="-124200" algn="l" defTabSz="685800" rtl="0" eaLnBrk="1" latinLnBrk="0" hangingPunct="1">
        <a:lnSpc>
          <a:spcPct val="90000"/>
        </a:lnSpc>
        <a:spcBef>
          <a:spcPts val="0"/>
        </a:spcBef>
        <a:spcAft>
          <a:spcPts val="225"/>
        </a:spcAft>
        <a:buClr>
          <a:schemeClr val="tx2"/>
        </a:buClr>
        <a:buFont typeface="Trebuchet MS" panose="020B0603020202020204" pitchFamily="34" charset="0"/>
        <a:buChar char="–"/>
        <a:defRPr lang="en-US" sz="900" kern="1200">
          <a:solidFill>
            <a:schemeClr val="tx1"/>
          </a:solidFill>
          <a:latin typeface="+mn-lt"/>
          <a:ea typeface="+mn-ea"/>
          <a:cs typeface="+mn-cs"/>
          <a:sym typeface="Trebuchet MS" panose="020B0603020202020204" pitchFamily="34" charset="0"/>
        </a:defRPr>
      </a:lvl3pPr>
      <a:lvl4pPr marL="0" indent="0" algn="l" defTabSz="685800" rtl="0" eaLnBrk="1" latinLnBrk="0" hangingPunct="1">
        <a:lnSpc>
          <a:spcPct val="110000"/>
        </a:lnSpc>
        <a:spcBef>
          <a:spcPts val="225"/>
        </a:spcBef>
        <a:spcAft>
          <a:spcPts val="225"/>
        </a:spcAft>
        <a:buClr>
          <a:schemeClr val="tx2"/>
        </a:buClr>
        <a:buFont typeface="Arial" panose="020B0604020202020204" pitchFamily="34" charset="0"/>
        <a:buChar char="​"/>
        <a:defRPr lang="en-US" sz="1200" kern="1200">
          <a:solidFill>
            <a:schemeClr val="tx2"/>
          </a:solidFill>
          <a:latin typeface="+mn-lt"/>
          <a:ea typeface="+mn-ea"/>
          <a:cs typeface="+mn-cs"/>
          <a:sym typeface="Trebuchet MS" panose="020B0603020202020204" pitchFamily="34" charset="0"/>
        </a:defRPr>
      </a:lvl4pPr>
      <a:lvl5pPr marL="0" indent="0" algn="l" defTabSz="685800" rtl="0" eaLnBrk="1" latinLnBrk="0" hangingPunct="1">
        <a:lnSpc>
          <a:spcPct val="100000"/>
        </a:lnSpc>
        <a:spcBef>
          <a:spcPts val="0"/>
        </a:spcBef>
        <a:spcAft>
          <a:spcPts val="225"/>
        </a:spcAft>
        <a:buClrTx/>
        <a:buFont typeface="Arial" panose="020B0604020202020204" pitchFamily="34" charset="0"/>
        <a:buChar char="​"/>
        <a:defRPr lang="en-US" sz="1200" b="1" kern="1200" smtClean="0">
          <a:solidFill>
            <a:schemeClr val="tx1"/>
          </a:solidFill>
          <a:latin typeface="+mn-lt"/>
          <a:ea typeface="+mn-ea"/>
          <a:cs typeface="+mn-cs"/>
          <a:sym typeface="Trebuchet MS" panose="020B0603020202020204" pitchFamily="34" charset="0"/>
        </a:defRPr>
      </a:lvl5pPr>
      <a:lvl6pPr marL="202406" indent="-114300" algn="l" defTabSz="685800" rtl="0" eaLnBrk="1" latinLnBrk="0" hangingPunct="1">
        <a:lnSpc>
          <a:spcPct val="90000"/>
        </a:lnSpc>
        <a:spcBef>
          <a:spcPts val="0"/>
        </a:spcBef>
        <a:spcAft>
          <a:spcPts val="450"/>
        </a:spcAft>
        <a:buClr>
          <a:schemeClr val="tx2"/>
        </a:buClr>
        <a:buFont typeface="Arial" panose="020B0604020202020204" pitchFamily="34" charset="0"/>
        <a:buChar char="•"/>
        <a:defRPr lang="en-US" sz="1200" kern="1200" smtClean="0">
          <a:solidFill>
            <a:schemeClr val="tx1"/>
          </a:solidFill>
          <a:latin typeface="+mn-lt"/>
          <a:ea typeface="+mn-ea"/>
          <a:cs typeface="+mn-cs"/>
          <a:sym typeface="Trebuchet MS" panose="020B0603020202020204" pitchFamily="34" charset="0"/>
        </a:defRPr>
      </a:lvl6pPr>
      <a:lvl7pPr marL="0" indent="0" algn="l" defTabSz="685800" rtl="0" eaLnBrk="1" latinLnBrk="0" hangingPunct="1">
        <a:lnSpc>
          <a:spcPct val="90000"/>
        </a:lnSpc>
        <a:spcBef>
          <a:spcPts val="675"/>
        </a:spcBef>
        <a:spcAft>
          <a:spcPts val="675"/>
        </a:spcAft>
        <a:buFont typeface="Arial" panose="020B0604020202020204" pitchFamily="34" charset="0"/>
        <a:buChar char="​"/>
        <a:defRPr lang="en-US" sz="3300" kern="1200" baseline="0" smtClean="0">
          <a:solidFill>
            <a:schemeClr val="tx1"/>
          </a:solidFill>
          <a:latin typeface="+mn-lt"/>
          <a:ea typeface="+mn-ea"/>
          <a:cs typeface="+mn-cs"/>
          <a:sym typeface="Trebuchet MS" panose="020B0603020202020204" pitchFamily="34" charset="0"/>
        </a:defRPr>
      </a:lvl7pPr>
      <a:lvl8pPr marL="0" indent="0" algn="l" defTabSz="685800" rtl="0" eaLnBrk="1" latinLnBrk="0" hangingPunct="1">
        <a:lnSpc>
          <a:spcPct val="90000"/>
        </a:lnSpc>
        <a:spcBef>
          <a:spcPts val="675"/>
        </a:spcBef>
        <a:spcAft>
          <a:spcPts val="0"/>
        </a:spcAft>
        <a:buFont typeface="Arial" panose="020B0604020202020204" pitchFamily="34" charset="0"/>
        <a:buChar char="​"/>
        <a:defRPr lang="en-US" sz="4050" kern="1200" baseline="0" smtClean="0">
          <a:solidFill>
            <a:schemeClr val="tx2"/>
          </a:solidFill>
          <a:latin typeface="+mn-lt"/>
          <a:ea typeface="+mn-ea"/>
          <a:cs typeface="+mn-cs"/>
          <a:sym typeface="Trebuchet MS" panose="020B0603020202020204" pitchFamily="34" charset="0"/>
        </a:defRPr>
      </a:lvl8pPr>
      <a:lvl9pPr marL="0" indent="0" algn="l" defTabSz="685800" rtl="0" eaLnBrk="1" latinLnBrk="0" hangingPunct="1">
        <a:lnSpc>
          <a:spcPct val="100000"/>
        </a:lnSpc>
        <a:spcBef>
          <a:spcPts val="0"/>
        </a:spcBef>
        <a:spcAft>
          <a:spcPts val="675"/>
        </a:spcAft>
        <a:buFont typeface="Arial" panose="020B0604020202020204" pitchFamily="34" charset="0"/>
        <a:buChar char="​"/>
        <a:defRPr lang="en-US" sz="18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1025" name="Object 1" hidden="1"/>
          <p:cNvGraphicFramePr>
            <a:graphicFrameLocks noChangeAspect="1"/>
          </p:cNvGraphicFramePr>
          <p:nvPr/>
        </p:nvGraphicFramePr>
        <p:xfrm>
          <a:off x="1192" y="1589"/>
          <a:ext cx="1190" cy="1587"/>
        </p:xfrm>
        <a:graphic>
          <a:graphicData uri="http://schemas.openxmlformats.org/presentationml/2006/ole">
            <mc:AlternateContent xmlns:mc="http://schemas.openxmlformats.org/markup-compatibility/2006">
              <mc:Choice xmlns:v="urn:schemas-microsoft-com:vml" Requires="v">
                <p:oleObj name="think-cell スライド" r:id="rId3" imgW="270" imgH="270" progId="TCLayout.ActiveDocument.1">
                  <p:embed/>
                </p:oleObj>
              </mc:Choice>
              <mc:Fallback>
                <p:oleObj name="think-cell スライド" r:id="rId3" imgW="270" imgH="270" progId="TCLayout.ActiveDocument.1">
                  <p:embed/>
                  <p:pic>
                    <p:nvPicPr>
                      <p:cNvPr id="1025" name="Object 1" hidden="1"/>
                      <p:cNvPicPr>
                        <a:picLocks noChangeAspect="1"/>
                      </p:cNvPicPr>
                      <p:nvPr/>
                    </p:nvPicPr>
                    <p:blipFill>
                      <a:blip r:embed="rId4"/>
                      <a:stretch>
                        <a:fillRect/>
                      </a:stretch>
                    </p:blipFill>
                    <p:spPr>
                      <a:xfrm>
                        <a:off x="1192" y="1589"/>
                        <a:ext cx="1190" cy="1587"/>
                      </a:xfrm>
                      <a:prstGeom prst="rect">
                        <a:avLst/>
                      </a:prstGeom>
                    </p:spPr>
                  </p:pic>
                </p:oleObj>
              </mc:Fallback>
            </mc:AlternateContent>
          </a:graphicData>
        </a:graphic>
      </p:graphicFrame>
      <p:sp>
        <p:nvSpPr>
          <p:cNvPr id="1026" name="Date Placeholder 3"/>
          <p:cNvSpPr>
            <a:spLocks noGrp="1"/>
          </p:cNvSpPr>
          <p:nvPr>
            <p:ph type="dt" sz="half" idx="2"/>
          </p:nvPr>
        </p:nvSpPr>
        <p:spPr>
          <a:xfrm>
            <a:off x="7258051" y="6443508"/>
            <a:ext cx="1111538" cy="115416"/>
          </a:xfrm>
          <a:prstGeom prst="rect">
            <a:avLst/>
          </a:prstGeom>
        </p:spPr>
        <p:txBody>
          <a:bodyPr vert="horz" wrap="square" lIns="0" tIns="0" rIns="0" bIns="0" rtlCol="0" anchor="b">
            <a:spAutoFit/>
          </a:bodyPr>
          <a:lstStyle>
            <a:lvl1pPr algn="r">
              <a:defRPr sz="750">
                <a:solidFill>
                  <a:schemeClr val="bg1">
                    <a:lumMod val="50000"/>
                  </a:schemeClr>
                </a:solidFill>
                <a:latin typeface="+mn-lt"/>
                <a:sym typeface="Trebuchet MS" panose="020B0603020202020204" pitchFamily="34" charset="0"/>
              </a:defRPr>
            </a:lvl1pPr>
          </a:lstStyle>
          <a:p>
            <a:endParaRPr lang="en-US"/>
          </a:p>
        </p:txBody>
      </p:sp>
      <p:sp>
        <p:nvSpPr>
          <p:cNvPr id="1027" name="TextBox 11"/>
          <p:cNvSpPr txBox="1"/>
          <p:nvPr userDrawn="1"/>
        </p:nvSpPr>
        <p:spPr>
          <a:xfrm>
            <a:off x="8375904" y="6443508"/>
            <a:ext cx="285750" cy="115416"/>
          </a:xfrm>
          <a:prstGeom prst="rect">
            <a:avLst/>
          </a:prstGeom>
          <a:noFill/>
        </p:spPr>
        <p:txBody>
          <a:bodyPr wrap="square" lIns="0" tIns="0" rIns="0" bIns="0" rtlCol="0" anchor="b">
            <a:spAutoFit/>
          </a:bodyPr>
          <a:lstStyle/>
          <a:p>
            <a:pPr marL="0" marR="0" indent="0" algn="r" defTabSz="685800" rtl="0" eaLnBrk="1" fontAlgn="auto" latinLnBrk="0" hangingPunct="1">
              <a:lnSpc>
                <a:spcPct val="100000"/>
              </a:lnSpc>
              <a:spcBef>
                <a:spcPts val="0"/>
              </a:spcBef>
              <a:spcAft>
                <a:spcPts val="0"/>
              </a:spcAft>
              <a:buClrTx/>
              <a:buSzTx/>
              <a:buFontTx/>
              <a:buNone/>
              <a:tabLst/>
              <a:defRPr/>
            </a:pPr>
            <a:fld id="{DFCF27A5-1A5B-48D3-A060-2758FFBB1ADD}" type="slidenum">
              <a:rPr lang="en-US" sz="750" kern="1200" smtClean="0">
                <a:solidFill>
                  <a:schemeClr val="bg1">
                    <a:lumMod val="50000"/>
                  </a:schemeClr>
                </a:solidFill>
                <a:latin typeface="+mn-lt"/>
                <a:ea typeface="+mn-ea"/>
                <a:cs typeface="+mn-cs"/>
                <a:sym typeface="Trebuchet MS" panose="020B0603020202020204" pitchFamily="34" charset="0"/>
              </a:rPr>
              <a:pPr marL="0" marR="0" indent="0" algn="r" defTabSz="685800" rtl="0" eaLnBrk="1" fontAlgn="auto" latinLnBrk="0" hangingPunct="1">
                <a:lnSpc>
                  <a:spcPct val="100000"/>
                </a:lnSpc>
                <a:spcBef>
                  <a:spcPts val="0"/>
                </a:spcBef>
                <a:spcAft>
                  <a:spcPts val="0"/>
                </a:spcAft>
                <a:buClrTx/>
                <a:buSzTx/>
                <a:buFontTx/>
                <a:buNone/>
                <a:tabLst/>
                <a:defRPr/>
              </a:pPr>
              <a:t>‹#›</a:t>
            </a:fld>
            <a:endParaRPr lang="en-US" sz="750" kern="1200">
              <a:solidFill>
                <a:schemeClr val="bg1">
                  <a:lumMod val="50000"/>
                </a:schemeClr>
              </a:solidFill>
              <a:latin typeface="+mn-lt"/>
              <a:ea typeface="+mn-ea"/>
              <a:cs typeface="+mn-cs"/>
              <a:sym typeface="Trebuchet MS" panose="020B0603020202020204" pitchFamily="34" charset="0"/>
            </a:endParaRPr>
          </a:p>
        </p:txBody>
      </p:sp>
      <p:sp>
        <p:nvSpPr>
          <p:cNvPr id="1028" name="Title Placeholder 1"/>
          <p:cNvSpPr>
            <a:spLocks noGrp="1"/>
          </p:cNvSpPr>
          <p:nvPr>
            <p:ph type="title"/>
          </p:nvPr>
        </p:nvSpPr>
        <p:spPr>
          <a:xfrm>
            <a:off x="472500" y="622801"/>
            <a:ext cx="8200013" cy="249299"/>
          </a:xfrm>
          <a:prstGeom prst="rect">
            <a:avLst/>
          </a:prstGeom>
        </p:spPr>
        <p:txBody>
          <a:bodyPr vert="horz" wrap="square" lIns="0" tIns="0" rIns="0" bIns="0" rtlCol="0" anchor="t">
            <a:spAutoFit/>
          </a:bodyPr>
          <a:lstStyle/>
          <a:p>
            <a:r>
              <a:rPr lang="en-US"/>
              <a:t>Click to add title</a:t>
            </a:r>
          </a:p>
        </p:txBody>
      </p:sp>
      <p:sp>
        <p:nvSpPr>
          <p:cNvPr id="1029" name="Text Placeholder 3"/>
          <p:cNvSpPr>
            <a:spLocks noGrp="1"/>
          </p:cNvSpPr>
          <p:nvPr>
            <p:ph type="body" idx="1"/>
          </p:nvPr>
        </p:nvSpPr>
        <p:spPr>
          <a:xfrm>
            <a:off x="472500" y="1825625"/>
            <a:ext cx="8200013"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2628435854"/>
      </p:ext>
    </p:extLst>
  </p:cSld>
  <p:clrMap bg1="lt1" tx1="dk1" bg2="lt2" tx2="dk2" accent1="accent1" accent2="accent2" accent3="accent3" accent4="accent4" accent5="accent5" accent6="accent6" hlink="hlink" folHlink="folHlink"/>
  <p:sldLayoutIdLst>
    <p:sldLayoutId id="2147483669" r:id="rId1"/>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685800" rtl="0" eaLnBrk="1" latinLnBrk="0" hangingPunct="1">
        <a:lnSpc>
          <a:spcPct val="90000"/>
        </a:lnSpc>
        <a:spcBef>
          <a:spcPct val="0"/>
        </a:spcBef>
        <a:buNone/>
        <a:defRPr sz="1800" kern="1200">
          <a:solidFill>
            <a:schemeClr val="tx2"/>
          </a:solidFill>
          <a:latin typeface="+mj-lt"/>
          <a:ea typeface="+mj-ea"/>
          <a:cs typeface="+mj-cs"/>
          <a:sym typeface="Trebuchet MS" panose="020B0603020202020204" pitchFamily="34" charset="0"/>
        </a:defRPr>
      </a:lvl1pPr>
    </p:titleStyle>
    <p:bodyStyle>
      <a:lvl1pPr marL="0" indent="0" algn="l" defTabSz="685800" rtl="0" eaLnBrk="1" latinLnBrk="0" hangingPunct="1">
        <a:lnSpc>
          <a:spcPct val="110000"/>
        </a:lnSpc>
        <a:spcBef>
          <a:spcPts val="450"/>
        </a:spcBef>
        <a:spcAft>
          <a:spcPts val="225"/>
        </a:spcAft>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1pPr>
      <a:lvl2pPr marL="213300" indent="-129600" algn="l" defTabSz="685800" rtl="0" eaLnBrk="1" latinLnBrk="0" hangingPunct="1">
        <a:lnSpc>
          <a:spcPct val="90000"/>
        </a:lnSpc>
        <a:spcBef>
          <a:spcPts val="0"/>
        </a:spcBef>
        <a:spcAft>
          <a:spcPts val="225"/>
        </a:spcAft>
        <a:buClr>
          <a:schemeClr val="tx2"/>
        </a:buClr>
        <a:buFont typeface="Arial" panose="020B0604020202020204" pitchFamily="34" charset="0"/>
        <a:buChar char="•"/>
        <a:defRPr lang="en-US" sz="900" kern="1200">
          <a:solidFill>
            <a:schemeClr val="tx1"/>
          </a:solidFill>
          <a:latin typeface="+mn-lt"/>
          <a:ea typeface="+mn-ea"/>
          <a:cs typeface="+mn-cs"/>
          <a:sym typeface="Trebuchet MS" panose="020B0603020202020204" pitchFamily="34" charset="0"/>
        </a:defRPr>
      </a:lvl2pPr>
      <a:lvl3pPr marL="383400" indent="-124200" algn="l" defTabSz="685800" rtl="0" eaLnBrk="1" latinLnBrk="0" hangingPunct="1">
        <a:lnSpc>
          <a:spcPct val="90000"/>
        </a:lnSpc>
        <a:spcBef>
          <a:spcPts val="0"/>
        </a:spcBef>
        <a:spcAft>
          <a:spcPts val="225"/>
        </a:spcAft>
        <a:buClr>
          <a:schemeClr val="tx2"/>
        </a:buClr>
        <a:buFont typeface="Trebuchet MS" panose="020B0603020202020204" pitchFamily="34" charset="0"/>
        <a:buChar char="–"/>
        <a:defRPr lang="en-US" sz="900" kern="1200">
          <a:solidFill>
            <a:schemeClr val="tx1"/>
          </a:solidFill>
          <a:latin typeface="+mn-lt"/>
          <a:ea typeface="+mn-ea"/>
          <a:cs typeface="+mn-cs"/>
          <a:sym typeface="Trebuchet MS" panose="020B0603020202020204" pitchFamily="34" charset="0"/>
        </a:defRPr>
      </a:lvl3pPr>
      <a:lvl4pPr marL="0" indent="0" algn="l" defTabSz="685800" rtl="0" eaLnBrk="1" latinLnBrk="0" hangingPunct="1">
        <a:lnSpc>
          <a:spcPct val="110000"/>
        </a:lnSpc>
        <a:spcBef>
          <a:spcPts val="225"/>
        </a:spcBef>
        <a:spcAft>
          <a:spcPts val="225"/>
        </a:spcAft>
        <a:buClr>
          <a:schemeClr val="tx2"/>
        </a:buClr>
        <a:buFont typeface="Arial" panose="020B0604020202020204" pitchFamily="34" charset="0"/>
        <a:buChar char="​"/>
        <a:defRPr lang="en-US" sz="1200" kern="1200">
          <a:solidFill>
            <a:schemeClr val="tx2"/>
          </a:solidFill>
          <a:latin typeface="+mn-lt"/>
          <a:ea typeface="+mn-ea"/>
          <a:cs typeface="+mn-cs"/>
          <a:sym typeface="Trebuchet MS" panose="020B0603020202020204" pitchFamily="34" charset="0"/>
        </a:defRPr>
      </a:lvl4pPr>
      <a:lvl5pPr marL="0" indent="0" algn="l" defTabSz="685800" rtl="0" eaLnBrk="1" latinLnBrk="0" hangingPunct="1">
        <a:lnSpc>
          <a:spcPct val="100000"/>
        </a:lnSpc>
        <a:spcBef>
          <a:spcPts val="0"/>
        </a:spcBef>
        <a:spcAft>
          <a:spcPts val="225"/>
        </a:spcAft>
        <a:buClrTx/>
        <a:buFont typeface="Arial" panose="020B0604020202020204" pitchFamily="34" charset="0"/>
        <a:buChar char="​"/>
        <a:defRPr lang="en-US" sz="1200" b="1" kern="1200" smtClean="0">
          <a:solidFill>
            <a:schemeClr val="tx1"/>
          </a:solidFill>
          <a:latin typeface="+mn-lt"/>
          <a:ea typeface="+mn-ea"/>
          <a:cs typeface="+mn-cs"/>
          <a:sym typeface="Trebuchet MS" panose="020B0603020202020204" pitchFamily="34" charset="0"/>
        </a:defRPr>
      </a:lvl5pPr>
      <a:lvl6pPr marL="202406" indent="-114300" algn="l" defTabSz="685800" rtl="0" eaLnBrk="1" latinLnBrk="0" hangingPunct="1">
        <a:lnSpc>
          <a:spcPct val="90000"/>
        </a:lnSpc>
        <a:spcBef>
          <a:spcPts val="0"/>
        </a:spcBef>
        <a:spcAft>
          <a:spcPts val="450"/>
        </a:spcAft>
        <a:buClr>
          <a:schemeClr val="tx2"/>
        </a:buClr>
        <a:buFont typeface="Arial" panose="020B0604020202020204" pitchFamily="34" charset="0"/>
        <a:buChar char="•"/>
        <a:defRPr lang="en-US" sz="1200" kern="1200" smtClean="0">
          <a:solidFill>
            <a:schemeClr val="tx1"/>
          </a:solidFill>
          <a:latin typeface="+mn-lt"/>
          <a:ea typeface="+mn-ea"/>
          <a:cs typeface="+mn-cs"/>
          <a:sym typeface="Trebuchet MS" panose="020B0603020202020204" pitchFamily="34" charset="0"/>
        </a:defRPr>
      </a:lvl6pPr>
      <a:lvl7pPr marL="0" indent="0" algn="l" defTabSz="685800" rtl="0" eaLnBrk="1" latinLnBrk="0" hangingPunct="1">
        <a:lnSpc>
          <a:spcPct val="90000"/>
        </a:lnSpc>
        <a:spcBef>
          <a:spcPts val="675"/>
        </a:spcBef>
        <a:spcAft>
          <a:spcPts val="675"/>
        </a:spcAft>
        <a:buFont typeface="Arial" panose="020B0604020202020204" pitchFamily="34" charset="0"/>
        <a:buChar char="​"/>
        <a:defRPr lang="en-US" sz="3300" kern="1200" baseline="0" smtClean="0">
          <a:solidFill>
            <a:schemeClr val="tx1"/>
          </a:solidFill>
          <a:latin typeface="+mn-lt"/>
          <a:ea typeface="+mn-ea"/>
          <a:cs typeface="+mn-cs"/>
          <a:sym typeface="Trebuchet MS" panose="020B0603020202020204" pitchFamily="34" charset="0"/>
        </a:defRPr>
      </a:lvl7pPr>
      <a:lvl8pPr marL="0" indent="0" algn="l" defTabSz="685800" rtl="0" eaLnBrk="1" latinLnBrk="0" hangingPunct="1">
        <a:lnSpc>
          <a:spcPct val="90000"/>
        </a:lnSpc>
        <a:spcBef>
          <a:spcPts val="675"/>
        </a:spcBef>
        <a:spcAft>
          <a:spcPts val="0"/>
        </a:spcAft>
        <a:buFont typeface="Arial" panose="020B0604020202020204" pitchFamily="34" charset="0"/>
        <a:buChar char="​"/>
        <a:defRPr lang="en-US" sz="4050" kern="1200" baseline="0" smtClean="0">
          <a:solidFill>
            <a:schemeClr val="tx2"/>
          </a:solidFill>
          <a:latin typeface="+mn-lt"/>
          <a:ea typeface="+mn-ea"/>
          <a:cs typeface="+mn-cs"/>
          <a:sym typeface="Trebuchet MS" panose="020B0603020202020204" pitchFamily="34" charset="0"/>
        </a:defRPr>
      </a:lvl8pPr>
      <a:lvl9pPr marL="0" indent="0" algn="l" defTabSz="685800" rtl="0" eaLnBrk="1" latinLnBrk="0" hangingPunct="1">
        <a:lnSpc>
          <a:spcPct val="100000"/>
        </a:lnSpc>
        <a:spcBef>
          <a:spcPts val="0"/>
        </a:spcBef>
        <a:spcAft>
          <a:spcPts val="675"/>
        </a:spcAft>
        <a:buFont typeface="Arial" panose="020B0604020202020204" pitchFamily="34" charset="0"/>
        <a:buChar char="​"/>
        <a:defRPr lang="en-US" sz="18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title"/>
          </p:nvPr>
        </p:nvSpPr>
        <p:spPr>
          <a:xfrm>
            <a:off x="457200" y="274638"/>
            <a:ext cx="8229600" cy="1143000"/>
          </a:xfrm>
          <a:prstGeom prst="rect">
            <a:avLst/>
          </a:prstGeom>
          <a:noFill/>
          <a:ln>
            <a:noFill/>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6"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7" name="Rectangle 4"/>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ＭＳ Ｐゴシック" pitchFamily="50" charset="-128"/>
              </a:defRPr>
            </a:lvl1pPr>
          </a:lstStyle>
          <a:p>
            <a:pPr>
              <a:defRPr/>
            </a:pPr>
            <a:endParaRPr lang="en-US" altLang="ja-JP"/>
          </a:p>
        </p:txBody>
      </p:sp>
      <p:sp>
        <p:nvSpPr>
          <p:cNvPr id="1028"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ＭＳ Ｐゴシック" pitchFamily="50" charset="-128"/>
              </a:defRPr>
            </a:lvl1pPr>
          </a:lstStyle>
          <a:p>
            <a:pPr>
              <a:defRPr/>
            </a:pPr>
            <a:endParaRPr lang="en-US" altLang="ja-JP"/>
          </a:p>
        </p:txBody>
      </p:sp>
      <p:sp>
        <p:nvSpPr>
          <p:cNvPr id="1029" name="Rectangle 6"/>
          <p:cNvSpPr>
            <a:spLocks noGrp="1" noChangeArrowheads="1"/>
          </p:cNvSpPr>
          <p:nvPr>
            <p:ph type="sldNum" sz="quarter" idx="4"/>
          </p:nvPr>
        </p:nvSpPr>
        <p:spPr>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FD9BB62-D0E4-4F2F-9365-A85B5DD33C1B}" type="slidenum">
              <a:rPr lang="en-US" altLang="ja-JP"/>
              <a:pPr>
                <a:defRPr/>
              </a:pPr>
              <a:t>‹#›</a:t>
            </a:fld>
            <a:endParaRPr lang="en-US" altLang="ja-JP"/>
          </a:p>
        </p:txBody>
      </p:sp>
    </p:spTree>
    <p:extLst>
      <p:ext uri="{BB962C8B-B14F-4D97-AF65-F5344CB8AC3E}">
        <p14:creationId xmlns:p14="http://schemas.microsoft.com/office/powerpoint/2010/main" val="9934977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9.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10.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11.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12.xml" Type="http://schemas.openxmlformats.org/officeDocument/2006/relationships/notesSlide"/><Relationship Id="rId3" Target="../media/image2.e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13.xml" Type="http://schemas.openxmlformats.org/officeDocument/2006/relationships/notesSlide"/><Relationship Id="rId3" Target="../media/image3.pn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16.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17.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3.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4.xml" Type="http://schemas.openxmlformats.org/officeDocument/2006/relationships/notesSlide"/><Relationship Id="rId3" Target="../diagrams/data1.xml" Type="http://schemas.openxmlformats.org/officeDocument/2006/relationships/diagramData"/><Relationship Id="rId4" Target="../diagrams/layout1.xml" Type="http://schemas.openxmlformats.org/officeDocument/2006/relationships/diagramLayout"/><Relationship Id="rId5" Target="../diagrams/quickStyle1.xml" Type="http://schemas.openxmlformats.org/officeDocument/2006/relationships/diagramQuickStyle"/><Relationship Id="rId6" Target="../diagrams/colors1.xml" Type="http://schemas.openxmlformats.org/officeDocument/2006/relationships/diagramColors"/><Relationship Id="rId7" Target="../diagrams/drawing1.xml" Type="http://schemas.microsoft.com/office/2007/relationships/diagramDrawing"/></Relationships>
</file>

<file path=ppt/slides/_rels/slide6.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5.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6.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7.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31.xml" Type="http://schemas.openxmlformats.org/officeDocument/2006/relationships/slideLayout"/><Relationship Id="rId2" Target="../notesSlides/notesSlide8.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23" name="表 3"/>
          <p:cNvGraphicFramePr>
            <a:graphicFrameLocks noGrp="1"/>
          </p:cNvGraphicFramePr>
          <p:nvPr>
            <p:extLst>
              <p:ext uri="{D42A27DB-BD31-4B8C-83A1-F6EECF244321}">
                <p14:modId xmlns:p14="http://schemas.microsoft.com/office/powerpoint/2010/main" val="4137656972"/>
              </p:ext>
            </p:extLst>
          </p:nvPr>
        </p:nvGraphicFramePr>
        <p:xfrm>
          <a:off x="257521" y="1290827"/>
          <a:ext cx="8349928" cy="5249079"/>
        </p:xfrm>
        <a:graphic>
          <a:graphicData uri="http://schemas.openxmlformats.org/drawingml/2006/table">
            <a:tbl>
              <a:tblPr>
                <a:tableStyleId>{073A0DAA-6AF3-43AB-8588-CEC1D06C72B9}</a:tableStyleId>
              </a:tblPr>
              <a:tblGrid>
                <a:gridCol w="800625">
                  <a:extLst>
                    <a:ext uri="{9D8B030D-6E8A-4147-A177-3AD203B41FA5}">
                      <a16:colId xmlns:a16="http://schemas.microsoft.com/office/drawing/2014/main" val="20000"/>
                    </a:ext>
                  </a:extLst>
                </a:gridCol>
                <a:gridCol w="1330635">
                  <a:extLst>
                    <a:ext uri="{9D8B030D-6E8A-4147-A177-3AD203B41FA5}">
                      <a16:colId xmlns:a16="http://schemas.microsoft.com/office/drawing/2014/main" val="20001"/>
                    </a:ext>
                  </a:extLst>
                </a:gridCol>
                <a:gridCol w="6218668">
                  <a:extLst>
                    <a:ext uri="{9D8B030D-6E8A-4147-A177-3AD203B41FA5}">
                      <a16:colId xmlns:a16="http://schemas.microsoft.com/office/drawing/2014/main" val="20002"/>
                    </a:ext>
                  </a:extLst>
                </a:gridCol>
              </a:tblGrid>
              <a:tr h="501951">
                <a:tc rowSpan="3">
                  <a:txBody>
                    <a:bodyPr/>
                    <a:lstStyle/>
                    <a:p>
                      <a:pPr algn="ctr">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申請者</a:t>
                      </a:r>
                    </a:p>
                  </a:txBody>
                  <a:tcPr marL="54002" marR="54002" marT="0" marB="0" vert="eaVert" anchor="ct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企業・団体名</a:t>
                      </a:r>
                    </a:p>
                  </a:txBody>
                  <a:tcPr marL="54002" marR="54002" marT="0" marB="0" anchor="ctr"/>
                </a:tc>
                <a:tc>
                  <a:txBody>
                    <a:bodyPr/>
                    <a:lstStyle/>
                    <a:p>
                      <a:pPr algn="just">
                        <a:spcAft>
                          <a:spcPts val="0"/>
                        </a:spcAft>
                      </a:pP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0"/>
                  </a:ext>
                </a:extLst>
              </a:tr>
              <a:tr h="50195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代表者役職・氏名</a:t>
                      </a:r>
                    </a:p>
                  </a:txBody>
                  <a:tcPr marL="54002" marR="54002" marT="0" marB="0" anchor="ctr"/>
                </a:tc>
                <a:tc>
                  <a:txBody>
                    <a:bodyPr/>
                    <a:lstStyle/>
                    <a:p>
                      <a:pPr algn="just">
                        <a:spcAft>
                          <a:spcPts val="0"/>
                        </a:spcAft>
                      </a:pP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1"/>
                  </a:ext>
                </a:extLst>
              </a:tr>
              <a:tr h="50195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所在地</a:t>
                      </a:r>
                    </a:p>
                  </a:txBody>
                  <a:tcPr marL="54002" marR="54002" marT="0" marB="0" anchor="ctr"/>
                </a:tc>
                <a:tc>
                  <a:txBody>
                    <a:bodyPr/>
                    <a:lstStyle/>
                    <a:p>
                      <a:pPr algn="just">
                        <a:spcAft>
                          <a:spcPts val="0"/>
                        </a:spcAft>
                      </a:pPr>
                      <a:r>
                        <a:rPr lang="en-US" sz="1000" kern="100">
                          <a:effectLst/>
                          <a:latin typeface="Meiryo UI" panose="020B0604030504040204" pitchFamily="50" charset="-128"/>
                          <a:ea typeface="Meiryo UI" panose="020B0604030504040204" pitchFamily="50" charset="-128"/>
                        </a:rPr>
                        <a:t> </a:t>
                      </a: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2"/>
                  </a:ext>
                </a:extLst>
              </a:tr>
              <a:tr h="501951">
                <a:tc rowSpan="5">
                  <a:txBody>
                    <a:bodyPr/>
                    <a:lstStyle/>
                    <a:p>
                      <a:pPr algn="ctr">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連絡担当窓口</a:t>
                      </a:r>
                    </a:p>
                  </a:txBody>
                  <a:tcPr marL="54002" marR="54002" marT="0" marB="0" vert="eaVert" anchor="ct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氏名（ふりがな）</a:t>
                      </a:r>
                    </a:p>
                  </a:txBody>
                  <a:tcPr marL="54002" marR="54002" marT="0" marB="0" anchor="ctr"/>
                </a:tc>
                <a:tc>
                  <a:txBody>
                    <a:bodyPr/>
                    <a:lstStyle/>
                    <a:p>
                      <a:pPr algn="just">
                        <a:spcAft>
                          <a:spcPts val="0"/>
                        </a:spcAft>
                      </a:pPr>
                      <a:r>
                        <a:rPr lang="en-US" sz="1000" kern="100">
                          <a:effectLst/>
                          <a:latin typeface="Meiryo UI" panose="020B0604030504040204" pitchFamily="50" charset="-128"/>
                          <a:ea typeface="Meiryo UI" panose="020B0604030504040204" pitchFamily="50" charset="-128"/>
                        </a:rPr>
                        <a:t> </a:t>
                      </a: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3"/>
                  </a:ext>
                </a:extLst>
              </a:tr>
              <a:tr h="50195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所属（部署名）</a:t>
                      </a:r>
                    </a:p>
                  </a:txBody>
                  <a:tcPr marL="54002" marR="54002" marT="0" marB="0" anchor="ctr"/>
                </a:tc>
                <a:tc>
                  <a:txBody>
                    <a:bodyPr/>
                    <a:lstStyle/>
                    <a:p>
                      <a:pPr algn="just">
                        <a:spcAft>
                          <a:spcPts val="0"/>
                        </a:spcAft>
                      </a:pPr>
                      <a:r>
                        <a:rPr lang="en-US" sz="1000" kern="100">
                          <a:effectLst/>
                          <a:latin typeface="Meiryo UI" panose="020B0604030504040204" pitchFamily="50" charset="-128"/>
                          <a:ea typeface="Meiryo UI" panose="020B0604030504040204" pitchFamily="50" charset="-128"/>
                        </a:rPr>
                        <a:t> </a:t>
                      </a: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4"/>
                  </a:ext>
                </a:extLst>
              </a:tr>
              <a:tr h="50195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役職</a:t>
                      </a:r>
                    </a:p>
                  </a:txBody>
                  <a:tcPr marL="54002" marR="54002" marT="0" marB="0" anchor="ctr"/>
                </a:tc>
                <a:tc>
                  <a:txBody>
                    <a:bodyPr/>
                    <a:lstStyle/>
                    <a:p>
                      <a:pPr algn="just">
                        <a:spcAft>
                          <a:spcPts val="0"/>
                        </a:spcAft>
                      </a:pPr>
                      <a:r>
                        <a:rPr lang="en-US" sz="1000" kern="100">
                          <a:effectLst/>
                          <a:latin typeface="Meiryo UI" panose="020B0604030504040204" pitchFamily="50" charset="-128"/>
                          <a:ea typeface="Meiryo UI" panose="020B0604030504040204" pitchFamily="50" charset="-128"/>
                        </a:rPr>
                        <a:t> </a:t>
                      </a: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5"/>
                  </a:ext>
                </a:extLst>
              </a:tr>
              <a:tr h="50195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電話番号</a:t>
                      </a:r>
                    </a:p>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（代表・直通）</a:t>
                      </a:r>
                    </a:p>
                  </a:txBody>
                  <a:tcPr marL="54002" marR="54002" marT="0" marB="0" anchor="ctr"/>
                </a:tc>
                <a:tc>
                  <a:txBody>
                    <a:bodyPr/>
                    <a:lstStyle/>
                    <a:p>
                      <a:pPr algn="just">
                        <a:spcAft>
                          <a:spcPts val="0"/>
                        </a:spcAft>
                      </a:pPr>
                      <a:r>
                        <a:rPr lang="en-US" sz="1000" kern="100">
                          <a:effectLst/>
                          <a:latin typeface="Meiryo UI" panose="020B0604030504040204" pitchFamily="50" charset="-128"/>
                          <a:ea typeface="Meiryo UI" panose="020B0604030504040204" pitchFamily="50" charset="-128"/>
                        </a:rPr>
                        <a:t> </a:t>
                      </a: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6"/>
                  </a:ext>
                </a:extLst>
              </a:tr>
              <a:tr h="501951">
                <a:tc vMerge="1">
                  <a:txBody>
                    <a:bodyPr/>
                    <a:lstStyle/>
                    <a:p>
                      <a:endParaRPr kumimoji="1" lang="ja-JP" altLang="en-US"/>
                    </a:p>
                  </a:txBody>
                  <a:tcPr/>
                </a:tc>
                <a:tc>
                  <a:txBody>
                    <a:bodyPr/>
                    <a:lstStyle/>
                    <a:p>
                      <a:pPr algn="just">
                        <a:spcAft>
                          <a:spcPts val="0"/>
                        </a:spcAft>
                      </a:pPr>
                      <a:r>
                        <a:rPr kumimoji="1" lang="ja-JP" sz="1200" kern="1200">
                          <a:solidFill>
                            <a:schemeClr val="tx1"/>
                          </a:solidFill>
                          <a:latin typeface="Meiryo UI" panose="020B0604030504040204" pitchFamily="50" charset="-128"/>
                          <a:ea typeface="Meiryo UI" panose="020B0604030504040204" pitchFamily="50" charset="-128"/>
                          <a:cs typeface="+mn-cs"/>
                        </a:rPr>
                        <a:t>Ｅ－ｍａｉｌ</a:t>
                      </a:r>
                    </a:p>
                  </a:txBody>
                  <a:tcPr marL="54002" marR="54002" marT="0" marB="0" anchor="ctr"/>
                </a:tc>
                <a:tc>
                  <a:txBody>
                    <a:bodyPr/>
                    <a:lstStyle/>
                    <a:p>
                      <a:pPr algn="just">
                        <a:spcAft>
                          <a:spcPts val="0"/>
                        </a:spcAft>
                      </a:pPr>
                      <a:r>
                        <a:rPr lang="en-US" sz="1000" kern="100">
                          <a:effectLst/>
                          <a:latin typeface="Meiryo UI" panose="020B0604030504040204" pitchFamily="50" charset="-128"/>
                          <a:ea typeface="Meiryo UI" panose="020B0604030504040204" pitchFamily="50" charset="-128"/>
                        </a:rPr>
                        <a:t> </a:t>
                      </a: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10007"/>
                  </a:ext>
                </a:extLst>
              </a:tr>
              <a:tr h="501951">
                <a:tc rowSpan="2">
                  <a:txBody>
                    <a:bodyPr/>
                    <a:lstStyle/>
                    <a:p>
                      <a:pPr algn="ctr">
                        <a:spcAft>
                          <a:spcPts val="0"/>
                        </a:spcAft>
                      </a:pPr>
                      <a:r>
                        <a:rPr kumimoji="1" lang="ja-JP" altLang="en-US" sz="1200" kern="1200">
                          <a:solidFill>
                            <a:schemeClr val="tx1"/>
                          </a:solidFill>
                          <a:latin typeface="Meiryo UI" panose="020B0604030504040204" pitchFamily="50" charset="-128"/>
                          <a:ea typeface="Meiryo UI" panose="020B0604030504040204" pitchFamily="50" charset="-128"/>
                          <a:cs typeface="+mn-cs"/>
                        </a:rPr>
                        <a:t>申請内容</a:t>
                      </a:r>
                      <a:endParaRPr kumimoji="1" lang="ja-JP" sz="1200" kern="1200">
                        <a:solidFill>
                          <a:schemeClr val="tx1"/>
                        </a:solidFill>
                        <a:latin typeface="Meiryo UI" panose="020B0604030504040204" pitchFamily="50" charset="-128"/>
                        <a:ea typeface="Meiryo UI" panose="020B0604030504040204" pitchFamily="50" charset="-128"/>
                        <a:cs typeface="+mn-cs"/>
                      </a:endParaRPr>
                    </a:p>
                  </a:txBody>
                  <a:tcPr marL="54002" marR="54002" marT="0" marB="0" vert="eaVert" anchor="ctr"/>
                </a:tc>
                <a:tc>
                  <a:txBody>
                    <a:bodyPr/>
                    <a:lstStyle/>
                    <a:p>
                      <a:pPr algn="just">
                        <a:spcAft>
                          <a:spcPts val="0"/>
                        </a:spcAft>
                      </a:pPr>
                      <a:r>
                        <a:rPr kumimoji="1" lang="ja-JP" altLang="en-US" sz="1200" kern="1200">
                          <a:solidFill>
                            <a:schemeClr val="tx1"/>
                          </a:solidFill>
                          <a:latin typeface="Meiryo UI" panose="020B0604030504040204" pitchFamily="50" charset="-128"/>
                          <a:ea typeface="Meiryo UI" panose="020B0604030504040204" pitchFamily="50" charset="-128"/>
                          <a:cs typeface="+mn-cs"/>
                        </a:rPr>
                        <a:t>申請タイプ</a:t>
                      </a:r>
                      <a:endParaRPr kumimoji="1" lang="ja-JP" sz="1200" kern="120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tc>
                <a:tc>
                  <a:txBody>
                    <a:bodyPr/>
                    <a:lstStyle/>
                    <a:p>
                      <a:pPr algn="just">
                        <a:spcAft>
                          <a:spcPts val="0"/>
                        </a:spcAft>
                      </a:pP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3960137311"/>
                  </a:ext>
                </a:extLst>
              </a:tr>
              <a:tr h="596713">
                <a:tc vMerge="1">
                  <a:txBody>
                    <a:bodyPr/>
                    <a:lstStyle/>
                    <a:p>
                      <a:pPr algn="ctr">
                        <a:spcAft>
                          <a:spcPts val="0"/>
                        </a:spcAft>
                      </a:pPr>
                      <a:endParaRPr kumimoji="1" lang="ja-JP" sz="1200" kern="1200">
                        <a:solidFill>
                          <a:schemeClr val="tx1"/>
                        </a:solidFill>
                        <a:latin typeface="+mn-ea"/>
                        <a:ea typeface="+mn-ea"/>
                        <a:cs typeface="+mn-cs"/>
                      </a:endParaRPr>
                    </a:p>
                  </a:txBody>
                  <a:tcPr marL="54002" marR="54002" marT="0" marB="0" vert="eaVert" anchor="ctr"/>
                </a:tc>
                <a:tc>
                  <a:txBody>
                    <a:bodyPr/>
                    <a:lstStyle/>
                    <a:p>
                      <a:pPr algn="just">
                        <a:spcAft>
                          <a:spcPts val="0"/>
                        </a:spcAft>
                      </a:pPr>
                      <a:r>
                        <a:rPr kumimoji="1" lang="ja-JP" altLang="en-US" sz="1200" kern="1200">
                          <a:solidFill>
                            <a:schemeClr val="tx1"/>
                          </a:solidFill>
                          <a:latin typeface="Meiryo UI" panose="020B0604030504040204" pitchFamily="50" charset="-128"/>
                          <a:ea typeface="Meiryo UI" panose="020B0604030504040204" pitchFamily="50" charset="-128"/>
                          <a:cs typeface="+mn-cs"/>
                        </a:rPr>
                        <a:t>政策テーマ</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p>
                      <a:pPr algn="just">
                        <a:spcAft>
                          <a:spcPts val="0"/>
                        </a:spcAft>
                      </a:pPr>
                      <a:r>
                        <a:rPr kumimoji="1" lang="en-US" altLang="ja-JP" sz="1200" kern="1200">
                          <a:solidFill>
                            <a:schemeClr val="tx1"/>
                          </a:solidFill>
                          <a:latin typeface="Meiryo UI" panose="020B0604030504040204" pitchFamily="50" charset="-128"/>
                          <a:ea typeface="Meiryo UI" panose="020B0604030504040204" pitchFamily="50" charset="-128"/>
                          <a:cs typeface="+mn-cs"/>
                        </a:rPr>
                        <a:t>※</a:t>
                      </a:r>
                      <a:r>
                        <a:rPr kumimoji="1" lang="ja-JP" altLang="en-US" sz="1200" kern="1200">
                          <a:solidFill>
                            <a:schemeClr val="tx1"/>
                          </a:solidFill>
                          <a:latin typeface="Meiryo UI" panose="020B0604030504040204" pitchFamily="50" charset="-128"/>
                          <a:ea typeface="Meiryo UI" panose="020B0604030504040204" pitchFamily="50" charset="-128"/>
                          <a:cs typeface="+mn-cs"/>
                        </a:rPr>
                        <a:t>戦略的スマートシティ実装タイプの</a:t>
                      </a:r>
                      <a:endParaRPr kumimoji="1" lang="en-US" altLang="ja-JP" sz="1200" kern="1200">
                        <a:solidFill>
                          <a:schemeClr val="tx1"/>
                        </a:solidFill>
                        <a:latin typeface="Meiryo UI" panose="020B0604030504040204" pitchFamily="50" charset="-128"/>
                        <a:ea typeface="Meiryo UI" panose="020B0604030504040204" pitchFamily="50" charset="-128"/>
                        <a:cs typeface="+mn-cs"/>
                      </a:endParaRPr>
                    </a:p>
                    <a:p>
                      <a:pPr algn="just">
                        <a:spcAft>
                          <a:spcPts val="0"/>
                        </a:spcAft>
                      </a:pPr>
                      <a:r>
                        <a:rPr kumimoji="1" lang="ja-JP" altLang="en-US" sz="1200" kern="1200">
                          <a:solidFill>
                            <a:schemeClr val="tx1"/>
                          </a:solidFill>
                          <a:latin typeface="Meiryo UI" panose="020B0604030504040204" pitchFamily="50" charset="-128"/>
                          <a:ea typeface="Meiryo UI" panose="020B0604030504040204" pitchFamily="50" charset="-128"/>
                          <a:cs typeface="+mn-cs"/>
                        </a:rPr>
                        <a:t>申請時のみ記載</a:t>
                      </a:r>
                      <a:endParaRPr kumimoji="1" lang="ja-JP" sz="1200" kern="1200">
                        <a:solidFill>
                          <a:schemeClr val="tx1"/>
                        </a:solidFill>
                        <a:latin typeface="Meiryo UI" panose="020B0604030504040204" pitchFamily="50" charset="-128"/>
                        <a:ea typeface="Meiryo UI" panose="020B0604030504040204" pitchFamily="50" charset="-128"/>
                        <a:cs typeface="+mn-cs"/>
                      </a:endParaRPr>
                    </a:p>
                  </a:txBody>
                  <a:tcPr marL="54002" marR="54002" marT="0" marB="0" anchor="ctr"/>
                </a:tc>
                <a:tc>
                  <a:txBody>
                    <a:bodyPr/>
                    <a:lstStyle/>
                    <a:p>
                      <a:pPr algn="just">
                        <a:spcAft>
                          <a:spcPts val="0"/>
                        </a:spcAft>
                      </a:pPr>
                      <a:endParaRPr lang="ja-JP" sz="10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54002" marR="54002" marT="0" marB="0" anchor="ctr"/>
                </a:tc>
                <a:extLst>
                  <a:ext uri="{0D108BD9-81ED-4DB2-BD59-A6C34878D82A}">
                    <a16:rowId xmlns:a16="http://schemas.microsoft.com/office/drawing/2014/main" val="2275017579"/>
                  </a:ext>
                </a:extLst>
              </a:tr>
            </a:tbl>
          </a:graphicData>
        </a:graphic>
      </p:graphicFrame>
      <p:sp>
        <p:nvSpPr>
          <p:cNvPr id="1224" name="Rectangle 67"/>
          <p:cNvSpPr>
            <a:spLocks noChangeArrowheads="1"/>
          </p:cNvSpPr>
          <p:nvPr/>
        </p:nvSpPr>
        <p:spPr>
          <a:xfrm>
            <a:off x="0" y="452899"/>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spcBef>
                <a:spcPct val="0"/>
              </a:spcBef>
              <a:buNone/>
              <a:defRPr/>
            </a:pPr>
            <a:r>
              <a:rPr lang="ja-JP" altLang="en-US" sz="1800" b="1">
                <a:solidFill>
                  <a:srgbClr val="FFFFFF"/>
                </a:solidFill>
                <a:latin typeface="BIZ UDPゴシック" panose="020B0400000000000000" pitchFamily="50" charset="-128"/>
                <a:ea typeface="BIZ UDPゴシック" panose="020B0400000000000000" pitchFamily="50" charset="-128"/>
              </a:rPr>
              <a:t>１．申請情報　</a:t>
            </a:r>
          </a:p>
        </p:txBody>
      </p:sp>
      <p:sp>
        <p:nvSpPr>
          <p:cNvPr id="1226" name="テキスト 981"/>
          <p:cNvSpPr txBox="1"/>
          <p:nvPr/>
        </p:nvSpPr>
        <p:spPr>
          <a:xfrm>
            <a:off x="0" y="45357"/>
            <a:ext cx="7164000" cy="400110"/>
          </a:xfrm>
          <a:prstGeom prst="rect">
            <a:avLst/>
          </a:prstGeom>
        </p:spPr>
        <p:txBody>
          <a:bodyPr>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0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別紙</a:t>
            </a:r>
            <a:r>
              <a:rPr lang="ja-JP" altLang="en-US" sz="2000" b="1">
                <a:solidFill>
                  <a:srgbClr val="000000"/>
                </a:solidFill>
              </a:rPr>
              <a:t>３</a:t>
            </a:r>
            <a:r>
              <a:rPr kumimoji="1" lang="ja-JP" altLang="en-US" sz="20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a:t>
            </a:r>
            <a:r>
              <a:rPr lang="ja-JP" altLang="en-US" sz="2000" b="1">
                <a:solidFill>
                  <a:srgbClr val="000000"/>
                </a:solidFill>
              </a:rPr>
              <a:t>１</a:t>
            </a:r>
            <a:r>
              <a:rPr kumimoji="1" lang="ja-JP" altLang="en-US" sz="20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rPr>
              <a:t>　令和８年度スマートシティ実装化支援事業応募様式 </a:t>
            </a:r>
            <a:endParaRPr kumimoji="1" sz="2000" b="1"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634749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eaLnBrk="1" hangingPunct="1">
              <a:spcBef>
                <a:spcPct val="0"/>
              </a:spcBef>
              <a:buNone/>
              <a:defRPr/>
            </a:pPr>
            <a:r>
              <a:rPr lang="en-US" altLang="ja-JP" sz="1800" b="1">
                <a:solidFill>
                  <a:srgbClr val="FFFFFF"/>
                </a:solidFill>
                <a:latin typeface="BIZ UDPゴシック" panose="020B0400000000000000" pitchFamily="50" charset="-128"/>
                <a:ea typeface="BIZ UDPゴシック" panose="020B0400000000000000" pitchFamily="50" charset="-128"/>
              </a:rPr>
              <a:t>9</a:t>
            </a:r>
            <a:r>
              <a:rPr lang="ja-JP" altLang="en-US" sz="1800" b="1">
                <a:solidFill>
                  <a:srgbClr val="FFFFFF"/>
                </a:solidFill>
                <a:latin typeface="BIZ UDPゴシック" panose="020B0400000000000000" pitchFamily="50" charset="-128"/>
                <a:ea typeface="BIZ UDPゴシック" panose="020B0400000000000000" pitchFamily="50" charset="-128"/>
              </a:rPr>
              <a:t>－１．実証</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事業の取組概要（</a:t>
            </a:r>
            <a:r>
              <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R8</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年度）</a:t>
            </a:r>
            <a:endPar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3" name="正方形/長方形 2">
            <a:extLst>
              <a:ext uri="{FF2B5EF4-FFF2-40B4-BE49-F238E27FC236}">
                <a16:creationId xmlns:a16="http://schemas.microsoft.com/office/drawing/2014/main" id="{AD04CCCE-0AA2-C18A-4FF4-8083BC437039}"/>
              </a:ext>
            </a:extLst>
          </p:cNvPr>
          <p:cNvSpPr/>
          <p:nvPr/>
        </p:nvSpPr>
        <p:spPr>
          <a:xfrm>
            <a:off x="68230" y="1254431"/>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 name="正方形/長方形 5">
            <a:extLst>
              <a:ext uri="{FF2B5EF4-FFF2-40B4-BE49-F238E27FC236}">
                <a16:creationId xmlns:a16="http://schemas.microsoft.com/office/drawing/2014/main" id="{D72ECF31-32D3-4393-8A36-B9DD32EDE4C8}"/>
              </a:ext>
            </a:extLst>
          </p:cNvPr>
          <p:cNvSpPr/>
          <p:nvPr/>
        </p:nvSpPr>
        <p:spPr bwMode="gray">
          <a:xfrm>
            <a:off x="130938" y="1261114"/>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a:t>
            </a: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８</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年度の実証の内容</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9" name="表 6">
            <a:extLst>
              <a:ext uri="{FF2B5EF4-FFF2-40B4-BE49-F238E27FC236}">
                <a16:creationId xmlns:a16="http://schemas.microsoft.com/office/drawing/2014/main" id="{3B4CC7DC-4608-3553-E768-844E645DE6F3}"/>
              </a:ext>
            </a:extLst>
          </p:cNvPr>
          <p:cNvGraphicFramePr>
            <a:graphicFrameLocks noGrp="1"/>
          </p:cNvGraphicFramePr>
          <p:nvPr>
            <p:extLst>
              <p:ext uri="{D42A27DB-BD31-4B8C-83A1-F6EECF244321}">
                <p14:modId xmlns:p14="http://schemas.microsoft.com/office/powerpoint/2010/main" val="1108032410"/>
              </p:ext>
            </p:extLst>
          </p:nvPr>
        </p:nvGraphicFramePr>
        <p:xfrm>
          <a:off x="157175" y="1558959"/>
          <a:ext cx="8819348" cy="2781965"/>
        </p:xfrm>
        <a:graphic>
          <a:graphicData uri="http://schemas.openxmlformats.org/drawingml/2006/table">
            <a:tbl>
              <a:tblPr bandRow="1">
                <a:tableStyleId>{125E5076-3810-47DD-B79F-674D7AD40C01}</a:tableStyleId>
              </a:tblPr>
              <a:tblGrid>
                <a:gridCol w="1678825">
                  <a:extLst>
                    <a:ext uri="{9D8B030D-6E8A-4147-A177-3AD203B41FA5}">
                      <a16:colId xmlns:a16="http://schemas.microsoft.com/office/drawing/2014/main" val="3796627024"/>
                    </a:ext>
                  </a:extLst>
                </a:gridCol>
                <a:gridCol w="7140523">
                  <a:extLst>
                    <a:ext uri="{9D8B030D-6E8A-4147-A177-3AD203B41FA5}">
                      <a16:colId xmlns:a16="http://schemas.microsoft.com/office/drawing/2014/main" val="2188183779"/>
                    </a:ext>
                  </a:extLst>
                </a:gridCol>
              </a:tblGrid>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①目的</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⇒全体スケジュールを踏まえた、</a:t>
                      </a:r>
                      <a:r>
                        <a:rPr kumimoji="1" lang="en-US" altLang="ja-JP" sz="1000" kern="1200" noProof="0">
                          <a:solidFill>
                            <a:srgbClr val="FF0000"/>
                          </a:solidFill>
                          <a:latin typeface="Meiryo UI" panose="020B0604030504040204" pitchFamily="50" charset="-128"/>
                          <a:ea typeface="Meiryo UI" panose="020B0604030504040204" pitchFamily="50" charset="-128"/>
                          <a:cs typeface="+mn-cs"/>
                        </a:rPr>
                        <a:t>R8</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年度単年度の目的や、</a:t>
                      </a:r>
                      <a:r>
                        <a:rPr kumimoji="1" lang="en-US" altLang="ja-JP" sz="1000" kern="1200" noProof="0">
                          <a:solidFill>
                            <a:srgbClr val="FF0000"/>
                          </a:solidFill>
                          <a:latin typeface="Meiryo UI" panose="020B0604030504040204" pitchFamily="50" charset="-128"/>
                          <a:ea typeface="Meiryo UI" panose="020B0604030504040204" pitchFamily="50" charset="-128"/>
                          <a:cs typeface="+mn-cs"/>
                        </a:rPr>
                        <a:t>P4</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に記載した都市・まちづくりのビジョンとの位置づけを記載すること。</a:t>
                      </a:r>
                      <a:endParaRPr kumimoji="1" lang="en-US" altLang="ja-JP" sz="1000" kern="1200" noProof="0">
                        <a:solidFill>
                          <a:srgbClr val="FF0000"/>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187383466"/>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②実証したい事項・実証事業</a:t>
                      </a:r>
                      <a:endParaRPr kumimoji="1" lang="en-US" altLang="ja-JP" sz="1000">
                        <a:solidFill>
                          <a:schemeClr val="tx1"/>
                        </a:solidFill>
                        <a:latin typeface="Meiryo UI" panose="020B0604030504040204" pitchFamily="50" charset="-128"/>
                        <a:ea typeface="Meiryo UI" panose="020B0604030504040204" pitchFamily="50" charset="-128"/>
                      </a:endParaRPr>
                    </a:p>
                    <a:p>
                      <a:r>
                        <a:rPr kumimoji="1" lang="ja-JP" altLang="en-US" sz="1000">
                          <a:solidFill>
                            <a:schemeClr val="tx1"/>
                          </a:solidFill>
                          <a:latin typeface="Meiryo UI" panose="020B0604030504040204" pitchFamily="50" charset="-128"/>
                          <a:ea typeface="Meiryo UI" panose="020B0604030504040204" pitchFamily="50" charset="-128"/>
                        </a:rPr>
                        <a:t>　 の必要性</a:t>
                      </a:r>
                      <a:endParaRPr kumimoji="1" lang="en-US" altLang="ja-JP" sz="10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a:t>
                      </a:r>
                      <a:r>
                        <a:rPr kumimoji="1" lang="en-US" altLang="ja-JP" sz="1000" kern="1200" noProof="0">
                          <a:solidFill>
                            <a:srgbClr val="FF0000"/>
                          </a:solidFill>
                          <a:latin typeface="Meiryo UI" panose="020B0604030504040204" pitchFamily="50" charset="-128"/>
                          <a:ea typeface="Meiryo UI" panose="020B0604030504040204" pitchFamily="50" charset="-128"/>
                          <a:cs typeface="+mn-cs"/>
                        </a:rPr>
                        <a:t>R8</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年度単年度で具体的に実証実験で確認したい事項を記載すること。（住民ニーズ・社会実装性・</a:t>
                      </a:r>
                      <a:r>
                        <a:rPr kumimoji="1" lang="zh-CN" altLang="en-US" sz="1000" kern="1200" noProof="0">
                          <a:solidFill>
                            <a:srgbClr val="FF0000"/>
                          </a:solidFill>
                          <a:latin typeface="Meiryo UI" panose="020B0604030504040204" pitchFamily="50" charset="-128"/>
                          <a:ea typeface="Meiryo UI" panose="020B0604030504040204" pitchFamily="50" charset="-128"/>
                          <a:cs typeface="+mn-cs"/>
                        </a:rPr>
                        <a:t>安全性</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a:t>
                      </a:r>
                      <a:r>
                        <a:rPr kumimoji="1" lang="zh-CN" altLang="en-US" sz="1000" kern="1200" noProof="0">
                          <a:solidFill>
                            <a:srgbClr val="FF0000"/>
                          </a:solidFill>
                          <a:latin typeface="Meiryo UI" panose="020B0604030504040204" pitchFamily="50" charset="-128"/>
                          <a:ea typeface="Meiryo UI" panose="020B0604030504040204" pitchFamily="50" charset="-128"/>
                          <a:cs typeface="+mn-cs"/>
                        </a:rPr>
                        <a:t>収益性</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・運営体制・</a:t>
                      </a:r>
                      <a:r>
                        <a:rPr kumimoji="1" lang="zh-CN" altLang="en-US" sz="1000" kern="1200" noProof="0">
                          <a:solidFill>
                            <a:srgbClr val="FF0000"/>
                          </a:solidFill>
                          <a:latin typeface="Meiryo UI" panose="020B0604030504040204" pitchFamily="50" charset="-128"/>
                          <a:ea typeface="Meiryo UI" panose="020B0604030504040204" pitchFamily="50" charset="-128"/>
                          <a:cs typeface="+mn-cs"/>
                        </a:rPr>
                        <a:t>将来性</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等）</a:t>
                      </a:r>
                      <a:endParaRPr kumimoji="1" lang="en-US" altLang="ja-JP" sz="1000" kern="1200" noProof="0">
                        <a:solidFill>
                          <a:srgbClr val="FF0000"/>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③実証の概要</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a:t>
                      </a:r>
                      <a:r>
                        <a:rPr kumimoji="1" lang="en-US" altLang="ja-JP" sz="1000" kern="1200" noProof="0">
                          <a:solidFill>
                            <a:srgbClr val="FF0000"/>
                          </a:solidFill>
                          <a:latin typeface="Meiryo UI" panose="020B0604030504040204" pitchFamily="50" charset="-128"/>
                          <a:ea typeface="Meiryo UI" panose="020B0604030504040204" pitchFamily="50" charset="-128"/>
                          <a:cs typeface="+mn-cs"/>
                        </a:rPr>
                        <a:t>R8</a:t>
                      </a:r>
                      <a:r>
                        <a:rPr kumimoji="1" lang="ja-JP" altLang="en-US" sz="1000" kern="1200" noProof="0">
                          <a:solidFill>
                            <a:srgbClr val="FF0000"/>
                          </a:solidFill>
                          <a:latin typeface="Meiryo UI" panose="020B0604030504040204" pitchFamily="50" charset="-128"/>
                          <a:ea typeface="Meiryo UI" panose="020B0604030504040204" pitchFamily="50" charset="-128"/>
                          <a:cs typeface="+mn-cs"/>
                        </a:rPr>
                        <a:t>年度内に実施する事業内容を記載すること。</a:t>
                      </a:r>
                      <a:endParaRPr kumimoji="1" lang="ja-JP" altLang="en-US" sz="1000">
                        <a:solidFill>
                          <a:srgbClr val="FF0000"/>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④実証方法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a:solidFill>
                            <a:srgbClr val="FF0000"/>
                          </a:solidFill>
                          <a:latin typeface="Meiryo UI" panose="020B0604030504040204" pitchFamily="50" charset="-128"/>
                          <a:ea typeface="Meiryo UI" panose="020B0604030504040204" pitchFamily="50" charset="-128"/>
                        </a:rPr>
                        <a:t>⇒項目②を検証する具体的な方法を記載すること。</a:t>
                      </a:r>
                      <a:endParaRPr kumimoji="1" lang="en-US" altLang="ja-JP" sz="1000">
                        <a:solidFill>
                          <a:srgbClr val="FF0000"/>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kumimoji="1" lang="ja-JP" altLang="en-US" sz="1000">
                          <a:solidFill>
                            <a:srgbClr val="FF0000"/>
                          </a:solidFill>
                          <a:latin typeface="Meiryo UI" panose="020B0604030504040204" pitchFamily="50" charset="-128"/>
                          <a:ea typeface="Meiryo UI" panose="020B0604030504040204" pitchFamily="50" charset="-128"/>
                        </a:rPr>
                        <a:t>　個人情報保護法等の法律・ガイドライン等を遵守した対応となるよう、十分に調査および対策がされていることを記載すること。</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2703729928"/>
                  </a:ext>
                </a:extLst>
              </a:tr>
              <a:tr h="556393">
                <a:tc>
                  <a:txBody>
                    <a:bodyPr/>
                    <a:lstStyle/>
                    <a:p>
                      <a:r>
                        <a:rPr kumimoji="1" lang="ja-JP" altLang="en-US" sz="1000">
                          <a:solidFill>
                            <a:schemeClr val="tx1"/>
                          </a:solidFill>
                          <a:latin typeface="Meiryo UI" panose="020B0604030504040204" pitchFamily="50" charset="-128"/>
                          <a:ea typeface="Meiryo UI" panose="020B0604030504040204" pitchFamily="50" charset="-128"/>
                        </a:rPr>
                        <a:t>⑤実証後の</a:t>
                      </a:r>
                      <a:endParaRPr kumimoji="1" lang="en-US" altLang="ja-JP" sz="1000">
                        <a:solidFill>
                          <a:schemeClr val="tx1"/>
                        </a:solidFill>
                        <a:latin typeface="Meiryo UI" panose="020B0604030504040204" pitchFamily="50" charset="-128"/>
                        <a:ea typeface="Meiryo UI" panose="020B0604030504040204" pitchFamily="50" charset="-128"/>
                      </a:endParaRPr>
                    </a:p>
                    <a:p>
                      <a:r>
                        <a:rPr kumimoji="1" lang="ja-JP" altLang="en-US" sz="1000">
                          <a:solidFill>
                            <a:schemeClr val="tx1"/>
                          </a:solidFill>
                          <a:latin typeface="Meiryo UI" panose="020B0604030504040204" pitchFamily="50" charset="-128"/>
                          <a:ea typeface="Meiryo UI" panose="020B0604030504040204" pitchFamily="50" charset="-128"/>
                        </a:rPr>
                        <a:t>　効果検証・報告事項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r>
                        <a:rPr kumimoji="1" lang="ja-JP" altLang="en-US" sz="1000">
                          <a:solidFill>
                            <a:srgbClr val="FF0000"/>
                          </a:solidFill>
                          <a:latin typeface="Meiryo UI" panose="020B0604030504040204" pitchFamily="50" charset="-128"/>
                          <a:ea typeface="Meiryo UI" panose="020B0604030504040204" pitchFamily="50" charset="-128"/>
                        </a:rPr>
                        <a:t>⇒実証実験の効果検証方法、サービス実装に向けての課題抽出方法、都市局への報告事項等について記載すること。</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14" name="正方形/長方形 13">
            <a:extLst>
              <a:ext uri="{FF2B5EF4-FFF2-40B4-BE49-F238E27FC236}">
                <a16:creationId xmlns:a16="http://schemas.microsoft.com/office/drawing/2014/main" id="{F5B56204-9147-CA72-4BE3-CE1EF2E8C95F}"/>
              </a:ext>
            </a:extLst>
          </p:cNvPr>
          <p:cNvSpPr/>
          <p:nvPr/>
        </p:nvSpPr>
        <p:spPr>
          <a:xfrm>
            <a:off x="68230" y="4421637"/>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5" name="正方形/長方形 14">
            <a:extLst>
              <a:ext uri="{FF2B5EF4-FFF2-40B4-BE49-F238E27FC236}">
                <a16:creationId xmlns:a16="http://schemas.microsoft.com/office/drawing/2014/main" id="{47A78C45-6EE5-0148-FB54-1166F6E98AEE}"/>
              </a:ext>
            </a:extLst>
          </p:cNvPr>
          <p:cNvSpPr/>
          <p:nvPr/>
        </p:nvSpPr>
        <p:spPr bwMode="gray">
          <a:xfrm>
            <a:off x="130938" y="4428320"/>
            <a:ext cx="4325924" cy="231523"/>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スケジュール（</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R8</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graphicFrame>
        <p:nvGraphicFramePr>
          <p:cNvPr id="16" name="表 25">
            <a:extLst>
              <a:ext uri="{FF2B5EF4-FFF2-40B4-BE49-F238E27FC236}">
                <a16:creationId xmlns:a16="http://schemas.microsoft.com/office/drawing/2014/main" id="{DB9BB96A-6525-9EB0-949D-D0448D6311A9}"/>
              </a:ext>
            </a:extLst>
          </p:cNvPr>
          <p:cNvGraphicFramePr>
            <a:graphicFrameLocks noGrp="1"/>
          </p:cNvGraphicFramePr>
          <p:nvPr/>
        </p:nvGraphicFramePr>
        <p:xfrm>
          <a:off x="130938" y="4869160"/>
          <a:ext cx="8905560" cy="1913655"/>
        </p:xfrm>
        <a:graphic>
          <a:graphicData uri="http://schemas.openxmlformats.org/drawingml/2006/table">
            <a:tbl>
              <a:tblPr firstRow="1" bandRow="1">
                <a:tableStyleId>{5C22544A-7EE6-4342-B048-85BDC9FD1C3A}</a:tableStyleId>
              </a:tblPr>
              <a:tblGrid>
                <a:gridCol w="742130">
                  <a:extLst>
                    <a:ext uri="{9D8B030D-6E8A-4147-A177-3AD203B41FA5}">
                      <a16:colId xmlns:a16="http://schemas.microsoft.com/office/drawing/2014/main" val="3891808880"/>
                    </a:ext>
                  </a:extLst>
                </a:gridCol>
                <a:gridCol w="742130">
                  <a:extLst>
                    <a:ext uri="{9D8B030D-6E8A-4147-A177-3AD203B41FA5}">
                      <a16:colId xmlns:a16="http://schemas.microsoft.com/office/drawing/2014/main" val="1943346297"/>
                    </a:ext>
                  </a:extLst>
                </a:gridCol>
                <a:gridCol w="742130">
                  <a:extLst>
                    <a:ext uri="{9D8B030D-6E8A-4147-A177-3AD203B41FA5}">
                      <a16:colId xmlns:a16="http://schemas.microsoft.com/office/drawing/2014/main" val="58720699"/>
                    </a:ext>
                  </a:extLst>
                </a:gridCol>
                <a:gridCol w="742130">
                  <a:extLst>
                    <a:ext uri="{9D8B030D-6E8A-4147-A177-3AD203B41FA5}">
                      <a16:colId xmlns:a16="http://schemas.microsoft.com/office/drawing/2014/main" val="1921286119"/>
                    </a:ext>
                  </a:extLst>
                </a:gridCol>
                <a:gridCol w="742130">
                  <a:extLst>
                    <a:ext uri="{9D8B030D-6E8A-4147-A177-3AD203B41FA5}">
                      <a16:colId xmlns:a16="http://schemas.microsoft.com/office/drawing/2014/main" val="4051492733"/>
                    </a:ext>
                  </a:extLst>
                </a:gridCol>
                <a:gridCol w="742130">
                  <a:extLst>
                    <a:ext uri="{9D8B030D-6E8A-4147-A177-3AD203B41FA5}">
                      <a16:colId xmlns:a16="http://schemas.microsoft.com/office/drawing/2014/main" val="3627388860"/>
                    </a:ext>
                  </a:extLst>
                </a:gridCol>
                <a:gridCol w="742130">
                  <a:extLst>
                    <a:ext uri="{9D8B030D-6E8A-4147-A177-3AD203B41FA5}">
                      <a16:colId xmlns:a16="http://schemas.microsoft.com/office/drawing/2014/main" val="3888247397"/>
                    </a:ext>
                  </a:extLst>
                </a:gridCol>
                <a:gridCol w="742130">
                  <a:extLst>
                    <a:ext uri="{9D8B030D-6E8A-4147-A177-3AD203B41FA5}">
                      <a16:colId xmlns:a16="http://schemas.microsoft.com/office/drawing/2014/main" val="951600740"/>
                    </a:ext>
                  </a:extLst>
                </a:gridCol>
                <a:gridCol w="742130">
                  <a:extLst>
                    <a:ext uri="{9D8B030D-6E8A-4147-A177-3AD203B41FA5}">
                      <a16:colId xmlns:a16="http://schemas.microsoft.com/office/drawing/2014/main" val="3289948725"/>
                    </a:ext>
                  </a:extLst>
                </a:gridCol>
                <a:gridCol w="742130">
                  <a:extLst>
                    <a:ext uri="{9D8B030D-6E8A-4147-A177-3AD203B41FA5}">
                      <a16:colId xmlns:a16="http://schemas.microsoft.com/office/drawing/2014/main" val="2477946490"/>
                    </a:ext>
                  </a:extLst>
                </a:gridCol>
                <a:gridCol w="742130">
                  <a:extLst>
                    <a:ext uri="{9D8B030D-6E8A-4147-A177-3AD203B41FA5}">
                      <a16:colId xmlns:a16="http://schemas.microsoft.com/office/drawing/2014/main" val="771913779"/>
                    </a:ext>
                  </a:extLst>
                </a:gridCol>
                <a:gridCol w="742130">
                  <a:extLst>
                    <a:ext uri="{9D8B030D-6E8A-4147-A177-3AD203B41FA5}">
                      <a16:colId xmlns:a16="http://schemas.microsoft.com/office/drawing/2014/main" val="1012570093"/>
                    </a:ext>
                  </a:extLst>
                </a:gridCol>
              </a:tblGrid>
              <a:tr h="325569">
                <a:tc>
                  <a:txBody>
                    <a:bodyPr/>
                    <a:lstStyle/>
                    <a:p>
                      <a:pPr algn="ctr"/>
                      <a:r>
                        <a:rPr kumimoji="1" lang="en-US" altLang="ja-JP" sz="1100">
                          <a:solidFill>
                            <a:schemeClr val="tx1">
                              <a:lumMod val="65000"/>
                              <a:lumOff val="35000"/>
                            </a:schemeClr>
                          </a:solidFill>
                        </a:rPr>
                        <a:t>4</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5</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6</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7</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8</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9</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10</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11</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12</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1</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2</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a:txBody>
                    <a:bodyPr/>
                    <a:lstStyle/>
                    <a:p>
                      <a:pPr algn="ctr"/>
                      <a:r>
                        <a:rPr kumimoji="1" lang="en-US" altLang="ja-JP" sz="1100">
                          <a:solidFill>
                            <a:schemeClr val="tx1">
                              <a:lumMod val="65000"/>
                              <a:lumOff val="35000"/>
                            </a:schemeClr>
                          </a:solidFill>
                        </a:rPr>
                        <a:t>3</a:t>
                      </a:r>
                      <a:r>
                        <a:rPr kumimoji="1" lang="ja-JP" altLang="en-US" sz="1100">
                          <a:solidFill>
                            <a:schemeClr val="tx1">
                              <a:lumMod val="65000"/>
                              <a:lumOff val="35000"/>
                            </a:schemeClr>
                          </a:solidFill>
                        </a:rPr>
                        <a:t>月</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extLst>
                  <a:ext uri="{0D108BD9-81ED-4DB2-BD59-A6C34878D82A}">
                    <a16:rowId xmlns:a16="http://schemas.microsoft.com/office/drawing/2014/main" val="2030965173"/>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529362">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17" name="矢印: 五方向 16">
            <a:extLst>
              <a:ext uri="{FF2B5EF4-FFF2-40B4-BE49-F238E27FC236}">
                <a16:creationId xmlns:a16="http://schemas.microsoft.com/office/drawing/2014/main" id="{25592D42-D52E-33E0-589E-8708CFC5D7B4}"/>
              </a:ext>
            </a:extLst>
          </p:cNvPr>
          <p:cNvSpPr/>
          <p:nvPr/>
        </p:nvSpPr>
        <p:spPr>
          <a:xfrm>
            <a:off x="157175" y="5328798"/>
            <a:ext cx="1174465"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実証準備</a:t>
            </a:r>
          </a:p>
        </p:txBody>
      </p:sp>
      <p:sp>
        <p:nvSpPr>
          <p:cNvPr id="18" name="矢印: 五方向 17">
            <a:extLst>
              <a:ext uri="{FF2B5EF4-FFF2-40B4-BE49-F238E27FC236}">
                <a16:creationId xmlns:a16="http://schemas.microsoft.com/office/drawing/2014/main" id="{091FDA82-5CD8-205E-E8D6-D8D4B8FF048E}"/>
              </a:ext>
            </a:extLst>
          </p:cNvPr>
          <p:cNvSpPr/>
          <p:nvPr/>
        </p:nvSpPr>
        <p:spPr>
          <a:xfrm>
            <a:off x="1331640" y="5828778"/>
            <a:ext cx="2519152" cy="253212"/>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実証実施</a:t>
            </a:r>
          </a:p>
        </p:txBody>
      </p:sp>
      <p:sp>
        <p:nvSpPr>
          <p:cNvPr id="31" name="矢印: 五方向 30">
            <a:extLst>
              <a:ext uri="{FF2B5EF4-FFF2-40B4-BE49-F238E27FC236}">
                <a16:creationId xmlns:a16="http://schemas.microsoft.com/office/drawing/2014/main" id="{72930F10-940E-1E0C-EC6E-46E4A24FFE48}"/>
              </a:ext>
            </a:extLst>
          </p:cNvPr>
          <p:cNvSpPr/>
          <p:nvPr/>
        </p:nvSpPr>
        <p:spPr>
          <a:xfrm>
            <a:off x="4574000" y="5464112"/>
            <a:ext cx="718079" cy="252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効果検証</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アンケート実施</a:t>
            </a:r>
          </a:p>
        </p:txBody>
      </p:sp>
      <p:sp>
        <p:nvSpPr>
          <p:cNvPr id="32" name="矢印: 五方向 31">
            <a:extLst>
              <a:ext uri="{FF2B5EF4-FFF2-40B4-BE49-F238E27FC236}">
                <a16:creationId xmlns:a16="http://schemas.microsoft.com/office/drawing/2014/main" id="{A97924EF-D99F-6260-1181-DDD2229B3102}"/>
              </a:ext>
            </a:extLst>
          </p:cNvPr>
          <p:cNvSpPr/>
          <p:nvPr/>
        </p:nvSpPr>
        <p:spPr>
          <a:xfrm>
            <a:off x="4571999" y="6311259"/>
            <a:ext cx="718079" cy="29265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実証事業の</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振り返り</a:t>
            </a:r>
          </a:p>
        </p:txBody>
      </p:sp>
      <p:sp>
        <p:nvSpPr>
          <p:cNvPr id="33" name="矢印: 五方向 32">
            <a:extLst>
              <a:ext uri="{FF2B5EF4-FFF2-40B4-BE49-F238E27FC236}">
                <a16:creationId xmlns:a16="http://schemas.microsoft.com/office/drawing/2014/main" id="{25E74E3A-319F-A1C9-A985-AFD7BB9E847F}"/>
              </a:ext>
            </a:extLst>
          </p:cNvPr>
          <p:cNvSpPr/>
          <p:nvPr/>
        </p:nvSpPr>
        <p:spPr>
          <a:xfrm>
            <a:off x="3815488" y="5240337"/>
            <a:ext cx="718080"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効果検証</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アンケート準備</a:t>
            </a:r>
          </a:p>
        </p:txBody>
      </p:sp>
      <p:sp>
        <p:nvSpPr>
          <p:cNvPr id="34" name="矢印: 五方向 33">
            <a:extLst>
              <a:ext uri="{FF2B5EF4-FFF2-40B4-BE49-F238E27FC236}">
                <a16:creationId xmlns:a16="http://schemas.microsoft.com/office/drawing/2014/main" id="{AD92B960-680B-88BC-599D-7B2250B2B636}"/>
              </a:ext>
            </a:extLst>
          </p:cNvPr>
          <p:cNvSpPr/>
          <p:nvPr/>
        </p:nvSpPr>
        <p:spPr>
          <a:xfrm>
            <a:off x="5270833" y="6311064"/>
            <a:ext cx="2867946" cy="294065"/>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次年度実証事業の</a:t>
            </a:r>
            <a:endPar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具体的内容の検討</a:t>
            </a:r>
          </a:p>
        </p:txBody>
      </p:sp>
      <p:sp>
        <p:nvSpPr>
          <p:cNvPr id="36" name="正方形/長方形 25">
            <a:extLst>
              <a:ext uri="{FF2B5EF4-FFF2-40B4-BE49-F238E27FC236}">
                <a16:creationId xmlns:a16="http://schemas.microsoft.com/office/drawing/2014/main" id="{B9D2B385-30AB-2B98-E765-EF5C77063997}"/>
              </a:ext>
            </a:extLst>
          </p:cNvPr>
          <p:cNvSpPr/>
          <p:nvPr/>
        </p:nvSpPr>
        <p:spPr>
          <a:xfrm>
            <a:off x="2704287" y="6497606"/>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0" name="正方形/長方形 25">
            <a:extLst>
              <a:ext uri="{FF2B5EF4-FFF2-40B4-BE49-F238E27FC236}">
                <a16:creationId xmlns:a16="http://schemas.microsoft.com/office/drawing/2014/main" id="{EB0E65E2-04C1-7248-147C-6C947B39A736}"/>
              </a:ext>
            </a:extLst>
          </p:cNvPr>
          <p:cNvSpPr/>
          <p:nvPr/>
        </p:nvSpPr>
        <p:spPr>
          <a:xfrm>
            <a:off x="1512607" y="6483620"/>
            <a:ext cx="982126"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住民説明会</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2" name="矢印: 五方向 41">
            <a:extLst>
              <a:ext uri="{FF2B5EF4-FFF2-40B4-BE49-F238E27FC236}">
                <a16:creationId xmlns:a16="http://schemas.microsoft.com/office/drawing/2014/main" id="{2DA72015-A3A4-344E-9E72-03C172C07EA4}"/>
              </a:ext>
            </a:extLst>
          </p:cNvPr>
          <p:cNvSpPr/>
          <p:nvPr/>
        </p:nvSpPr>
        <p:spPr>
          <a:xfrm>
            <a:off x="5251673" y="5240337"/>
            <a:ext cx="1552575" cy="253211"/>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アンケート結果取りまとめ・分析</a:t>
            </a:r>
          </a:p>
        </p:txBody>
      </p:sp>
      <p:sp>
        <p:nvSpPr>
          <p:cNvPr id="43" name="矢印: 五方向 42">
            <a:extLst>
              <a:ext uri="{FF2B5EF4-FFF2-40B4-BE49-F238E27FC236}">
                <a16:creationId xmlns:a16="http://schemas.microsoft.com/office/drawing/2014/main" id="{9E54238F-1FC4-E75B-ECF8-BC92D536E1A8}"/>
              </a:ext>
            </a:extLst>
          </p:cNvPr>
          <p:cNvSpPr/>
          <p:nvPr/>
        </p:nvSpPr>
        <p:spPr>
          <a:xfrm>
            <a:off x="7092280" y="6019814"/>
            <a:ext cx="1656184" cy="217498"/>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実施報告書作成</a:t>
            </a:r>
          </a:p>
        </p:txBody>
      </p:sp>
      <p:sp>
        <p:nvSpPr>
          <p:cNvPr id="44" name="正方形/長方形 25">
            <a:extLst>
              <a:ext uri="{FF2B5EF4-FFF2-40B4-BE49-F238E27FC236}">
                <a16:creationId xmlns:a16="http://schemas.microsoft.com/office/drawing/2014/main" id="{ACF11EBA-7081-058C-6FB1-BEA1EB02B9F9}"/>
              </a:ext>
            </a:extLst>
          </p:cNvPr>
          <p:cNvSpPr/>
          <p:nvPr/>
        </p:nvSpPr>
        <p:spPr>
          <a:xfrm>
            <a:off x="7139023" y="6548050"/>
            <a:ext cx="2004977" cy="24622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コンソーシアム総会で全体共有</a:t>
            </a:r>
            <a:endPar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7" name="矢印: 五方向 46">
            <a:extLst>
              <a:ext uri="{FF2B5EF4-FFF2-40B4-BE49-F238E27FC236}">
                <a16:creationId xmlns:a16="http://schemas.microsoft.com/office/drawing/2014/main" id="{971466FF-E649-28CD-AEA1-07CB019B257A}"/>
              </a:ext>
            </a:extLst>
          </p:cNvPr>
          <p:cNvSpPr/>
          <p:nvPr/>
        </p:nvSpPr>
        <p:spPr>
          <a:xfrm>
            <a:off x="4587047" y="5766110"/>
            <a:ext cx="2962496" cy="236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実証事業で取得したデータの解析、具体的活用方法の検討</a:t>
            </a:r>
          </a:p>
        </p:txBody>
      </p:sp>
      <p:sp>
        <p:nvSpPr>
          <p:cNvPr id="8" name="正方形/長方形 7">
            <a:extLst>
              <a:ext uri="{FF2B5EF4-FFF2-40B4-BE49-F238E27FC236}">
                <a16:creationId xmlns:a16="http://schemas.microsoft.com/office/drawing/2014/main" id="{176639EF-6930-8DC9-D64B-3BADC6332196}"/>
              </a:ext>
            </a:extLst>
          </p:cNvPr>
          <p:cNvSpPr/>
          <p:nvPr/>
        </p:nvSpPr>
        <p:spPr>
          <a:xfrm>
            <a:off x="68230" y="628577"/>
            <a:ext cx="4434736" cy="26259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R8</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年度実証事業名</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2" name="テキスト ボックス 11">
            <a:extLst>
              <a:ext uri="{FF2B5EF4-FFF2-40B4-BE49-F238E27FC236}">
                <a16:creationId xmlns:a16="http://schemas.microsoft.com/office/drawing/2014/main" id="{5E86C470-C1A2-752B-A78C-67C1D0C69C52}"/>
              </a:ext>
            </a:extLst>
          </p:cNvPr>
          <p:cNvSpPr txBox="1"/>
          <p:nvPr/>
        </p:nvSpPr>
        <p:spPr>
          <a:xfrm>
            <a:off x="-34261" y="4637544"/>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2" name="テキスト ボックス 1">
            <a:extLst>
              <a:ext uri="{FF2B5EF4-FFF2-40B4-BE49-F238E27FC236}">
                <a16:creationId xmlns:a16="http://schemas.microsoft.com/office/drawing/2014/main" id="{3014342A-0301-9F69-66A9-B8AE8CEC4C2B}"/>
              </a:ext>
            </a:extLst>
          </p:cNvPr>
          <p:cNvSpPr txBox="1"/>
          <p:nvPr/>
        </p:nvSpPr>
        <p:spPr>
          <a:xfrm>
            <a:off x="338836" y="898772"/>
            <a:ext cx="4221027"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R8</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年度内に実施する実証事業名を記載すること。</a:t>
            </a:r>
          </a:p>
        </p:txBody>
      </p:sp>
      <p:sp>
        <p:nvSpPr>
          <p:cNvPr id="20" name="正方形/長方形 19">
            <a:extLst>
              <a:ext uri="{FF2B5EF4-FFF2-40B4-BE49-F238E27FC236}">
                <a16:creationId xmlns:a16="http://schemas.microsoft.com/office/drawing/2014/main" id="{FB12CC8F-D463-E127-02FE-A91B1487A300}"/>
              </a:ext>
            </a:extLst>
          </p:cNvPr>
          <p:cNvSpPr/>
          <p:nvPr/>
        </p:nvSpPr>
        <p:spPr>
          <a:xfrm>
            <a:off x="4609697" y="628577"/>
            <a:ext cx="4434736" cy="26259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 </a:t>
            </a:r>
            <a:r>
              <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R8</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年度</a:t>
            </a: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政策</a:t>
            </a: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テーマ</a:t>
            </a:r>
            <a:endParaRPr kumimoji="1" lang="en-US" altLang="ja-JP"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21" name="テキスト ボックス 20">
            <a:extLst>
              <a:ext uri="{FF2B5EF4-FFF2-40B4-BE49-F238E27FC236}">
                <a16:creationId xmlns:a16="http://schemas.microsoft.com/office/drawing/2014/main" id="{EE7FDDFD-1EE6-1ED3-624A-89A49C721949}"/>
              </a:ext>
            </a:extLst>
          </p:cNvPr>
          <p:cNvSpPr txBox="1"/>
          <p:nvPr/>
        </p:nvSpPr>
        <p:spPr>
          <a:xfrm>
            <a:off x="4643716" y="889978"/>
            <a:ext cx="4221027"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⇒戦略的スマートシティ実装タイプの場合に記載すること。</a:t>
            </a:r>
          </a:p>
        </p:txBody>
      </p:sp>
    </p:spTree>
    <p:extLst>
      <p:ext uri="{BB962C8B-B14F-4D97-AF65-F5344CB8AC3E}">
        <p14:creationId xmlns:p14="http://schemas.microsoft.com/office/powerpoint/2010/main" val="534802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09A7C-7FDB-12B2-6DB0-830C201546C8}"/>
            </a:ext>
          </a:extLst>
        </p:cNvPr>
        <p:cNvGrpSpPr/>
        <p:nvPr/>
      </p:nvGrpSpPr>
      <p:grpSpPr>
        <a:xfrm>
          <a:off x="0" y="0"/>
          <a:ext cx="0" cy="0"/>
          <a:chOff x="0" y="0"/>
          <a:chExt cx="0" cy="0"/>
        </a:xfrm>
      </p:grpSpPr>
      <p:sp>
        <p:nvSpPr>
          <p:cNvPr id="20" name="四角形: 角を丸くする 19">
            <a:extLst>
              <a:ext uri="{FF2B5EF4-FFF2-40B4-BE49-F238E27FC236}">
                <a16:creationId xmlns:a16="http://schemas.microsoft.com/office/drawing/2014/main" id="{66B4940D-50BE-990F-E4B1-C488C32559E4}"/>
              </a:ext>
            </a:extLst>
          </p:cNvPr>
          <p:cNvSpPr/>
          <p:nvPr/>
        </p:nvSpPr>
        <p:spPr>
          <a:xfrm>
            <a:off x="1397755" y="2913988"/>
            <a:ext cx="2419865" cy="636807"/>
          </a:xfrm>
          <a:prstGeom prst="roundRect">
            <a:avLst/>
          </a:prstGeom>
          <a:solidFill>
            <a:schemeClr val="bg1">
              <a:alpha val="30196"/>
            </a:schemeClr>
          </a:solidFill>
          <a:ln w="19050" algn="ctr">
            <a:solidFill>
              <a:schemeClr val="accent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endPar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sp>
        <p:nvSpPr>
          <p:cNvPr id="3534" name="Rectangle 67">
            <a:extLst>
              <a:ext uri="{FF2B5EF4-FFF2-40B4-BE49-F238E27FC236}">
                <a16:creationId xmlns:a16="http://schemas.microsoft.com/office/drawing/2014/main" id="{F3A6DEE2-1A47-E5E6-A872-7125552EDF0D}"/>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spcBef>
                <a:spcPct val="0"/>
              </a:spcBef>
              <a:buNone/>
              <a:defRPr/>
            </a:pPr>
            <a:r>
              <a:rPr lang="en-US" altLang="ja-JP" sz="1800" b="1">
                <a:solidFill>
                  <a:srgbClr val="FFFFFF"/>
                </a:solidFill>
                <a:latin typeface="BIZ UDPゴシック" panose="020B0400000000000000" pitchFamily="50" charset="-128"/>
                <a:ea typeface="BIZ UDPゴシック" panose="020B0400000000000000" pitchFamily="50" charset="-128"/>
              </a:rPr>
              <a:t>9</a:t>
            </a:r>
            <a:r>
              <a:rPr lang="ja-JP" altLang="en-US" sz="1800" b="1">
                <a:solidFill>
                  <a:srgbClr val="FFFFFF"/>
                </a:solidFill>
                <a:latin typeface="BIZ UDPゴシック" panose="020B0400000000000000" pitchFamily="50" charset="-128"/>
                <a:ea typeface="BIZ UDPゴシック" panose="020B0400000000000000" pitchFamily="50" charset="-128"/>
              </a:rPr>
              <a:t>－２．実証</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事業の実施体制</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　</a:t>
            </a:r>
            <a:r>
              <a:rPr lang="ja-JP" altLang="en-US" sz="1200" b="1">
                <a:solidFill>
                  <a:schemeClr val="bg1"/>
                </a:solidFill>
                <a:latin typeface="BIZ UDPゴシック" panose="020B0400000000000000" pitchFamily="50" charset="-128"/>
                <a:ea typeface="BIZ UDPゴシック" panose="020B0400000000000000" pitchFamily="50" charset="-128"/>
              </a:rPr>
              <a:t>［体制全体像］</a:t>
            </a:r>
            <a:endParaRPr lang="en-US" altLang="ja-JP" sz="1800" b="1">
              <a:solidFill>
                <a:schemeClr val="bg1"/>
              </a:solidFill>
              <a:latin typeface="BIZ UDPゴシック" panose="020B0400000000000000" pitchFamily="50" charset="-128"/>
              <a:ea typeface="BIZ UDPゴシック" panose="020B0400000000000000" pitchFamily="50" charset="-128"/>
            </a:endParaRPr>
          </a:p>
        </p:txBody>
      </p:sp>
      <p:sp>
        <p:nvSpPr>
          <p:cNvPr id="12" name="正方形/長方形 25">
            <a:extLst>
              <a:ext uri="{FF2B5EF4-FFF2-40B4-BE49-F238E27FC236}">
                <a16:creationId xmlns:a16="http://schemas.microsoft.com/office/drawing/2014/main" id="{22506911-F7EE-5DAD-25F3-2F2963DC75C6}"/>
              </a:ext>
            </a:extLst>
          </p:cNvPr>
          <p:cNvSpPr/>
          <p:nvPr/>
        </p:nvSpPr>
        <p:spPr>
          <a:xfrm>
            <a:off x="85930" y="770319"/>
            <a:ext cx="8820984"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の体制を記載すること。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25">
            <a:extLst>
              <a:ext uri="{FF2B5EF4-FFF2-40B4-BE49-F238E27FC236}">
                <a16:creationId xmlns:a16="http://schemas.microsoft.com/office/drawing/2014/main" id="{E7D1A7B9-AB36-7BEF-BB7D-646298F065FE}"/>
              </a:ext>
            </a:extLst>
          </p:cNvPr>
          <p:cNvSpPr/>
          <p:nvPr/>
        </p:nvSpPr>
        <p:spPr>
          <a:xfrm>
            <a:off x="74914" y="5559574"/>
            <a:ext cx="8820984" cy="1015663"/>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実証事業と実装後の役割・運営者に変更が見込まれる場合は、明確に記載すること。</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自治体内の部署間の連携体制もわかりやすく記載すること。</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記載フォーマットは問わない。</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lvl="0">
              <a:spcBef>
                <a:spcPts val="200"/>
              </a:spcBef>
              <a:defRPr/>
            </a:pPr>
            <a:r>
              <a:rPr lang="en-US" altLang="ja-JP" sz="1100" dirty="0">
                <a:solidFill>
                  <a:srgbClr val="FF0000"/>
                </a:solidFill>
                <a:latin typeface="Meiryo UI" panose="020B0604030504040204" pitchFamily="50" charset="-128"/>
                <a:ea typeface="Meiryo UI" panose="020B0604030504040204" pitchFamily="50" charset="-128"/>
              </a:rPr>
              <a:t>※</a:t>
            </a:r>
            <a:r>
              <a:rPr lang="ja-JP" altLang="en-US" sz="1100" dirty="0">
                <a:solidFill>
                  <a:srgbClr val="FF0000"/>
                </a:solidFill>
                <a:latin typeface="Meiryo UI" panose="020B0604030504040204" pitchFamily="50" charset="-128"/>
                <a:ea typeface="Meiryo UI" panose="020B0604030504040204" pitchFamily="50" charset="-128"/>
              </a:rPr>
              <a:t>「官民連携を推進する中心的な団体」については、「令和</a:t>
            </a:r>
            <a:r>
              <a:rPr lang="en-US" altLang="ja-JP" sz="1100" dirty="0">
                <a:solidFill>
                  <a:srgbClr val="FF0000"/>
                </a:solidFill>
                <a:latin typeface="Meiryo UI" panose="020B0604030504040204" pitchFamily="50" charset="-128"/>
                <a:ea typeface="Meiryo UI" panose="020B0604030504040204" pitchFamily="50" charset="-128"/>
              </a:rPr>
              <a:t>8</a:t>
            </a:r>
            <a:r>
              <a:rPr lang="ja-JP" altLang="en-US" sz="1100" dirty="0">
                <a:solidFill>
                  <a:srgbClr val="FF0000"/>
                </a:solidFill>
                <a:latin typeface="Meiryo UI" panose="020B0604030504040204" pitchFamily="50" charset="-128"/>
                <a:ea typeface="Meiryo UI" panose="020B0604030504040204" pitchFamily="50" charset="-128"/>
              </a:rPr>
              <a:t>年度スマートシティ実装化支援事業公募要領」の別添</a:t>
            </a:r>
            <a:r>
              <a:rPr kumimoji="0" lang="ja-JP" altLang="en-US" sz="1100" kern="0" dirty="0">
                <a:solidFill>
                  <a:srgbClr val="FF0000"/>
                </a:solidFill>
                <a:latin typeface="Yu Gothic UI"/>
                <a:ea typeface="Yu Gothic UI"/>
                <a:cs typeface="Meiryo UI"/>
              </a:rPr>
              <a:t>を参照し、該当する団体が存在する場合に記載すること。</a:t>
            </a:r>
            <a:endParaRPr kumimoji="1" lang="en-US" altLang="ja-JP" sz="11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9FD3EC6A-6F3A-8C20-EB22-671F80BB9EC4}"/>
              </a:ext>
            </a:extLst>
          </p:cNvPr>
          <p:cNvSpPr txBox="1"/>
          <p:nvPr/>
        </p:nvSpPr>
        <p:spPr>
          <a:xfrm>
            <a:off x="157403" y="1096046"/>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9" name="正方形/長方形 8">
            <a:extLst>
              <a:ext uri="{FF2B5EF4-FFF2-40B4-BE49-F238E27FC236}">
                <a16:creationId xmlns:a16="http://schemas.microsoft.com/office/drawing/2014/main" id="{8D3E3FF8-99D7-B888-3685-6A21499E9CAD}"/>
              </a:ext>
            </a:extLst>
          </p:cNvPr>
          <p:cNvSpPr/>
          <p:nvPr/>
        </p:nvSpPr>
        <p:spPr>
          <a:xfrm>
            <a:off x="1469177" y="4984525"/>
            <a:ext cx="2893887" cy="216000"/>
          </a:xfrm>
          <a:prstGeom prst="rect">
            <a:avLst/>
          </a:prstGeom>
          <a:solidFill>
            <a:srgbClr val="FF66CC">
              <a:alpha val="30196"/>
            </a:srgbClr>
          </a:solidFill>
          <a:ln w="19050" algn="ctr">
            <a:solidFill>
              <a:srgbClr val="FF66C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住民</a:t>
            </a:r>
          </a:p>
        </p:txBody>
      </p:sp>
      <p:sp>
        <p:nvSpPr>
          <p:cNvPr id="14" name="正方形/長方形 13">
            <a:extLst>
              <a:ext uri="{FF2B5EF4-FFF2-40B4-BE49-F238E27FC236}">
                <a16:creationId xmlns:a16="http://schemas.microsoft.com/office/drawing/2014/main" id="{27FCCD7D-259D-030B-2036-FC87B0FD4486}"/>
              </a:ext>
            </a:extLst>
          </p:cNvPr>
          <p:cNvSpPr/>
          <p:nvPr/>
        </p:nvSpPr>
        <p:spPr>
          <a:xfrm>
            <a:off x="1456971" y="4553889"/>
            <a:ext cx="2893887"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00" b="1" i="0" u="none" strike="noStrike" kern="0" cap="none" spc="0" normalizeH="0" baseline="0" noProof="0">
                <a:ln>
                  <a:noFill/>
                </a:ln>
                <a:solidFill>
                  <a:prstClr val="black"/>
                </a:solidFill>
                <a:effectLst/>
                <a:uLnTx/>
                <a:uFillTx/>
                <a:latin typeface="Yu Gothic UI"/>
                <a:ea typeface="Yu Gothic UI"/>
                <a:cs typeface="Meiryo UI"/>
              </a:rPr>
              <a:t>X</a:t>
            </a:r>
            <a:r>
              <a:rPr kumimoji="0" lang="ja-JP" altLang="en-US" sz="1000" b="1" i="0" u="none" strike="noStrike" kern="0" cap="none" spc="0" normalizeH="0" baseline="0" noProof="0">
                <a:ln>
                  <a:noFill/>
                </a:ln>
                <a:solidFill>
                  <a:prstClr val="black"/>
                </a:solidFill>
                <a:effectLst/>
                <a:uLnTx/>
                <a:uFillTx/>
                <a:latin typeface="Yu Gothic UI"/>
                <a:ea typeface="Yu Gothic UI"/>
                <a:cs typeface="Meiryo UI"/>
              </a:rPr>
              <a:t>社</a:t>
            </a:r>
          </a:p>
        </p:txBody>
      </p:sp>
      <p:sp>
        <p:nvSpPr>
          <p:cNvPr id="18" name="正方形/長方形 17">
            <a:extLst>
              <a:ext uri="{FF2B5EF4-FFF2-40B4-BE49-F238E27FC236}">
                <a16:creationId xmlns:a16="http://schemas.microsoft.com/office/drawing/2014/main" id="{8F15983D-2E6C-15BE-5C22-094E58937895}"/>
              </a:ext>
            </a:extLst>
          </p:cNvPr>
          <p:cNvSpPr/>
          <p:nvPr/>
        </p:nvSpPr>
        <p:spPr>
          <a:xfrm>
            <a:off x="1456973" y="2613385"/>
            <a:ext cx="2253706" cy="216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○○市</a:t>
            </a:r>
          </a:p>
        </p:txBody>
      </p:sp>
      <p:sp>
        <p:nvSpPr>
          <p:cNvPr id="22" name="正方形/長方形 21">
            <a:extLst>
              <a:ext uri="{FF2B5EF4-FFF2-40B4-BE49-F238E27FC236}">
                <a16:creationId xmlns:a16="http://schemas.microsoft.com/office/drawing/2014/main" id="{5980754A-AFFE-199A-2070-19E042C8E8E1}"/>
              </a:ext>
            </a:extLst>
          </p:cNvPr>
          <p:cNvSpPr/>
          <p:nvPr/>
        </p:nvSpPr>
        <p:spPr>
          <a:xfrm flipH="1">
            <a:off x="1326064" y="2279248"/>
            <a:ext cx="3090277"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0" lang="ja-JP" altLang="en-US" sz="1000" b="1" i="0" u="none" strike="noStrike" kern="0" cap="none" spc="0" normalizeH="0" baseline="0" noProof="0">
                <a:ln>
                  <a:noFill/>
                </a:ln>
                <a:solidFill>
                  <a:prstClr val="black"/>
                </a:solidFill>
                <a:effectLst/>
                <a:uLnTx/>
                <a:uFillTx/>
                <a:latin typeface="Arial" panose="020B0604020202020204" pitchFamily="34" charset="0"/>
                <a:ea typeface="Yu Gothic UI"/>
                <a:cs typeface="Arial" charset="0"/>
              </a:rPr>
              <a:t>○○コンソーシアム</a:t>
            </a:r>
          </a:p>
        </p:txBody>
      </p:sp>
      <p:cxnSp>
        <p:nvCxnSpPr>
          <p:cNvPr id="23" name="直線矢印コネクタ 22">
            <a:extLst>
              <a:ext uri="{FF2B5EF4-FFF2-40B4-BE49-F238E27FC236}">
                <a16:creationId xmlns:a16="http://schemas.microsoft.com/office/drawing/2014/main" id="{1A6449EF-F02B-7A0D-E6B3-B876D4A495E2}"/>
              </a:ext>
            </a:extLst>
          </p:cNvPr>
          <p:cNvCxnSpPr>
            <a:cxnSpLocks/>
          </p:cNvCxnSpPr>
          <p:nvPr/>
        </p:nvCxnSpPr>
        <p:spPr>
          <a:xfrm>
            <a:off x="2809893" y="4239716"/>
            <a:ext cx="0" cy="314173"/>
          </a:xfrm>
          <a:prstGeom prst="straightConnector1">
            <a:avLst/>
          </a:prstGeom>
          <a:noFill/>
          <a:ln w="12700" cap="flat" cmpd="sng" algn="ctr">
            <a:solidFill>
              <a:sysClr val="window" lastClr="FFFFFF">
                <a:lumMod val="50000"/>
              </a:sysClr>
            </a:solidFill>
            <a:prstDash val="solid"/>
            <a:tailEnd type="triangle"/>
          </a:ln>
          <a:effectLst/>
        </p:spPr>
      </p:cxnSp>
      <p:sp>
        <p:nvSpPr>
          <p:cNvPr id="24" name="正方形/長方形 23">
            <a:extLst>
              <a:ext uri="{FF2B5EF4-FFF2-40B4-BE49-F238E27FC236}">
                <a16:creationId xmlns:a16="http://schemas.microsoft.com/office/drawing/2014/main" id="{E09E1F89-C1A5-116F-AC2D-A9A9655112E0}"/>
              </a:ext>
            </a:extLst>
          </p:cNvPr>
          <p:cNvSpPr/>
          <p:nvPr/>
        </p:nvSpPr>
        <p:spPr>
          <a:xfrm>
            <a:off x="2935786" y="4245523"/>
            <a:ext cx="1289640"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スマートシティ基盤の提供</a:t>
            </a:r>
            <a:endParaRPr kumimoji="0" lang="en-US" altLang="ja-JP" sz="900" b="0" i="0" u="none" strike="noStrike" kern="0" cap="none" spc="0" normalizeH="0" baseline="0" noProof="0">
              <a:ln>
                <a:noFill/>
              </a:ln>
              <a:solidFill>
                <a:prstClr val="black"/>
              </a:solidFill>
              <a:effectLst/>
              <a:uLnTx/>
              <a:uFillTx/>
              <a:latin typeface="Yu Gothic UI"/>
              <a:ea typeface="Yu Gothic UI"/>
              <a:cs typeface="Meiryo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事業の発注</a:t>
            </a:r>
          </a:p>
        </p:txBody>
      </p:sp>
      <p:sp>
        <p:nvSpPr>
          <p:cNvPr id="26" name="正方形/長方形 25">
            <a:extLst>
              <a:ext uri="{FF2B5EF4-FFF2-40B4-BE49-F238E27FC236}">
                <a16:creationId xmlns:a16="http://schemas.microsoft.com/office/drawing/2014/main" id="{751E62F4-8C6B-9CFC-737A-E2FB44B52C4B}"/>
              </a:ext>
            </a:extLst>
          </p:cNvPr>
          <p:cNvSpPr/>
          <p:nvPr/>
        </p:nvSpPr>
        <p:spPr>
          <a:xfrm>
            <a:off x="1325060" y="2279247"/>
            <a:ext cx="3093750" cy="1956961"/>
          </a:xfrm>
          <a:prstGeom prst="rect">
            <a:avLst/>
          </a:prstGeom>
          <a:no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1" fontAlgn="auto" latinLnBrk="0" hangingPunct="1">
              <a:lnSpc>
                <a:spcPct val="100000"/>
              </a:lnSpc>
              <a:spcBef>
                <a:spcPts val="0"/>
              </a:spcBef>
              <a:spcAft>
                <a:spcPts val="0"/>
              </a:spcAft>
              <a:buClrTx/>
              <a:buSzPct val="100000"/>
              <a:buFontTx/>
              <a:buNone/>
              <a:tabLst/>
              <a:defRPr/>
            </a:pPr>
            <a:endParaRPr kumimoji="0" lang="ja-JP" altLang="en-US" sz="1200" b="1" i="0" u="none" strike="noStrike" kern="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cxnSp>
        <p:nvCxnSpPr>
          <p:cNvPr id="28" name="直線矢印コネクタ 27">
            <a:extLst>
              <a:ext uri="{FF2B5EF4-FFF2-40B4-BE49-F238E27FC236}">
                <a16:creationId xmlns:a16="http://schemas.microsoft.com/office/drawing/2014/main" id="{E9E6D6A0-060F-B108-30F2-B195D5533E77}"/>
              </a:ext>
            </a:extLst>
          </p:cNvPr>
          <p:cNvCxnSpPr>
            <a:cxnSpLocks/>
          </p:cNvCxnSpPr>
          <p:nvPr/>
        </p:nvCxnSpPr>
        <p:spPr>
          <a:xfrm>
            <a:off x="825432" y="2909673"/>
            <a:ext cx="502096" cy="0"/>
          </a:xfrm>
          <a:prstGeom prst="straightConnector1">
            <a:avLst/>
          </a:prstGeom>
          <a:noFill/>
          <a:ln w="12700" cap="flat" cmpd="sng" algn="ctr">
            <a:solidFill>
              <a:sysClr val="window" lastClr="FFFFFF">
                <a:lumMod val="50000"/>
              </a:sysClr>
            </a:solidFill>
            <a:prstDash val="solid"/>
            <a:tailEnd type="triangle"/>
          </a:ln>
          <a:effectLst/>
        </p:spPr>
      </p:cxnSp>
      <p:sp>
        <p:nvSpPr>
          <p:cNvPr id="30" name="正方形/長方形 29">
            <a:extLst>
              <a:ext uri="{FF2B5EF4-FFF2-40B4-BE49-F238E27FC236}">
                <a16:creationId xmlns:a16="http://schemas.microsoft.com/office/drawing/2014/main" id="{9D22DE04-B538-A9F0-F4BB-A03B8D64F2E7}"/>
              </a:ext>
            </a:extLst>
          </p:cNvPr>
          <p:cNvSpPr/>
          <p:nvPr/>
        </p:nvSpPr>
        <p:spPr>
          <a:xfrm>
            <a:off x="515832" y="2132799"/>
            <a:ext cx="309600" cy="1661603"/>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vert="eaVert"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prstClr val="black"/>
                </a:solidFill>
                <a:effectLst/>
                <a:uLnTx/>
                <a:uFillTx/>
                <a:latin typeface="Yu Gothic UI"/>
                <a:ea typeface="Yu Gothic UI"/>
                <a:cs typeface="Meiryo UI"/>
              </a:rPr>
              <a:t>○○大学</a:t>
            </a:r>
          </a:p>
        </p:txBody>
      </p:sp>
      <p:sp>
        <p:nvSpPr>
          <p:cNvPr id="32" name="正方形/長方形 31">
            <a:extLst>
              <a:ext uri="{FF2B5EF4-FFF2-40B4-BE49-F238E27FC236}">
                <a16:creationId xmlns:a16="http://schemas.microsoft.com/office/drawing/2014/main" id="{54F1D3A0-E815-C453-40F4-7B76A356BA1D}"/>
              </a:ext>
            </a:extLst>
          </p:cNvPr>
          <p:cNvSpPr/>
          <p:nvPr/>
        </p:nvSpPr>
        <p:spPr>
          <a:xfrm>
            <a:off x="828993" y="3015479"/>
            <a:ext cx="482778" cy="206831"/>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助言</a:t>
            </a:r>
          </a:p>
        </p:txBody>
      </p:sp>
      <p:cxnSp>
        <p:nvCxnSpPr>
          <p:cNvPr id="36" name="直線矢印コネクタ 35">
            <a:extLst>
              <a:ext uri="{FF2B5EF4-FFF2-40B4-BE49-F238E27FC236}">
                <a16:creationId xmlns:a16="http://schemas.microsoft.com/office/drawing/2014/main" id="{D2D0ACD1-4A31-F28A-7B27-19D1C1ECEA96}"/>
              </a:ext>
            </a:extLst>
          </p:cNvPr>
          <p:cNvCxnSpPr>
            <a:cxnSpLocks/>
          </p:cNvCxnSpPr>
          <p:nvPr/>
        </p:nvCxnSpPr>
        <p:spPr>
          <a:xfrm>
            <a:off x="2809893" y="4773384"/>
            <a:ext cx="0" cy="218894"/>
          </a:xfrm>
          <a:prstGeom prst="straightConnector1">
            <a:avLst/>
          </a:prstGeom>
          <a:noFill/>
          <a:ln w="12700" cap="flat" cmpd="sng" algn="ctr">
            <a:solidFill>
              <a:schemeClr val="bg1">
                <a:lumMod val="50000"/>
              </a:schemeClr>
            </a:solidFill>
            <a:prstDash val="solid"/>
            <a:tailEnd type="triangle"/>
          </a:ln>
          <a:effectLst/>
        </p:spPr>
      </p:cxnSp>
      <p:sp>
        <p:nvSpPr>
          <p:cNvPr id="37" name="正方形/長方形 36">
            <a:extLst>
              <a:ext uri="{FF2B5EF4-FFF2-40B4-BE49-F238E27FC236}">
                <a16:creationId xmlns:a16="http://schemas.microsoft.com/office/drawing/2014/main" id="{10E3ACFD-A6B3-6B3F-0E92-9DC25F0F773D}"/>
              </a:ext>
            </a:extLst>
          </p:cNvPr>
          <p:cNvSpPr/>
          <p:nvPr/>
        </p:nvSpPr>
        <p:spPr>
          <a:xfrm>
            <a:off x="2851124" y="4826059"/>
            <a:ext cx="756383" cy="110728"/>
          </a:xfrm>
          <a:prstGeom prst="rect">
            <a:avLst/>
          </a:prstGeom>
          <a:solidFill>
            <a:schemeClr val="bg1"/>
          </a:solid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サービスの提供</a:t>
            </a:r>
          </a:p>
        </p:txBody>
      </p:sp>
      <p:sp>
        <p:nvSpPr>
          <p:cNvPr id="38" name="正方形/長方形 37">
            <a:extLst>
              <a:ext uri="{FF2B5EF4-FFF2-40B4-BE49-F238E27FC236}">
                <a16:creationId xmlns:a16="http://schemas.microsoft.com/office/drawing/2014/main" id="{871AD35F-CD65-4B03-39FC-C87971CBA13A}"/>
              </a:ext>
            </a:extLst>
          </p:cNvPr>
          <p:cNvSpPr/>
          <p:nvPr/>
        </p:nvSpPr>
        <p:spPr>
          <a:xfrm>
            <a:off x="1456971" y="3635049"/>
            <a:ext cx="2253706" cy="216000"/>
          </a:xfrm>
          <a:prstGeom prst="rect">
            <a:avLst/>
          </a:prstGeom>
          <a:solidFill>
            <a:srgbClr val="ED8B00">
              <a:alpha val="30196"/>
            </a:srgbClr>
          </a:solidFill>
          <a:ln w="19050" algn="ctr">
            <a:solidFill>
              <a:srgbClr val="ED8B0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A</a:t>
            </a: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社</a:t>
            </a:r>
          </a:p>
        </p:txBody>
      </p:sp>
      <p:cxnSp>
        <p:nvCxnSpPr>
          <p:cNvPr id="40" name="直線矢印コネクタ 39">
            <a:extLst>
              <a:ext uri="{FF2B5EF4-FFF2-40B4-BE49-F238E27FC236}">
                <a16:creationId xmlns:a16="http://schemas.microsoft.com/office/drawing/2014/main" id="{A31A2461-6C7E-25DE-06D1-4743DC7BE6C5}"/>
              </a:ext>
            </a:extLst>
          </p:cNvPr>
          <p:cNvCxnSpPr>
            <a:cxnSpLocks/>
            <a:stCxn id="18" idx="3"/>
          </p:cNvCxnSpPr>
          <p:nvPr/>
        </p:nvCxnSpPr>
        <p:spPr>
          <a:xfrm flipV="1">
            <a:off x="3710679" y="2702487"/>
            <a:ext cx="2690125" cy="18898"/>
          </a:xfrm>
          <a:prstGeom prst="straightConnector1">
            <a:avLst/>
          </a:prstGeom>
          <a:solidFill>
            <a:schemeClr val="bg1">
              <a:alpha val="30196"/>
            </a:schemeClr>
          </a:solidFill>
          <a:ln w="19050" algn="ctr">
            <a:solidFill>
              <a:srgbClr val="00A3E0"/>
            </a:solidFill>
            <a:miter lim="800000"/>
            <a:headEnd/>
            <a:tailEnd/>
          </a:ln>
        </p:spPr>
      </p:cxnSp>
      <p:sp>
        <p:nvSpPr>
          <p:cNvPr id="41" name="正方形/長方形 40">
            <a:extLst>
              <a:ext uri="{FF2B5EF4-FFF2-40B4-BE49-F238E27FC236}">
                <a16:creationId xmlns:a16="http://schemas.microsoft.com/office/drawing/2014/main" id="{3E80DC16-8C27-5710-335D-6CC4CD8F361C}"/>
              </a:ext>
            </a:extLst>
          </p:cNvPr>
          <p:cNvSpPr/>
          <p:nvPr/>
        </p:nvSpPr>
        <p:spPr>
          <a:xfrm>
            <a:off x="1462159" y="3948333"/>
            <a:ext cx="2248518" cy="216000"/>
          </a:xfrm>
          <a:prstGeom prst="rect">
            <a:avLst/>
          </a:prstGeom>
          <a:solidFill>
            <a:sysClr val="window" lastClr="FFFFFF">
              <a:lumMod val="95000"/>
            </a:sysClr>
          </a:solidFill>
          <a:ln w="6350" cap="flat" cmpd="sng" algn="ctr">
            <a:solidFill>
              <a:sysClr val="windowText" lastClr="000000"/>
            </a:solidFill>
            <a:prstDash val="solid"/>
          </a:ln>
          <a:effectLst/>
        </p:spPr>
        <p:txBody>
          <a:bodyPr vertOverflow="overflow" horzOverflow="overflow" lIns="0" tIns="0" rIns="0" bIns="0" rtlCol="0" anchor="ctr"/>
          <a:lstStyle/>
          <a:p>
            <a:pPr marL="0" marR="0" lvl="0" indent="0" algn="ctr" defTabSz="914400" rtl="0" eaLnBrk="0" fontAlgn="auto" latinLnBrk="0" hangingPunct="0">
              <a:lnSpc>
                <a:spcPct val="100000"/>
              </a:lnSpc>
              <a:spcBef>
                <a:spcPts val="0"/>
              </a:spcBef>
              <a:spcAft>
                <a:spcPts val="0"/>
              </a:spcAft>
              <a:buClrTx/>
              <a:buSzTx/>
              <a:buFontTx/>
              <a:buNone/>
              <a:tabLst/>
              <a:defRPr/>
            </a:pPr>
            <a:r>
              <a:rPr kumimoji="0" lang="en-US" altLang="ja-JP" sz="1000" b="1" i="0" u="none" kern="0" cap="none" spc="0" normalizeH="0" baseline="0" noProof="0">
                <a:ln>
                  <a:noFill/>
                </a:ln>
                <a:solidFill>
                  <a:prstClr val="black"/>
                </a:solidFill>
                <a:effectLst/>
                <a:uLnTx/>
                <a:uFillTx/>
                <a:latin typeface="Yu Gothic UI"/>
                <a:ea typeface="Yu Gothic UI"/>
                <a:cs typeface="+mn-cs"/>
              </a:rPr>
              <a:t>B</a:t>
            </a:r>
            <a:r>
              <a:rPr kumimoji="0" lang="ja-JP" altLang="en-US" sz="1000" b="1" i="0" u="none" kern="0" cap="none" spc="0" normalizeH="0" baseline="0" noProof="0">
                <a:ln>
                  <a:noFill/>
                </a:ln>
                <a:solidFill>
                  <a:prstClr val="black"/>
                </a:solidFill>
                <a:effectLst/>
                <a:uLnTx/>
                <a:uFillTx/>
                <a:latin typeface="Yu Gothic UI"/>
                <a:ea typeface="Yu Gothic UI"/>
                <a:cs typeface="+mn-cs"/>
              </a:rPr>
              <a:t>社</a:t>
            </a:r>
          </a:p>
        </p:txBody>
      </p:sp>
      <p:sp>
        <p:nvSpPr>
          <p:cNvPr id="42" name="四角形: 角を丸くする 41">
            <a:extLst>
              <a:ext uri="{FF2B5EF4-FFF2-40B4-BE49-F238E27FC236}">
                <a16:creationId xmlns:a16="http://schemas.microsoft.com/office/drawing/2014/main" id="{B929E0D5-35E8-FCB5-7247-5D6BA2F35E6C}"/>
              </a:ext>
            </a:extLst>
          </p:cNvPr>
          <p:cNvSpPr/>
          <p:nvPr/>
        </p:nvSpPr>
        <p:spPr>
          <a:xfrm>
            <a:off x="6400804" y="2131774"/>
            <a:ext cx="2692906" cy="2198430"/>
          </a:xfrm>
          <a:prstGeom prst="roundRect">
            <a:avLst/>
          </a:prstGeom>
          <a:solidFill>
            <a:schemeClr val="bg1">
              <a:alpha val="30196"/>
            </a:scheme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endPar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sp>
        <p:nvSpPr>
          <p:cNvPr id="43" name="正方形/長方形 42">
            <a:extLst>
              <a:ext uri="{FF2B5EF4-FFF2-40B4-BE49-F238E27FC236}">
                <a16:creationId xmlns:a16="http://schemas.microsoft.com/office/drawing/2014/main" id="{0DF8CB1D-61CC-BE4E-4C94-73540346A170}"/>
              </a:ext>
            </a:extLst>
          </p:cNvPr>
          <p:cNvSpPr/>
          <p:nvPr/>
        </p:nvSpPr>
        <p:spPr>
          <a:xfrm>
            <a:off x="6960244" y="2154095"/>
            <a:ext cx="1543088" cy="216000"/>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庁内</a:t>
            </a:r>
          </a:p>
        </p:txBody>
      </p:sp>
      <p:sp>
        <p:nvSpPr>
          <p:cNvPr id="46" name="正方形/長方形 45">
            <a:extLst>
              <a:ext uri="{FF2B5EF4-FFF2-40B4-BE49-F238E27FC236}">
                <a16:creationId xmlns:a16="http://schemas.microsoft.com/office/drawing/2014/main" id="{AB795DD6-F257-3CB5-C383-2BB878D21561}"/>
              </a:ext>
            </a:extLst>
          </p:cNvPr>
          <p:cNvSpPr/>
          <p:nvPr/>
        </p:nvSpPr>
        <p:spPr>
          <a:xfrm flipH="1">
            <a:off x="5132976" y="1433976"/>
            <a:ext cx="1959303" cy="252000"/>
          </a:xfrm>
          <a:prstGeom prst="rect">
            <a:avLst/>
          </a:prstGeom>
          <a:solidFill>
            <a:srgbClr val="86BC25">
              <a:lumMod val="20000"/>
              <a:lumOff val="80000"/>
            </a:srgbClr>
          </a:solidFill>
          <a:ln w="19050" algn="ctr">
            <a:solidFill>
              <a:srgbClr val="046A38"/>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0" lang="ja-JP" altLang="en-US" sz="1000" b="1" i="0" u="none" strike="noStrike" kern="0" cap="none" spc="0" normalizeH="0" baseline="0" noProof="0">
                <a:ln>
                  <a:noFill/>
                </a:ln>
                <a:solidFill>
                  <a:prstClr val="black"/>
                </a:solidFill>
                <a:effectLst/>
                <a:uLnTx/>
                <a:uFillTx/>
                <a:latin typeface="Arial" panose="020B0604020202020204" pitchFamily="34" charset="0"/>
                <a:ea typeface="Yu Gothic UI"/>
                <a:cs typeface="Arial" charset="0"/>
              </a:rPr>
              <a:t>○○まちづくり協議会</a:t>
            </a:r>
          </a:p>
        </p:txBody>
      </p:sp>
      <p:sp>
        <p:nvSpPr>
          <p:cNvPr id="49" name="正方形/長方形 48">
            <a:extLst>
              <a:ext uri="{FF2B5EF4-FFF2-40B4-BE49-F238E27FC236}">
                <a16:creationId xmlns:a16="http://schemas.microsoft.com/office/drawing/2014/main" id="{225C01E3-A545-EC34-FE41-D675889CA832}"/>
              </a:ext>
            </a:extLst>
          </p:cNvPr>
          <p:cNvSpPr/>
          <p:nvPr/>
        </p:nvSpPr>
        <p:spPr>
          <a:xfrm>
            <a:off x="4686321" y="1831896"/>
            <a:ext cx="430678" cy="263378"/>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0" i="0" u="none" strike="noStrike" kern="0" cap="none" spc="0" normalizeH="0" baseline="0" noProof="0">
                <a:ln>
                  <a:noFill/>
                </a:ln>
                <a:solidFill>
                  <a:prstClr val="black"/>
                </a:solidFill>
                <a:effectLst/>
                <a:uLnTx/>
                <a:uFillTx/>
                <a:latin typeface="Yu Gothic UI"/>
                <a:ea typeface="Yu Gothic UI"/>
                <a:cs typeface="Meiryo UI"/>
              </a:rPr>
              <a:t>連携</a:t>
            </a:r>
          </a:p>
        </p:txBody>
      </p:sp>
      <p:cxnSp>
        <p:nvCxnSpPr>
          <p:cNvPr id="50" name="コネクタ: カギ線 49">
            <a:extLst>
              <a:ext uri="{FF2B5EF4-FFF2-40B4-BE49-F238E27FC236}">
                <a16:creationId xmlns:a16="http://schemas.microsoft.com/office/drawing/2014/main" id="{2019BDD8-E601-54E7-D7E8-8103FDDBE68E}"/>
              </a:ext>
            </a:extLst>
          </p:cNvPr>
          <p:cNvCxnSpPr>
            <a:cxnSpLocks/>
            <a:stCxn id="22" idx="1"/>
            <a:endCxn id="46" idx="3"/>
          </p:cNvCxnSpPr>
          <p:nvPr/>
        </p:nvCxnSpPr>
        <p:spPr>
          <a:xfrm flipV="1">
            <a:off x="4416341" y="1559976"/>
            <a:ext cx="716635" cy="845272"/>
          </a:xfrm>
          <a:prstGeom prst="bentConnector3">
            <a:avLst>
              <a:gd name="adj1" fmla="val 50000"/>
            </a:avLst>
          </a:prstGeom>
          <a:noFill/>
          <a:ln w="12700" cap="flat" cmpd="sng" algn="ctr">
            <a:solidFill>
              <a:sysClr val="window" lastClr="FFFFFF">
                <a:lumMod val="50000"/>
              </a:sysClr>
            </a:solidFill>
            <a:prstDash val="solid"/>
            <a:headEnd type="triangle"/>
            <a:tailEnd type="triangle"/>
          </a:ln>
          <a:effectLst/>
        </p:spPr>
      </p:cxnSp>
      <p:sp>
        <p:nvSpPr>
          <p:cNvPr id="52" name="正方形/長方形 51">
            <a:extLst>
              <a:ext uri="{FF2B5EF4-FFF2-40B4-BE49-F238E27FC236}">
                <a16:creationId xmlns:a16="http://schemas.microsoft.com/office/drawing/2014/main" id="{984504AD-3496-8DBA-5255-C98B123FFED6}"/>
              </a:ext>
            </a:extLst>
          </p:cNvPr>
          <p:cNvSpPr/>
          <p:nvPr/>
        </p:nvSpPr>
        <p:spPr>
          <a:xfrm flipH="1">
            <a:off x="5132976" y="1775524"/>
            <a:ext cx="1959303" cy="252000"/>
          </a:xfrm>
          <a:prstGeom prst="rect">
            <a:avLst/>
          </a:prstGeom>
          <a:solidFill>
            <a:srgbClr val="00A3E0">
              <a:alpha val="30196"/>
            </a:srgbClr>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○○市（近隣都市）</a:t>
            </a:r>
          </a:p>
        </p:txBody>
      </p:sp>
      <p:cxnSp>
        <p:nvCxnSpPr>
          <p:cNvPr id="53" name="コネクタ: カギ線 52">
            <a:extLst>
              <a:ext uri="{FF2B5EF4-FFF2-40B4-BE49-F238E27FC236}">
                <a16:creationId xmlns:a16="http://schemas.microsoft.com/office/drawing/2014/main" id="{EBAD1A1F-D2D9-27B8-B161-BA821AF73C8C}"/>
              </a:ext>
            </a:extLst>
          </p:cNvPr>
          <p:cNvCxnSpPr>
            <a:cxnSpLocks/>
            <a:endCxn id="52" idx="3"/>
          </p:cNvCxnSpPr>
          <p:nvPr/>
        </p:nvCxnSpPr>
        <p:spPr>
          <a:xfrm flipV="1">
            <a:off x="4432099" y="1901524"/>
            <a:ext cx="700877" cy="643300"/>
          </a:xfrm>
          <a:prstGeom prst="bentConnector3">
            <a:avLst>
              <a:gd name="adj1" fmla="val 69693"/>
            </a:avLst>
          </a:prstGeom>
          <a:noFill/>
          <a:ln w="12700" cap="flat" cmpd="sng" algn="ctr">
            <a:solidFill>
              <a:sysClr val="window" lastClr="FFFFFF">
                <a:lumMod val="50000"/>
              </a:sysClr>
            </a:solidFill>
            <a:prstDash val="solid"/>
            <a:headEnd type="triangle"/>
            <a:tailEnd type="triangle"/>
          </a:ln>
          <a:effectLst/>
        </p:spPr>
      </p:cxnSp>
      <p:sp>
        <p:nvSpPr>
          <p:cNvPr id="55" name="正方形/長方形 54">
            <a:extLst>
              <a:ext uri="{FF2B5EF4-FFF2-40B4-BE49-F238E27FC236}">
                <a16:creationId xmlns:a16="http://schemas.microsoft.com/office/drawing/2014/main" id="{0FD8D1B7-87DD-4FEF-F969-CCA4C90BD857}"/>
              </a:ext>
            </a:extLst>
          </p:cNvPr>
          <p:cNvSpPr/>
          <p:nvPr/>
        </p:nvSpPr>
        <p:spPr>
          <a:xfrm>
            <a:off x="6484957" y="2453005"/>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デジタル推進課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sp>
        <p:nvSpPr>
          <p:cNvPr id="56" name="正方形/長方形 55">
            <a:extLst>
              <a:ext uri="{FF2B5EF4-FFF2-40B4-BE49-F238E27FC236}">
                <a16:creationId xmlns:a16="http://schemas.microsoft.com/office/drawing/2014/main" id="{C6A64DCB-49F7-4716-12DC-15C1977174F9}"/>
              </a:ext>
            </a:extLst>
          </p:cNvPr>
          <p:cNvSpPr/>
          <p:nvPr/>
        </p:nvSpPr>
        <p:spPr>
          <a:xfrm>
            <a:off x="7475401" y="2931380"/>
            <a:ext cx="1090023" cy="320759"/>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企画課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sp>
        <p:nvSpPr>
          <p:cNvPr id="57" name="正方形/長方形 56">
            <a:extLst>
              <a:ext uri="{FF2B5EF4-FFF2-40B4-BE49-F238E27FC236}">
                <a16:creationId xmlns:a16="http://schemas.microsoft.com/office/drawing/2014/main" id="{1459F7F8-4BCF-D455-C7D8-33321F98E825}"/>
              </a:ext>
            </a:extLst>
          </p:cNvPr>
          <p:cNvSpPr/>
          <p:nvPr/>
        </p:nvSpPr>
        <p:spPr>
          <a:xfrm>
            <a:off x="7269666" y="3358991"/>
            <a:ext cx="1550806" cy="366357"/>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まちづくり推進課</a:t>
            </a:r>
            <a:endParaRPr kumimoji="1" lang="en-US" altLang="ja-JP"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endParaRPr>
          </a:p>
        </p:txBody>
      </p:sp>
      <p:sp>
        <p:nvSpPr>
          <p:cNvPr id="58" name="正方形/長方形 57">
            <a:extLst>
              <a:ext uri="{FF2B5EF4-FFF2-40B4-BE49-F238E27FC236}">
                <a16:creationId xmlns:a16="http://schemas.microsoft.com/office/drawing/2014/main" id="{5B65F23F-CF5B-D258-8AF1-A1EC37B89362}"/>
              </a:ext>
            </a:extLst>
          </p:cNvPr>
          <p:cNvSpPr/>
          <p:nvPr/>
        </p:nvSpPr>
        <p:spPr>
          <a:xfrm>
            <a:off x="7269666" y="3775110"/>
            <a:ext cx="1550806" cy="362784"/>
          </a:xfrm>
          <a:prstGeom prst="rect">
            <a:avLst/>
          </a:prstGeom>
          <a:solidFill>
            <a:schemeClr val="bg1"/>
          </a:solidFill>
          <a:ln w="19050" algn="ctr">
            <a:solidFill>
              <a:srgbClr val="00A3E0"/>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1" lang="ja-JP" altLang="en-US" sz="1000" b="1" i="0" u="none" strike="noStrike" kern="1200" cap="none" spc="0" normalizeH="0" baseline="0" noProof="0">
                <a:ln>
                  <a:noFill/>
                </a:ln>
                <a:solidFill>
                  <a:prstClr val="black"/>
                </a:solidFill>
                <a:effectLst/>
                <a:uLnTx/>
                <a:uFillTx/>
                <a:latin typeface="Arial" panose="020B0604020202020204" pitchFamily="34" charset="0"/>
                <a:ea typeface="Yu Gothic UI"/>
                <a:cs typeface="Arial" charset="0"/>
              </a:rPr>
              <a:t>拠点整備課</a:t>
            </a:r>
          </a:p>
        </p:txBody>
      </p:sp>
      <p:cxnSp>
        <p:nvCxnSpPr>
          <p:cNvPr id="61" name="コネクタ: カギ線 60">
            <a:extLst>
              <a:ext uri="{FF2B5EF4-FFF2-40B4-BE49-F238E27FC236}">
                <a16:creationId xmlns:a16="http://schemas.microsoft.com/office/drawing/2014/main" id="{9AC893C8-F631-EB55-93F5-C0862F973731}"/>
              </a:ext>
            </a:extLst>
          </p:cNvPr>
          <p:cNvCxnSpPr>
            <a:cxnSpLocks/>
            <a:stCxn id="55" idx="2"/>
            <a:endCxn id="57" idx="1"/>
          </p:cNvCxnSpPr>
          <p:nvPr/>
        </p:nvCxnSpPr>
        <p:spPr>
          <a:xfrm rot="16200000" flipH="1">
            <a:off x="6765614" y="3038118"/>
            <a:ext cx="768406"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2" name="コネクタ: カギ線 61">
            <a:extLst>
              <a:ext uri="{FF2B5EF4-FFF2-40B4-BE49-F238E27FC236}">
                <a16:creationId xmlns:a16="http://schemas.microsoft.com/office/drawing/2014/main" id="{6EE39244-C4B2-6C0F-432B-E75B0F732D6A}"/>
              </a:ext>
            </a:extLst>
          </p:cNvPr>
          <p:cNvCxnSpPr>
            <a:cxnSpLocks/>
            <a:stCxn id="55" idx="2"/>
            <a:endCxn id="58" idx="1"/>
          </p:cNvCxnSpPr>
          <p:nvPr/>
        </p:nvCxnSpPr>
        <p:spPr>
          <a:xfrm rot="16200000" flipH="1">
            <a:off x="6558448" y="3245284"/>
            <a:ext cx="1182738" cy="239697"/>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88" name="コネクタ: カギ線 3587">
            <a:extLst>
              <a:ext uri="{FF2B5EF4-FFF2-40B4-BE49-F238E27FC236}">
                <a16:creationId xmlns:a16="http://schemas.microsoft.com/office/drawing/2014/main" id="{EF2739E3-1D91-4213-8784-CBA5F75D7F53}"/>
              </a:ext>
            </a:extLst>
          </p:cNvPr>
          <p:cNvCxnSpPr>
            <a:cxnSpLocks/>
            <a:stCxn id="55" idx="2"/>
            <a:endCxn id="56" idx="1"/>
          </p:cNvCxnSpPr>
          <p:nvPr/>
        </p:nvCxnSpPr>
        <p:spPr>
          <a:xfrm rot="16200000" flipH="1">
            <a:off x="7093687" y="2710046"/>
            <a:ext cx="317996" cy="445432"/>
          </a:xfrm>
          <a:prstGeom prst="bentConnector2">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16" name="正方形/長方形 15">
            <a:extLst>
              <a:ext uri="{FF2B5EF4-FFF2-40B4-BE49-F238E27FC236}">
                <a16:creationId xmlns:a16="http://schemas.microsoft.com/office/drawing/2014/main" id="{42178880-EF60-4516-3903-4DDA46AAB977}"/>
              </a:ext>
            </a:extLst>
          </p:cNvPr>
          <p:cNvSpPr/>
          <p:nvPr/>
        </p:nvSpPr>
        <p:spPr>
          <a:xfrm flipH="1">
            <a:off x="1469177" y="3226765"/>
            <a:ext cx="2241396" cy="213891"/>
          </a:xfrm>
          <a:prstGeom prst="rect">
            <a:avLst/>
          </a:prstGeom>
          <a:solidFill>
            <a:schemeClr val="accent2">
              <a:lumMod val="20000"/>
              <a:lumOff val="80000"/>
            </a:schemeClr>
          </a:solidFill>
          <a:ln w="19050" algn="ctr">
            <a:solidFill>
              <a:schemeClr val="accent2"/>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ctr" defTabSz="990564" rtl="0" eaLnBrk="0" fontAlgn="auto" latinLnBrk="0" hangingPunct="0">
              <a:lnSpc>
                <a:spcPct val="100000"/>
              </a:lnSpc>
              <a:spcBef>
                <a:spcPts val="0"/>
              </a:spcBef>
              <a:spcAft>
                <a:spcPts val="0"/>
              </a:spcAft>
              <a:buClrTx/>
              <a:buSzPct val="100000"/>
              <a:buFontTx/>
              <a:buNone/>
              <a:tabLst/>
              <a:defRPr/>
            </a:pPr>
            <a:r>
              <a:rPr kumimoji="0" lang="ja-JP" altLang="en-US" sz="1000" b="1" i="0" u="none" strike="noStrike" kern="0" cap="none" spc="0" normalizeH="0" baseline="0" noProof="0">
                <a:ln>
                  <a:noFill/>
                </a:ln>
                <a:effectLst/>
                <a:uLnTx/>
                <a:uFillTx/>
                <a:latin typeface="Arial" panose="020B0604020202020204" pitchFamily="34" charset="0"/>
                <a:ea typeface="Yu Gothic UI"/>
                <a:cs typeface="Arial" charset="0"/>
              </a:rPr>
              <a:t>○○団体</a:t>
            </a:r>
            <a:r>
              <a:rPr kumimoji="0" lang="en-US" altLang="ja-JP" sz="1000" b="1" i="0" u="none" strike="noStrike" kern="0" cap="none" spc="0" normalizeH="0" baseline="0" noProof="0">
                <a:ln>
                  <a:noFill/>
                </a:ln>
                <a:effectLst/>
                <a:uLnTx/>
                <a:uFillTx/>
                <a:latin typeface="Arial" panose="020B0604020202020204" pitchFamily="34" charset="0"/>
                <a:ea typeface="Yu Gothic UI"/>
                <a:cs typeface="Arial" charset="0"/>
              </a:rPr>
              <a:t>/</a:t>
            </a:r>
            <a:r>
              <a:rPr kumimoji="0" lang="ja-JP" altLang="en-US" sz="1000" b="1" i="0" u="none" strike="noStrike" kern="0" cap="none" spc="0" normalizeH="0" baseline="0" noProof="0">
                <a:ln>
                  <a:noFill/>
                </a:ln>
                <a:effectLst/>
                <a:uLnTx/>
                <a:uFillTx/>
                <a:latin typeface="Arial" panose="020B0604020202020204" pitchFamily="34" charset="0"/>
                <a:ea typeface="Yu Gothic UI"/>
                <a:cs typeface="Arial" charset="0"/>
              </a:rPr>
              <a:t>社</a:t>
            </a:r>
          </a:p>
        </p:txBody>
      </p:sp>
      <p:sp>
        <p:nvSpPr>
          <p:cNvPr id="21" name="正方形/長方形 20">
            <a:extLst>
              <a:ext uri="{FF2B5EF4-FFF2-40B4-BE49-F238E27FC236}">
                <a16:creationId xmlns:a16="http://schemas.microsoft.com/office/drawing/2014/main" id="{00C3FB58-00E9-FACF-BDB2-07DF72F00484}"/>
              </a:ext>
            </a:extLst>
          </p:cNvPr>
          <p:cNvSpPr/>
          <p:nvPr/>
        </p:nvSpPr>
        <p:spPr>
          <a:xfrm>
            <a:off x="1682022" y="2958150"/>
            <a:ext cx="1867137" cy="216000"/>
          </a:xfrm>
          <a:prstGeom prst="rect">
            <a:avLst/>
          </a:prstGeom>
          <a:noFill/>
          <a:ln w="6350" cap="flat" cmpd="sng" algn="ctr">
            <a:noFill/>
            <a:prstDash val="solid"/>
          </a:ln>
          <a:effectLst/>
        </p:spPr>
        <p:txBody>
          <a:bodyPr vertOverflow="overflow" horzOverflow="overflow"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effectLst/>
                <a:uLnTx/>
                <a:uFillTx/>
                <a:latin typeface="Yu Gothic UI"/>
                <a:ea typeface="Yu Gothic UI"/>
                <a:cs typeface="Meiryo UI"/>
              </a:rPr>
              <a:t>官民連携を促進する中心的な団体</a:t>
            </a:r>
          </a:p>
        </p:txBody>
      </p:sp>
    </p:spTree>
    <p:extLst>
      <p:ext uri="{BB962C8B-B14F-4D97-AF65-F5344CB8AC3E}">
        <p14:creationId xmlns:p14="http://schemas.microsoft.com/office/powerpoint/2010/main" val="1372101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33502F-5B0E-DD4F-FEF8-955C86A709F5}"/>
            </a:ext>
          </a:extLst>
        </p:cNvPr>
        <p:cNvGrpSpPr/>
        <p:nvPr/>
      </p:nvGrpSpPr>
      <p:grpSpPr>
        <a:xfrm>
          <a:off x="0" y="0"/>
          <a:ext cx="0" cy="0"/>
          <a:chOff x="0" y="0"/>
          <a:chExt cx="0" cy="0"/>
        </a:xfrm>
      </p:grpSpPr>
      <p:sp>
        <p:nvSpPr>
          <p:cNvPr id="3534" name="Rectangle 67">
            <a:extLst>
              <a:ext uri="{FF2B5EF4-FFF2-40B4-BE49-F238E27FC236}">
                <a16:creationId xmlns:a16="http://schemas.microsoft.com/office/drawing/2014/main" id="{4380CD4A-32D2-1108-F6CC-5F011C956D0D}"/>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algn="just" eaLnBrk="1" hangingPunct="1">
              <a:spcBef>
                <a:spcPct val="0"/>
              </a:spcBef>
              <a:buNone/>
              <a:defRPr/>
            </a:pPr>
            <a:r>
              <a:rPr lang="en-US" altLang="ja-JP" sz="1800" b="1">
                <a:solidFill>
                  <a:srgbClr val="FFFFFF"/>
                </a:solidFill>
                <a:latin typeface="BIZ UDPゴシック" panose="020B0400000000000000" pitchFamily="50" charset="-128"/>
                <a:ea typeface="BIZ UDPゴシック" panose="020B0400000000000000" pitchFamily="50" charset="-128"/>
              </a:rPr>
              <a:t>9</a:t>
            </a:r>
            <a:r>
              <a:rPr lang="ja-JP" altLang="en-US" sz="1800" b="1">
                <a:solidFill>
                  <a:srgbClr val="FFFFFF"/>
                </a:solidFill>
                <a:latin typeface="BIZ UDPゴシック" panose="020B0400000000000000" pitchFamily="50" charset="-128"/>
                <a:ea typeface="BIZ UDPゴシック" panose="020B0400000000000000" pitchFamily="50" charset="-128"/>
              </a:rPr>
              <a:t>－３．実証</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事業の実施体制</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　</a:t>
            </a:r>
            <a:r>
              <a:rPr lang="ja-JP" altLang="en-US" sz="1200" b="1">
                <a:solidFill>
                  <a:srgbClr val="FFFFFF"/>
                </a:solidFill>
                <a:latin typeface="BIZ UDPゴシック" panose="020B0400000000000000" pitchFamily="50" charset="-128"/>
                <a:ea typeface="BIZ UDPゴシック" panose="020B0400000000000000" pitchFamily="50" charset="-128"/>
              </a:rPr>
              <a:t>［役割分担］</a:t>
            </a:r>
            <a:endParaRPr kumimoji="1" lang="en-US" altLang="ja-JP"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39" name="正方形/長方形 25">
            <a:extLst>
              <a:ext uri="{FF2B5EF4-FFF2-40B4-BE49-F238E27FC236}">
                <a16:creationId xmlns:a16="http://schemas.microsoft.com/office/drawing/2014/main" id="{CC1682C5-6324-B116-1FCA-4006CBA06023}"/>
              </a:ext>
            </a:extLst>
          </p:cNvPr>
          <p:cNvSpPr/>
          <p:nvPr/>
        </p:nvSpPr>
        <p:spPr>
          <a:xfrm>
            <a:off x="85930" y="770319"/>
            <a:ext cx="8820984"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i="0"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a:t>
            </a:r>
            <a:r>
              <a:rPr lang="ja-JP" altLang="en-US" sz="1100">
                <a:solidFill>
                  <a:srgbClr val="FF0000"/>
                </a:solidFill>
                <a:latin typeface="Meiryo UI" panose="020B0604030504040204" pitchFamily="50" charset="-128"/>
                <a:ea typeface="Meiryo UI" panose="020B0604030504040204" pitchFamily="50" charset="-128"/>
              </a:rPr>
              <a:t>における各主体の</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役割分担を記載すること。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aphicFrame>
        <p:nvGraphicFramePr>
          <p:cNvPr id="44" name="表 3">
            <a:extLst>
              <a:ext uri="{FF2B5EF4-FFF2-40B4-BE49-F238E27FC236}">
                <a16:creationId xmlns:a16="http://schemas.microsoft.com/office/drawing/2014/main" id="{1339E025-BCCC-B0FF-E665-5E86A6617EF1}"/>
              </a:ext>
            </a:extLst>
          </p:cNvPr>
          <p:cNvGraphicFramePr>
            <a:graphicFrameLocks noGrp="1"/>
          </p:cNvGraphicFramePr>
          <p:nvPr>
            <p:extLst>
              <p:ext uri="{D42A27DB-BD31-4B8C-83A1-F6EECF244321}">
                <p14:modId xmlns:p14="http://schemas.microsoft.com/office/powerpoint/2010/main" val="1568824442"/>
              </p:ext>
            </p:extLst>
          </p:nvPr>
        </p:nvGraphicFramePr>
        <p:xfrm>
          <a:off x="167232" y="1142499"/>
          <a:ext cx="8739680" cy="5112273"/>
        </p:xfrm>
        <a:graphic>
          <a:graphicData uri="http://schemas.openxmlformats.org/drawingml/2006/table">
            <a:tbl>
              <a:tblPr/>
              <a:tblGrid>
                <a:gridCol w="666498">
                  <a:extLst>
                    <a:ext uri="{9D8B030D-6E8A-4147-A177-3AD203B41FA5}">
                      <a16:colId xmlns:a16="http://schemas.microsoft.com/office/drawing/2014/main" val="2625738576"/>
                    </a:ext>
                  </a:extLst>
                </a:gridCol>
                <a:gridCol w="666498">
                  <a:extLst>
                    <a:ext uri="{9D8B030D-6E8A-4147-A177-3AD203B41FA5}">
                      <a16:colId xmlns:a16="http://schemas.microsoft.com/office/drawing/2014/main" val="20000"/>
                    </a:ext>
                  </a:extLst>
                </a:gridCol>
                <a:gridCol w="2906357">
                  <a:extLst>
                    <a:ext uri="{9D8B030D-6E8A-4147-A177-3AD203B41FA5}">
                      <a16:colId xmlns:a16="http://schemas.microsoft.com/office/drawing/2014/main" val="20001"/>
                    </a:ext>
                  </a:extLst>
                </a:gridCol>
                <a:gridCol w="4500327">
                  <a:extLst>
                    <a:ext uri="{9D8B030D-6E8A-4147-A177-3AD203B41FA5}">
                      <a16:colId xmlns:a16="http://schemas.microsoft.com/office/drawing/2014/main" val="20002"/>
                    </a:ext>
                  </a:extLst>
                </a:gridCol>
              </a:tblGrid>
              <a:tr h="226949">
                <a:tc>
                  <a:txBody>
                    <a:bodyPr/>
                    <a:lstStyle/>
                    <a:p>
                      <a:pPr marL="0" marR="44450" indent="0" algn="ctr">
                        <a:lnSpc>
                          <a:spcPts val="1200"/>
                        </a:lnSpc>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分類</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L="0" marR="44450" indent="0" algn="ctr">
                        <a:lnSpc>
                          <a:spcPts val="1200"/>
                        </a:lnSpc>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No</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L="0" marR="44450" indent="0" algn="ctr">
                        <a:lnSpc>
                          <a:spcPts val="1200"/>
                        </a:lnSpc>
                        <a:spcAft>
                          <a:spcPts val="0"/>
                        </a:spcAft>
                        <a:tabLst>
                          <a:tab pos="2700020" algn="ctr"/>
                          <a:tab pos="5400040" algn="r"/>
                        </a:tabLst>
                      </a:pPr>
                      <a:r>
                        <a:rPr lang="ja-JP" sz="1100" kern="100">
                          <a:effectLst/>
                          <a:latin typeface="Meiryo UI" panose="020B0604030504040204" pitchFamily="50" charset="-128"/>
                          <a:ea typeface="Meiryo UI" panose="020B0604030504040204" pitchFamily="50" charset="-128"/>
                          <a:cs typeface="Meiryo UI" panose="020B0604030504040204" pitchFamily="50" charset="-128"/>
                        </a:rPr>
                        <a:t>名称</a:t>
                      </a: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L="0" marR="44450" indent="0" algn="ctr">
                        <a:lnSpc>
                          <a:spcPts val="1200"/>
                        </a:lnSpc>
                        <a:spcAft>
                          <a:spcPts val="0"/>
                        </a:spcAft>
                        <a:tabLst>
                          <a:tab pos="2700020" algn="ctr"/>
                          <a:tab pos="5400040" algn="r"/>
                        </a:tabLst>
                      </a:pPr>
                      <a:r>
                        <a:rPr lang="ja-JP" sz="1100" kern="100">
                          <a:effectLst/>
                          <a:latin typeface="Meiryo UI" panose="020B0604030504040204" pitchFamily="50" charset="-128"/>
                          <a:ea typeface="Meiryo UI" panose="020B0604030504040204" pitchFamily="50" charset="-128"/>
                          <a:cs typeface="Meiryo UI" panose="020B0604030504040204" pitchFamily="50" charset="-128"/>
                        </a:rPr>
                        <a:t>役割</a:t>
                      </a: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分担</a:t>
                      </a:r>
                      <a:endParaRPr lang="en-US" alt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rgbClr val="F2F2F2"/>
                    </a:solidFill>
                  </a:tcPr>
                </a:tc>
                <a:extLst>
                  <a:ext uri="{0D108BD9-81ED-4DB2-BD59-A6C34878D82A}">
                    <a16:rowId xmlns:a16="http://schemas.microsoft.com/office/drawing/2014/main" val="10000"/>
                  </a:ext>
                </a:extLst>
              </a:tr>
              <a:tr h="385338">
                <a:tc rowSpan="4">
                  <a:txBody>
                    <a:bodyPr/>
                    <a:lstStyle/>
                    <a:p>
                      <a:pPr marR="44450" indent="0" algn="ctr">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庁内</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vert="eaVert"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R="44450" indent="0" algn="ctr">
                        <a:spcAft>
                          <a:spcPts val="0"/>
                        </a:spcAft>
                        <a:tabLst>
                          <a:tab pos="2700020" algn="ctr"/>
                          <a:tab pos="5400040" algn="r"/>
                        </a:tabLst>
                      </a:pPr>
                      <a:r>
                        <a:rPr lang="en-US" sz="1100" kern="100">
                          <a:effectLst/>
                          <a:latin typeface="Meiryo UI" panose="020B0604030504040204" pitchFamily="50" charset="-128"/>
                          <a:ea typeface="Meiryo UI" panose="020B0604030504040204" pitchFamily="50" charset="-128"/>
                          <a:cs typeface="Meiryo UI" panose="020B0604030504040204" pitchFamily="50" charset="-128"/>
                        </a:rPr>
                        <a:t>1</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デジタル推進課</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L="171450" marR="44450" indent="-171450">
                        <a:spcAft>
                          <a:spcPts val="0"/>
                        </a:spcAft>
                        <a:buFont typeface="Arial" panose="020B0604020202020204" pitchFamily="34" charset="0"/>
                        <a:buChar char="•"/>
                      </a:pPr>
                      <a:r>
                        <a:rPr kumimoji="1" lang="ja-JP" altLang="en-US" sz="1100" kern="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全体統括</a:t>
                      </a: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85338">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R="44450" indent="0" algn="ctr">
                        <a:spcAft>
                          <a:spcPts val="0"/>
                        </a:spcAft>
                        <a:tabLst>
                          <a:tab pos="2700020" algn="ctr"/>
                          <a:tab pos="5400040" algn="r"/>
                        </a:tabLst>
                      </a:pPr>
                      <a:r>
                        <a:rPr lang="en-US" sz="1100" kern="100">
                          <a:effectLst/>
                          <a:latin typeface="Meiryo UI" panose="020B0604030504040204" pitchFamily="50" charset="-128"/>
                          <a:ea typeface="Meiryo UI" panose="020B0604030504040204" pitchFamily="50" charset="-128"/>
                          <a:cs typeface="Meiryo UI" panose="020B0604030504040204" pitchFamily="50" charset="-128"/>
                        </a:rPr>
                        <a:t>2</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企画課</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L="171450" marR="4445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100" b="0" i="0" kern="1200">
                          <a:solidFill>
                            <a:schemeClr val="tx1"/>
                          </a:solidFill>
                          <a:effectLst/>
                          <a:latin typeface="Meiryo UI" panose="020B0604030504040204" pitchFamily="50" charset="-128"/>
                          <a:ea typeface="Meiryo UI" panose="020B0604030504040204" pitchFamily="50" charset="-128"/>
                          <a:cs typeface="+mn-cs"/>
                        </a:rPr>
                        <a:t>進捗管理</a:t>
                      </a:r>
                      <a:endParaRPr kumimoji="1" lang="en-US" altLang="ja-JP" sz="1100" b="0" i="0" kern="1200">
                        <a:solidFill>
                          <a:schemeClr val="tx1"/>
                        </a:solidFill>
                        <a:effectLst/>
                        <a:latin typeface="Meiryo UI" panose="020B0604030504040204" pitchFamily="50" charset="-128"/>
                        <a:ea typeface="Meiryo UI" panose="020B0604030504040204" pitchFamily="50" charset="-128"/>
                        <a:cs typeface="+mn-cs"/>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85338">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R="44450" indent="0" algn="ctr">
                        <a:spcAft>
                          <a:spcPts val="0"/>
                        </a:spcAft>
                        <a:tabLst>
                          <a:tab pos="2700020" algn="ctr"/>
                          <a:tab pos="5400040" algn="r"/>
                        </a:tabLst>
                      </a:pPr>
                      <a:r>
                        <a:rPr lang="en-US" sz="1100" kern="100">
                          <a:effectLst/>
                          <a:latin typeface="Meiryo UI" panose="020B0604030504040204" pitchFamily="50" charset="-128"/>
                          <a:ea typeface="Meiryo UI" panose="020B0604030504040204" pitchFamily="50" charset="-128"/>
                          <a:cs typeface="Meiryo UI" panose="020B0604030504040204" pitchFamily="50" charset="-128"/>
                        </a:rPr>
                        <a:t>3</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まちづくり推進課</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685800" rtl="0" eaLnBrk="1" latinLnBrk="0" hangingPunct="1">
                        <a:defRPr kumimoji="1" sz="1350" kern="1200">
                          <a:solidFill>
                            <a:schemeClr val="tx1"/>
                          </a:solidFill>
                          <a:latin typeface="Arial"/>
                          <a:ea typeface="ＭＳ Ｐゴシック"/>
                        </a:defRPr>
                      </a:lvl1pPr>
                      <a:lvl2pPr marL="342900" algn="l" defTabSz="685800" rtl="0" eaLnBrk="1" latinLnBrk="0" hangingPunct="1">
                        <a:defRPr kumimoji="1" sz="1350" kern="1200">
                          <a:solidFill>
                            <a:schemeClr val="tx1"/>
                          </a:solidFill>
                          <a:latin typeface="Arial"/>
                          <a:ea typeface="ＭＳ Ｐゴシック"/>
                        </a:defRPr>
                      </a:lvl2pPr>
                      <a:lvl3pPr marL="685800" algn="l" defTabSz="685800" rtl="0" eaLnBrk="1" latinLnBrk="0" hangingPunct="1">
                        <a:defRPr kumimoji="1" sz="1350" kern="1200">
                          <a:solidFill>
                            <a:schemeClr val="tx1"/>
                          </a:solidFill>
                          <a:latin typeface="Arial"/>
                          <a:ea typeface="ＭＳ Ｐゴシック"/>
                        </a:defRPr>
                      </a:lvl3pPr>
                      <a:lvl4pPr marL="1028700" algn="l" defTabSz="685800" rtl="0" eaLnBrk="1" latinLnBrk="0" hangingPunct="1">
                        <a:defRPr kumimoji="1" sz="1350" kern="1200">
                          <a:solidFill>
                            <a:schemeClr val="tx1"/>
                          </a:solidFill>
                          <a:latin typeface="Arial"/>
                          <a:ea typeface="ＭＳ Ｐゴシック"/>
                        </a:defRPr>
                      </a:lvl4pPr>
                      <a:lvl5pPr marL="1371600" algn="l" defTabSz="685800" rtl="0" eaLnBrk="1" latinLnBrk="0" hangingPunct="1">
                        <a:defRPr kumimoji="1" sz="1350" kern="1200">
                          <a:solidFill>
                            <a:schemeClr val="tx1"/>
                          </a:solidFill>
                          <a:latin typeface="Arial"/>
                          <a:ea typeface="ＭＳ Ｐゴシック"/>
                        </a:defRPr>
                      </a:lvl5pPr>
                      <a:lvl6pPr marL="1714500" algn="l" defTabSz="685800" rtl="0" eaLnBrk="1" latinLnBrk="0" hangingPunct="1">
                        <a:defRPr kumimoji="1" sz="1350" kern="1200">
                          <a:solidFill>
                            <a:schemeClr val="tx1"/>
                          </a:solidFill>
                          <a:latin typeface="Arial"/>
                          <a:ea typeface="ＭＳ Ｐゴシック"/>
                        </a:defRPr>
                      </a:lvl6pPr>
                      <a:lvl7pPr marL="2057400" algn="l" defTabSz="685800" rtl="0" eaLnBrk="1" latinLnBrk="0" hangingPunct="1">
                        <a:defRPr kumimoji="1" sz="1350" kern="1200">
                          <a:solidFill>
                            <a:schemeClr val="tx1"/>
                          </a:solidFill>
                          <a:latin typeface="Arial"/>
                          <a:ea typeface="ＭＳ Ｐゴシック"/>
                        </a:defRPr>
                      </a:lvl7pPr>
                      <a:lvl8pPr marL="2400300" algn="l" defTabSz="685800" rtl="0" eaLnBrk="1" latinLnBrk="0" hangingPunct="1">
                        <a:defRPr kumimoji="1" sz="1350" kern="1200">
                          <a:solidFill>
                            <a:schemeClr val="tx1"/>
                          </a:solidFill>
                          <a:latin typeface="Arial"/>
                          <a:ea typeface="ＭＳ Ｐゴシック"/>
                        </a:defRPr>
                      </a:lvl8pPr>
                      <a:lvl9pPr marL="2743200" algn="l" defTabSz="685800" rtl="0" eaLnBrk="1" latinLnBrk="0" hangingPunct="1">
                        <a:defRPr kumimoji="1" sz="1350" kern="1200">
                          <a:solidFill>
                            <a:schemeClr val="tx1"/>
                          </a:solidFill>
                          <a:latin typeface="Arial"/>
                          <a:ea typeface="ＭＳ Ｐゴシック"/>
                        </a:defRPr>
                      </a:lvl9p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エリアビジョン管理</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08862128"/>
                  </a:ext>
                </a:extLst>
              </a:tr>
              <a:tr h="385338">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4</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拠点整備課</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整備計画・施工</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7157697"/>
                  </a:ext>
                </a:extLst>
              </a:tr>
              <a:tr h="1042061">
                <a:tc rowSpan="7">
                  <a:txBody>
                    <a:bodyPr/>
                    <a:lstStyle/>
                    <a:p>
                      <a:pPr marR="44450" indent="0" algn="ctr">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庁外</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vert="eaVert"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5</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○○団体</a:t>
                      </a: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社</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官民連携を促進する中心的な団体として域内外の繋ぎ役</a:t>
                      </a: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88827606"/>
                  </a:ext>
                </a:extLst>
              </a:tr>
              <a:tr h="362893">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6</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A</a:t>
                      </a: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社</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PMO</a:t>
                      </a: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、広報</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11722645"/>
                  </a:ext>
                </a:extLst>
              </a:tr>
              <a:tr h="393760">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7</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B</a:t>
                      </a: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社</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2700020" algn="ctr"/>
                          <a:tab pos="5400040" algn="r"/>
                        </a:tabLst>
                        <a:defRPr/>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サービス提供</a:t>
                      </a:r>
                      <a:endParaRPr lang="ja-JP"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アプリ等の企画・設計</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25717585"/>
                  </a:ext>
                </a:extLst>
              </a:tr>
              <a:tr h="362893">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8</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X</a:t>
                      </a: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社</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アプリ等の開発</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38057895"/>
                  </a:ext>
                </a:extLst>
              </a:tr>
              <a:tr h="393760">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9</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○○まちづくり協議会</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地域内のステークホルダーとのつなぎ役</a:t>
                      </a:r>
                      <a:endPar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まちづくりの観点からの助言</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18072641"/>
                  </a:ext>
                </a:extLst>
              </a:tr>
              <a:tr h="362893">
                <a:tc vMerge="1">
                  <a:txBody>
                    <a:bodyPr/>
                    <a:lstStyle/>
                    <a:p>
                      <a:pPr marR="44450" indent="0" algn="ctr">
                        <a:spcAft>
                          <a:spcPts val="0"/>
                        </a:spcAft>
                        <a:tabLst>
                          <a:tab pos="2700020" algn="ctr"/>
                          <a:tab pos="5400040" algn="r"/>
                        </a:tabLst>
                      </a:pP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10</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○○市（近隣都市）</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広域展開に向けた意見交換対応</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88179311"/>
                  </a:ext>
                </a:extLst>
              </a:tr>
              <a:tr h="362893">
                <a:tc vMerge="1">
                  <a:txBody>
                    <a:bodyPr/>
                    <a:lstStyle/>
                    <a:p>
                      <a:pPr marR="44450" indent="0" algn="ctr">
                        <a:spcAft>
                          <a:spcPts val="0"/>
                        </a:spcAft>
                        <a:tabLst>
                          <a:tab pos="2700020" algn="ctr"/>
                          <a:tab pos="5400040" algn="r"/>
                        </a:tabLst>
                      </a:pPr>
                      <a:endParaRPr lang="ja-JP" sz="1100" kern="100">
                        <a:effectLst/>
                        <a:highlight>
                          <a:srgbClr val="FFFF00"/>
                        </a:highligh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vert="eaVert"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lgn="ctr">
                        <a:spcAft>
                          <a:spcPts val="0"/>
                        </a:spcAft>
                        <a:tabLst>
                          <a:tab pos="2700020" algn="ctr"/>
                          <a:tab pos="5400040" algn="r"/>
                        </a:tabLst>
                      </a:pPr>
                      <a:r>
                        <a:rPr lang="en-US" altLang="ja-JP" sz="1100" kern="100">
                          <a:effectLst/>
                          <a:latin typeface="Meiryo UI" panose="020B0604030504040204" pitchFamily="50" charset="-128"/>
                          <a:ea typeface="Meiryo UI" panose="020B0604030504040204" pitchFamily="50" charset="-128"/>
                          <a:cs typeface="Meiryo UI" panose="020B0604030504040204" pitchFamily="50" charset="-128"/>
                        </a:rPr>
                        <a:t>11</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44450" indent="0">
                        <a:spcAft>
                          <a:spcPts val="0"/>
                        </a:spcAft>
                        <a:tabLst>
                          <a:tab pos="2700020" algn="ctr"/>
                          <a:tab pos="5400040" algn="r"/>
                        </a:tabLst>
                      </a:pPr>
                      <a:r>
                        <a:rPr lang="ja-JP" altLang="en-US" sz="1100" kern="100">
                          <a:effectLst/>
                          <a:latin typeface="Meiryo UI" panose="020B0604030504040204" pitchFamily="50" charset="-128"/>
                          <a:ea typeface="Meiryo UI" panose="020B0604030504040204" pitchFamily="50" charset="-128"/>
                          <a:cs typeface="Meiryo UI" panose="020B0604030504040204" pitchFamily="50" charset="-128"/>
                        </a:rPr>
                        <a:t>○○市</a:t>
                      </a:r>
                      <a:endParaRPr lang="ja-JP" sz="1100" kern="10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marR="44450" indent="-171450">
                        <a:spcAft>
                          <a:spcPts val="0"/>
                        </a:spcAft>
                        <a:buFont typeface="Arial" panose="020B0604020202020204" pitchFamily="34" charset="0"/>
                        <a:buChar char="•"/>
                        <a:tabLst>
                          <a:tab pos="2700020" algn="ctr"/>
                          <a:tab pos="5400040" algn="r"/>
                        </a:tabLst>
                      </a:pP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○○市</a:t>
                      </a:r>
                      <a:r>
                        <a:rPr lang="en-US" alt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3D</a:t>
                      </a:r>
                      <a:r>
                        <a:rPr lang="ja-JP" altLang="en-US"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都市モデルを通じた</a:t>
                      </a:r>
                      <a:r>
                        <a:rPr kumimoji="0" lang="ja-JP" altLang="en-US" sz="1100" b="0" i="0" u="none" strike="noStrike" kern="0" cap="none" spc="0" normalizeH="0" baseline="0" noProof="0">
                          <a:ln>
                            <a:noFill/>
                          </a:ln>
                          <a:solidFill>
                            <a:prstClr val="black"/>
                          </a:solidFill>
                          <a:effectLst/>
                          <a:uLnTx/>
                          <a:uFillTx/>
                          <a:latin typeface="Yu Gothic UI"/>
                          <a:ea typeface="Yu Gothic UI"/>
                          <a:cs typeface="Meiryo UI"/>
                        </a:rPr>
                        <a:t>建物データの連携</a:t>
                      </a:r>
                      <a:endParaRPr lang="ja-JP" sz="1100" kern="10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6350" cap="flat" cmpd="sng" algn="ctr">
                      <a:solidFill>
                        <a:srgbClr val="808080"/>
                      </a:solidFill>
                      <a:prstDash val="solid"/>
                      <a:round/>
                      <a:headEnd type="none" w="med" len="med"/>
                      <a:tailEnd type="none" w="med" len="med"/>
                    </a:lnL>
                    <a:lnR w="6350" cap="flat" cmpd="sng" algn="ctr">
                      <a:solidFill>
                        <a:srgbClr val="808080"/>
                      </a:solidFill>
                      <a:prstDash val="solid"/>
                      <a:round/>
                      <a:headEnd type="none" w="med" len="med"/>
                      <a:tailEnd type="none" w="med" len="med"/>
                    </a:lnR>
                    <a:lnT w="6350" cap="flat" cmpd="sng" algn="ctr">
                      <a:solidFill>
                        <a:srgbClr val="808080"/>
                      </a:solidFill>
                      <a:prstDash val="solid"/>
                      <a:round/>
                      <a:headEnd type="none" w="med" len="med"/>
                      <a:tailEnd type="none" w="med" len="med"/>
                    </a:lnT>
                    <a:lnB w="6350" cap="flat" cmpd="sng" algn="ctr">
                      <a:solidFill>
                        <a:srgbClr val="80808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99266351"/>
                  </a:ext>
                </a:extLst>
              </a:tr>
            </a:tbl>
          </a:graphicData>
        </a:graphic>
      </p:graphicFrame>
      <p:sp>
        <p:nvSpPr>
          <p:cNvPr id="47" name="正方形/長方形 25">
            <a:extLst>
              <a:ext uri="{FF2B5EF4-FFF2-40B4-BE49-F238E27FC236}">
                <a16:creationId xmlns:a16="http://schemas.microsoft.com/office/drawing/2014/main" id="{7B51FD61-8B45-2563-A7F4-8503F172A611}"/>
              </a:ext>
            </a:extLst>
          </p:cNvPr>
          <p:cNvSpPr/>
          <p:nvPr/>
        </p:nvSpPr>
        <p:spPr>
          <a:xfrm>
            <a:off x="74914" y="6310008"/>
            <a:ext cx="8820984" cy="430887"/>
          </a:xfrm>
          <a:prstGeom prst="rect">
            <a:avLst/>
          </a:prstGeom>
        </p:spPr>
        <p:txBody>
          <a:bodyPr wrap="square">
            <a:spAutoFit/>
          </a:bodyPr>
          <a:lstStyle/>
          <a:p>
            <a:pPr lvl="0">
              <a:spcBef>
                <a:spcPts val="200"/>
              </a:spcBef>
              <a:defRPr/>
            </a:pPr>
            <a:r>
              <a:rPr lang="en-US" altLang="ja-JP" sz="1100">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「官民連携を推進する中心的な団体」については、「活動概要」や「当該実証地域における活動歴」、「</a:t>
            </a:r>
            <a:r>
              <a:rPr lang="ja-JP" altLang="en-US" sz="1100" kern="100">
                <a:solidFill>
                  <a:srgbClr val="FF0000"/>
                </a:solidFill>
                <a:latin typeface="Meiryo UI" panose="020B0604030504040204" pitchFamily="50" charset="-128"/>
                <a:ea typeface="Meiryo UI" panose="020B0604030504040204" pitchFamily="50" charset="-128"/>
                <a:cs typeface="Meiryo UI" panose="020B0604030504040204" pitchFamily="50" charset="-128"/>
              </a:rPr>
              <a:t>当該実証事業での連携背景」</a:t>
            </a:r>
            <a:r>
              <a:rPr lang="ja-JP" altLang="en-US" sz="1100">
                <a:solidFill>
                  <a:srgbClr val="FF0000"/>
                </a:solidFill>
                <a:latin typeface="Meiryo UI" panose="020B0604030504040204" pitchFamily="50" charset="-128"/>
                <a:ea typeface="Meiryo UI" panose="020B0604030504040204" pitchFamily="50" charset="-128"/>
              </a:rPr>
              <a:t>についても記載すること。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54" name="四角形: 角を丸くする 53">
            <a:extLst>
              <a:ext uri="{FF2B5EF4-FFF2-40B4-BE49-F238E27FC236}">
                <a16:creationId xmlns:a16="http://schemas.microsoft.com/office/drawing/2014/main" id="{C252BE5B-9E5F-0059-3D73-F28A51B63704}"/>
              </a:ext>
            </a:extLst>
          </p:cNvPr>
          <p:cNvSpPr/>
          <p:nvPr/>
        </p:nvSpPr>
        <p:spPr>
          <a:xfrm>
            <a:off x="4688811" y="3187050"/>
            <a:ext cx="3966521" cy="737524"/>
          </a:xfrm>
          <a:prstGeom prst="roundRect">
            <a:avLst/>
          </a:prstGeom>
          <a:solidFill>
            <a:schemeClr val="bg1">
              <a:lumMod val="95000"/>
            </a:schemeClr>
          </a:solidFill>
          <a:ln w="19050" algn="ctr">
            <a:solidFill>
              <a:schemeClr val="tx1">
                <a:lumMod val="50000"/>
                <a:lumOff val="5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71450" indent="-171450" defTabSz="990564" fontAlgn="auto">
              <a:spcBef>
                <a:spcPts val="0"/>
              </a:spcBef>
              <a:spcAft>
                <a:spcPts val="0"/>
              </a:spcAft>
              <a:buSzPct val="100000"/>
              <a:buFont typeface="Wingdings" panose="05000000000000000000" pitchFamily="2" charset="2"/>
              <a:buChar char="ü"/>
            </a:pPr>
            <a:r>
              <a:rPr kumimoji="0" lang="ja-JP" altLang="en-US" sz="1000" b="1" kern="0">
                <a:solidFill>
                  <a:srgbClr val="FF0000"/>
                </a:solidFill>
                <a:latin typeface="Arial" panose="020B0604020202020204" pitchFamily="34" charset="0"/>
                <a:ea typeface="Yu Gothic UI"/>
                <a:cs typeface="Arial" charset="0"/>
              </a:rPr>
              <a:t>活動概要：団体としての活動</a:t>
            </a:r>
            <a:r>
              <a:rPr kumimoji="0" lang="ja-JP" altLang="en-US" sz="1000" b="1" kern="0">
                <a:solidFill>
                  <a:srgbClr val="FF0000"/>
                </a:solidFill>
                <a:ea typeface="Yu Gothic UI"/>
                <a:cs typeface="Arial" charset="0"/>
              </a:rPr>
              <a:t>内容</a:t>
            </a:r>
            <a:r>
              <a:rPr kumimoji="0" lang="ja-JP" altLang="en-US" sz="1000" b="1" kern="0">
                <a:solidFill>
                  <a:srgbClr val="FF0000"/>
                </a:solidFill>
                <a:latin typeface="Arial" panose="020B0604020202020204" pitchFamily="34" charset="0"/>
                <a:ea typeface="Yu Gothic UI"/>
                <a:cs typeface="Arial" charset="0"/>
              </a:rPr>
              <a:t>を簡潔に記載すること。</a:t>
            </a:r>
            <a:endParaRPr kumimoji="0" lang="en-US" altLang="ja-JP" sz="1000" b="1" kern="0">
              <a:solidFill>
                <a:srgbClr val="FF0000"/>
              </a:solidFill>
              <a:latin typeface="Arial" panose="020B0604020202020204" pitchFamily="34" charset="0"/>
              <a:ea typeface="Yu Gothic UI"/>
              <a:cs typeface="Arial" charset="0"/>
            </a:endParaRPr>
          </a:p>
          <a:p>
            <a:pPr marL="171450" indent="-171450" defTabSz="990564" fontAlgn="auto">
              <a:spcBef>
                <a:spcPts val="0"/>
              </a:spcBef>
              <a:spcAft>
                <a:spcPts val="0"/>
              </a:spcAft>
              <a:buSzPct val="100000"/>
              <a:buFont typeface="Wingdings" panose="05000000000000000000" pitchFamily="2" charset="2"/>
              <a:buChar char="ü"/>
            </a:pPr>
            <a:r>
              <a:rPr kumimoji="0" lang="ja-JP" altLang="en-US" sz="1000" b="1" kern="0">
                <a:solidFill>
                  <a:srgbClr val="FF0000"/>
                </a:solidFill>
                <a:latin typeface="Arial" panose="020B0604020202020204" pitchFamily="34" charset="0"/>
                <a:ea typeface="Yu Gothic UI"/>
                <a:cs typeface="Arial" charset="0"/>
              </a:rPr>
              <a:t>当該実証事業地域における活動歴：</a:t>
            </a:r>
            <a:r>
              <a:rPr kumimoji="0" lang="en-US" altLang="ja-JP" sz="1000" b="1" kern="0">
                <a:solidFill>
                  <a:srgbClr val="FF0000"/>
                </a:solidFill>
                <a:latin typeface="Arial" panose="020B0604020202020204" pitchFamily="34" charset="0"/>
                <a:ea typeface="Yu Gothic UI"/>
                <a:cs typeface="Arial" charset="0"/>
              </a:rPr>
              <a:t>XX</a:t>
            </a:r>
            <a:r>
              <a:rPr kumimoji="0" lang="ja-JP" altLang="en-US" sz="1000" b="1" kern="0">
                <a:solidFill>
                  <a:srgbClr val="FF0000"/>
                </a:solidFill>
                <a:latin typeface="Arial" panose="020B0604020202020204" pitchFamily="34" charset="0"/>
                <a:ea typeface="Yu Gothic UI"/>
                <a:cs typeface="Arial" charset="0"/>
              </a:rPr>
              <a:t>年</a:t>
            </a:r>
            <a:r>
              <a:rPr kumimoji="0" lang="en-US" altLang="ja-JP" sz="1000" b="1" kern="0">
                <a:solidFill>
                  <a:srgbClr val="FF0000"/>
                </a:solidFill>
                <a:latin typeface="Arial" panose="020B0604020202020204" pitchFamily="34" charset="0"/>
                <a:ea typeface="Yu Gothic UI"/>
                <a:cs typeface="Arial" charset="0"/>
              </a:rPr>
              <a:t>XX</a:t>
            </a:r>
            <a:r>
              <a:rPr kumimoji="0" lang="ja-JP" altLang="en-US" sz="1000" b="1" kern="0">
                <a:solidFill>
                  <a:srgbClr val="FF0000"/>
                </a:solidFill>
                <a:latin typeface="Arial" panose="020B0604020202020204" pitchFamily="34" charset="0"/>
                <a:ea typeface="Yu Gothic UI"/>
                <a:cs typeface="Arial" charset="0"/>
              </a:rPr>
              <a:t>か月</a:t>
            </a:r>
            <a:r>
              <a:rPr kumimoji="0" lang="ja-JP" altLang="en-US" sz="1000" b="1" kern="0">
                <a:solidFill>
                  <a:srgbClr val="FF0000"/>
                </a:solidFill>
                <a:ea typeface="Yu Gothic UI"/>
                <a:cs typeface="Arial" charset="0"/>
              </a:rPr>
              <a:t>と記載すること。</a:t>
            </a:r>
            <a:endParaRPr kumimoji="0" lang="en-US" altLang="ja-JP" sz="1000" b="1" kern="0">
              <a:solidFill>
                <a:srgbClr val="FF0000"/>
              </a:solidFill>
              <a:latin typeface="Arial" panose="020B0604020202020204" pitchFamily="34" charset="0"/>
              <a:ea typeface="Yu Gothic UI"/>
              <a:cs typeface="Arial" charset="0"/>
            </a:endParaRPr>
          </a:p>
          <a:p>
            <a:pPr marL="171450" indent="-171450" defTabSz="990564" fontAlgn="auto">
              <a:spcBef>
                <a:spcPts val="0"/>
              </a:spcBef>
              <a:spcAft>
                <a:spcPts val="0"/>
              </a:spcAft>
              <a:buSzPct val="100000"/>
              <a:buFont typeface="Wingdings" panose="05000000000000000000" pitchFamily="2" charset="2"/>
              <a:buChar char="ü"/>
            </a:pPr>
            <a:r>
              <a:rPr kumimoji="0" lang="ja-JP" altLang="en-US" sz="1000" b="1" kern="0">
                <a:solidFill>
                  <a:srgbClr val="FF0000"/>
                </a:solidFill>
                <a:latin typeface="Arial" panose="020B0604020202020204" pitchFamily="34" charset="0"/>
                <a:ea typeface="Yu Gothic UI"/>
                <a:cs typeface="Arial" charset="0"/>
              </a:rPr>
              <a:t>当該実証事業での連携背景：実証事業へ参画した背景について簡潔に記載すること。</a:t>
            </a:r>
            <a:endParaRPr kumimoji="0" lang="en-US" altLang="ja-JP" sz="1000" b="1" kern="0">
              <a:solidFill>
                <a:srgbClr val="FF0000"/>
              </a:solidFill>
              <a:latin typeface="Arial" panose="020B0604020202020204" pitchFamily="34" charset="0"/>
              <a:ea typeface="Yu Gothic UI"/>
              <a:cs typeface="Arial" charset="0"/>
            </a:endParaRPr>
          </a:p>
        </p:txBody>
      </p:sp>
    </p:spTree>
    <p:extLst>
      <p:ext uri="{BB962C8B-B14F-4D97-AF65-F5344CB8AC3E}">
        <p14:creationId xmlns:p14="http://schemas.microsoft.com/office/powerpoint/2010/main" val="215440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CF5F48-E036-93CA-4A89-0157B8AC5F6D}"/>
            </a:ext>
          </a:extLst>
        </p:cNvPr>
        <p:cNvGrpSpPr/>
        <p:nvPr/>
      </p:nvGrpSpPr>
      <p:grpSpPr>
        <a:xfrm>
          <a:off x="0" y="0"/>
          <a:ext cx="0" cy="0"/>
          <a:chOff x="0" y="0"/>
          <a:chExt cx="0" cy="0"/>
        </a:xfrm>
      </p:grpSpPr>
      <p:sp>
        <p:nvSpPr>
          <p:cNvPr id="3556" name="Rectangle 67">
            <a:extLst>
              <a:ext uri="{FF2B5EF4-FFF2-40B4-BE49-F238E27FC236}">
                <a16:creationId xmlns:a16="http://schemas.microsoft.com/office/drawing/2014/main" id="{5D3AA54A-D567-EEDC-2849-B884B6509DE7}"/>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10-1</a:t>
            </a:r>
            <a:r>
              <a:rPr lang="ja-JP" altLang="en-US" sz="1800" b="1">
                <a:solidFill>
                  <a:srgbClr val="FFFFFF"/>
                </a:solidFill>
                <a:latin typeface="BIZ UDPゴシック" panose="020B0400000000000000" pitchFamily="50" charset="-128"/>
                <a:ea typeface="BIZ UDPゴシック" panose="020B0400000000000000" pitchFamily="50" charset="-128"/>
              </a:rPr>
              <a:t>．実行</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計画に関係する事業費</a:t>
            </a:r>
          </a:p>
        </p:txBody>
      </p:sp>
      <p:sp>
        <p:nvSpPr>
          <p:cNvPr id="3557" name="正方形/長方形 34">
            <a:extLst>
              <a:ext uri="{FF2B5EF4-FFF2-40B4-BE49-F238E27FC236}">
                <a16:creationId xmlns:a16="http://schemas.microsoft.com/office/drawing/2014/main" id="{F6E26E3C-2436-C283-553C-085CA5B58831}"/>
              </a:ext>
            </a:extLst>
          </p:cNvPr>
          <p:cNvSpPr/>
          <p:nvPr/>
        </p:nvSpPr>
        <p:spPr>
          <a:xfrm>
            <a:off x="142421" y="6473296"/>
            <a:ext cx="8915179" cy="338554"/>
          </a:xfrm>
          <a:prstGeom prst="rect">
            <a:avLst/>
          </a:prstGeom>
        </p:spPr>
        <p:txBody>
          <a:bodyPr wrap="square" lIns="0" tIns="0" rIns="0" bIns="0">
            <a:spAutoFit/>
          </a:bodyPr>
          <a:lstStyle/>
          <a:p>
            <a:pPr marR="0" lvl="0" algn="l" defTabSz="914400" rtl="0" eaLnBrk="0" fontAlgn="base" latinLnBrk="0" hangingPunct="0">
              <a:lnSpc>
                <a:spcPct val="100000"/>
              </a:lnSpc>
              <a:spcBef>
                <a:spcPct val="0"/>
              </a:spcBef>
              <a:spcAft>
                <a:spcPct val="0"/>
              </a:spcAft>
              <a:buClrTx/>
              <a:buSzTx/>
              <a:tabLst/>
              <a:defRPr/>
            </a:pPr>
            <a:r>
              <a:rPr lang="en-US" altLang="ja-JP" sz="1100">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別紙</a:t>
            </a:r>
            <a:r>
              <a:rPr lang="en-US" altLang="ja-JP" sz="1100">
                <a:solidFill>
                  <a:srgbClr val="FF0000"/>
                </a:solidFill>
                <a:latin typeface="Meiryo UI" panose="020B0604030504040204" pitchFamily="50" charset="-128"/>
                <a:ea typeface="Meiryo UI" panose="020B0604030504040204" pitchFamily="50" charset="-128"/>
              </a:rPr>
              <a:t>3-2</a:t>
            </a: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スマートシティ実装計画」の「３．年次計画」に記載の表を転記すること。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R="0" lvl="0" algn="l" defTabSz="914400" rtl="0" eaLnBrk="0" fontAlgn="base" latinLnBrk="0" hangingPunct="0">
              <a:lnSpc>
                <a:spcPct val="100000"/>
              </a:lnSpc>
              <a:spcBef>
                <a:spcPct val="0"/>
              </a:spcBef>
              <a:spcAft>
                <a:spcPct val="0"/>
              </a:spcAft>
              <a:buClrTx/>
              <a:buSzTx/>
              <a:tabLst/>
              <a:defRPr/>
            </a:pPr>
            <a:r>
              <a:rPr lang="en-US" altLang="ja-JP" sz="1100">
                <a:solidFill>
                  <a:srgbClr val="FF0000"/>
                </a:solidFill>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実証段階のものは実証実験にかかる費用を、導入済みのものはサービス維持に必要な運営費用を記載すること。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A6833E01-0D4C-68F0-F126-20318C8F5F4B}"/>
              </a:ext>
            </a:extLst>
          </p:cNvPr>
          <p:cNvSpPr txBox="1"/>
          <p:nvPr/>
        </p:nvSpPr>
        <p:spPr>
          <a:xfrm>
            <a:off x="142421" y="1894463"/>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 name="正方形/長方形 25">
            <a:extLst>
              <a:ext uri="{FF2B5EF4-FFF2-40B4-BE49-F238E27FC236}">
                <a16:creationId xmlns:a16="http://schemas.microsoft.com/office/drawing/2014/main" id="{51AB728D-7162-86A3-90AE-C3A6305488B2}"/>
              </a:ext>
            </a:extLst>
          </p:cNvPr>
          <p:cNvSpPr/>
          <p:nvPr/>
        </p:nvSpPr>
        <p:spPr>
          <a:xfrm>
            <a:off x="368596" y="697079"/>
            <a:ext cx="8507108" cy="1188651"/>
          </a:xfrm>
          <a:prstGeom prst="rect">
            <a:avLst/>
          </a:prstGeom>
          <a:noFill/>
          <a:ln w="28575">
            <a:solidFill>
              <a:schemeClr val="tx1"/>
            </a:solidFill>
            <a:miter lim="800000"/>
            <a:headEnd/>
            <a:tailEnd/>
          </a:ln>
        </p:spPr>
        <p:txBody>
          <a:bodyPr wrap="square" anchor="t">
            <a:normAutofit/>
          </a:bodyPr>
          <a:lstStyle/>
          <a:p>
            <a:pPr eaLnBrk="1" hangingPunct="1"/>
            <a:endParaRPr lang="ja-JP" altLang="en-US" sz="1000">
              <a:latin typeface="Meiryo UI" panose="020B0604030504040204" pitchFamily="50" charset="-128"/>
              <a:ea typeface="Meiryo UI" panose="020B0604030504040204" pitchFamily="50" charset="-128"/>
            </a:endParaRPr>
          </a:p>
        </p:txBody>
      </p:sp>
      <p:sp>
        <p:nvSpPr>
          <p:cNvPr id="5" name="正方形/長方形 22">
            <a:extLst>
              <a:ext uri="{FF2B5EF4-FFF2-40B4-BE49-F238E27FC236}">
                <a16:creationId xmlns:a16="http://schemas.microsoft.com/office/drawing/2014/main" id="{7FA7944B-959E-83E7-2D2F-240BE58C7CCF}"/>
              </a:ext>
            </a:extLst>
          </p:cNvPr>
          <p:cNvSpPr/>
          <p:nvPr/>
        </p:nvSpPr>
        <p:spPr>
          <a:xfrm>
            <a:off x="412770" y="738900"/>
            <a:ext cx="8418759" cy="261610"/>
          </a:xfrm>
          <a:prstGeom prst="rect">
            <a:avLst/>
          </a:prstGeom>
        </p:spPr>
        <p:txBody>
          <a:bodyPr wrap="square">
            <a:spAutoFit/>
          </a:bodyPr>
          <a:lstStyle/>
          <a:p>
            <a:pPr eaLnBrk="1" hangingPunct="1"/>
            <a:r>
              <a:rPr lang="ja-JP" altLang="en-US" sz="1100">
                <a:solidFill>
                  <a:srgbClr val="FF0000"/>
                </a:solidFill>
                <a:latin typeface="Meiryo UI" panose="020B0604030504040204" pitchFamily="50" charset="-128"/>
                <a:ea typeface="Meiryo UI" panose="020B0604030504040204" pitchFamily="50" charset="-128"/>
              </a:rPr>
              <a:t>⇒事業実施に係る経費の内容について、その必要性が分かる形で具体的に記載すること。</a:t>
            </a:r>
          </a:p>
        </p:txBody>
      </p:sp>
      <p:pic>
        <p:nvPicPr>
          <p:cNvPr id="8" name="図 7">
            <a:extLst>
              <a:ext uri="{FF2B5EF4-FFF2-40B4-BE49-F238E27FC236}">
                <a16:creationId xmlns:a16="http://schemas.microsoft.com/office/drawing/2014/main" id="{3589A699-BF2C-2DD6-6FD5-05E495069787}"/>
              </a:ext>
            </a:extLst>
          </p:cNvPr>
          <p:cNvPicPr>
            <a:picLocks noChangeAspect="1"/>
          </p:cNvPicPr>
          <p:nvPr/>
        </p:nvPicPr>
        <p:blipFill>
          <a:blip r:embed="rId3"/>
          <a:stretch>
            <a:fillRect/>
          </a:stretch>
        </p:blipFill>
        <p:spPr>
          <a:xfrm>
            <a:off x="368596" y="2389593"/>
            <a:ext cx="8507108" cy="3729507"/>
          </a:xfrm>
          <a:prstGeom prst="rect">
            <a:avLst/>
          </a:prstGeom>
          <a:ln w="19050">
            <a:noFill/>
          </a:ln>
        </p:spPr>
      </p:pic>
    </p:spTree>
    <p:extLst>
      <p:ext uri="{BB962C8B-B14F-4D97-AF65-F5344CB8AC3E}">
        <p14:creationId xmlns:p14="http://schemas.microsoft.com/office/powerpoint/2010/main" val="3559079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C132A-F91A-8217-8A63-1525F3B2DA71}"/>
            </a:ext>
          </a:extLst>
        </p:cNvPr>
        <p:cNvGrpSpPr/>
        <p:nvPr/>
      </p:nvGrpSpPr>
      <p:grpSpPr>
        <a:xfrm>
          <a:off x="0" y="0"/>
          <a:ext cx="0" cy="0"/>
          <a:chOff x="0" y="0"/>
          <a:chExt cx="0" cy="0"/>
        </a:xfrm>
      </p:grpSpPr>
      <p:sp>
        <p:nvSpPr>
          <p:cNvPr id="3556" name="Rectangle 67">
            <a:extLst>
              <a:ext uri="{FF2B5EF4-FFF2-40B4-BE49-F238E27FC236}">
                <a16:creationId xmlns:a16="http://schemas.microsoft.com/office/drawing/2014/main" id="{C87F8F9D-04DC-F692-C795-6C801F35EF2E}"/>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10-2</a:t>
            </a:r>
            <a:r>
              <a:rPr lang="ja-JP" altLang="en-US" sz="1800" b="1">
                <a:solidFill>
                  <a:srgbClr val="FFFFFF"/>
                </a:solidFill>
                <a:latin typeface="BIZ UDPゴシック" panose="020B0400000000000000" pitchFamily="50" charset="-128"/>
                <a:ea typeface="BIZ UDPゴシック" panose="020B0400000000000000" pitchFamily="50" charset="-128"/>
              </a:rPr>
              <a:t>．コンソーシアムの費用負担構造</a:t>
            </a:r>
            <a:endPar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3557" name="正方形/長方形 34">
            <a:extLst>
              <a:ext uri="{FF2B5EF4-FFF2-40B4-BE49-F238E27FC236}">
                <a16:creationId xmlns:a16="http://schemas.microsoft.com/office/drawing/2014/main" id="{966E463B-D05B-A263-25FA-D529FB6F24B5}"/>
              </a:ext>
            </a:extLst>
          </p:cNvPr>
          <p:cNvSpPr/>
          <p:nvPr/>
        </p:nvSpPr>
        <p:spPr>
          <a:xfrm>
            <a:off x="142421" y="6473296"/>
            <a:ext cx="8915179" cy="169277"/>
          </a:xfrm>
          <a:prstGeom prst="rect">
            <a:avLst/>
          </a:prstGeom>
        </p:spPr>
        <p:txBody>
          <a:bodyPr wrap="square" lIns="0" tIns="0" rIns="0" bIns="0">
            <a:spAutoFit/>
          </a:bodyPr>
          <a:lstStyle/>
          <a:p>
            <a:pPr marR="0" lvl="0" algn="l" defTabSz="914400" rtl="0" eaLnBrk="0" fontAlgn="base" latinLnBrk="0" hangingPunct="0">
              <a:lnSpc>
                <a:spcPct val="100000"/>
              </a:lnSpc>
              <a:spcBef>
                <a:spcPct val="0"/>
              </a:spcBef>
              <a:spcAft>
                <a:spcPct val="0"/>
              </a:spcAft>
              <a:buClrTx/>
              <a:buSzTx/>
              <a:tabLst/>
              <a:defRPr/>
            </a:pPr>
            <a:r>
              <a:rPr lang="en-US" altLang="ja-JP" sz="1100">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別紙</a:t>
            </a:r>
            <a:r>
              <a:rPr lang="en-US" altLang="ja-JP" sz="1100">
                <a:solidFill>
                  <a:srgbClr val="FF0000"/>
                </a:solidFill>
                <a:latin typeface="Meiryo UI" panose="020B0604030504040204" pitchFamily="50" charset="-128"/>
                <a:ea typeface="Meiryo UI" panose="020B0604030504040204" pitchFamily="50" charset="-128"/>
              </a:rPr>
              <a:t>3-2</a:t>
            </a: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スマートシティ実装計画」の「３．年次計画」に記載のグラフを転記すること。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AFACFF6F-CDAD-2767-8959-680C49FE04D3}"/>
              </a:ext>
            </a:extLst>
          </p:cNvPr>
          <p:cNvSpPr txBox="1"/>
          <p:nvPr/>
        </p:nvSpPr>
        <p:spPr>
          <a:xfrm>
            <a:off x="142421" y="1935511"/>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9" name="正方形/長方形 25">
            <a:extLst>
              <a:ext uri="{FF2B5EF4-FFF2-40B4-BE49-F238E27FC236}">
                <a16:creationId xmlns:a16="http://schemas.microsoft.com/office/drawing/2014/main" id="{9FEEB47A-A82E-3510-C4F7-FA9537FF49CC}"/>
              </a:ext>
            </a:extLst>
          </p:cNvPr>
          <p:cNvSpPr/>
          <p:nvPr/>
        </p:nvSpPr>
        <p:spPr>
          <a:xfrm>
            <a:off x="368596" y="697079"/>
            <a:ext cx="8507108" cy="1188651"/>
          </a:xfrm>
          <a:prstGeom prst="rect">
            <a:avLst/>
          </a:prstGeom>
          <a:noFill/>
          <a:ln w="28575">
            <a:solidFill>
              <a:schemeClr val="tx1"/>
            </a:solidFill>
            <a:miter lim="800000"/>
            <a:headEnd/>
            <a:tailEnd/>
          </a:ln>
        </p:spPr>
        <p:txBody>
          <a:bodyPr wrap="square" anchor="t">
            <a:normAutofit/>
          </a:bodyPr>
          <a:lstStyle/>
          <a:p>
            <a:pPr eaLnBrk="1" hangingPunct="1"/>
            <a:endParaRPr lang="ja-JP" altLang="en-US" sz="1000">
              <a:latin typeface="Meiryo UI" panose="020B0604030504040204" pitchFamily="50" charset="-128"/>
              <a:ea typeface="Meiryo UI" panose="020B0604030504040204" pitchFamily="50" charset="-128"/>
            </a:endParaRPr>
          </a:p>
        </p:txBody>
      </p:sp>
      <p:sp>
        <p:nvSpPr>
          <p:cNvPr id="10" name="正方形/長方形 22">
            <a:extLst>
              <a:ext uri="{FF2B5EF4-FFF2-40B4-BE49-F238E27FC236}">
                <a16:creationId xmlns:a16="http://schemas.microsoft.com/office/drawing/2014/main" id="{9CB6719F-5262-551B-6E84-DBB7D3D7EA2B}"/>
              </a:ext>
            </a:extLst>
          </p:cNvPr>
          <p:cNvSpPr/>
          <p:nvPr/>
        </p:nvSpPr>
        <p:spPr>
          <a:xfrm>
            <a:off x="412770" y="738900"/>
            <a:ext cx="8418759" cy="769441"/>
          </a:xfrm>
          <a:prstGeom prst="rect">
            <a:avLst/>
          </a:prstGeom>
        </p:spPr>
        <p:txBody>
          <a:bodyPr wrap="square">
            <a:spAutoFit/>
          </a:bodyPr>
          <a:lstStyle/>
          <a:p>
            <a:pPr eaLnBrk="1" hangingPunct="1"/>
            <a:r>
              <a:rPr lang="ja-JP" altLang="en-US" sz="1100">
                <a:solidFill>
                  <a:srgbClr val="FF0000"/>
                </a:solidFill>
                <a:latin typeface="Meiryo UI" panose="020B0604030504040204" pitchFamily="50" charset="-128"/>
                <a:ea typeface="Meiryo UI" panose="020B0604030504040204" pitchFamily="50" charset="-128"/>
              </a:rPr>
              <a:t>⇒実証実験及び実装後において、持続可能な取組とするために工夫する点・ビジネスモデルや、行政機関と民間事業者などどの主体でどのように役割・費用・リスクの分担をするかについて記載すること。また、別紙</a:t>
            </a:r>
            <a:r>
              <a:rPr lang="en-US" altLang="ja-JP" sz="1100">
                <a:solidFill>
                  <a:srgbClr val="FF0000"/>
                </a:solidFill>
                <a:latin typeface="Meiryo UI" panose="020B0604030504040204" pitchFamily="50" charset="-128"/>
                <a:ea typeface="Meiryo UI" panose="020B0604030504040204" pitchFamily="50" charset="-128"/>
              </a:rPr>
              <a:t>3-2</a:t>
            </a:r>
            <a:r>
              <a:rPr lang="ja-JP" altLang="en-US" sz="1100">
                <a:solidFill>
                  <a:srgbClr val="FF0000"/>
                </a:solidFill>
                <a:latin typeface="Meiryo UI" panose="020B0604030504040204" pitchFamily="50" charset="-128"/>
                <a:ea typeface="Meiryo UI" panose="020B0604030504040204" pitchFamily="50" charset="-128"/>
              </a:rPr>
              <a:t>「スマートシティ実装計画」の「３．年次計画」の「コンソーシアムの費用負担構造」の「その他（〇〇に係る費用）」に、その他特記すべき内容に関して記載すること。</a:t>
            </a:r>
          </a:p>
          <a:p>
            <a:pPr eaLnBrk="1" hangingPunct="1"/>
            <a:endParaRPr lang="ja-JP" altLang="en-US" sz="1100">
              <a:solidFill>
                <a:srgbClr val="FF0000"/>
              </a:solidFill>
              <a:latin typeface="Meiryo UI" panose="020B0604030504040204" pitchFamily="50" charset="-128"/>
              <a:ea typeface="Meiryo UI" panose="020B0604030504040204" pitchFamily="50" charset="-128"/>
            </a:endParaRPr>
          </a:p>
        </p:txBody>
      </p:sp>
      <p:pic>
        <p:nvPicPr>
          <p:cNvPr id="5" name="図 4">
            <a:extLst>
              <a:ext uri="{FF2B5EF4-FFF2-40B4-BE49-F238E27FC236}">
                <a16:creationId xmlns:a16="http://schemas.microsoft.com/office/drawing/2014/main" id="{1181C88F-ED51-0977-7AD6-588B429206E5}"/>
              </a:ext>
            </a:extLst>
          </p:cNvPr>
          <p:cNvPicPr>
            <a:picLocks noChangeAspect="1"/>
          </p:cNvPicPr>
          <p:nvPr/>
        </p:nvPicPr>
        <p:blipFill>
          <a:blip r:embed="rId3"/>
          <a:stretch>
            <a:fillRect/>
          </a:stretch>
        </p:blipFill>
        <p:spPr>
          <a:xfrm>
            <a:off x="253433" y="2273720"/>
            <a:ext cx="8803387" cy="4157832"/>
          </a:xfrm>
          <a:prstGeom prst="rect">
            <a:avLst/>
          </a:prstGeom>
        </p:spPr>
      </p:pic>
    </p:spTree>
    <p:extLst>
      <p:ext uri="{BB962C8B-B14F-4D97-AF65-F5344CB8AC3E}">
        <p14:creationId xmlns:p14="http://schemas.microsoft.com/office/powerpoint/2010/main" val="1699914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DDF759-85A8-C811-2E30-E31972E8BE13}"/>
            </a:ext>
          </a:extLst>
        </p:cNvPr>
        <p:cNvGrpSpPr/>
        <p:nvPr/>
      </p:nvGrpSpPr>
      <p:grpSpPr>
        <a:xfrm>
          <a:off x="0" y="0"/>
          <a:ext cx="0" cy="0"/>
          <a:chOff x="0" y="0"/>
          <a:chExt cx="0" cy="0"/>
        </a:xfrm>
      </p:grpSpPr>
      <p:sp>
        <p:nvSpPr>
          <p:cNvPr id="1319" name="Rectangle 67">
            <a:extLst>
              <a:ext uri="{FF2B5EF4-FFF2-40B4-BE49-F238E27FC236}">
                <a16:creationId xmlns:a16="http://schemas.microsoft.com/office/drawing/2014/main" id="{12280AE6-B02F-D38E-3FFC-C612DD1E0CEC}"/>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800" b="1">
                <a:solidFill>
                  <a:srgbClr val="FFFFFF"/>
                </a:solidFill>
                <a:latin typeface="BIZ UDPゴシック" panose="020B0400000000000000" pitchFamily="50" charset="-128"/>
                <a:ea typeface="BIZ UDPゴシック" panose="020B0400000000000000" pitchFamily="50" charset="-128"/>
              </a:rPr>
              <a:t>１</a:t>
            </a:r>
            <a:r>
              <a:rPr lang="en-US" altLang="ja-JP" sz="1800" b="1">
                <a:solidFill>
                  <a:srgbClr val="FFFFFF"/>
                </a:solidFill>
                <a:latin typeface="BIZ UDPゴシック" panose="020B0400000000000000" pitchFamily="50" charset="-128"/>
                <a:ea typeface="BIZ UDPゴシック" panose="020B0400000000000000" pitchFamily="50" charset="-128"/>
              </a:rPr>
              <a:t>1</a:t>
            </a:r>
            <a:r>
              <a:rPr lang="ja-JP" altLang="en-US" sz="1800" b="1">
                <a:solidFill>
                  <a:srgbClr val="FFFFFF"/>
                </a:solidFill>
                <a:latin typeface="BIZ UDPゴシック" panose="020B0400000000000000" pitchFamily="50" charset="-128"/>
                <a:ea typeface="BIZ UDPゴシック" panose="020B0400000000000000" pitchFamily="50" charset="-128"/>
              </a:rPr>
              <a:t>．都市ＯＳ</a:t>
            </a:r>
          </a:p>
        </p:txBody>
      </p:sp>
      <p:sp>
        <p:nvSpPr>
          <p:cNvPr id="1322" name="正方形/長方形 22">
            <a:extLst>
              <a:ext uri="{FF2B5EF4-FFF2-40B4-BE49-F238E27FC236}">
                <a16:creationId xmlns:a16="http://schemas.microsoft.com/office/drawing/2014/main" id="{03138EA8-9FF6-C03B-045E-2D16B3E4F196}"/>
              </a:ext>
            </a:extLst>
          </p:cNvPr>
          <p:cNvSpPr/>
          <p:nvPr/>
        </p:nvSpPr>
        <p:spPr>
          <a:xfrm>
            <a:off x="150080" y="653715"/>
            <a:ext cx="8983116" cy="1785104"/>
          </a:xfrm>
          <a:prstGeom prst="rect">
            <a:avLst/>
          </a:prstGeom>
        </p:spPr>
        <p:txBody>
          <a:bodyPr wrap="square">
            <a:spAutoFit/>
          </a:bodyPr>
          <a:lstStyle/>
          <a:p>
            <a:pPr marL="176213" lvl="0" indent="-176213">
              <a:defRPr/>
            </a:pP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提案内容のうち、以下①～④のように</a:t>
            </a:r>
            <a:r>
              <a:rPr lang="ja-JP" altLang="en-US" sz="1100">
                <a:solidFill>
                  <a:srgbClr val="FF0000"/>
                </a:solidFill>
                <a:latin typeface="Meiryo UI" panose="020B0604030504040204" pitchFamily="50" charset="-128"/>
                <a:ea typeface="Meiryo UI" panose="020B0604030504040204" pitchFamily="50" charset="-128"/>
              </a:rPr>
              <a:t>「スマートシティリファレンスアーキテクチャ」において「都市</a:t>
            </a:r>
            <a:r>
              <a:rPr lang="en-US" altLang="ja-JP" sz="1100">
                <a:solidFill>
                  <a:srgbClr val="FF0000"/>
                </a:solidFill>
                <a:latin typeface="Meiryo UI" panose="020B0604030504040204" pitchFamily="50" charset="-128"/>
                <a:ea typeface="Meiryo UI" panose="020B0604030504040204" pitchFamily="50" charset="-128"/>
              </a:rPr>
              <a:t>OS</a:t>
            </a:r>
            <a:r>
              <a:rPr lang="ja-JP" altLang="en-US" sz="1100">
                <a:solidFill>
                  <a:srgbClr val="FF0000"/>
                </a:solidFill>
                <a:latin typeface="Meiryo UI" panose="020B0604030504040204" pitchFamily="50" charset="-128"/>
                <a:ea typeface="Meiryo UI" panose="020B0604030504040204" pitchFamily="50" charset="-128"/>
              </a:rPr>
              <a:t>」と整理されている事項について、ホワイトペーパー第７章を参照し、記載すること。特に、３特徴（相互運用性、データ流通、拡張容易性（ビルディングブロック））を満たしていることを示すこと。</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　　①都市</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OS</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上の各種サービスと連携する機能や</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API</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の提供、用途に応じた認証方法の提供、都市</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OS</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と連携するサービスの管理や機能の組合せの提供（機能（サービス））</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　　②分散されたデータの仲介や都市</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OS</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上に保存・蓄積されたデータの管理（データ）</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　　③都市</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OS</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に接続するアセットの管理や制御の実行、インタフェースの管理（データ連携）</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　　④都市</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OS</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を防御するために必要なセキュリティ機能の提供、都市</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OS</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の運用に必要な監視・バックアップ・障害対策等の機能の提供（共通機能）</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API</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を活用した連携」「国や他自治体、外部事業者等の外部データとの連携」「導入される案件のデータがホームページ等で公開されるなどの外部アクセスが可能」について実施または実施予定の場合は、それが分かるよう記載すること。地理空間基盤との連携や、</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LLM</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が照会・回答生成できる仕組みを導入・導入予定の場合も記載すること。</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p:txBody>
      </p:sp>
      <p:graphicFrame>
        <p:nvGraphicFramePr>
          <p:cNvPr id="11" name="表 12">
            <a:extLst>
              <a:ext uri="{FF2B5EF4-FFF2-40B4-BE49-F238E27FC236}">
                <a16:creationId xmlns:a16="http://schemas.microsoft.com/office/drawing/2014/main" id="{DF84E11B-77F8-FF83-0BC8-DBBC9071CE16}"/>
              </a:ext>
            </a:extLst>
          </p:cNvPr>
          <p:cNvGraphicFramePr>
            <a:graphicFrameLocks noGrp="1"/>
          </p:cNvGraphicFramePr>
          <p:nvPr>
            <p:extLst>
              <p:ext uri="{D42A27DB-BD31-4B8C-83A1-F6EECF244321}">
                <p14:modId xmlns:p14="http://schemas.microsoft.com/office/powerpoint/2010/main" val="3931445820"/>
              </p:ext>
            </p:extLst>
          </p:nvPr>
        </p:nvGraphicFramePr>
        <p:xfrm>
          <a:off x="372086" y="5689366"/>
          <a:ext cx="8389024" cy="822960"/>
        </p:xfrm>
        <a:graphic>
          <a:graphicData uri="http://schemas.openxmlformats.org/drawingml/2006/table">
            <a:tbl>
              <a:tblPr firstRow="1" bandRow="1">
                <a:tableStyleId>{5940675A-B579-460E-94D1-54222C63F5DA}</a:tableStyleId>
              </a:tblPr>
              <a:tblGrid>
                <a:gridCol w="1895658">
                  <a:extLst>
                    <a:ext uri="{9D8B030D-6E8A-4147-A177-3AD203B41FA5}">
                      <a16:colId xmlns:a16="http://schemas.microsoft.com/office/drawing/2014/main" val="20000"/>
                    </a:ext>
                  </a:extLst>
                </a:gridCol>
                <a:gridCol w="6493366">
                  <a:extLst>
                    <a:ext uri="{9D8B030D-6E8A-4147-A177-3AD203B41FA5}">
                      <a16:colId xmlns:a16="http://schemas.microsoft.com/office/drawing/2014/main" val="20001"/>
                    </a:ext>
                  </a:extLst>
                </a:gridCol>
              </a:tblGrid>
              <a:tr h="238929">
                <a:tc>
                  <a:txBody>
                    <a:bodyPr/>
                    <a:lstStyle/>
                    <a:p>
                      <a:pPr algn="l"/>
                      <a:r>
                        <a:rPr kumimoji="1" lang="ja-JP" altLang="en-US" sz="12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構築する都市</a:t>
                      </a:r>
                      <a:r>
                        <a:rPr kumimoji="1" lang="en-US" altLang="ja-JP" sz="12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OS</a:t>
                      </a:r>
                      <a:r>
                        <a:rPr kumimoji="1" lang="ja-JP" altLang="en-US" sz="12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の種類</a:t>
                      </a:r>
                      <a:endParaRPr kumimoji="1" lang="ja-JP" altLang="en-US" sz="1200">
                        <a:solidFill>
                          <a:schemeClr val="tx1"/>
                        </a:solidFill>
                        <a:latin typeface="Meiryo UI" panose="020B0604030504040204" pitchFamily="50" charset="-128"/>
                        <a:ea typeface="Meiryo UI" panose="020B0604030504040204" pitchFamily="50" charset="-128"/>
                      </a:endParaRPr>
                    </a:p>
                  </a:txBody>
                  <a:tcPr>
                    <a:noFill/>
                  </a:tcPr>
                </a:tc>
                <a:tc>
                  <a:txBody>
                    <a:bodyPr/>
                    <a:lstStyle/>
                    <a:p>
                      <a:pPr algn="l"/>
                      <a:r>
                        <a:rPr kumimoji="1" lang="en-US" altLang="ja-JP" sz="1200">
                          <a:solidFill>
                            <a:srgbClr val="FF0000"/>
                          </a:solidFill>
                          <a:latin typeface="Meiryo UI" panose="020B0604030504040204" pitchFamily="50" charset="-128"/>
                          <a:ea typeface="Meiryo UI" panose="020B0604030504040204" pitchFamily="50" charset="-128"/>
                        </a:rPr>
                        <a:t>※</a:t>
                      </a:r>
                      <a:r>
                        <a:rPr kumimoji="1" lang="ja-JP" altLang="en-US" sz="1200">
                          <a:solidFill>
                            <a:srgbClr val="FF0000"/>
                          </a:solidFill>
                          <a:latin typeface="Meiryo UI" panose="020B0604030504040204" pitchFamily="50" charset="-128"/>
                          <a:ea typeface="Meiryo UI" panose="020B0604030504040204" pitchFamily="50" charset="-128"/>
                        </a:rPr>
                        <a:t>製品名・スクラッチ開発など</a:t>
                      </a:r>
                    </a:p>
                  </a:txBody>
                  <a:tcPr>
                    <a:noFill/>
                  </a:tcPr>
                </a:tc>
                <a:extLst>
                  <a:ext uri="{0D108BD9-81ED-4DB2-BD59-A6C34878D82A}">
                    <a16:rowId xmlns:a16="http://schemas.microsoft.com/office/drawing/2014/main" val="10000"/>
                  </a:ext>
                </a:extLst>
              </a:tr>
              <a:tr h="238929">
                <a:tc>
                  <a:txBody>
                    <a:bodyPr/>
                    <a:lstStyle/>
                    <a:p>
                      <a:r>
                        <a:rPr kumimoji="1" lang="ja-JP" altLang="en-US" sz="1200" b="0" i="0" u="none" strike="noStrike" kern="1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eiryo UI" panose="020B0604030504040204" pitchFamily="50" charset="-128"/>
                        </a:rPr>
                        <a:t>予定しているベンダー候補</a:t>
                      </a:r>
                      <a:endParaRPr kumimoji="1" lang="ja-JP" altLang="en-US" sz="1200">
                        <a:solidFill>
                          <a:schemeClr val="tx1"/>
                        </a:solidFill>
                        <a:latin typeface="Meiryo UI" panose="020B0604030504040204" pitchFamily="50" charset="-128"/>
                        <a:ea typeface="Meiryo UI" panose="020B0604030504040204" pitchFamily="50" charset="-128"/>
                      </a:endParaRPr>
                    </a:p>
                  </a:txBody>
                  <a:tcPr>
                    <a:noFill/>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noFill/>
                  </a:tcPr>
                </a:tc>
                <a:extLst>
                  <a:ext uri="{0D108BD9-81ED-4DB2-BD59-A6C34878D82A}">
                    <a16:rowId xmlns:a16="http://schemas.microsoft.com/office/drawing/2014/main" val="10002"/>
                  </a:ext>
                </a:extLst>
              </a:tr>
              <a:tr h="238929">
                <a:tc>
                  <a:txBody>
                    <a:bodyPr/>
                    <a:lstStyle/>
                    <a:p>
                      <a:r>
                        <a:rPr kumimoji="1" lang="ja-JP" altLang="en-US" sz="1200">
                          <a:solidFill>
                            <a:schemeClr val="tx1"/>
                          </a:solidFill>
                          <a:latin typeface="Meiryo UI" panose="020B0604030504040204" pitchFamily="50" charset="-128"/>
                          <a:ea typeface="Meiryo UI" panose="020B0604030504040204" pitchFamily="50" charset="-128"/>
                        </a:rPr>
                        <a:t>構築（予定）年度</a:t>
                      </a:r>
                    </a:p>
                  </a:txBody>
                  <a:tcPr>
                    <a:noFill/>
                  </a:tcPr>
                </a:tc>
                <a:tc>
                  <a:txBody>
                    <a:bodyPr/>
                    <a:lstStyle/>
                    <a:p>
                      <a:pPr algn="l"/>
                      <a:endParaRPr kumimoji="1" lang="ja-JP" altLang="en-US" sz="1200">
                        <a:solidFill>
                          <a:schemeClr val="tx1"/>
                        </a:solidFill>
                        <a:latin typeface="Meiryo UI" panose="020B0604030504040204" pitchFamily="50" charset="-128"/>
                        <a:ea typeface="Meiryo UI" panose="020B0604030504040204" pitchFamily="50" charset="-128"/>
                      </a:endParaRPr>
                    </a:p>
                  </a:txBody>
                  <a:tcPr>
                    <a:noFill/>
                  </a:tcPr>
                </a:tc>
                <a:extLst>
                  <a:ext uri="{0D108BD9-81ED-4DB2-BD59-A6C34878D82A}">
                    <a16:rowId xmlns:a16="http://schemas.microsoft.com/office/drawing/2014/main" val="10003"/>
                  </a:ext>
                </a:extLst>
              </a:tr>
            </a:tbl>
          </a:graphicData>
        </a:graphic>
      </p:graphicFrame>
      <p:sp>
        <p:nvSpPr>
          <p:cNvPr id="1321" name="正方形/長方形 18">
            <a:extLst>
              <a:ext uri="{FF2B5EF4-FFF2-40B4-BE49-F238E27FC236}">
                <a16:creationId xmlns:a16="http://schemas.microsoft.com/office/drawing/2014/main" id="{E222C514-292C-DC20-D543-E341D246FD99}"/>
              </a:ext>
            </a:extLst>
          </p:cNvPr>
          <p:cNvSpPr/>
          <p:nvPr/>
        </p:nvSpPr>
        <p:spPr>
          <a:xfrm>
            <a:off x="56888" y="3482069"/>
            <a:ext cx="1418768" cy="54984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94" name="正方形/長方形 85">
            <a:extLst>
              <a:ext uri="{FF2B5EF4-FFF2-40B4-BE49-F238E27FC236}">
                <a16:creationId xmlns:a16="http://schemas.microsoft.com/office/drawing/2014/main" id="{07A1FAC6-8C2F-48F1-68E9-DFEE4FE0089F}"/>
              </a:ext>
            </a:extLst>
          </p:cNvPr>
          <p:cNvSpPr/>
          <p:nvPr/>
        </p:nvSpPr>
        <p:spPr>
          <a:xfrm>
            <a:off x="4808982" y="4286980"/>
            <a:ext cx="1927357" cy="1277834"/>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96" name="正方形/長方形 94">
            <a:extLst>
              <a:ext uri="{FF2B5EF4-FFF2-40B4-BE49-F238E27FC236}">
                <a16:creationId xmlns:a16="http://schemas.microsoft.com/office/drawing/2014/main" id="{188D1B7C-F2B1-6A07-5078-2A2B99F02776}"/>
              </a:ext>
            </a:extLst>
          </p:cNvPr>
          <p:cNvSpPr/>
          <p:nvPr/>
        </p:nvSpPr>
        <p:spPr>
          <a:xfrm>
            <a:off x="461907" y="3368795"/>
            <a:ext cx="481325" cy="1108918"/>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97" name="テキスト ボックス 95">
            <a:extLst>
              <a:ext uri="{FF2B5EF4-FFF2-40B4-BE49-F238E27FC236}">
                <a16:creationId xmlns:a16="http://schemas.microsoft.com/office/drawing/2014/main" id="{490E40B3-69B2-9003-BDDF-7C70471E8042}"/>
              </a:ext>
            </a:extLst>
          </p:cNvPr>
          <p:cNvSpPr txBox="1"/>
          <p:nvPr/>
        </p:nvSpPr>
        <p:spPr>
          <a:xfrm>
            <a:off x="426241" y="3373513"/>
            <a:ext cx="582339" cy="1104200"/>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データ</a:t>
            </a:r>
            <a:endParaRPr kumimoji="1" lang="en-US" altLang="ja-JP"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連携基盤</a:t>
            </a:r>
          </a:p>
        </p:txBody>
      </p:sp>
      <p:sp>
        <p:nvSpPr>
          <p:cNvPr id="98" name="正方形/長方形 96">
            <a:extLst>
              <a:ext uri="{FF2B5EF4-FFF2-40B4-BE49-F238E27FC236}">
                <a16:creationId xmlns:a16="http://schemas.microsoft.com/office/drawing/2014/main" id="{4AB71FDE-7296-7E81-D299-23CE39603C45}"/>
              </a:ext>
            </a:extLst>
          </p:cNvPr>
          <p:cNvSpPr/>
          <p:nvPr/>
        </p:nvSpPr>
        <p:spPr>
          <a:xfrm>
            <a:off x="448995" y="2501935"/>
            <a:ext cx="481325" cy="802771"/>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99" name="テキスト ボックス 97">
            <a:extLst>
              <a:ext uri="{FF2B5EF4-FFF2-40B4-BE49-F238E27FC236}">
                <a16:creationId xmlns:a16="http://schemas.microsoft.com/office/drawing/2014/main" id="{E66CA906-2DFC-53BD-68CA-E25C7A932067}"/>
              </a:ext>
            </a:extLst>
          </p:cNvPr>
          <p:cNvSpPr txBox="1"/>
          <p:nvPr/>
        </p:nvSpPr>
        <p:spPr>
          <a:xfrm>
            <a:off x="490353" y="2523587"/>
            <a:ext cx="383503" cy="758706"/>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サービス</a:t>
            </a:r>
            <a:endParaRPr kumimoji="1" lang="ja-JP" altLang="en-US" sz="1292" b="1" i="0" u="none" strike="noStrike" kern="1200" cap="none" spc="0" normalizeH="0" baseline="0" noProof="0">
              <a:ln>
                <a:noFill/>
              </a:ln>
              <a:solidFill>
                <a:srgbClr val="00B050"/>
              </a:solidFill>
              <a:effectLst/>
              <a:uLnTx/>
              <a:uFillTx/>
              <a:latin typeface="Meiryo UI" panose="020B0604030504040204" pitchFamily="50" charset="-128"/>
              <a:ea typeface="Meiryo UI" panose="020B0604030504040204" pitchFamily="50" charset="-128"/>
            </a:endParaRPr>
          </a:p>
        </p:txBody>
      </p:sp>
      <p:sp>
        <p:nvSpPr>
          <p:cNvPr id="100" name="正方形/長方形 98">
            <a:extLst>
              <a:ext uri="{FF2B5EF4-FFF2-40B4-BE49-F238E27FC236}">
                <a16:creationId xmlns:a16="http://schemas.microsoft.com/office/drawing/2014/main" id="{E99FF425-2B7B-4C76-59AA-01922CBBCAB9}"/>
              </a:ext>
            </a:extLst>
          </p:cNvPr>
          <p:cNvSpPr/>
          <p:nvPr/>
        </p:nvSpPr>
        <p:spPr>
          <a:xfrm>
            <a:off x="463518" y="4533482"/>
            <a:ext cx="481325" cy="909210"/>
          </a:xfrm>
          <a:prstGeom prst="rect">
            <a:avLst/>
          </a:prstGeom>
          <a:solidFill>
            <a:srgbClr val="002060"/>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1" name="テキスト ボックス 99">
            <a:extLst>
              <a:ext uri="{FF2B5EF4-FFF2-40B4-BE49-F238E27FC236}">
                <a16:creationId xmlns:a16="http://schemas.microsoft.com/office/drawing/2014/main" id="{8300E2F6-CF82-1C33-A9FF-29F1B97B5A7C}"/>
              </a:ext>
            </a:extLst>
          </p:cNvPr>
          <p:cNvSpPr txBox="1"/>
          <p:nvPr/>
        </p:nvSpPr>
        <p:spPr>
          <a:xfrm>
            <a:off x="420688" y="4593361"/>
            <a:ext cx="582339" cy="779602"/>
          </a:xfrm>
          <a:prstGeom prst="rect">
            <a:avLst/>
          </a:prstGeom>
          <a:noFill/>
        </p:spPr>
        <p:txBody>
          <a:bodyPr vert="eaVert"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292"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データ・アセット</a:t>
            </a:r>
          </a:p>
        </p:txBody>
      </p:sp>
      <p:sp>
        <p:nvSpPr>
          <p:cNvPr id="102" name="正方形/長方形 100">
            <a:extLst>
              <a:ext uri="{FF2B5EF4-FFF2-40B4-BE49-F238E27FC236}">
                <a16:creationId xmlns:a16="http://schemas.microsoft.com/office/drawing/2014/main" id="{0969BE6F-3410-D4D1-8B58-BCFE28EF622B}"/>
              </a:ext>
            </a:extLst>
          </p:cNvPr>
          <p:cNvSpPr/>
          <p:nvPr/>
        </p:nvSpPr>
        <p:spPr>
          <a:xfrm>
            <a:off x="1300032" y="3671426"/>
            <a:ext cx="5441058" cy="631220"/>
          </a:xfrm>
          <a:prstGeom prst="rect">
            <a:avLst/>
          </a:prstGeom>
          <a:solidFill>
            <a:srgbClr val="4472C4">
              <a:lumMod val="20000"/>
              <a:lumOff val="80000"/>
            </a:srgbClr>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5" name="円柱 103">
            <a:extLst>
              <a:ext uri="{FF2B5EF4-FFF2-40B4-BE49-F238E27FC236}">
                <a16:creationId xmlns:a16="http://schemas.microsoft.com/office/drawing/2014/main" id="{50852EE2-D2C0-A08F-5C98-775F7BD1F3AD}"/>
              </a:ext>
            </a:extLst>
          </p:cNvPr>
          <p:cNvSpPr/>
          <p:nvPr/>
        </p:nvSpPr>
        <p:spPr>
          <a:xfrm>
            <a:off x="1699972" y="4716937"/>
            <a:ext cx="802207" cy="506681"/>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自治体河川</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監視システム</a:t>
            </a:r>
          </a:p>
        </p:txBody>
      </p:sp>
      <p:sp>
        <p:nvSpPr>
          <p:cNvPr id="112" name="正方形/長方形 110">
            <a:extLst>
              <a:ext uri="{FF2B5EF4-FFF2-40B4-BE49-F238E27FC236}">
                <a16:creationId xmlns:a16="http://schemas.microsoft.com/office/drawing/2014/main" id="{8A688E66-F540-E9AA-7B84-C2FA4082375D}"/>
              </a:ext>
            </a:extLst>
          </p:cNvPr>
          <p:cNvSpPr/>
          <p:nvPr/>
        </p:nvSpPr>
        <p:spPr>
          <a:xfrm>
            <a:off x="1933616" y="3779198"/>
            <a:ext cx="2057187" cy="301581"/>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データ仲介機能</a:t>
            </a:r>
            <a:endParaRPr kumimoji="1" lang="en-US" altLang="ja-JP"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（データ蓄積・データ分散・イベント処理）</a:t>
            </a:r>
            <a:endPar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13" name="円柱 111">
            <a:extLst>
              <a:ext uri="{FF2B5EF4-FFF2-40B4-BE49-F238E27FC236}">
                <a16:creationId xmlns:a16="http://schemas.microsoft.com/office/drawing/2014/main" id="{5AFBA8B9-91E5-6433-8CDF-3A84ACD17036}"/>
              </a:ext>
            </a:extLst>
          </p:cNvPr>
          <p:cNvSpPr/>
          <p:nvPr/>
        </p:nvSpPr>
        <p:spPr>
          <a:xfrm>
            <a:off x="2790909" y="4714918"/>
            <a:ext cx="802207" cy="506681"/>
          </a:xfrm>
          <a:prstGeom prst="can">
            <a:avLst/>
          </a:prstGeom>
          <a:noFill/>
          <a:ln w="12700" cap="flat" cmpd="sng" algn="ctr">
            <a:solidFill>
              <a:srgbClr val="5B9BD5">
                <a:shade val="50000"/>
              </a:srgbClr>
            </a:solidFill>
            <a:prstDash val="solid"/>
            <a:miter lim="800000"/>
          </a:ln>
          <a:effectLst/>
        </p:spPr>
        <p:txBody>
          <a:bodyPr wrap="none"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人流データ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提供システム</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4" name="楕円 112">
            <a:extLst>
              <a:ext uri="{FF2B5EF4-FFF2-40B4-BE49-F238E27FC236}">
                <a16:creationId xmlns:a16="http://schemas.microsoft.com/office/drawing/2014/main" id="{A232AD1B-112F-C7B3-E549-ECA972A8E99F}"/>
              </a:ext>
            </a:extLst>
          </p:cNvPr>
          <p:cNvSpPr/>
          <p:nvPr/>
        </p:nvSpPr>
        <p:spPr>
          <a:xfrm>
            <a:off x="2013180" y="4608480"/>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15" name="テキスト ボックス 113">
            <a:extLst>
              <a:ext uri="{FF2B5EF4-FFF2-40B4-BE49-F238E27FC236}">
                <a16:creationId xmlns:a16="http://schemas.microsoft.com/office/drawing/2014/main" id="{AE3D89FE-808D-296C-7AA6-255CADAF759C}"/>
              </a:ext>
            </a:extLst>
          </p:cNvPr>
          <p:cNvSpPr txBox="1"/>
          <p:nvPr/>
        </p:nvSpPr>
        <p:spPr>
          <a:xfrm>
            <a:off x="1612241" y="4533482"/>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16" name="テキスト ボックス 114">
            <a:extLst>
              <a:ext uri="{FF2B5EF4-FFF2-40B4-BE49-F238E27FC236}">
                <a16:creationId xmlns:a16="http://schemas.microsoft.com/office/drawing/2014/main" id="{E82AB75E-A1BB-2FE8-97C8-DD62614AEBEF}"/>
              </a:ext>
            </a:extLst>
          </p:cNvPr>
          <p:cNvSpPr txBox="1"/>
          <p:nvPr/>
        </p:nvSpPr>
        <p:spPr>
          <a:xfrm>
            <a:off x="1662173" y="5232895"/>
            <a:ext cx="822921"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●●市</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17" name="テキスト ボックス 115">
            <a:extLst>
              <a:ext uri="{FF2B5EF4-FFF2-40B4-BE49-F238E27FC236}">
                <a16:creationId xmlns:a16="http://schemas.microsoft.com/office/drawing/2014/main" id="{0B573765-BEF4-550F-CFA2-99CCA8E4916C}"/>
              </a:ext>
            </a:extLst>
          </p:cNvPr>
          <p:cNvSpPr txBox="1"/>
          <p:nvPr/>
        </p:nvSpPr>
        <p:spPr>
          <a:xfrm>
            <a:off x="2719396" y="5232895"/>
            <a:ext cx="941615"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●●通信事業者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18" name="楕円 116">
            <a:extLst>
              <a:ext uri="{FF2B5EF4-FFF2-40B4-BE49-F238E27FC236}">
                <a16:creationId xmlns:a16="http://schemas.microsoft.com/office/drawing/2014/main" id="{CE945AB5-2A8C-567A-2BE4-A322C5AF8224}"/>
              </a:ext>
            </a:extLst>
          </p:cNvPr>
          <p:cNvSpPr/>
          <p:nvPr/>
        </p:nvSpPr>
        <p:spPr>
          <a:xfrm>
            <a:off x="1743035" y="3549967"/>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19" name="テキスト ボックス 117">
            <a:extLst>
              <a:ext uri="{FF2B5EF4-FFF2-40B4-BE49-F238E27FC236}">
                <a16:creationId xmlns:a16="http://schemas.microsoft.com/office/drawing/2014/main" id="{74444B1D-15B1-6098-8FD8-FA25827A0800}"/>
              </a:ext>
            </a:extLst>
          </p:cNvPr>
          <p:cNvSpPr txBox="1"/>
          <p:nvPr/>
        </p:nvSpPr>
        <p:spPr>
          <a:xfrm>
            <a:off x="1410732" y="3459731"/>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20" name="楕円 118">
            <a:extLst>
              <a:ext uri="{FF2B5EF4-FFF2-40B4-BE49-F238E27FC236}">
                <a16:creationId xmlns:a16="http://schemas.microsoft.com/office/drawing/2014/main" id="{CBB3C5CC-AAAB-C1CA-99E0-E16FCF647405}"/>
              </a:ext>
            </a:extLst>
          </p:cNvPr>
          <p:cNvSpPr/>
          <p:nvPr/>
        </p:nvSpPr>
        <p:spPr>
          <a:xfrm>
            <a:off x="2808467" y="3549235"/>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21" name="テキスト ボックス 119">
            <a:extLst>
              <a:ext uri="{FF2B5EF4-FFF2-40B4-BE49-F238E27FC236}">
                <a16:creationId xmlns:a16="http://schemas.microsoft.com/office/drawing/2014/main" id="{BECB2151-4FC7-C4A4-5BE0-C80B8728852E}"/>
              </a:ext>
            </a:extLst>
          </p:cNvPr>
          <p:cNvSpPr txBox="1"/>
          <p:nvPr/>
        </p:nvSpPr>
        <p:spPr>
          <a:xfrm>
            <a:off x="2495590" y="3450408"/>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22" name="楕円 120">
            <a:extLst>
              <a:ext uri="{FF2B5EF4-FFF2-40B4-BE49-F238E27FC236}">
                <a16:creationId xmlns:a16="http://schemas.microsoft.com/office/drawing/2014/main" id="{28A2596E-23A7-B9FD-389B-ADF2B0317BDF}"/>
              </a:ext>
            </a:extLst>
          </p:cNvPr>
          <p:cNvSpPr/>
          <p:nvPr/>
        </p:nvSpPr>
        <p:spPr>
          <a:xfrm>
            <a:off x="3876584" y="3552830"/>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23" name="テキスト ボックス 121">
            <a:extLst>
              <a:ext uri="{FF2B5EF4-FFF2-40B4-BE49-F238E27FC236}">
                <a16:creationId xmlns:a16="http://schemas.microsoft.com/office/drawing/2014/main" id="{23A7B75B-FB5B-DBA4-4806-5735C82A34BE}"/>
              </a:ext>
            </a:extLst>
          </p:cNvPr>
          <p:cNvSpPr txBox="1"/>
          <p:nvPr/>
        </p:nvSpPr>
        <p:spPr>
          <a:xfrm>
            <a:off x="3563707" y="3454003"/>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24" name="テキスト ボックス 122">
            <a:extLst>
              <a:ext uri="{FF2B5EF4-FFF2-40B4-BE49-F238E27FC236}">
                <a16:creationId xmlns:a16="http://schemas.microsoft.com/office/drawing/2014/main" id="{EEF84868-EC7B-8CB7-AFA8-BEEC8545D1EA}"/>
              </a:ext>
            </a:extLst>
          </p:cNvPr>
          <p:cNvSpPr txBox="1"/>
          <p:nvPr/>
        </p:nvSpPr>
        <p:spPr>
          <a:xfrm>
            <a:off x="2288459" y="2516438"/>
            <a:ext cx="1186270"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ヘルスケア事業者●●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25" name="テキスト ボックス 123">
            <a:extLst>
              <a:ext uri="{FF2B5EF4-FFF2-40B4-BE49-F238E27FC236}">
                <a16:creationId xmlns:a16="http://schemas.microsoft.com/office/drawing/2014/main" id="{02876580-8FAE-427C-BBB2-BD37CC41148F}"/>
              </a:ext>
            </a:extLst>
          </p:cNvPr>
          <p:cNvSpPr txBox="1"/>
          <p:nvPr/>
        </p:nvSpPr>
        <p:spPr>
          <a:xfrm>
            <a:off x="3504182" y="2516438"/>
            <a:ext cx="971786"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小売事業者●●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26" name="テキスト ボックス 124">
            <a:extLst>
              <a:ext uri="{FF2B5EF4-FFF2-40B4-BE49-F238E27FC236}">
                <a16:creationId xmlns:a16="http://schemas.microsoft.com/office/drawing/2014/main" id="{CB684012-9EEA-F0D4-E31A-0F5E36C42FE7}"/>
              </a:ext>
            </a:extLst>
          </p:cNvPr>
          <p:cNvSpPr txBox="1"/>
          <p:nvPr/>
        </p:nvSpPr>
        <p:spPr>
          <a:xfrm>
            <a:off x="4550914" y="2516438"/>
            <a:ext cx="971786"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宅配事業者●●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27" name="テキスト ボックス 125">
            <a:extLst>
              <a:ext uri="{FF2B5EF4-FFF2-40B4-BE49-F238E27FC236}">
                <a16:creationId xmlns:a16="http://schemas.microsoft.com/office/drawing/2014/main" id="{D7ECA46E-92C0-C4F2-6670-7AF8EA512B86}"/>
              </a:ext>
            </a:extLst>
          </p:cNvPr>
          <p:cNvSpPr txBox="1"/>
          <p:nvPr/>
        </p:nvSpPr>
        <p:spPr>
          <a:xfrm>
            <a:off x="5562801" y="2516438"/>
            <a:ext cx="971786"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29" name="正方形/長方形 127">
            <a:extLst>
              <a:ext uri="{FF2B5EF4-FFF2-40B4-BE49-F238E27FC236}">
                <a16:creationId xmlns:a16="http://schemas.microsoft.com/office/drawing/2014/main" id="{29028FFB-C42A-CD2B-3466-17C9964A0802}"/>
              </a:ext>
            </a:extLst>
          </p:cNvPr>
          <p:cNvSpPr/>
          <p:nvPr/>
        </p:nvSpPr>
        <p:spPr>
          <a:xfrm>
            <a:off x="7540011" y="3713493"/>
            <a:ext cx="1352469" cy="559797"/>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他都市（●市）の</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データ連携基盤</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0" name="楕円 128">
            <a:extLst>
              <a:ext uri="{FF2B5EF4-FFF2-40B4-BE49-F238E27FC236}">
                <a16:creationId xmlns:a16="http://schemas.microsoft.com/office/drawing/2014/main" id="{4F315F24-A857-E2E0-263C-6DE48A48E7A3}"/>
              </a:ext>
            </a:extLst>
          </p:cNvPr>
          <p:cNvSpPr/>
          <p:nvPr/>
        </p:nvSpPr>
        <p:spPr>
          <a:xfrm>
            <a:off x="6655861" y="3908960"/>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1" name="テキスト ボックス 129">
            <a:extLst>
              <a:ext uri="{FF2B5EF4-FFF2-40B4-BE49-F238E27FC236}">
                <a16:creationId xmlns:a16="http://schemas.microsoft.com/office/drawing/2014/main" id="{42C5AAF7-47DF-4AB3-320D-8E6FE63BDBBD}"/>
              </a:ext>
            </a:extLst>
          </p:cNvPr>
          <p:cNvSpPr txBox="1"/>
          <p:nvPr/>
        </p:nvSpPr>
        <p:spPr>
          <a:xfrm>
            <a:off x="6716209" y="3746382"/>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2" name="楕円 130">
            <a:extLst>
              <a:ext uri="{FF2B5EF4-FFF2-40B4-BE49-F238E27FC236}">
                <a16:creationId xmlns:a16="http://schemas.microsoft.com/office/drawing/2014/main" id="{BADA11FE-E488-F9FF-BDAD-619199F4355D}"/>
              </a:ext>
            </a:extLst>
          </p:cNvPr>
          <p:cNvSpPr/>
          <p:nvPr/>
        </p:nvSpPr>
        <p:spPr>
          <a:xfrm>
            <a:off x="7445081" y="3907489"/>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3" name="テキスト ボックス 131">
            <a:extLst>
              <a:ext uri="{FF2B5EF4-FFF2-40B4-BE49-F238E27FC236}">
                <a16:creationId xmlns:a16="http://schemas.microsoft.com/office/drawing/2014/main" id="{8979F72F-227F-12F1-2C2A-E56D36A5305B}"/>
              </a:ext>
            </a:extLst>
          </p:cNvPr>
          <p:cNvSpPr txBox="1"/>
          <p:nvPr/>
        </p:nvSpPr>
        <p:spPr>
          <a:xfrm>
            <a:off x="7193164" y="3752853"/>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6" name="円柱 134">
            <a:extLst>
              <a:ext uri="{FF2B5EF4-FFF2-40B4-BE49-F238E27FC236}">
                <a16:creationId xmlns:a16="http://schemas.microsoft.com/office/drawing/2014/main" id="{BF9EA434-B4B0-D86E-B184-17FA844EBC6B}"/>
              </a:ext>
            </a:extLst>
          </p:cNvPr>
          <p:cNvSpPr/>
          <p:nvPr/>
        </p:nvSpPr>
        <p:spPr>
          <a:xfrm>
            <a:off x="4920659" y="4712556"/>
            <a:ext cx="802207" cy="506681"/>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7" name="テキスト ボックス 135">
            <a:extLst>
              <a:ext uri="{FF2B5EF4-FFF2-40B4-BE49-F238E27FC236}">
                <a16:creationId xmlns:a16="http://schemas.microsoft.com/office/drawing/2014/main" id="{6F3B3A70-2444-EF99-ADEB-10262E494A0C}"/>
              </a:ext>
            </a:extLst>
          </p:cNvPr>
          <p:cNvSpPr txBox="1"/>
          <p:nvPr/>
        </p:nvSpPr>
        <p:spPr>
          <a:xfrm>
            <a:off x="4845603" y="5232895"/>
            <a:ext cx="941615"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●●団体</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38" name="正方形/長方形 136">
            <a:extLst>
              <a:ext uri="{FF2B5EF4-FFF2-40B4-BE49-F238E27FC236}">
                <a16:creationId xmlns:a16="http://schemas.microsoft.com/office/drawing/2014/main" id="{84467C9B-8541-5A0F-8211-8F0B9C2A418A}"/>
              </a:ext>
            </a:extLst>
          </p:cNvPr>
          <p:cNvSpPr/>
          <p:nvPr/>
        </p:nvSpPr>
        <p:spPr>
          <a:xfrm>
            <a:off x="4069127" y="3777178"/>
            <a:ext cx="2057187" cy="303345"/>
          </a:xfrm>
          <a:prstGeom prst="rect">
            <a:avLst/>
          </a:prstGeom>
          <a:solidFill>
            <a:sysClr val="window" lastClr="FFFFFF"/>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データ処理機能</a:t>
            </a:r>
            <a:endParaRPr kumimoji="1" lang="en-US" altLang="ja-JP"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80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（データ変換・データ受付・データ取得）</a:t>
            </a:r>
            <a:endParaRPr kumimoji="1" lang="ja-JP" altLang="en-US" sz="1015"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41" name="円柱 139">
            <a:extLst>
              <a:ext uri="{FF2B5EF4-FFF2-40B4-BE49-F238E27FC236}">
                <a16:creationId xmlns:a16="http://schemas.microsoft.com/office/drawing/2014/main" id="{C1807C71-3730-05A6-8372-DEC9A9E21814}"/>
              </a:ext>
            </a:extLst>
          </p:cNvPr>
          <p:cNvSpPr/>
          <p:nvPr/>
        </p:nvSpPr>
        <p:spPr>
          <a:xfrm>
            <a:off x="3871807" y="4716937"/>
            <a:ext cx="802207" cy="506681"/>
          </a:xfrm>
          <a:prstGeom prst="can">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バリアフリー</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関連データ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2" name="テキスト ボックス 140">
            <a:extLst>
              <a:ext uri="{FF2B5EF4-FFF2-40B4-BE49-F238E27FC236}">
                <a16:creationId xmlns:a16="http://schemas.microsoft.com/office/drawing/2014/main" id="{118002F9-C9E5-FEDC-D12C-C776C4076D84}"/>
              </a:ext>
            </a:extLst>
          </p:cNvPr>
          <p:cNvSpPr txBox="1"/>
          <p:nvPr/>
        </p:nvSpPr>
        <p:spPr>
          <a:xfrm>
            <a:off x="3796074" y="5232895"/>
            <a:ext cx="941615"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一社●●</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cxnSp>
        <p:nvCxnSpPr>
          <p:cNvPr id="144" name="直線コネクタ 142">
            <a:extLst>
              <a:ext uri="{FF2B5EF4-FFF2-40B4-BE49-F238E27FC236}">
                <a16:creationId xmlns:a16="http://schemas.microsoft.com/office/drawing/2014/main" id="{50EAF2FF-1265-6A40-0071-850D89117C5E}"/>
              </a:ext>
            </a:extLst>
          </p:cNvPr>
          <p:cNvCxnSpPr>
            <a:stCxn id="130" idx="6"/>
            <a:endCxn id="132" idx="2"/>
          </p:cNvCxnSpPr>
          <p:nvPr/>
        </p:nvCxnSpPr>
        <p:spPr>
          <a:xfrm flipV="1">
            <a:off x="6842088" y="3988607"/>
            <a:ext cx="602993" cy="1471"/>
          </a:xfrm>
          <a:prstGeom prst="line">
            <a:avLst/>
          </a:prstGeom>
          <a:noFill/>
          <a:ln w="6350" cap="flat" cmpd="sng" algn="ctr">
            <a:solidFill>
              <a:srgbClr val="5B9BD5"/>
            </a:solidFill>
            <a:prstDash val="solid"/>
            <a:miter lim="800000"/>
          </a:ln>
          <a:effectLst/>
        </p:spPr>
      </p:cxnSp>
      <p:cxnSp>
        <p:nvCxnSpPr>
          <p:cNvPr id="145" name="直線コネクタ 144">
            <a:extLst>
              <a:ext uri="{FF2B5EF4-FFF2-40B4-BE49-F238E27FC236}">
                <a16:creationId xmlns:a16="http://schemas.microsoft.com/office/drawing/2014/main" id="{76ACA1EA-87A5-9C9F-A5D2-1A21EF9AD457}"/>
              </a:ext>
            </a:extLst>
          </p:cNvPr>
          <p:cNvCxnSpPr>
            <a:stCxn id="114" idx="0"/>
          </p:cNvCxnSpPr>
          <p:nvPr/>
        </p:nvCxnSpPr>
        <p:spPr>
          <a:xfrm flipV="1">
            <a:off x="2106294" y="4289920"/>
            <a:ext cx="1" cy="318560"/>
          </a:xfrm>
          <a:prstGeom prst="line">
            <a:avLst/>
          </a:prstGeom>
          <a:noFill/>
          <a:ln w="6350" cap="flat" cmpd="sng" algn="ctr">
            <a:solidFill>
              <a:srgbClr val="5B9BD5"/>
            </a:solidFill>
            <a:prstDash val="solid"/>
            <a:miter lim="800000"/>
          </a:ln>
          <a:effectLst/>
        </p:spPr>
      </p:cxnSp>
      <p:cxnSp>
        <p:nvCxnSpPr>
          <p:cNvPr id="146" name="直線コネクタ 145">
            <a:extLst>
              <a:ext uri="{FF2B5EF4-FFF2-40B4-BE49-F238E27FC236}">
                <a16:creationId xmlns:a16="http://schemas.microsoft.com/office/drawing/2014/main" id="{2234DC44-5230-D149-E425-7E7D89418F17}"/>
              </a:ext>
            </a:extLst>
          </p:cNvPr>
          <p:cNvCxnSpPr>
            <a:stCxn id="113" idx="1"/>
          </p:cNvCxnSpPr>
          <p:nvPr/>
        </p:nvCxnSpPr>
        <p:spPr>
          <a:xfrm flipH="1" flipV="1">
            <a:off x="3185624" y="4299498"/>
            <a:ext cx="6389" cy="415419"/>
          </a:xfrm>
          <a:prstGeom prst="line">
            <a:avLst/>
          </a:prstGeom>
          <a:noFill/>
          <a:ln w="6350" cap="flat" cmpd="sng" algn="ctr">
            <a:solidFill>
              <a:srgbClr val="5B9BD5"/>
            </a:solidFill>
            <a:prstDash val="solid"/>
            <a:miter lim="800000"/>
          </a:ln>
          <a:effectLst/>
        </p:spPr>
      </p:cxnSp>
      <p:cxnSp>
        <p:nvCxnSpPr>
          <p:cNvPr id="147" name="直線コネクタ 146">
            <a:extLst>
              <a:ext uri="{FF2B5EF4-FFF2-40B4-BE49-F238E27FC236}">
                <a16:creationId xmlns:a16="http://schemas.microsoft.com/office/drawing/2014/main" id="{EBF1E830-3705-0D5A-9D16-AAFC41CF784A}"/>
              </a:ext>
            </a:extLst>
          </p:cNvPr>
          <p:cNvCxnSpPr>
            <a:stCxn id="141" idx="1"/>
          </p:cNvCxnSpPr>
          <p:nvPr/>
        </p:nvCxnSpPr>
        <p:spPr>
          <a:xfrm flipH="1" flipV="1">
            <a:off x="4264885" y="4304641"/>
            <a:ext cx="8026" cy="412296"/>
          </a:xfrm>
          <a:prstGeom prst="line">
            <a:avLst/>
          </a:prstGeom>
          <a:noFill/>
          <a:ln w="6350" cap="flat" cmpd="sng" algn="ctr">
            <a:solidFill>
              <a:srgbClr val="5B9BD5"/>
            </a:solidFill>
            <a:prstDash val="solid"/>
            <a:miter lim="800000"/>
          </a:ln>
          <a:effectLst/>
        </p:spPr>
      </p:cxnSp>
      <p:cxnSp>
        <p:nvCxnSpPr>
          <p:cNvPr id="148" name="直線コネクタ 147">
            <a:extLst>
              <a:ext uri="{FF2B5EF4-FFF2-40B4-BE49-F238E27FC236}">
                <a16:creationId xmlns:a16="http://schemas.microsoft.com/office/drawing/2014/main" id="{FC93A3BD-8FE6-A6FC-983A-0B41F33012BF}"/>
              </a:ext>
            </a:extLst>
          </p:cNvPr>
          <p:cNvCxnSpPr>
            <a:stCxn id="118" idx="0"/>
          </p:cNvCxnSpPr>
          <p:nvPr/>
        </p:nvCxnSpPr>
        <p:spPr>
          <a:xfrm flipH="1" flipV="1">
            <a:off x="1829804" y="3216044"/>
            <a:ext cx="6346" cy="333922"/>
          </a:xfrm>
          <a:prstGeom prst="line">
            <a:avLst/>
          </a:prstGeom>
          <a:noFill/>
          <a:ln w="6350" cap="flat" cmpd="sng" algn="ctr">
            <a:solidFill>
              <a:srgbClr val="5B9BD5"/>
            </a:solidFill>
            <a:prstDash val="solid"/>
            <a:miter lim="800000"/>
          </a:ln>
          <a:effectLst/>
        </p:spPr>
      </p:cxnSp>
      <p:cxnSp>
        <p:nvCxnSpPr>
          <p:cNvPr id="149" name="直線コネクタ 148">
            <a:extLst>
              <a:ext uri="{FF2B5EF4-FFF2-40B4-BE49-F238E27FC236}">
                <a16:creationId xmlns:a16="http://schemas.microsoft.com/office/drawing/2014/main" id="{2D1D3F52-1736-2236-2C9C-FA6AF49B75B5}"/>
              </a:ext>
            </a:extLst>
          </p:cNvPr>
          <p:cNvCxnSpPr>
            <a:stCxn id="120" idx="0"/>
          </p:cNvCxnSpPr>
          <p:nvPr/>
        </p:nvCxnSpPr>
        <p:spPr>
          <a:xfrm flipH="1" flipV="1">
            <a:off x="2899414" y="3216044"/>
            <a:ext cx="2167" cy="333191"/>
          </a:xfrm>
          <a:prstGeom prst="line">
            <a:avLst/>
          </a:prstGeom>
          <a:noFill/>
          <a:ln w="6350" cap="flat" cmpd="sng" algn="ctr">
            <a:solidFill>
              <a:srgbClr val="5B9BD5"/>
            </a:solidFill>
            <a:prstDash val="solid"/>
            <a:miter lim="800000"/>
          </a:ln>
          <a:effectLst/>
        </p:spPr>
      </p:cxnSp>
      <p:cxnSp>
        <p:nvCxnSpPr>
          <p:cNvPr id="152" name="直線コネクタ 152">
            <a:extLst>
              <a:ext uri="{FF2B5EF4-FFF2-40B4-BE49-F238E27FC236}">
                <a16:creationId xmlns:a16="http://schemas.microsoft.com/office/drawing/2014/main" id="{5FDE5FEB-65EC-FAAF-1E91-650A66445EF9}"/>
              </a:ext>
            </a:extLst>
          </p:cNvPr>
          <p:cNvCxnSpPr>
            <a:stCxn id="122" idx="0"/>
          </p:cNvCxnSpPr>
          <p:nvPr/>
        </p:nvCxnSpPr>
        <p:spPr>
          <a:xfrm flipH="1" flipV="1">
            <a:off x="3969024" y="3216043"/>
            <a:ext cx="675" cy="336787"/>
          </a:xfrm>
          <a:prstGeom prst="line">
            <a:avLst/>
          </a:prstGeom>
          <a:noFill/>
          <a:ln w="6350" cap="flat" cmpd="sng" algn="ctr">
            <a:solidFill>
              <a:srgbClr val="5B9BD5"/>
            </a:solidFill>
            <a:prstDash val="solid"/>
            <a:miter lim="800000"/>
          </a:ln>
          <a:effectLst/>
        </p:spPr>
      </p:cxnSp>
      <p:sp>
        <p:nvSpPr>
          <p:cNvPr id="154" name="楕円 154">
            <a:extLst>
              <a:ext uri="{FF2B5EF4-FFF2-40B4-BE49-F238E27FC236}">
                <a16:creationId xmlns:a16="http://schemas.microsoft.com/office/drawing/2014/main" id="{2C722A1A-0122-712B-A398-853A56445CE8}"/>
              </a:ext>
            </a:extLst>
          </p:cNvPr>
          <p:cNvSpPr/>
          <p:nvPr/>
        </p:nvSpPr>
        <p:spPr>
          <a:xfrm>
            <a:off x="4946745" y="3538705"/>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5" name="テキスト ボックス 155">
            <a:extLst>
              <a:ext uri="{FF2B5EF4-FFF2-40B4-BE49-F238E27FC236}">
                <a16:creationId xmlns:a16="http://schemas.microsoft.com/office/drawing/2014/main" id="{DF0C1441-199B-42A3-A286-E1FAFA83A456}"/>
              </a:ext>
            </a:extLst>
          </p:cNvPr>
          <p:cNvSpPr txBox="1"/>
          <p:nvPr/>
        </p:nvSpPr>
        <p:spPr>
          <a:xfrm>
            <a:off x="4633867" y="3439878"/>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cxnSp>
        <p:nvCxnSpPr>
          <p:cNvPr id="156" name="直線コネクタ 156">
            <a:extLst>
              <a:ext uri="{FF2B5EF4-FFF2-40B4-BE49-F238E27FC236}">
                <a16:creationId xmlns:a16="http://schemas.microsoft.com/office/drawing/2014/main" id="{C58675EA-C8D2-3A71-1B26-E36FDADBAD3D}"/>
              </a:ext>
            </a:extLst>
          </p:cNvPr>
          <p:cNvCxnSpPr>
            <a:stCxn id="154" idx="0"/>
          </p:cNvCxnSpPr>
          <p:nvPr/>
        </p:nvCxnSpPr>
        <p:spPr>
          <a:xfrm flipH="1" flipV="1">
            <a:off x="5038632" y="3216042"/>
            <a:ext cx="1226" cy="322663"/>
          </a:xfrm>
          <a:prstGeom prst="line">
            <a:avLst/>
          </a:prstGeom>
          <a:noFill/>
          <a:ln w="6350" cap="flat" cmpd="sng" algn="ctr">
            <a:solidFill>
              <a:srgbClr val="5B9BD5"/>
            </a:solidFill>
            <a:prstDash val="solid"/>
            <a:miter lim="800000"/>
          </a:ln>
          <a:effectLst/>
        </p:spPr>
      </p:cxnSp>
      <p:sp>
        <p:nvSpPr>
          <p:cNvPr id="157" name="楕円 157">
            <a:extLst>
              <a:ext uri="{FF2B5EF4-FFF2-40B4-BE49-F238E27FC236}">
                <a16:creationId xmlns:a16="http://schemas.microsoft.com/office/drawing/2014/main" id="{C0917ECD-8CDE-9A76-2EB7-F3A69F411B07}"/>
              </a:ext>
            </a:extLst>
          </p:cNvPr>
          <p:cNvSpPr/>
          <p:nvPr/>
        </p:nvSpPr>
        <p:spPr>
          <a:xfrm>
            <a:off x="5953837" y="3536630"/>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8" name="テキスト ボックス 158">
            <a:extLst>
              <a:ext uri="{FF2B5EF4-FFF2-40B4-BE49-F238E27FC236}">
                <a16:creationId xmlns:a16="http://schemas.microsoft.com/office/drawing/2014/main" id="{B36B6AA6-7F6E-D4C2-705C-3793F23542F7}"/>
              </a:ext>
            </a:extLst>
          </p:cNvPr>
          <p:cNvSpPr txBox="1"/>
          <p:nvPr/>
        </p:nvSpPr>
        <p:spPr>
          <a:xfrm>
            <a:off x="5640960" y="3437804"/>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cxnSp>
        <p:nvCxnSpPr>
          <p:cNvPr id="159" name="直線コネクタ 159">
            <a:extLst>
              <a:ext uri="{FF2B5EF4-FFF2-40B4-BE49-F238E27FC236}">
                <a16:creationId xmlns:a16="http://schemas.microsoft.com/office/drawing/2014/main" id="{1497713E-A526-3C6C-C930-7A49ABF985FC}"/>
              </a:ext>
            </a:extLst>
          </p:cNvPr>
          <p:cNvCxnSpPr>
            <a:stCxn id="157" idx="0"/>
          </p:cNvCxnSpPr>
          <p:nvPr/>
        </p:nvCxnSpPr>
        <p:spPr>
          <a:xfrm flipH="1" flipV="1">
            <a:off x="6032277" y="3216041"/>
            <a:ext cx="14674" cy="320589"/>
          </a:xfrm>
          <a:prstGeom prst="line">
            <a:avLst/>
          </a:prstGeom>
          <a:noFill/>
          <a:ln w="6350" cap="flat" cmpd="sng" algn="ctr">
            <a:solidFill>
              <a:srgbClr val="5B9BD5"/>
            </a:solidFill>
            <a:prstDash val="solid"/>
            <a:miter lim="800000"/>
          </a:ln>
          <a:effectLst/>
        </p:spPr>
      </p:cxnSp>
      <p:sp>
        <p:nvSpPr>
          <p:cNvPr id="160" name="正方形/長方形 160">
            <a:extLst>
              <a:ext uri="{FF2B5EF4-FFF2-40B4-BE49-F238E27FC236}">
                <a16:creationId xmlns:a16="http://schemas.microsoft.com/office/drawing/2014/main" id="{A44FF73B-47CA-306B-6318-7125C5BDE3C9}"/>
              </a:ext>
            </a:extLst>
          </p:cNvPr>
          <p:cNvSpPr/>
          <p:nvPr/>
        </p:nvSpPr>
        <p:spPr>
          <a:xfrm>
            <a:off x="1343163" y="2785623"/>
            <a:ext cx="985971" cy="440442"/>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err="1">
                <a:ln>
                  <a:noFill/>
                </a:ln>
                <a:solidFill>
                  <a:prstClr val="black"/>
                </a:solidFill>
                <a:effectLst/>
                <a:uLnTx/>
                <a:uFillTx/>
                <a:latin typeface="Meiryo UI" panose="020B0604030504040204" pitchFamily="50" charset="-128"/>
                <a:ea typeface="Meiryo UI" panose="020B0604030504040204" pitchFamily="50" charset="-128"/>
              </a:rPr>
              <a:t>MaaS</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a:t>
            </a:r>
          </a:p>
        </p:txBody>
      </p:sp>
      <p:sp>
        <p:nvSpPr>
          <p:cNvPr id="161" name="正方形/長方形 161">
            <a:extLst>
              <a:ext uri="{FF2B5EF4-FFF2-40B4-BE49-F238E27FC236}">
                <a16:creationId xmlns:a16="http://schemas.microsoft.com/office/drawing/2014/main" id="{7F88038E-6709-5562-CF37-07EB1E5F63EF}"/>
              </a:ext>
            </a:extLst>
          </p:cNvPr>
          <p:cNvSpPr/>
          <p:nvPr/>
        </p:nvSpPr>
        <p:spPr>
          <a:xfrm>
            <a:off x="2411647" y="2787532"/>
            <a:ext cx="985971" cy="440442"/>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ヘルスケア情報</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a:t>
            </a:r>
          </a:p>
        </p:txBody>
      </p:sp>
      <p:sp>
        <p:nvSpPr>
          <p:cNvPr id="162" name="正方形/長方形 162">
            <a:extLst>
              <a:ext uri="{FF2B5EF4-FFF2-40B4-BE49-F238E27FC236}">
                <a16:creationId xmlns:a16="http://schemas.microsoft.com/office/drawing/2014/main" id="{07C6D622-4212-6E6E-61C7-645CB7F3CBB6}"/>
              </a:ext>
            </a:extLst>
          </p:cNvPr>
          <p:cNvSpPr/>
          <p:nvPr/>
        </p:nvSpPr>
        <p:spPr>
          <a:xfrm>
            <a:off x="3464056" y="2787904"/>
            <a:ext cx="985971" cy="440442"/>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注文システム</a:t>
            </a:r>
          </a:p>
        </p:txBody>
      </p:sp>
      <p:sp>
        <p:nvSpPr>
          <p:cNvPr id="163" name="正方形/長方形 163">
            <a:extLst>
              <a:ext uri="{FF2B5EF4-FFF2-40B4-BE49-F238E27FC236}">
                <a16:creationId xmlns:a16="http://schemas.microsoft.com/office/drawing/2014/main" id="{4F4AC260-07E1-9DED-05CF-A6837AB607CB}"/>
              </a:ext>
            </a:extLst>
          </p:cNvPr>
          <p:cNvSpPr/>
          <p:nvPr/>
        </p:nvSpPr>
        <p:spPr>
          <a:xfrm>
            <a:off x="4524366" y="2789499"/>
            <a:ext cx="985971" cy="440442"/>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配送支援</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a:t>
            </a:r>
          </a:p>
        </p:txBody>
      </p:sp>
      <p:sp>
        <p:nvSpPr>
          <p:cNvPr id="164" name="正方形/長方形 164">
            <a:extLst>
              <a:ext uri="{FF2B5EF4-FFF2-40B4-BE49-F238E27FC236}">
                <a16:creationId xmlns:a16="http://schemas.microsoft.com/office/drawing/2014/main" id="{95538213-DB8A-21C2-9D0A-C2427E042896}"/>
              </a:ext>
            </a:extLst>
          </p:cNvPr>
          <p:cNvSpPr/>
          <p:nvPr/>
        </p:nvSpPr>
        <p:spPr>
          <a:xfrm>
            <a:off x="5569849" y="2790357"/>
            <a:ext cx="985971" cy="440442"/>
          </a:xfrm>
          <a:prstGeom prst="rect">
            <a:avLst/>
          </a:prstGeom>
          <a:no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アプリ</a:t>
            </a:r>
          </a:p>
        </p:txBody>
      </p:sp>
      <p:sp>
        <p:nvSpPr>
          <p:cNvPr id="165" name="楕円 165">
            <a:extLst>
              <a:ext uri="{FF2B5EF4-FFF2-40B4-BE49-F238E27FC236}">
                <a16:creationId xmlns:a16="http://schemas.microsoft.com/office/drawing/2014/main" id="{1449DF53-FE6E-1DB7-CE1A-BE807703B009}"/>
              </a:ext>
            </a:extLst>
          </p:cNvPr>
          <p:cNvSpPr/>
          <p:nvPr/>
        </p:nvSpPr>
        <p:spPr>
          <a:xfrm>
            <a:off x="3098898" y="4627120"/>
            <a:ext cx="186227" cy="162235"/>
          </a:xfrm>
          <a:prstGeom prst="ellipse">
            <a:avLst/>
          </a:prstGeom>
          <a:solidFill>
            <a:srgbClr val="5B9BD5"/>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66" name="テキスト ボックス 166">
            <a:extLst>
              <a:ext uri="{FF2B5EF4-FFF2-40B4-BE49-F238E27FC236}">
                <a16:creationId xmlns:a16="http://schemas.microsoft.com/office/drawing/2014/main" id="{27410BEB-15D6-0686-6F07-49F2D66D7B21}"/>
              </a:ext>
            </a:extLst>
          </p:cNvPr>
          <p:cNvSpPr txBox="1"/>
          <p:nvPr/>
        </p:nvSpPr>
        <p:spPr>
          <a:xfrm>
            <a:off x="2751423" y="4525747"/>
            <a:ext cx="41082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API</a:t>
            </a:r>
            <a:endPar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9" name="円柱 169">
            <a:extLst>
              <a:ext uri="{FF2B5EF4-FFF2-40B4-BE49-F238E27FC236}">
                <a16:creationId xmlns:a16="http://schemas.microsoft.com/office/drawing/2014/main" id="{9B552A69-8230-390B-25D2-83424D35291C}"/>
              </a:ext>
            </a:extLst>
          </p:cNvPr>
          <p:cNvSpPr/>
          <p:nvPr/>
        </p:nvSpPr>
        <p:spPr>
          <a:xfrm>
            <a:off x="5847287" y="4724472"/>
            <a:ext cx="802207" cy="506681"/>
          </a:xfrm>
          <a:prstGeom prst="can">
            <a:avLst/>
          </a:prstGeom>
          <a:solidFill>
            <a:schemeClr val="bg1"/>
          </a:solidFill>
          <a:ln w="12700" cap="flat" cmpd="sng" algn="ctr">
            <a:solidFill>
              <a:srgbClr val="5B9BD5">
                <a:shade val="50000"/>
              </a:srgbClr>
            </a:solidFill>
            <a:prstDash val="solid"/>
            <a:miter lim="800000"/>
          </a:ln>
          <a:effectLst/>
        </p:spPr>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データ</a:t>
            </a:r>
            <a:endParaRPr kumimoji="1" lang="en-US" altLang="ja-JP"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70" name="テキスト ボックス 170">
            <a:extLst>
              <a:ext uri="{FF2B5EF4-FFF2-40B4-BE49-F238E27FC236}">
                <a16:creationId xmlns:a16="http://schemas.microsoft.com/office/drawing/2014/main" id="{BB345D07-4D04-7C11-8C2F-675F1DC98C64}"/>
              </a:ext>
            </a:extLst>
          </p:cNvPr>
          <p:cNvSpPr txBox="1"/>
          <p:nvPr/>
        </p:nvSpPr>
        <p:spPr>
          <a:xfrm>
            <a:off x="5763618" y="5232895"/>
            <a:ext cx="941615"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データ保有者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●●（株）</a:t>
            </a:r>
            <a:r>
              <a:rPr kumimoji="1" lang="en-US" altLang="ja-JP" sz="738"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a:t>
            </a:r>
          </a:p>
        </p:txBody>
      </p:sp>
      <p:sp>
        <p:nvSpPr>
          <p:cNvPr id="171" name="テキスト ボックス 172">
            <a:extLst>
              <a:ext uri="{FF2B5EF4-FFF2-40B4-BE49-F238E27FC236}">
                <a16:creationId xmlns:a16="http://schemas.microsoft.com/office/drawing/2014/main" id="{384AF790-033F-4689-E0F5-56AA5B78B6CD}"/>
              </a:ext>
            </a:extLst>
          </p:cNvPr>
          <p:cNvSpPr txBox="1"/>
          <p:nvPr/>
        </p:nvSpPr>
        <p:spPr>
          <a:xfrm>
            <a:off x="1346845" y="2516438"/>
            <a:ext cx="941615" cy="282523"/>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システム保有者</a:t>
            </a:r>
            <a:endPar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ctr" defTabSz="844083" rtl="0" eaLnBrk="1" fontAlgn="auto" latinLnBrk="0" hangingPunct="1">
              <a:lnSpc>
                <a:spcPct val="100000"/>
              </a:lnSpc>
              <a:spcBef>
                <a:spcPts val="0"/>
              </a:spcBef>
              <a:spcAft>
                <a:spcPts val="0"/>
              </a:spcAft>
              <a:buClrTx/>
              <a:buSzTx/>
              <a:buFontTx/>
              <a:buNone/>
              <a:tabLst/>
              <a:defRPr/>
            </a:pP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交通事業者●●</a:t>
            </a:r>
            <a:r>
              <a:rPr kumimoji="1" lang="en-US" altLang="ja-JP" sz="738"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p>
        </p:txBody>
      </p:sp>
      <p:sp>
        <p:nvSpPr>
          <p:cNvPr id="172" name="テキスト ボックス 86">
            <a:extLst>
              <a:ext uri="{FF2B5EF4-FFF2-40B4-BE49-F238E27FC236}">
                <a16:creationId xmlns:a16="http://schemas.microsoft.com/office/drawing/2014/main" id="{7E05F08B-9871-B000-F662-E2C2598E1E4E}"/>
              </a:ext>
            </a:extLst>
          </p:cNvPr>
          <p:cNvSpPr txBox="1"/>
          <p:nvPr/>
        </p:nvSpPr>
        <p:spPr>
          <a:xfrm>
            <a:off x="4013039" y="4414129"/>
            <a:ext cx="583203"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手入力</a:t>
            </a:r>
          </a:p>
        </p:txBody>
      </p:sp>
      <p:sp>
        <p:nvSpPr>
          <p:cNvPr id="173" name="テキスト ボックス 87">
            <a:extLst>
              <a:ext uri="{FF2B5EF4-FFF2-40B4-BE49-F238E27FC236}">
                <a16:creationId xmlns:a16="http://schemas.microsoft.com/office/drawing/2014/main" id="{B235A80C-AD24-9646-BE14-C1836B322F6B}"/>
              </a:ext>
            </a:extLst>
          </p:cNvPr>
          <p:cNvSpPr txBox="1"/>
          <p:nvPr/>
        </p:nvSpPr>
        <p:spPr>
          <a:xfrm>
            <a:off x="4815411" y="4401858"/>
            <a:ext cx="747390" cy="219804"/>
          </a:xfrm>
          <a:prstGeom prst="rect">
            <a:avLst/>
          </a:prstGeom>
          <a:noFill/>
        </p:spPr>
        <p:txBody>
          <a:bodyPr wrap="square" rtlCol="0">
            <a:spAutoFit/>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015"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蓄積方式</a:t>
            </a:r>
          </a:p>
        </p:txBody>
      </p:sp>
      <p:sp>
        <p:nvSpPr>
          <p:cNvPr id="2" name="正方形/長方形 1">
            <a:extLst>
              <a:ext uri="{FF2B5EF4-FFF2-40B4-BE49-F238E27FC236}">
                <a16:creationId xmlns:a16="http://schemas.microsoft.com/office/drawing/2014/main" id="{DC806520-27BB-7A8E-0CC0-2956FFB09A85}"/>
              </a:ext>
            </a:extLst>
          </p:cNvPr>
          <p:cNvSpPr/>
          <p:nvPr/>
        </p:nvSpPr>
        <p:spPr>
          <a:xfrm>
            <a:off x="150080" y="2409258"/>
            <a:ext cx="8843840" cy="3206742"/>
          </a:xfrm>
          <a:prstGeom prst="rect">
            <a:avLst/>
          </a:prstGeom>
          <a:noFill/>
          <a:ln w="9525">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endParaRPr>
          </a:p>
        </p:txBody>
      </p:sp>
      <p:sp>
        <p:nvSpPr>
          <p:cNvPr id="176" name="正方形/長方形 164">
            <a:extLst>
              <a:ext uri="{FF2B5EF4-FFF2-40B4-BE49-F238E27FC236}">
                <a16:creationId xmlns:a16="http://schemas.microsoft.com/office/drawing/2014/main" id="{40BA5734-3641-9FE2-9F36-6EEF7E8C7141}"/>
              </a:ext>
            </a:extLst>
          </p:cNvPr>
          <p:cNvSpPr/>
          <p:nvPr/>
        </p:nvSpPr>
        <p:spPr>
          <a:xfrm>
            <a:off x="7603987" y="2424178"/>
            <a:ext cx="1394796" cy="306882"/>
          </a:xfrm>
          <a:prstGeom prst="rect">
            <a:avLst/>
          </a:prstGeom>
          <a:solidFill>
            <a:schemeClr val="bg1">
              <a:lumMod val="75000"/>
            </a:schemeClr>
          </a:solidFill>
          <a:ln>
            <a:solidFill>
              <a:schemeClr val="bg1">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システム構成図の例</a:t>
            </a:r>
            <a:endParaRPr kumimoji="1" lang="ja-JP" altLang="en-US" sz="11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sp>
        <p:nvSpPr>
          <p:cNvPr id="1325" name="テキスト 679">
            <a:extLst>
              <a:ext uri="{FF2B5EF4-FFF2-40B4-BE49-F238E27FC236}">
                <a16:creationId xmlns:a16="http://schemas.microsoft.com/office/drawing/2014/main" id="{B079A7EC-68F1-E89C-0E31-30C5DEA3E7B3}"/>
              </a:ext>
            </a:extLst>
          </p:cNvPr>
          <p:cNvSpPr txBox="1"/>
          <p:nvPr/>
        </p:nvSpPr>
        <p:spPr>
          <a:xfrm>
            <a:off x="6783518" y="4952804"/>
            <a:ext cx="2281695" cy="523220"/>
          </a:xfrm>
          <a:prstGeom prst="rect">
            <a:avLst/>
          </a:prstGeom>
        </p:spPr>
        <p:txBody>
          <a:bodyPr wrap="square">
            <a:spAutoFit/>
          </a:bodyPr>
          <a:lstStyle/>
          <a:p>
            <a:pPr marL="0" marR="0" lvl="0" indent="0" defTabSz="914400" rtl="0" eaLnBrk="0" fontAlgn="base" latinLnBrk="0" hangingPunct="0">
              <a:lnSpc>
                <a:spcPct val="100000"/>
              </a:lnSpc>
              <a:spcBef>
                <a:spcPct val="0"/>
              </a:spcBef>
              <a:spcAft>
                <a:spcPct val="0"/>
              </a:spcAft>
              <a:buClrTx/>
              <a:buSzTx/>
              <a:buFontTx/>
              <a:buNone/>
              <a:tabLst/>
              <a:defRPr lang="ja-JP" altLang="en-US"/>
            </a:pPr>
            <a:r>
              <a:rPr kumimoji="1"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※応募事業に関連のない</a:t>
            </a:r>
            <a:br>
              <a:rPr kumimoji="1" lang="en-US" altLang="ja-JP"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br>
            <a:r>
              <a:rPr kumimoji="1" lang="ja-JP" altLang="en-US" sz="14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　 場合は記載しなくても</a:t>
            </a:r>
            <a:r>
              <a:rPr lang="ja-JP" altLang="en-US" sz="1400">
                <a:solidFill>
                  <a:srgbClr val="FF0000"/>
                </a:solidFill>
                <a:latin typeface="Meiryo UI" panose="020B0604030504040204" pitchFamily="50" charset="-128"/>
                <a:ea typeface="Meiryo UI" panose="020B0604030504040204" pitchFamily="50" charset="-128"/>
              </a:rPr>
              <a:t>よい</a:t>
            </a:r>
            <a:endParaRPr kumimoji="1" lang="ja-JP" altLang="en-US" sz="18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273641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992FA9-133F-0D88-42CA-E6935C1D2389}"/>
            </a:ext>
          </a:extLst>
        </p:cNvPr>
        <p:cNvGrpSpPr/>
        <p:nvPr/>
      </p:nvGrpSpPr>
      <p:grpSpPr>
        <a:xfrm>
          <a:off x="0" y="0"/>
          <a:ext cx="0" cy="0"/>
          <a:chOff x="0" y="0"/>
          <a:chExt cx="0" cy="0"/>
        </a:xfrm>
      </p:grpSpPr>
      <p:sp>
        <p:nvSpPr>
          <p:cNvPr id="1332" name="Rectangle 67">
            <a:extLst>
              <a:ext uri="{FF2B5EF4-FFF2-40B4-BE49-F238E27FC236}">
                <a16:creationId xmlns:a16="http://schemas.microsoft.com/office/drawing/2014/main" id="{845640B9-0F5E-BCC1-D43D-232120BA0A34}"/>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eaLnBrk="1" latinLnBrk="0" hangingPunct="1">
              <a:lnSpc>
                <a:spcPct val="100000"/>
              </a:lnSpc>
              <a:spcBef>
                <a:spcPct val="0"/>
              </a:spcBef>
              <a:buClrTx/>
              <a:buSzTx/>
              <a:buNone/>
              <a:tabLst/>
              <a:defRPr/>
            </a:pPr>
            <a:r>
              <a:rPr lang="ja-JP" altLang="en-US" sz="1800" b="1">
                <a:solidFill>
                  <a:srgbClr val="FFFFFF"/>
                </a:solidFill>
                <a:latin typeface="BIZ UDPゴシック" panose="020B0400000000000000" pitchFamily="50" charset="-128"/>
                <a:ea typeface="BIZ UDPゴシック" panose="020B0400000000000000" pitchFamily="50" charset="-128"/>
              </a:rPr>
              <a:t>１</a:t>
            </a:r>
            <a:r>
              <a:rPr lang="en-US" altLang="ja-JP" sz="1800" b="1">
                <a:solidFill>
                  <a:srgbClr val="FFFFFF"/>
                </a:solidFill>
                <a:latin typeface="BIZ UDPゴシック" panose="020B0400000000000000" pitchFamily="50" charset="-128"/>
                <a:ea typeface="BIZ UDPゴシック" panose="020B0400000000000000" pitchFamily="50" charset="-128"/>
              </a:rPr>
              <a:t>2</a:t>
            </a:r>
            <a:r>
              <a:rPr lang="ja-JP" altLang="en-US" sz="1800" b="1">
                <a:solidFill>
                  <a:srgbClr val="FFFFFF"/>
                </a:solidFill>
                <a:latin typeface="BIZ UDPゴシック" panose="020B0400000000000000" pitchFamily="50" charset="-128"/>
                <a:ea typeface="BIZ UDPゴシック" panose="020B0400000000000000" pitchFamily="50" charset="-128"/>
              </a:rPr>
              <a:t>．その他</a:t>
            </a:r>
          </a:p>
        </p:txBody>
      </p:sp>
      <p:sp>
        <p:nvSpPr>
          <p:cNvPr id="1334" name="正方形/長方形 18">
            <a:extLst>
              <a:ext uri="{FF2B5EF4-FFF2-40B4-BE49-F238E27FC236}">
                <a16:creationId xmlns:a16="http://schemas.microsoft.com/office/drawing/2014/main" id="{629446B3-B734-4E97-5C63-1943C21A5193}"/>
              </a:ext>
            </a:extLst>
          </p:cNvPr>
          <p:cNvSpPr/>
          <p:nvPr/>
        </p:nvSpPr>
        <p:spPr>
          <a:xfrm>
            <a:off x="66892" y="3042746"/>
            <a:ext cx="1418768" cy="621709"/>
          </a:xfrm>
          <a:prstGeom prst="rect">
            <a:avLst/>
          </a:prstGeom>
          <a:noFill/>
          <a:ln w="127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400" b="0" i="0" u="none" strike="noStrike" kern="120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335" name="正方形/長方形 22">
            <a:extLst>
              <a:ext uri="{FF2B5EF4-FFF2-40B4-BE49-F238E27FC236}">
                <a16:creationId xmlns:a16="http://schemas.microsoft.com/office/drawing/2014/main" id="{D5023BAF-36C2-85D3-4025-60E01899545C}"/>
              </a:ext>
            </a:extLst>
          </p:cNvPr>
          <p:cNvSpPr/>
          <p:nvPr/>
        </p:nvSpPr>
        <p:spPr>
          <a:xfrm>
            <a:off x="90767" y="1000866"/>
            <a:ext cx="8826974" cy="769441"/>
          </a:xfrm>
          <a:prstGeom prst="rect">
            <a:avLst/>
          </a:prstGeom>
        </p:spPr>
        <p:txBody>
          <a:bodyPr wrap="square">
            <a:spAutoFit/>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提案内容のうち、スマートシティの関連法令（法令・条例）への対応や各地域でのルール・ガイドラインの策定、施策効果最大化のための制度の活用など、「スマートシティリファレンスアーキテクチャ」において「スマートシティルール」と整理されている事項について、ホワイトペーパー第４章を参照し、記載すること（特筆すべきものがあれば）。また</a:t>
            </a:r>
            <a:r>
              <a:rPr lang="ja-JP" altLang="en-US" sz="1100">
                <a:solidFill>
                  <a:srgbClr val="FF0000"/>
                </a:solidFill>
                <a:latin typeface="Meiryo UI" panose="020B0604030504040204" pitchFamily="50" charset="-128"/>
                <a:ea typeface="Meiryo UI" panose="020B0604030504040204" pitchFamily="50" charset="-128"/>
              </a:rPr>
              <a:t>、個人情報保護等の法律・ガイドライン等を遵守した対応の内容や、個人情報の取扱等について、実証事業参加者に説明を行ったうえで同意を得る見込みがあるか等についても記載すること</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1339" name="正方形/長方形 10">
            <a:extLst>
              <a:ext uri="{FF2B5EF4-FFF2-40B4-BE49-F238E27FC236}">
                <a16:creationId xmlns:a16="http://schemas.microsoft.com/office/drawing/2014/main" id="{431E0A4E-8C5A-07ED-B234-72079AD79C90}"/>
              </a:ext>
            </a:extLst>
          </p:cNvPr>
          <p:cNvSpPr/>
          <p:nvPr/>
        </p:nvSpPr>
        <p:spPr>
          <a:xfrm>
            <a:off x="122625" y="4159201"/>
            <a:ext cx="8795115" cy="600164"/>
          </a:xfrm>
          <a:prstGeom prst="rect">
            <a:avLst/>
          </a:prstGeom>
        </p:spPr>
        <p:txBody>
          <a:bodyPr wrap="square">
            <a:spAutoFit/>
          </a:bodyPr>
          <a:lstStyle/>
          <a:p>
            <a:pPr marL="176213" lvl="0" indent="-176213">
              <a:defRPr/>
            </a:pP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⇒ここまでの記載内容以外に、事業全体としての</a:t>
            </a:r>
            <a:r>
              <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PR</a:t>
            </a:r>
            <a:r>
              <a:rPr kumimoji="1" lang="ja-JP" altLang="en-US"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ポイントがあれば、記載すること。</a:t>
            </a:r>
            <a:r>
              <a:rPr lang="ja-JP" altLang="en-US" sz="1100">
                <a:solidFill>
                  <a:srgbClr val="FF0000"/>
                </a:solidFill>
                <a:latin typeface="Meiryo UI" panose="020B0604030504040204" pitchFamily="50" charset="-128"/>
                <a:ea typeface="Meiryo UI" panose="020B0604030504040204" pitchFamily="50" charset="-128"/>
              </a:rPr>
              <a:t>なお、先端的技術や官民データを活用し、都市活動や都市インフラの管理及び活用を高度化することで都市が抱える課題を解決し新たな価値を創出するような全国における先導性のある取組である（他地域での導入も可能がある）場合、その</a:t>
            </a:r>
            <a:r>
              <a:rPr lang="en-US" altLang="ja-JP" sz="1100">
                <a:solidFill>
                  <a:srgbClr val="FF0000"/>
                </a:solidFill>
                <a:latin typeface="Meiryo UI" panose="020B0604030504040204" pitchFamily="50" charset="-128"/>
                <a:ea typeface="Meiryo UI" panose="020B0604030504040204" pitchFamily="50" charset="-128"/>
              </a:rPr>
              <a:t>PR</a:t>
            </a:r>
            <a:r>
              <a:rPr lang="ja-JP" altLang="en-US" sz="1100">
                <a:solidFill>
                  <a:srgbClr val="FF0000"/>
                </a:solidFill>
                <a:latin typeface="Meiryo UI" panose="020B0604030504040204" pitchFamily="50" charset="-128"/>
                <a:ea typeface="Meiryo UI" panose="020B0604030504040204" pitchFamily="50" charset="-128"/>
              </a:rPr>
              <a:t>ポイントについて記載すること。</a:t>
            </a:r>
            <a:endParaRPr kumimoji="1" lang="en-US" altLang="ja-JP" sz="1100" b="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F72F476A-0A2F-FB76-AAA4-1F02C5C16FEB}"/>
              </a:ext>
            </a:extLst>
          </p:cNvPr>
          <p:cNvSpPr/>
          <p:nvPr/>
        </p:nvSpPr>
        <p:spPr>
          <a:xfrm>
            <a:off x="62486" y="653538"/>
            <a:ext cx="433305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関連法令、各地域でのルール・ガイドライン</a:t>
            </a:r>
          </a:p>
        </p:txBody>
      </p:sp>
      <p:sp>
        <p:nvSpPr>
          <p:cNvPr id="6" name="正方形/長方形 5">
            <a:extLst>
              <a:ext uri="{FF2B5EF4-FFF2-40B4-BE49-F238E27FC236}">
                <a16:creationId xmlns:a16="http://schemas.microsoft.com/office/drawing/2014/main" id="{41DC2479-1204-7E9B-B5BB-CD4F59E332D9}"/>
              </a:ext>
            </a:extLst>
          </p:cNvPr>
          <p:cNvSpPr/>
          <p:nvPr/>
        </p:nvSpPr>
        <p:spPr>
          <a:xfrm>
            <a:off x="62486" y="3844317"/>
            <a:ext cx="433305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en-US" altLang="ja-JP" sz="1400">
                <a:solidFill>
                  <a:srgbClr val="FFFFFF"/>
                </a:solidFill>
                <a:latin typeface="BIZ UDPゴシック" panose="020B0400000000000000" pitchFamily="50" charset="-128"/>
                <a:ea typeface="BIZ UDPゴシック" panose="020B0400000000000000" pitchFamily="50" charset="-128"/>
                <a:cs typeface="Arial" charset="0"/>
              </a:rPr>
              <a:t>PR</a:t>
            </a: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ポイント</a:t>
            </a:r>
          </a:p>
        </p:txBody>
      </p:sp>
    </p:spTree>
    <p:extLst>
      <p:ext uri="{BB962C8B-B14F-4D97-AF65-F5344CB8AC3E}">
        <p14:creationId xmlns:p14="http://schemas.microsoft.com/office/powerpoint/2010/main" val="20835926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F0D36290-2AFB-D760-A18B-2F4EA20952BA}"/>
              </a:ext>
            </a:extLst>
          </p:cNvPr>
          <p:cNvSpPr/>
          <p:nvPr/>
        </p:nvSpPr>
        <p:spPr>
          <a:xfrm>
            <a:off x="84531" y="1069290"/>
            <a:ext cx="6896452"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200">
                <a:solidFill>
                  <a:srgbClr val="FFFFFF"/>
                </a:solidFill>
                <a:latin typeface="BIZ UDPゴシック" panose="020B0400000000000000" pitchFamily="50" charset="-128"/>
                <a:ea typeface="BIZ UDPゴシック" panose="020B0400000000000000" pitchFamily="50" charset="-128"/>
                <a:cs typeface="Arial" charset="0"/>
              </a:rPr>
              <a:t>都市のビジョン</a:t>
            </a:r>
            <a:endParaRPr kumimoji="1" lang="ja-JP" altLang="en-US" sz="12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57" name="正方形/長方形 56">
            <a:extLst>
              <a:ext uri="{FF2B5EF4-FFF2-40B4-BE49-F238E27FC236}">
                <a16:creationId xmlns:a16="http://schemas.microsoft.com/office/drawing/2014/main" id="{3CDAB48D-CFBD-D3FB-5461-DFF2D4BBFE7B}"/>
              </a:ext>
            </a:extLst>
          </p:cNvPr>
          <p:cNvSpPr/>
          <p:nvPr/>
        </p:nvSpPr>
        <p:spPr>
          <a:xfrm>
            <a:off x="84407" y="1946908"/>
            <a:ext cx="6880936" cy="2529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200">
                <a:solidFill>
                  <a:srgbClr val="FFFFFF"/>
                </a:solidFill>
                <a:latin typeface="BIZ UDPゴシック" panose="020B0400000000000000" pitchFamily="50" charset="-128"/>
                <a:ea typeface="BIZ UDPゴシック" panose="020B0400000000000000" pitchFamily="50" charset="-128"/>
                <a:cs typeface="Arial" charset="0"/>
              </a:rPr>
              <a:t>都市の課題とスマートシティ導入による解決方法</a:t>
            </a:r>
            <a:endParaRPr kumimoji="1" lang="ja-JP" altLang="en-US" sz="12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3" name="正方形/長方形 3462">
            <a:extLst>
              <a:ext uri="{FF2B5EF4-FFF2-40B4-BE49-F238E27FC236}">
                <a16:creationId xmlns:a16="http://schemas.microsoft.com/office/drawing/2014/main" id="{235F8AFA-EAAE-CD82-8C34-3AB1AC86CB14}"/>
              </a:ext>
            </a:extLst>
          </p:cNvPr>
          <p:cNvSpPr/>
          <p:nvPr/>
        </p:nvSpPr>
        <p:spPr>
          <a:xfrm>
            <a:off x="70815" y="2763287"/>
            <a:ext cx="4373929" cy="24299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200">
                <a:solidFill>
                  <a:srgbClr val="FFFFFF"/>
                </a:solidFill>
                <a:latin typeface="BIZ UDPゴシック" panose="020B0400000000000000" pitchFamily="50" charset="-128"/>
                <a:ea typeface="BIZ UDPゴシック" panose="020B0400000000000000" pitchFamily="50" charset="-128"/>
                <a:cs typeface="Arial" charset="0"/>
              </a:rPr>
              <a:t>導入するサービスの内容　</a:t>
            </a:r>
            <a:r>
              <a:rPr lang="en-US" altLang="ja-JP" sz="1050">
                <a:solidFill>
                  <a:srgbClr val="FFFFFF"/>
                </a:solidFill>
                <a:latin typeface="BIZ UDPゴシック" panose="020B0400000000000000" pitchFamily="50" charset="-128"/>
                <a:ea typeface="BIZ UDPゴシック" panose="020B0400000000000000" pitchFamily="50" charset="-128"/>
                <a:cs typeface="Arial" charset="0"/>
              </a:rPr>
              <a:t>※</a:t>
            </a:r>
            <a:r>
              <a:rPr lang="ja-JP" altLang="en-US" sz="1050">
                <a:solidFill>
                  <a:srgbClr val="FFFFFF"/>
                </a:solidFill>
                <a:latin typeface="BIZ UDPゴシック" panose="020B0400000000000000" pitchFamily="50" charset="-128"/>
                <a:ea typeface="BIZ UDPゴシック" panose="020B0400000000000000" pitchFamily="50" charset="-128"/>
                <a:cs typeface="Arial" charset="0"/>
              </a:rPr>
              <a:t>今回応募事業に係るもの</a:t>
            </a:r>
            <a:endParaRPr kumimoji="1" lang="ja-JP" altLang="en-US" sz="12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5" name="正方形/長方形 3464">
            <a:extLst>
              <a:ext uri="{FF2B5EF4-FFF2-40B4-BE49-F238E27FC236}">
                <a16:creationId xmlns:a16="http://schemas.microsoft.com/office/drawing/2014/main" id="{BA172AF9-973E-CEF0-540B-C8A67961B6AE}"/>
              </a:ext>
            </a:extLst>
          </p:cNvPr>
          <p:cNvSpPr/>
          <p:nvPr/>
        </p:nvSpPr>
        <p:spPr>
          <a:xfrm>
            <a:off x="53137" y="4750325"/>
            <a:ext cx="2147852"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事業実施体制</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6" name="正方形/長方形 3465">
            <a:extLst>
              <a:ext uri="{FF2B5EF4-FFF2-40B4-BE49-F238E27FC236}">
                <a16:creationId xmlns:a16="http://schemas.microsoft.com/office/drawing/2014/main" id="{91DA5DE3-68A6-98A1-634C-FA685C58F344}"/>
              </a:ext>
            </a:extLst>
          </p:cNvPr>
          <p:cNvSpPr/>
          <p:nvPr/>
        </p:nvSpPr>
        <p:spPr>
          <a:xfrm>
            <a:off x="2296351" y="4750964"/>
            <a:ext cx="2148394" cy="23808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費用負担の考え方</a:t>
            </a:r>
            <a:endParaRPr lang="en-US" altLang="ja-JP" sz="1400">
              <a:solidFill>
                <a:srgbClr val="FFFFFF"/>
              </a:solidFill>
              <a:latin typeface="BIZ UDPゴシック" panose="020B0400000000000000" pitchFamily="50" charset="-128"/>
              <a:ea typeface="BIZ UDPゴシック" panose="020B0400000000000000" pitchFamily="50" charset="-128"/>
              <a:cs typeface="Arial" charset="0"/>
            </a:endParaRPr>
          </a:p>
        </p:txBody>
      </p:sp>
      <p:sp>
        <p:nvSpPr>
          <p:cNvPr id="3467" name="正方形/長方形 3466">
            <a:extLst>
              <a:ext uri="{FF2B5EF4-FFF2-40B4-BE49-F238E27FC236}">
                <a16:creationId xmlns:a16="http://schemas.microsoft.com/office/drawing/2014/main" id="{588B4631-9D57-694F-C905-454C60D72D87}"/>
              </a:ext>
            </a:extLst>
          </p:cNvPr>
          <p:cNvSpPr/>
          <p:nvPr/>
        </p:nvSpPr>
        <p:spPr>
          <a:xfrm>
            <a:off x="4541240" y="4758856"/>
            <a:ext cx="4538590" cy="229551"/>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想定する利用者とそのニーズ</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69" name="正方形/長方形 3468">
            <a:extLst>
              <a:ext uri="{FF2B5EF4-FFF2-40B4-BE49-F238E27FC236}">
                <a16:creationId xmlns:a16="http://schemas.microsoft.com/office/drawing/2014/main" id="{914A4BB3-888D-DB8A-D81B-CACE9579BE56}"/>
              </a:ext>
            </a:extLst>
          </p:cNvPr>
          <p:cNvSpPr/>
          <p:nvPr/>
        </p:nvSpPr>
        <p:spPr>
          <a:xfrm>
            <a:off x="4541240" y="5910650"/>
            <a:ext cx="4556105" cy="24559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本格導入後の効果検証</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28"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13</a:t>
            </a:r>
            <a:r>
              <a:rPr lang="ja-JP" altLang="en-US" sz="1800" b="1">
                <a:solidFill>
                  <a:srgbClr val="FFFFFF"/>
                </a:solidFill>
                <a:latin typeface="BIZ UDPゴシック" panose="020B0400000000000000" pitchFamily="50" charset="-128"/>
                <a:ea typeface="BIZ UDPゴシック" panose="020B0400000000000000" pitchFamily="50" charset="-128"/>
              </a:rPr>
              <a:t>－１．提案</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事業概要　</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［実現するサービス］</a:t>
            </a:r>
          </a:p>
        </p:txBody>
      </p:sp>
      <p:graphicFrame>
        <p:nvGraphicFramePr>
          <p:cNvPr id="36" name="表 6">
            <a:extLst>
              <a:ext uri="{FF2B5EF4-FFF2-40B4-BE49-F238E27FC236}">
                <a16:creationId xmlns:a16="http://schemas.microsoft.com/office/drawing/2014/main" id="{D87D386E-E321-9BE9-D127-263CBF9104A7}"/>
              </a:ext>
            </a:extLst>
          </p:cNvPr>
          <p:cNvGraphicFramePr>
            <a:graphicFrameLocks noGrp="1"/>
          </p:cNvGraphicFramePr>
          <p:nvPr/>
        </p:nvGraphicFramePr>
        <p:xfrm>
          <a:off x="6005952" y="629712"/>
          <a:ext cx="3102552" cy="207000"/>
        </p:xfrm>
        <a:graphic>
          <a:graphicData uri="http://schemas.openxmlformats.org/drawingml/2006/table">
            <a:tbl>
              <a:tblPr bandRow="1">
                <a:tableStyleId>{125E5076-3810-47DD-B79F-674D7AD40C01}</a:tableStyleId>
              </a:tblPr>
              <a:tblGrid>
                <a:gridCol w="1274696">
                  <a:extLst>
                    <a:ext uri="{9D8B030D-6E8A-4147-A177-3AD203B41FA5}">
                      <a16:colId xmlns:a16="http://schemas.microsoft.com/office/drawing/2014/main" val="3796627024"/>
                    </a:ext>
                  </a:extLst>
                </a:gridCol>
                <a:gridCol w="1827856">
                  <a:extLst>
                    <a:ext uri="{9D8B030D-6E8A-4147-A177-3AD203B41FA5}">
                      <a16:colId xmlns:a16="http://schemas.microsoft.com/office/drawing/2014/main" val="2188183779"/>
                    </a:ext>
                  </a:extLst>
                </a:gridCol>
              </a:tblGrid>
              <a:tr h="207000">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●●県●●市</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900">
                          <a:solidFill>
                            <a:schemeClr val="tx1"/>
                          </a:solidFill>
                          <a:latin typeface="游ゴシック" panose="020B0400000000000000" pitchFamily="50" charset="-128"/>
                          <a:ea typeface="游ゴシック" panose="020B0400000000000000" pitchFamily="50" charset="-128"/>
                        </a:rPr>
                        <a:t>●●地区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80956543"/>
                  </a:ext>
                </a:extLst>
              </a:tr>
            </a:tbl>
          </a:graphicData>
        </a:graphic>
      </p:graphicFrame>
      <p:sp>
        <p:nvSpPr>
          <p:cNvPr id="45" name="正方形/長方形 44">
            <a:extLst>
              <a:ext uri="{FF2B5EF4-FFF2-40B4-BE49-F238E27FC236}">
                <a16:creationId xmlns:a16="http://schemas.microsoft.com/office/drawing/2014/main" id="{75573BEB-AD12-4831-51E3-5583755FDBFA}"/>
              </a:ext>
            </a:extLst>
          </p:cNvPr>
          <p:cNvSpPr/>
          <p:nvPr/>
        </p:nvSpPr>
        <p:spPr bwMode="gray">
          <a:xfrm>
            <a:off x="4550558" y="2778832"/>
            <a:ext cx="4467303" cy="176852"/>
          </a:xfrm>
          <a:prstGeom prst="rect">
            <a:avLst/>
          </a:prstGeom>
          <a:noFill/>
          <a:ln w="6350">
            <a:noFill/>
            <a:miter lim="800000"/>
            <a:headEnd/>
            <a:tailEnd/>
          </a:ln>
          <a:effectLst/>
        </p:spPr>
        <p:txBody>
          <a:bodyPr vert="horz" wrap="none" lIns="54000" tIns="54000" rIns="54000" bIns="54000" numCol="1" rtlCol="0" anchor="ctr"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05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Arial" charset="0"/>
              </a:rPr>
              <a:t>■導入するービスのデザイン</a:t>
            </a:r>
          </a:p>
        </p:txBody>
      </p:sp>
      <p:sp>
        <p:nvSpPr>
          <p:cNvPr id="51" name="正方形/長方形 50">
            <a:extLst>
              <a:ext uri="{FF2B5EF4-FFF2-40B4-BE49-F238E27FC236}">
                <a16:creationId xmlns:a16="http://schemas.microsoft.com/office/drawing/2014/main" id="{E1792266-2387-485A-0BC8-7C73519053F8}"/>
              </a:ext>
            </a:extLst>
          </p:cNvPr>
          <p:cNvSpPr/>
          <p:nvPr/>
        </p:nvSpPr>
        <p:spPr>
          <a:xfrm>
            <a:off x="7265288" y="1089406"/>
            <a:ext cx="1546463" cy="1628078"/>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位置図</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2" name="正方形/長方形 51">
            <a:extLst>
              <a:ext uri="{FF2B5EF4-FFF2-40B4-BE49-F238E27FC236}">
                <a16:creationId xmlns:a16="http://schemas.microsoft.com/office/drawing/2014/main" id="{733A2717-B1F3-FD66-11A6-E96D0D062D19}"/>
              </a:ext>
            </a:extLst>
          </p:cNvPr>
          <p:cNvSpPr/>
          <p:nvPr/>
        </p:nvSpPr>
        <p:spPr>
          <a:xfrm>
            <a:off x="5661329" y="2911220"/>
            <a:ext cx="3150421" cy="157504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55" name="テキスト ボックス 54">
            <a:extLst>
              <a:ext uri="{FF2B5EF4-FFF2-40B4-BE49-F238E27FC236}">
                <a16:creationId xmlns:a16="http://schemas.microsoft.com/office/drawing/2014/main" id="{F0DC3272-14CD-5473-0105-084FF5AB58EE}"/>
              </a:ext>
            </a:extLst>
          </p:cNvPr>
          <p:cNvSpPr txBox="1"/>
          <p:nvPr/>
        </p:nvSpPr>
        <p:spPr>
          <a:xfrm>
            <a:off x="74215" y="5053706"/>
            <a:ext cx="2222135" cy="1677822"/>
          </a:xfrm>
          <a:prstGeom prst="rect">
            <a:avLst/>
          </a:prstGeom>
          <a:noFill/>
        </p:spPr>
        <p:txBody>
          <a:bodyPr wrap="square" rtlCol="0">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●●市スマートシティ推進コンソーシアム</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　　　</a:t>
            </a: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56" name="表 6">
            <a:extLst>
              <a:ext uri="{FF2B5EF4-FFF2-40B4-BE49-F238E27FC236}">
                <a16:creationId xmlns:a16="http://schemas.microsoft.com/office/drawing/2014/main" id="{27444976-E443-3CBA-A5C3-761684BBA02D}"/>
              </a:ext>
            </a:extLst>
          </p:cNvPr>
          <p:cNvGraphicFramePr>
            <a:graphicFrameLocks noGrp="1"/>
          </p:cNvGraphicFramePr>
          <p:nvPr/>
        </p:nvGraphicFramePr>
        <p:xfrm>
          <a:off x="185217" y="5291348"/>
          <a:ext cx="1997000" cy="1440180"/>
        </p:xfrm>
        <a:graphic>
          <a:graphicData uri="http://schemas.openxmlformats.org/drawingml/2006/table">
            <a:tbl>
              <a:tblPr bandRow="1">
                <a:tableStyleId>{125E5076-3810-47DD-B79F-674D7AD40C01}</a:tableStyleId>
              </a:tblPr>
              <a:tblGrid>
                <a:gridCol w="195284">
                  <a:extLst>
                    <a:ext uri="{9D8B030D-6E8A-4147-A177-3AD203B41FA5}">
                      <a16:colId xmlns:a16="http://schemas.microsoft.com/office/drawing/2014/main" val="2188183779"/>
                    </a:ext>
                  </a:extLst>
                </a:gridCol>
                <a:gridCol w="1801716">
                  <a:extLst>
                    <a:ext uri="{9D8B030D-6E8A-4147-A177-3AD203B41FA5}">
                      <a16:colId xmlns:a16="http://schemas.microsoft.com/office/drawing/2014/main" val="2766679572"/>
                    </a:ext>
                  </a:extLst>
                </a:gridCol>
              </a:tblGrid>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endParaRPr kumimoji="1" lang="en-US" altLang="ja-JP"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r h="160020">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○○市役所○○部○○課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91322108"/>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304137905"/>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107455908"/>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○○県庁○○部○○課</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989246386"/>
                  </a:ext>
                </a:extLst>
              </a:tr>
              <a:tr h="160020">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（一社）○○○（都市再生推進法人）</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678564447"/>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r>
                        <a:rPr kumimoji="1" lang="ja-JP" altLang="en-US" sz="600">
                          <a:solidFill>
                            <a:schemeClr val="tx1"/>
                          </a:solidFill>
                          <a:latin typeface="游ゴシック" panose="020B0400000000000000" pitchFamily="50" charset="-128"/>
                          <a:ea typeface="游ゴシック" panose="020B0400000000000000" pitchFamily="50" charset="-128"/>
                        </a:rPr>
                        <a:t>（一社）○○○</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3566836309"/>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a:solidFill>
                            <a:schemeClr val="tx1"/>
                          </a:solidFill>
                          <a:latin typeface="游ゴシック" panose="020B0400000000000000" pitchFamily="50" charset="-128"/>
                          <a:ea typeface="游ゴシック" panose="020B0400000000000000" pitchFamily="50" charset="-128"/>
                        </a:rPr>
                        <a:t>（医）○○</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1582258053"/>
                  </a:ext>
                </a:extLst>
              </a:tr>
              <a:tr h="160020">
                <a:tc>
                  <a:txBody>
                    <a:bodyPr/>
                    <a:lstStyle/>
                    <a:p>
                      <a:endParaRPr kumimoji="1" lang="ja-JP" altLang="en-US" sz="600">
                        <a:solidFill>
                          <a:schemeClr val="tx1"/>
                        </a:solidFill>
                        <a:latin typeface="游ゴシック" panose="020B0400000000000000" pitchFamily="50" charset="-128"/>
                        <a:ea typeface="游ゴシック" panose="020B0400000000000000"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a:solidFill>
                            <a:schemeClr val="tx1"/>
                          </a:solidFill>
                          <a:latin typeface="游ゴシック" panose="020B0400000000000000" pitchFamily="50" charset="-128"/>
                          <a:ea typeface="游ゴシック" panose="020B0400000000000000" pitchFamily="50" charset="-128"/>
                        </a:rPr>
                        <a:t>○○（株）</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noFill/>
                  </a:tcPr>
                </a:tc>
                <a:extLst>
                  <a:ext uri="{0D108BD9-81ED-4DB2-BD59-A6C34878D82A}">
                    <a16:rowId xmlns:a16="http://schemas.microsoft.com/office/drawing/2014/main" val="2506937644"/>
                  </a:ext>
                </a:extLst>
              </a:tr>
            </a:tbl>
          </a:graphicData>
        </a:graphic>
      </p:graphicFrame>
      <p:graphicFrame>
        <p:nvGraphicFramePr>
          <p:cNvPr id="58" name="表 6">
            <a:extLst>
              <a:ext uri="{FF2B5EF4-FFF2-40B4-BE49-F238E27FC236}">
                <a16:creationId xmlns:a16="http://schemas.microsoft.com/office/drawing/2014/main" id="{BB38453F-0CD9-4D3E-6FC7-B4DCD21B6993}"/>
              </a:ext>
            </a:extLst>
          </p:cNvPr>
          <p:cNvGraphicFramePr>
            <a:graphicFrameLocks noGrp="1"/>
          </p:cNvGraphicFramePr>
          <p:nvPr>
            <p:extLst>
              <p:ext uri="{D42A27DB-BD31-4B8C-83A1-F6EECF244321}">
                <p14:modId xmlns:p14="http://schemas.microsoft.com/office/powerpoint/2010/main" val="1529570852"/>
              </p:ext>
            </p:extLst>
          </p:nvPr>
        </p:nvGraphicFramePr>
        <p:xfrm>
          <a:off x="92533" y="3076554"/>
          <a:ext cx="4352090" cy="388879"/>
        </p:xfrm>
        <a:graphic>
          <a:graphicData uri="http://schemas.openxmlformats.org/drawingml/2006/table">
            <a:tbl>
              <a:tblPr bandRow="1">
                <a:tableStyleId>{125E5076-3810-47DD-B79F-674D7AD40C01}</a:tableStyleId>
              </a:tblPr>
              <a:tblGrid>
                <a:gridCol w="918120">
                  <a:extLst>
                    <a:ext uri="{9D8B030D-6E8A-4147-A177-3AD203B41FA5}">
                      <a16:colId xmlns:a16="http://schemas.microsoft.com/office/drawing/2014/main" val="2188183779"/>
                    </a:ext>
                  </a:extLst>
                </a:gridCol>
                <a:gridCol w="3433970">
                  <a:extLst>
                    <a:ext uri="{9D8B030D-6E8A-4147-A177-3AD203B41FA5}">
                      <a16:colId xmlns:a16="http://schemas.microsoft.com/office/drawing/2014/main" val="2766679572"/>
                    </a:ext>
                  </a:extLst>
                </a:gridCol>
              </a:tblGrid>
              <a:tr h="388879">
                <a:tc>
                  <a:txBody>
                    <a:bodyPr/>
                    <a:lstStyle/>
                    <a:p>
                      <a:pPr algn="ctr"/>
                      <a:r>
                        <a:rPr kumimoji="1" lang="ja-JP" altLang="en-US" sz="900">
                          <a:solidFill>
                            <a:schemeClr val="tx1"/>
                          </a:solidFill>
                          <a:latin typeface="Meiryo UI" panose="020B0604030504040204" pitchFamily="50" charset="-128"/>
                          <a:ea typeface="Meiryo UI" panose="020B0604030504040204" pitchFamily="50" charset="-128"/>
                        </a:rPr>
                        <a:t>キーコンセプト</a:t>
                      </a:r>
                    </a:p>
                  </a:txBody>
                  <a:tcPr marL="68580" marR="68580" marT="34290" marB="3429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88900" marR="0" lvl="0" indent="-88900" algn="l" defTabSz="742950" rtl="0" eaLnBrk="1" fontAlgn="auto" latinLnBrk="0" hangingPunct="1">
                        <a:lnSpc>
                          <a:spcPct val="100000"/>
                        </a:lnSpc>
                        <a:spcBef>
                          <a:spcPts val="0"/>
                        </a:spcBef>
                        <a:spcAft>
                          <a:spcPts val="0"/>
                        </a:spcAft>
                        <a:buClrTx/>
                        <a:buSzTx/>
                        <a:buFontTx/>
                        <a:buNone/>
                        <a:tabLst/>
                        <a:defRPr/>
                      </a:pPr>
                      <a:r>
                        <a:rPr kumimoji="1" lang="ja-JP" altLang="en-US" sz="900">
                          <a:solidFill>
                            <a:srgbClr val="FF0000"/>
                          </a:solidFill>
                          <a:latin typeface="Meiryo UI" panose="020B0604030504040204" pitchFamily="50" charset="-128"/>
                          <a:ea typeface="Meiryo UI" panose="020B0604030504040204" pitchFamily="50" charset="-128"/>
                        </a:rPr>
                        <a:t>⇒導入するサービスで実現したいことを端的に記載する。</a:t>
                      </a:r>
                      <a:endParaRPr kumimoji="1" lang="en-US" altLang="ja-JP" sz="900">
                        <a:solidFill>
                          <a:srgbClr val="FF0000"/>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1541081119"/>
                  </a:ext>
                </a:extLst>
              </a:tr>
            </a:tbl>
          </a:graphicData>
        </a:graphic>
      </p:graphicFrame>
      <p:sp>
        <p:nvSpPr>
          <p:cNvPr id="3458" name="テキスト ボックス 3457">
            <a:extLst>
              <a:ext uri="{FF2B5EF4-FFF2-40B4-BE49-F238E27FC236}">
                <a16:creationId xmlns:a16="http://schemas.microsoft.com/office/drawing/2014/main" id="{6932D478-E826-C2DB-DA05-F075910ABD75}"/>
              </a:ext>
            </a:extLst>
          </p:cNvPr>
          <p:cNvSpPr txBox="1"/>
          <p:nvPr/>
        </p:nvSpPr>
        <p:spPr>
          <a:xfrm>
            <a:off x="4574473" y="4982077"/>
            <a:ext cx="4490533" cy="438582"/>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⇒導入するサービスを利用する者の想定とその設定根拠、ニーズとの整合について</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a:solidFill>
                  <a:srgbClr val="FF0000"/>
                </a:solidFill>
              </a:rPr>
              <a:t>6</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471" name="テキスト ボックス 3470">
            <a:extLst>
              <a:ext uri="{FF2B5EF4-FFF2-40B4-BE49-F238E27FC236}">
                <a16:creationId xmlns:a16="http://schemas.microsoft.com/office/drawing/2014/main" id="{8272C1D8-28E4-D6B8-8027-1A4102DF11C2}"/>
              </a:ext>
            </a:extLst>
          </p:cNvPr>
          <p:cNvSpPr txBox="1"/>
          <p:nvPr/>
        </p:nvSpPr>
        <p:spPr>
          <a:xfrm>
            <a:off x="2279836" y="4997809"/>
            <a:ext cx="2164909" cy="553998"/>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⇒費用負担や短期・長期のマネタイズの考え方等を</a:t>
            </a:r>
            <a:r>
              <a:rPr lang="en-US" altLang="ja-JP">
                <a:solidFill>
                  <a:srgbClr val="FF0000"/>
                </a:solidFill>
              </a:rPr>
              <a:t>P6</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や</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a:solidFill>
                  <a:srgbClr val="FF0000"/>
                </a:solidFill>
              </a:rPr>
              <a:t>14</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472" name="テキスト ボックス 3471">
            <a:extLst>
              <a:ext uri="{FF2B5EF4-FFF2-40B4-BE49-F238E27FC236}">
                <a16:creationId xmlns:a16="http://schemas.microsoft.com/office/drawing/2014/main" id="{7EB8CAA2-4923-BE8C-1EF3-063D6AF42248}"/>
              </a:ext>
            </a:extLst>
          </p:cNvPr>
          <p:cNvSpPr txBox="1"/>
          <p:nvPr/>
        </p:nvSpPr>
        <p:spPr>
          <a:xfrm>
            <a:off x="56792" y="3508581"/>
            <a:ext cx="5334192" cy="630942"/>
          </a:xfrm>
          <a:prstGeom prst="rect">
            <a:avLst/>
          </a:prstGeom>
          <a:noFill/>
        </p:spPr>
        <p:txBody>
          <a:bodyPr wrap="square" rtlCol="0">
            <a:spAutoFit/>
          </a:body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⇒導入するサービスの目的や内容を</a:t>
            </a:r>
            <a:r>
              <a:rPr lang="en-US" altLang="ja-JP" sz="1000">
                <a:solidFill>
                  <a:srgbClr val="FF0000"/>
                </a:solidFill>
                <a:latin typeface="Meiryo UI" panose="020B0604030504040204" pitchFamily="50" charset="-128"/>
                <a:ea typeface="Meiryo UI" panose="020B0604030504040204" pitchFamily="50" charset="-128"/>
              </a:rPr>
              <a:t>P5</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26000" lvl="0" indent="-126000">
              <a:spcBef>
                <a:spcPts val="300"/>
              </a:spcBef>
              <a:defRPr/>
            </a:pPr>
            <a:r>
              <a:rPr lang="ja-JP" altLang="en-US" sz="1000">
                <a:solidFill>
                  <a:srgbClr val="FF0000"/>
                </a:solidFill>
                <a:latin typeface="Meiryo UI" panose="020B0604030504040204" pitchFamily="50" charset="-128"/>
                <a:ea typeface="Meiryo UI" panose="020B0604030504040204" pitchFamily="50" charset="-128"/>
              </a:rPr>
              <a:t>⇒データやインフラ等を具体的に記載するとともに、特に利用者の手元でのデザインを説明すること。</a:t>
            </a:r>
            <a:endParaRPr lang="en-US" altLang="ja-JP" sz="1000">
              <a:solidFill>
                <a:srgbClr val="FF0000"/>
              </a:solidFill>
              <a:latin typeface="Meiryo UI" panose="020B0604030504040204" pitchFamily="50" charset="-128"/>
              <a:ea typeface="Meiryo UI" panose="020B0604030504040204" pitchFamily="50" charset="-128"/>
            </a:endParaRPr>
          </a:p>
          <a:p>
            <a:pPr marL="126000" lvl="0" indent="-126000">
              <a:spcBef>
                <a:spcPts val="300"/>
              </a:spcBef>
              <a:defRPr/>
            </a:pPr>
            <a:r>
              <a:rPr lang="ja-JP" altLang="en-US" sz="1000">
                <a:solidFill>
                  <a:srgbClr val="FF0000"/>
                </a:solidFill>
                <a:latin typeface="Meiryo UI" panose="020B0604030504040204" pitchFamily="50" charset="-128"/>
                <a:ea typeface="Meiryo UI" panose="020B0604030504040204" pitchFamily="50" charset="-128"/>
              </a:rPr>
              <a:t>⇒近隣地域との連携があれば連携内容を記載すること。</a:t>
            </a:r>
            <a:endParaRPr lang="en-US" altLang="ja-JP" sz="1000">
              <a:solidFill>
                <a:srgbClr val="FF0000"/>
              </a:solidFill>
              <a:latin typeface="Meiryo UI" panose="020B0604030504040204" pitchFamily="50" charset="-128"/>
              <a:ea typeface="Meiryo UI" panose="020B0604030504040204" pitchFamily="50" charset="-128"/>
            </a:endParaRPr>
          </a:p>
        </p:txBody>
      </p:sp>
      <p:sp>
        <p:nvSpPr>
          <p:cNvPr id="3473" name="テキスト ボックス 3472">
            <a:extLst>
              <a:ext uri="{FF2B5EF4-FFF2-40B4-BE49-F238E27FC236}">
                <a16:creationId xmlns:a16="http://schemas.microsoft.com/office/drawing/2014/main" id="{9DE96FFB-A983-EE27-9570-DF88CEAA9447}"/>
              </a:ext>
            </a:extLst>
          </p:cNvPr>
          <p:cNvSpPr txBox="1"/>
          <p:nvPr/>
        </p:nvSpPr>
        <p:spPr>
          <a:xfrm>
            <a:off x="4574473" y="6165304"/>
            <a:ext cx="4490533" cy="554489"/>
          </a:xfrm>
          <a:prstGeom prst="rect">
            <a:avLst/>
          </a:prstGeom>
          <a:noFill/>
        </p:spPr>
        <p:txBody>
          <a:bodyPr wrap="square" rtlCol="0">
            <a:no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⇒効果検証の時期や方法、目標値について、</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sz="1000">
                <a:solidFill>
                  <a:srgbClr val="FF0000"/>
                </a:solidFill>
                <a:latin typeface="Meiryo UI" panose="020B0604030504040204" pitchFamily="50" charset="-128"/>
                <a:ea typeface="Meiryo UI" panose="020B0604030504040204" pitchFamily="50" charset="-128"/>
              </a:rPr>
              <a:t>8</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475" name="テキスト ボックス 3474">
            <a:extLst>
              <a:ext uri="{FF2B5EF4-FFF2-40B4-BE49-F238E27FC236}">
                <a16:creationId xmlns:a16="http://schemas.microsoft.com/office/drawing/2014/main" id="{1A87BEEA-8756-7AD2-EC06-34CF4AD9FBC4}"/>
              </a:ext>
            </a:extLst>
          </p:cNvPr>
          <p:cNvSpPr txBox="1"/>
          <p:nvPr/>
        </p:nvSpPr>
        <p:spPr>
          <a:xfrm>
            <a:off x="49634" y="1377096"/>
            <a:ext cx="5458470"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lang="ja-JP" altLang="en-US" sz="1000">
                <a:solidFill>
                  <a:srgbClr val="FF0000"/>
                </a:solidFill>
                <a:latin typeface="Meiryo UI" panose="020B0604030504040204" pitchFamily="50" charset="-128"/>
                <a:ea typeface="Meiryo UI" panose="020B0604030504040204" pitchFamily="50" charset="-128"/>
              </a:rPr>
              <a:t>都市の目指す姿</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を、</a:t>
            </a:r>
            <a:r>
              <a:rPr lang="en-US" altLang="ja-JP" sz="1000">
                <a:solidFill>
                  <a:srgbClr val="FF0000"/>
                </a:solidFill>
                <a:latin typeface="Meiryo UI" panose="020B0604030504040204" pitchFamily="50" charset="-128"/>
                <a:ea typeface="Meiryo UI" panose="020B0604030504040204" pitchFamily="50" charset="-128"/>
              </a:rPr>
              <a:t>P4</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3476" name="テキスト ボックス 3475">
            <a:extLst>
              <a:ext uri="{FF2B5EF4-FFF2-40B4-BE49-F238E27FC236}">
                <a16:creationId xmlns:a16="http://schemas.microsoft.com/office/drawing/2014/main" id="{A3A25D49-376B-3538-E54A-89D7DA5E01F0}"/>
              </a:ext>
            </a:extLst>
          </p:cNvPr>
          <p:cNvSpPr txBox="1"/>
          <p:nvPr/>
        </p:nvSpPr>
        <p:spPr>
          <a:xfrm>
            <a:off x="56225" y="2266615"/>
            <a:ext cx="674781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⇒都市・まちづくりのビジョン実現に向けてどのような課題・解決方法があるのかを</a:t>
            </a:r>
            <a:r>
              <a:rPr lang="en-US" altLang="ja-JP" sz="1000">
                <a:solidFill>
                  <a:srgbClr val="FF0000"/>
                </a:solidFill>
                <a:latin typeface="Meiryo UI" panose="020B0604030504040204" pitchFamily="50" charset="-128"/>
                <a:ea typeface="Meiryo UI" panose="020B0604030504040204" pitchFamily="50" charset="-128"/>
              </a:rPr>
              <a:t>P4</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sz="1000">
                <a:solidFill>
                  <a:srgbClr val="FF0000"/>
                </a:solidFill>
                <a:latin typeface="Meiryo UI" panose="020B0604030504040204" pitchFamily="50" charset="-128"/>
                <a:ea typeface="Meiryo UI" panose="020B0604030504040204" pitchFamily="50" charset="-128"/>
              </a:rPr>
              <a:t>5</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3478" name="正方形/長方形 3477">
            <a:extLst>
              <a:ext uri="{FF2B5EF4-FFF2-40B4-BE49-F238E27FC236}">
                <a16:creationId xmlns:a16="http://schemas.microsoft.com/office/drawing/2014/main" id="{BEC14B38-0585-142E-9938-8FC2A0A4AEAB}"/>
              </a:ext>
            </a:extLst>
          </p:cNvPr>
          <p:cNvSpPr/>
          <p:nvPr/>
        </p:nvSpPr>
        <p:spPr bwMode="gray">
          <a:xfrm>
            <a:off x="29761" y="598507"/>
            <a:ext cx="4110500" cy="238205"/>
          </a:xfrm>
          <a:prstGeom prst="rect">
            <a:avLst/>
          </a:prstGeom>
          <a:noFill/>
          <a:ln w="6350">
            <a:noFill/>
            <a:miter lim="800000"/>
            <a:headEnd/>
            <a:tailEnd/>
          </a:ln>
          <a:effectLst/>
        </p:spPr>
        <p:txBody>
          <a:bodyPr vert="horz" wrap="none" lIns="54000" tIns="54000" rIns="54000" bIns="54000" numCol="1" rtlCol="0" anchor="t" anchorCtr="0" compatLnSpc="1">
            <a:prstTxWarp prst="textNoShape">
              <a:avLst/>
            </a:prstTxWarp>
            <a:noAutofit/>
          </a:bodyP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事業名：＊＊＊＊スマートシティ実証事業</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(P2</a:t>
            </a: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に記載の事業名を記載</a:t>
            </a:r>
            <a:r>
              <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p>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実施テーマ：＊＊＊</a:t>
            </a:r>
            <a:endParaRPr kumimoji="1" lang="en-US" altLang="ja-JP" sz="12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16" name="テキスト ボックス 15">
            <a:extLst>
              <a:ext uri="{FF2B5EF4-FFF2-40B4-BE49-F238E27FC236}">
                <a16:creationId xmlns:a16="http://schemas.microsoft.com/office/drawing/2014/main" id="{9838F7F0-2D42-1972-92A0-7553C95261E4}"/>
              </a:ext>
            </a:extLst>
          </p:cNvPr>
          <p:cNvSpPr txBox="1"/>
          <p:nvPr/>
        </p:nvSpPr>
        <p:spPr>
          <a:xfrm>
            <a:off x="1526678" y="851207"/>
            <a:ext cx="7728612"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戦略的スマートシティ実装タイプの場合に記載</a:t>
            </a:r>
            <a:endParaRPr kumimoji="1" lang="en-US" altLang="ja-JP"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aphicFrame>
        <p:nvGraphicFramePr>
          <p:cNvPr id="9" name="表 8">
            <a:extLst>
              <a:ext uri="{FF2B5EF4-FFF2-40B4-BE49-F238E27FC236}">
                <a16:creationId xmlns:a16="http://schemas.microsoft.com/office/drawing/2014/main" id="{ACA9B6A8-0D29-D63F-CB14-074E7A381880}"/>
              </a:ext>
            </a:extLst>
          </p:cNvPr>
          <p:cNvGraphicFramePr>
            <a:graphicFrameLocks noGrp="1"/>
          </p:cNvGraphicFramePr>
          <p:nvPr>
            <p:extLst>
              <p:ext uri="{D42A27DB-BD31-4B8C-83A1-F6EECF244321}">
                <p14:modId xmlns:p14="http://schemas.microsoft.com/office/powerpoint/2010/main" val="3161656009"/>
              </p:ext>
            </p:extLst>
          </p:nvPr>
        </p:nvGraphicFramePr>
        <p:xfrm>
          <a:off x="4932040" y="114771"/>
          <a:ext cx="2756603" cy="335280"/>
        </p:xfrm>
        <a:graphic>
          <a:graphicData uri="http://schemas.openxmlformats.org/drawingml/2006/table">
            <a:tbl>
              <a:tblPr firstRow="1" bandRow="1">
                <a:tableStyleId>{5C22544A-7EE6-4342-B048-85BDC9FD1C3A}</a:tableStyleId>
              </a:tblPr>
              <a:tblGrid>
                <a:gridCol w="884435">
                  <a:extLst>
                    <a:ext uri="{9D8B030D-6E8A-4147-A177-3AD203B41FA5}">
                      <a16:colId xmlns:a16="http://schemas.microsoft.com/office/drawing/2014/main" val="121203594"/>
                    </a:ext>
                  </a:extLst>
                </a:gridCol>
                <a:gridCol w="360040">
                  <a:extLst>
                    <a:ext uri="{9D8B030D-6E8A-4147-A177-3AD203B41FA5}">
                      <a16:colId xmlns:a16="http://schemas.microsoft.com/office/drawing/2014/main" val="1903451014"/>
                    </a:ext>
                  </a:extLst>
                </a:gridCol>
                <a:gridCol w="1152128">
                  <a:extLst>
                    <a:ext uri="{9D8B030D-6E8A-4147-A177-3AD203B41FA5}">
                      <a16:colId xmlns:a16="http://schemas.microsoft.com/office/drawing/2014/main" val="340487151"/>
                    </a:ext>
                  </a:extLst>
                </a:gridCol>
                <a:gridCol w="360000">
                  <a:extLst>
                    <a:ext uri="{9D8B030D-6E8A-4147-A177-3AD203B41FA5}">
                      <a16:colId xmlns:a16="http://schemas.microsoft.com/office/drawing/2014/main" val="608524552"/>
                    </a:ext>
                  </a:extLst>
                </a:gridCol>
              </a:tblGrid>
              <a:tr h="23927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eiryo UI" panose="020B0604030504040204" pitchFamily="50" charset="-128"/>
                          <a:ea typeface="Meiryo UI" panose="020B0604030504040204" pitchFamily="50" charset="-128"/>
                        </a:rPr>
                        <a:t>都市サービス</a:t>
                      </a:r>
                      <a:endParaRPr kumimoji="1" lang="en-US" altLang="ja-JP" sz="1100" b="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a:solidFill>
                            <a:schemeClr val="tx1"/>
                          </a:solidFill>
                          <a:latin typeface="Meiryo UI" panose="020B0604030504040204" pitchFamily="50" charset="-128"/>
                          <a:ea typeface="Meiryo UI" panose="020B0604030504040204" pitchFamily="50" charset="-128"/>
                        </a:rPr>
                        <a:t>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100" b="0">
                          <a:solidFill>
                            <a:schemeClr val="tx1"/>
                          </a:solidFill>
                          <a:latin typeface="Meiryo UI" panose="020B0604030504040204" pitchFamily="50" charset="-128"/>
                          <a:ea typeface="Meiryo UI" panose="020B0604030504040204" pitchFamily="50" charset="-128"/>
                        </a:rPr>
                        <a:t>戦略的スマート</a:t>
                      </a:r>
                      <a:endParaRPr kumimoji="1" lang="en-US" altLang="ja-JP" sz="1100" b="0">
                        <a:solidFill>
                          <a:schemeClr val="tx1"/>
                        </a:solidFill>
                        <a:latin typeface="Meiryo UI" panose="020B0604030504040204" pitchFamily="50" charset="-128"/>
                        <a:ea typeface="Meiryo UI" panose="020B0604030504040204" pitchFamily="50" charset="-128"/>
                      </a:endParaRPr>
                    </a:p>
                    <a:p>
                      <a:pPr algn="ctr"/>
                      <a:r>
                        <a:rPr kumimoji="1" lang="ja-JP" altLang="en-US" sz="1100" b="0">
                          <a:solidFill>
                            <a:schemeClr val="tx1"/>
                          </a:solidFill>
                          <a:latin typeface="Meiryo UI" panose="020B0604030504040204" pitchFamily="50" charset="-128"/>
                          <a:ea typeface="Meiryo UI" panose="020B0604030504040204" pitchFamily="50" charset="-128"/>
                        </a:rPr>
                        <a:t>シティ実装タイプ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0" marR="0" marT="0" marB="0" anchor="ctr">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23617374"/>
                  </a:ext>
                </a:extLst>
              </a:tr>
            </a:tbl>
          </a:graphicData>
        </a:graphic>
      </p:graphicFrame>
      <p:sp>
        <p:nvSpPr>
          <p:cNvPr id="2" name="テキスト ボックス 1">
            <a:extLst>
              <a:ext uri="{FF2B5EF4-FFF2-40B4-BE49-F238E27FC236}">
                <a16:creationId xmlns:a16="http://schemas.microsoft.com/office/drawing/2014/main" id="{18F64C55-F9A0-7A86-A4F3-FBBC64231710}"/>
              </a:ext>
            </a:extLst>
          </p:cNvPr>
          <p:cNvSpPr txBox="1"/>
          <p:nvPr/>
        </p:nvSpPr>
        <p:spPr>
          <a:xfrm>
            <a:off x="-2189018" y="3953164"/>
            <a:ext cx="2041236" cy="646331"/>
          </a:xfrm>
          <a:prstGeom prst="rect">
            <a:avLst/>
          </a:prstGeom>
          <a:solidFill>
            <a:srgbClr val="FFFF00"/>
          </a:solidFill>
        </p:spPr>
        <p:txBody>
          <a:bodyPr wrap="square" rtlCol="0">
            <a:spAutoFit/>
          </a:bodyPr>
          <a:lstStyle/>
          <a:p>
            <a:r>
              <a:rPr kumimoji="1" lang="ja-JP" altLang="en-US" sz="1200">
                <a:latin typeface="Meiryo UI" panose="020B0604030504040204" pitchFamily="50" charset="-128"/>
                <a:ea typeface="Meiryo UI" panose="020B0604030504040204" pitchFamily="50" charset="-128"/>
              </a:rPr>
              <a:t>項目はすべて記載が必要ですが、幅や高さ、文字サイズは調整いただいて構いません。</a:t>
            </a:r>
          </a:p>
        </p:txBody>
      </p:sp>
    </p:spTree>
    <p:extLst>
      <p:ext uri="{BB962C8B-B14F-4D97-AF65-F5344CB8AC3E}">
        <p14:creationId xmlns:p14="http://schemas.microsoft.com/office/powerpoint/2010/main" val="3990800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18FFD185-B274-0483-242E-1E2A21293319}"/>
              </a:ext>
            </a:extLst>
          </p:cNvPr>
          <p:cNvGraphicFramePr>
            <a:graphicFrameLocks noGrp="1"/>
          </p:cNvGraphicFramePr>
          <p:nvPr>
            <p:extLst>
              <p:ext uri="{D42A27DB-BD31-4B8C-83A1-F6EECF244321}">
                <p14:modId xmlns:p14="http://schemas.microsoft.com/office/powerpoint/2010/main" val="2640984785"/>
              </p:ext>
            </p:extLst>
          </p:nvPr>
        </p:nvGraphicFramePr>
        <p:xfrm>
          <a:off x="4885148" y="4719633"/>
          <a:ext cx="4151347" cy="609221"/>
        </p:xfrm>
        <a:graphic>
          <a:graphicData uri="http://schemas.openxmlformats.org/drawingml/2006/table">
            <a:tbl>
              <a:tblPr bandRow="1">
                <a:tableStyleId>{5C22544A-7EE6-4342-B048-85BDC9FD1C3A}</a:tableStyleId>
              </a:tblPr>
              <a:tblGrid>
                <a:gridCol w="444294">
                  <a:extLst>
                    <a:ext uri="{9D8B030D-6E8A-4147-A177-3AD203B41FA5}">
                      <a16:colId xmlns:a16="http://schemas.microsoft.com/office/drawing/2014/main" val="2255384548"/>
                    </a:ext>
                  </a:extLst>
                </a:gridCol>
                <a:gridCol w="444294">
                  <a:extLst>
                    <a:ext uri="{9D8B030D-6E8A-4147-A177-3AD203B41FA5}">
                      <a16:colId xmlns:a16="http://schemas.microsoft.com/office/drawing/2014/main" val="1264176380"/>
                    </a:ext>
                  </a:extLst>
                </a:gridCol>
                <a:gridCol w="444294">
                  <a:extLst>
                    <a:ext uri="{9D8B030D-6E8A-4147-A177-3AD203B41FA5}">
                      <a16:colId xmlns:a16="http://schemas.microsoft.com/office/drawing/2014/main" val="3437507560"/>
                    </a:ext>
                  </a:extLst>
                </a:gridCol>
                <a:gridCol w="444294">
                  <a:extLst>
                    <a:ext uri="{9D8B030D-6E8A-4147-A177-3AD203B41FA5}">
                      <a16:colId xmlns:a16="http://schemas.microsoft.com/office/drawing/2014/main" val="2952666085"/>
                    </a:ext>
                  </a:extLst>
                </a:gridCol>
                <a:gridCol w="444294">
                  <a:extLst>
                    <a:ext uri="{9D8B030D-6E8A-4147-A177-3AD203B41FA5}">
                      <a16:colId xmlns:a16="http://schemas.microsoft.com/office/drawing/2014/main" val="328223615"/>
                    </a:ext>
                  </a:extLst>
                </a:gridCol>
                <a:gridCol w="444294">
                  <a:extLst>
                    <a:ext uri="{9D8B030D-6E8A-4147-A177-3AD203B41FA5}">
                      <a16:colId xmlns:a16="http://schemas.microsoft.com/office/drawing/2014/main" val="1508165311"/>
                    </a:ext>
                  </a:extLst>
                </a:gridCol>
                <a:gridCol w="1485583">
                  <a:extLst>
                    <a:ext uri="{9D8B030D-6E8A-4147-A177-3AD203B41FA5}">
                      <a16:colId xmlns:a16="http://schemas.microsoft.com/office/drawing/2014/main" val="972461568"/>
                    </a:ext>
                  </a:extLst>
                </a:gridCol>
              </a:tblGrid>
              <a:tr h="156413">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R8</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R9</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R10</a:t>
                      </a:r>
                      <a:r>
                        <a:rPr kumimoji="1" lang="ja-JP" altLang="en-US" sz="800">
                          <a:solidFill>
                            <a:schemeClr val="tx1"/>
                          </a:solidFill>
                          <a:latin typeface="Meiryo UI" panose="020B0604030504040204" pitchFamily="50" charset="-128"/>
                          <a:ea typeface="Meiryo UI" panose="020B0604030504040204" pitchFamily="50" charset="-128"/>
                        </a:rPr>
                        <a:t>年度</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rowSpan="2">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中長期的な展望</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1849839767"/>
                  </a:ext>
                </a:extLst>
              </a:tr>
              <a:tr h="15641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4</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vMerge="1">
                  <a:txBody>
                    <a:bodyPr/>
                    <a:lstStyle/>
                    <a:p>
                      <a:endParaRPr lang="ja-JP" altLang="en-US"/>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36" name="正方形/長方形 35">
            <a:extLst>
              <a:ext uri="{FF2B5EF4-FFF2-40B4-BE49-F238E27FC236}">
                <a16:creationId xmlns:a16="http://schemas.microsoft.com/office/drawing/2014/main" id="{E0A30ED9-E535-03E2-6B9C-BF5D60C36AAA}"/>
              </a:ext>
            </a:extLst>
          </p:cNvPr>
          <p:cNvSpPr/>
          <p:nvPr/>
        </p:nvSpPr>
        <p:spPr>
          <a:xfrm>
            <a:off x="4709022" y="5536354"/>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400">
                <a:solidFill>
                  <a:srgbClr val="FFFFFF"/>
                </a:solidFill>
                <a:latin typeface="BIZ UDPゴシック" panose="020B0400000000000000" pitchFamily="50" charset="-128"/>
                <a:ea typeface="BIZ UDPゴシック" panose="020B0400000000000000" pitchFamily="50" charset="-128"/>
                <a:cs typeface="Arial" charset="0"/>
              </a:rPr>
              <a:t>R8</a:t>
            </a: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年度実証に必要な経費</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4" name="正方形/長方形 33">
            <a:extLst>
              <a:ext uri="{FF2B5EF4-FFF2-40B4-BE49-F238E27FC236}">
                <a16:creationId xmlns:a16="http://schemas.microsoft.com/office/drawing/2014/main" id="{DDE77ED2-6BDC-C1FE-4130-3165F7EDFE7E}"/>
              </a:ext>
            </a:extLst>
          </p:cNvPr>
          <p:cNvSpPr/>
          <p:nvPr/>
        </p:nvSpPr>
        <p:spPr>
          <a:xfrm>
            <a:off x="4709022" y="4078231"/>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本格導入までのスケジュールおよび中長期的な展望</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2" name="正方形/長方形 31">
            <a:extLst>
              <a:ext uri="{FF2B5EF4-FFF2-40B4-BE49-F238E27FC236}">
                <a16:creationId xmlns:a16="http://schemas.microsoft.com/office/drawing/2014/main" id="{D06CC793-C53B-FB81-D77D-5213765C7D7B}"/>
              </a:ext>
            </a:extLst>
          </p:cNvPr>
          <p:cNvSpPr/>
          <p:nvPr/>
        </p:nvSpPr>
        <p:spPr>
          <a:xfrm>
            <a:off x="4709022" y="284104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en-US" altLang="ja-JP" sz="1400">
                <a:solidFill>
                  <a:srgbClr val="FFFFFF"/>
                </a:solidFill>
                <a:latin typeface="BIZ UDPゴシック" panose="020B0400000000000000" pitchFamily="50" charset="-128"/>
                <a:ea typeface="BIZ UDPゴシック" panose="020B0400000000000000" pitchFamily="50" charset="-128"/>
                <a:cs typeface="Arial" charset="0"/>
              </a:rPr>
              <a:t>R8</a:t>
            </a: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年度実証事業のスケジュール</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0" name="正方形/長方形 29">
            <a:extLst>
              <a:ext uri="{FF2B5EF4-FFF2-40B4-BE49-F238E27FC236}">
                <a16:creationId xmlns:a16="http://schemas.microsoft.com/office/drawing/2014/main" id="{C7D9C014-EB84-B81A-A7B3-1CEFCCFEFB7B}"/>
              </a:ext>
            </a:extLst>
          </p:cNvPr>
          <p:cNvSpPr/>
          <p:nvPr/>
        </p:nvSpPr>
        <p:spPr>
          <a:xfrm>
            <a:off x="47029" y="654648"/>
            <a:ext cx="4575486" cy="238206"/>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実証の概要</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1" name="正方形/長方形 30">
            <a:extLst>
              <a:ext uri="{FF2B5EF4-FFF2-40B4-BE49-F238E27FC236}">
                <a16:creationId xmlns:a16="http://schemas.microsoft.com/office/drawing/2014/main" id="{DF1939B7-08BC-2A05-33C0-7B8DDC947286}"/>
              </a:ext>
            </a:extLst>
          </p:cNvPr>
          <p:cNvSpPr/>
          <p:nvPr/>
        </p:nvSpPr>
        <p:spPr>
          <a:xfrm>
            <a:off x="4690858" y="654746"/>
            <a:ext cx="4399482"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実証内容の必要性・妥当性</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28" name="Rectangle 67"/>
          <p:cNvSpPr>
            <a:spLocks noChangeArrowheads="1"/>
          </p:cNvSpPr>
          <p:nvPr/>
        </p:nvSpPr>
        <p:spPr>
          <a:xfrm>
            <a:off x="0" y="0"/>
            <a:ext cx="9180512"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13</a:t>
            </a:r>
            <a:r>
              <a:rPr lang="ja-JP" altLang="en-US" sz="1800" b="1">
                <a:solidFill>
                  <a:srgbClr val="FFFFFF"/>
                </a:solidFill>
                <a:latin typeface="BIZ UDPゴシック" panose="020B0400000000000000" pitchFamily="50" charset="-128"/>
                <a:ea typeface="BIZ UDPゴシック" panose="020B0400000000000000" pitchFamily="50" charset="-128"/>
              </a:rPr>
              <a:t>－２．提案</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事業概要　</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R8</a:t>
            </a:r>
            <a:r>
              <a:rPr kumimoji="1" lang="ja-JP" altLang="en-US" sz="12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年度実証の内容］</a:t>
            </a:r>
          </a:p>
        </p:txBody>
      </p:sp>
      <p:sp>
        <p:nvSpPr>
          <p:cNvPr id="3537" name="正方形/長方形 3536">
            <a:extLst>
              <a:ext uri="{FF2B5EF4-FFF2-40B4-BE49-F238E27FC236}">
                <a16:creationId xmlns:a16="http://schemas.microsoft.com/office/drawing/2014/main" id="{F616379A-79C3-F4D7-0569-377B81A58ED5}"/>
              </a:ext>
            </a:extLst>
          </p:cNvPr>
          <p:cNvSpPr/>
          <p:nvPr/>
        </p:nvSpPr>
        <p:spPr>
          <a:xfrm>
            <a:off x="242549" y="1462493"/>
            <a:ext cx="4325925" cy="37415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graphicFrame>
        <p:nvGraphicFramePr>
          <p:cNvPr id="3544" name="表 6">
            <a:extLst>
              <a:ext uri="{FF2B5EF4-FFF2-40B4-BE49-F238E27FC236}">
                <a16:creationId xmlns:a16="http://schemas.microsoft.com/office/drawing/2014/main" id="{9C91000A-0175-02D3-C089-86678469A543}"/>
              </a:ext>
            </a:extLst>
          </p:cNvPr>
          <p:cNvGraphicFramePr>
            <a:graphicFrameLocks noGrp="1"/>
          </p:cNvGraphicFramePr>
          <p:nvPr>
            <p:extLst>
              <p:ext uri="{D42A27DB-BD31-4B8C-83A1-F6EECF244321}">
                <p14:modId xmlns:p14="http://schemas.microsoft.com/office/powerpoint/2010/main" val="999298378"/>
              </p:ext>
            </p:extLst>
          </p:nvPr>
        </p:nvGraphicFramePr>
        <p:xfrm>
          <a:off x="135974" y="1028167"/>
          <a:ext cx="4397595" cy="2675578"/>
        </p:xfrm>
        <a:graphic>
          <a:graphicData uri="http://schemas.openxmlformats.org/drawingml/2006/table">
            <a:tbl>
              <a:tblPr bandRow="1">
                <a:tableStyleId>{125E5076-3810-47DD-B79F-674D7AD40C01}</a:tableStyleId>
              </a:tblPr>
              <a:tblGrid>
                <a:gridCol w="1040853">
                  <a:extLst>
                    <a:ext uri="{9D8B030D-6E8A-4147-A177-3AD203B41FA5}">
                      <a16:colId xmlns:a16="http://schemas.microsoft.com/office/drawing/2014/main" val="3796627024"/>
                    </a:ext>
                  </a:extLst>
                </a:gridCol>
                <a:gridCol w="3356742">
                  <a:extLst>
                    <a:ext uri="{9D8B030D-6E8A-4147-A177-3AD203B41FA5}">
                      <a16:colId xmlns:a16="http://schemas.microsoft.com/office/drawing/2014/main" val="2188183779"/>
                    </a:ext>
                  </a:extLst>
                </a:gridCol>
              </a:tblGrid>
              <a:tr h="396000">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実証したい事項</a:t>
                      </a:r>
                      <a:endParaRPr kumimoji="1" lang="en-US" altLang="ja-JP" sz="900">
                        <a:solidFill>
                          <a:schemeClr val="tx1"/>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noProof="0">
                          <a:solidFill>
                            <a:srgbClr val="FF0000"/>
                          </a:solidFill>
                          <a:latin typeface="Meiryo UI" panose="020B0604030504040204" pitchFamily="50" charset="-128"/>
                          <a:ea typeface="Meiryo UI" panose="020B0604030504040204" pitchFamily="50" charset="-128"/>
                          <a:cs typeface="+mn-cs"/>
                        </a:rPr>
                        <a:t>⇒実証実験で確認したい事項を</a:t>
                      </a:r>
                      <a:r>
                        <a:rPr kumimoji="1" lang="en-US" altLang="ja-JP" sz="900" kern="1200" noProof="0">
                          <a:solidFill>
                            <a:srgbClr val="FF0000"/>
                          </a:solidFill>
                          <a:latin typeface="Meiryo UI" panose="020B0604030504040204" pitchFamily="50" charset="-128"/>
                          <a:ea typeface="Meiryo UI" panose="020B0604030504040204" pitchFamily="50" charset="-128"/>
                          <a:cs typeface="+mn-cs"/>
                        </a:rPr>
                        <a:t>P10</a:t>
                      </a:r>
                      <a:r>
                        <a:rPr kumimoji="1" lang="ja-JP" altLang="en-US" sz="900" kern="1200" noProof="0">
                          <a:solidFill>
                            <a:srgbClr val="FF0000"/>
                          </a:solidFill>
                          <a:latin typeface="Meiryo UI" panose="020B0604030504040204" pitchFamily="50" charset="-128"/>
                          <a:ea typeface="Meiryo UI" panose="020B0604030504040204" pitchFamily="50" charset="-128"/>
                          <a:cs typeface="+mn-cs"/>
                        </a:rPr>
                        <a:t>から要約して記載すること。（住民ニーズ・社会実装性・</a:t>
                      </a:r>
                      <a:r>
                        <a:rPr kumimoji="1" lang="zh-CN" altLang="en-US" sz="900" kern="1200" noProof="0">
                          <a:solidFill>
                            <a:srgbClr val="FF0000"/>
                          </a:solidFill>
                          <a:latin typeface="Meiryo UI" panose="020B0604030504040204" pitchFamily="50" charset="-128"/>
                          <a:ea typeface="Meiryo UI" panose="020B0604030504040204" pitchFamily="50" charset="-128"/>
                          <a:cs typeface="+mn-cs"/>
                        </a:rPr>
                        <a:t>安全性</a:t>
                      </a:r>
                      <a:r>
                        <a:rPr kumimoji="1" lang="ja-JP" altLang="en-US" sz="900" kern="1200" noProof="0">
                          <a:solidFill>
                            <a:srgbClr val="FF0000"/>
                          </a:solidFill>
                          <a:latin typeface="Meiryo UI" panose="020B0604030504040204" pitchFamily="50" charset="-128"/>
                          <a:ea typeface="Meiryo UI" panose="020B0604030504040204" pitchFamily="50" charset="-128"/>
                          <a:cs typeface="+mn-cs"/>
                        </a:rPr>
                        <a:t>・</a:t>
                      </a:r>
                      <a:r>
                        <a:rPr kumimoji="1" lang="zh-CN" altLang="en-US" sz="900" kern="1200" noProof="0">
                          <a:solidFill>
                            <a:srgbClr val="FF0000"/>
                          </a:solidFill>
                          <a:latin typeface="Meiryo UI" panose="020B0604030504040204" pitchFamily="50" charset="-128"/>
                          <a:ea typeface="Meiryo UI" panose="020B0604030504040204" pitchFamily="50" charset="-128"/>
                          <a:cs typeface="+mn-cs"/>
                        </a:rPr>
                        <a:t>収益性</a:t>
                      </a:r>
                      <a:r>
                        <a:rPr kumimoji="1" lang="ja-JP" altLang="en-US" sz="900" kern="1200" noProof="0">
                          <a:solidFill>
                            <a:srgbClr val="FF0000"/>
                          </a:solidFill>
                          <a:latin typeface="Meiryo UI" panose="020B0604030504040204" pitchFamily="50" charset="-128"/>
                          <a:ea typeface="Meiryo UI" panose="020B0604030504040204" pitchFamily="50" charset="-128"/>
                          <a:cs typeface="+mn-cs"/>
                        </a:rPr>
                        <a:t>・運営体制・</a:t>
                      </a:r>
                      <a:r>
                        <a:rPr kumimoji="1" lang="zh-CN" altLang="en-US" sz="900" kern="1200" noProof="0">
                          <a:solidFill>
                            <a:srgbClr val="FF0000"/>
                          </a:solidFill>
                          <a:latin typeface="Meiryo UI" panose="020B0604030504040204" pitchFamily="50" charset="-128"/>
                          <a:ea typeface="Meiryo UI" panose="020B0604030504040204" pitchFamily="50" charset="-128"/>
                          <a:cs typeface="+mn-cs"/>
                        </a:rPr>
                        <a:t>将来性</a:t>
                      </a:r>
                      <a:r>
                        <a:rPr kumimoji="1" lang="ja-JP" altLang="en-US" sz="900" kern="1200" noProof="0">
                          <a:solidFill>
                            <a:srgbClr val="FF0000"/>
                          </a:solidFill>
                          <a:latin typeface="Meiryo UI" panose="020B0604030504040204" pitchFamily="50" charset="-128"/>
                          <a:ea typeface="Meiryo UI" panose="020B0604030504040204" pitchFamily="50" charset="-128"/>
                          <a:cs typeface="+mn-cs"/>
                        </a:rPr>
                        <a:t>等）</a:t>
                      </a:r>
                      <a:endParaRPr kumimoji="1" lang="en-US" altLang="ja-JP" sz="900" kern="1200" noProof="0">
                        <a:solidFill>
                          <a:srgbClr val="FF0000"/>
                        </a:solidFill>
                        <a:latin typeface="Meiryo UI" panose="020B0604030504040204" pitchFamily="50" charset="-128"/>
                        <a:ea typeface="Meiryo UI" panose="020B0604030504040204" pitchFamily="50" charset="-128"/>
                        <a:cs typeface="+mn-cs"/>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3182832489"/>
                  </a:ext>
                </a:extLst>
              </a:tr>
              <a:tr h="1883578">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実証方法</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ja-JP" altLang="en-US" sz="900">
                        <a:solidFill>
                          <a:srgbClr val="FF0000"/>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4229307770"/>
                  </a:ext>
                </a:extLst>
              </a:tr>
              <a:tr h="396000">
                <a:tc>
                  <a:txBody>
                    <a:bodyPr/>
                    <a:lstStyle/>
                    <a:p>
                      <a:r>
                        <a:rPr kumimoji="1" lang="ja-JP" altLang="en-US" sz="900">
                          <a:solidFill>
                            <a:schemeClr val="tx1"/>
                          </a:solidFill>
                          <a:latin typeface="Meiryo UI" panose="020B0604030504040204" pitchFamily="50" charset="-128"/>
                          <a:ea typeface="Meiryo UI" panose="020B0604030504040204" pitchFamily="50" charset="-128"/>
                        </a:rPr>
                        <a:t>実証後の</a:t>
                      </a:r>
                      <a:endParaRPr kumimoji="1" lang="en-US" altLang="ja-JP" sz="900">
                        <a:solidFill>
                          <a:schemeClr val="tx1"/>
                        </a:solidFill>
                        <a:latin typeface="Meiryo UI" panose="020B0604030504040204" pitchFamily="50" charset="-128"/>
                        <a:ea typeface="Meiryo UI" panose="020B0604030504040204" pitchFamily="50" charset="-128"/>
                      </a:endParaRPr>
                    </a:p>
                    <a:p>
                      <a:r>
                        <a:rPr kumimoji="1" lang="ja-JP" altLang="en-US" sz="900">
                          <a:solidFill>
                            <a:schemeClr val="tx1"/>
                          </a:solidFill>
                          <a:latin typeface="Meiryo UI" panose="020B0604030504040204" pitchFamily="50" charset="-128"/>
                          <a:ea typeface="Meiryo UI" panose="020B0604030504040204" pitchFamily="50" charset="-128"/>
                        </a:rPr>
                        <a:t>　検証・報告事項</a:t>
                      </a: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tc>
                  <a:txBody>
                    <a:bodyPr/>
                    <a:lstStyle/>
                    <a:p>
                      <a:pPr marL="0" indent="0">
                        <a:buFont typeface="Arial" panose="020B0604020202020204" pitchFamily="34" charset="0"/>
                        <a:buNone/>
                      </a:pPr>
                      <a:endParaRPr kumimoji="1" lang="en-US" altLang="ja-JP" sz="900">
                        <a:solidFill>
                          <a:srgbClr val="FF0000"/>
                        </a:solidFill>
                        <a:latin typeface="Meiryo UI" panose="020B0604030504040204" pitchFamily="50" charset="-128"/>
                        <a:ea typeface="Meiryo UI" panose="020B0604030504040204" pitchFamily="50" charset="-128"/>
                      </a:endParaRPr>
                    </a:p>
                  </a:txBody>
                  <a:tcPr marL="68580" marR="68580" marT="34290" marB="34290">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solidFill>
                      <a:schemeClr val="bg1"/>
                    </a:solidFill>
                  </a:tcPr>
                </a:tc>
                <a:extLst>
                  <a:ext uri="{0D108BD9-81ED-4DB2-BD59-A6C34878D82A}">
                    <a16:rowId xmlns:a16="http://schemas.microsoft.com/office/drawing/2014/main" val="632181980"/>
                  </a:ext>
                </a:extLst>
              </a:tr>
            </a:tbl>
          </a:graphicData>
        </a:graphic>
      </p:graphicFrame>
      <p:sp>
        <p:nvSpPr>
          <p:cNvPr id="3549" name="正方形/長方形 3548">
            <a:extLst>
              <a:ext uri="{FF2B5EF4-FFF2-40B4-BE49-F238E27FC236}">
                <a16:creationId xmlns:a16="http://schemas.microsoft.com/office/drawing/2014/main" id="{6F79BD78-D79A-780D-EE72-45B068AFD1E3}"/>
              </a:ext>
            </a:extLst>
          </p:cNvPr>
          <p:cNvSpPr/>
          <p:nvPr/>
        </p:nvSpPr>
        <p:spPr>
          <a:xfrm>
            <a:off x="312978" y="3886884"/>
            <a:ext cx="2069177" cy="1287069"/>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550" name="正方形/長方形 3549">
            <a:extLst>
              <a:ext uri="{FF2B5EF4-FFF2-40B4-BE49-F238E27FC236}">
                <a16:creationId xmlns:a16="http://schemas.microsoft.com/office/drawing/2014/main" id="{31391621-CE56-DF00-31D8-BEF91B84BB8E}"/>
              </a:ext>
            </a:extLst>
          </p:cNvPr>
          <p:cNvSpPr/>
          <p:nvPr/>
        </p:nvSpPr>
        <p:spPr>
          <a:xfrm>
            <a:off x="2434032" y="3886882"/>
            <a:ext cx="2018588" cy="1287070"/>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16" name="テキスト ボックス 15">
            <a:extLst>
              <a:ext uri="{FF2B5EF4-FFF2-40B4-BE49-F238E27FC236}">
                <a16:creationId xmlns:a16="http://schemas.microsoft.com/office/drawing/2014/main" id="{5101C349-264C-AC4D-8E71-35A6E302FDAA}"/>
              </a:ext>
            </a:extLst>
          </p:cNvPr>
          <p:cNvSpPr txBox="1"/>
          <p:nvPr/>
        </p:nvSpPr>
        <p:spPr>
          <a:xfrm>
            <a:off x="4744703" y="955400"/>
            <a:ext cx="4291793" cy="1015663"/>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⇒次の事項を中心に、</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sz="1000">
                <a:solidFill>
                  <a:srgbClr val="FF0000"/>
                </a:solidFill>
                <a:latin typeface="Meiryo UI" panose="020B0604030504040204" pitchFamily="50" charset="-128"/>
                <a:ea typeface="Meiryo UI" panose="020B0604030504040204" pitchFamily="50" charset="-128"/>
              </a:rPr>
              <a:t>10</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300"/>
              </a:spcBef>
              <a:spcAft>
                <a:spcPct val="0"/>
              </a:spcAft>
              <a:buClrTx/>
              <a:buSzTx/>
              <a:buFontTx/>
              <a:buNone/>
              <a:tabLst/>
              <a:defRPr/>
            </a:pP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・サービス導入に向けて、この実証が必要である理由</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・これまでの取組・得られた知見との整合やデータの再利用が図られていること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7800" marR="0" lvl="0" indent="-8890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・官民連携</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PF</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の活用など、必要な事前調査・準備を行っていること</a:t>
            </a:r>
          </a:p>
        </p:txBody>
      </p:sp>
      <p:sp>
        <p:nvSpPr>
          <p:cNvPr id="19" name="テキスト ボックス 18">
            <a:extLst>
              <a:ext uri="{FF2B5EF4-FFF2-40B4-BE49-F238E27FC236}">
                <a16:creationId xmlns:a16="http://schemas.microsoft.com/office/drawing/2014/main" id="{3A6FE233-156A-562C-005B-B0E57366C18C}"/>
              </a:ext>
            </a:extLst>
          </p:cNvPr>
          <p:cNvSpPr txBox="1"/>
          <p:nvPr/>
        </p:nvSpPr>
        <p:spPr>
          <a:xfrm>
            <a:off x="4744702" y="5789057"/>
            <a:ext cx="4240937" cy="438582"/>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⇒実証事業全体の経費と費用分担を</a:t>
            </a:r>
            <a:r>
              <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sz="1000">
                <a:solidFill>
                  <a:srgbClr val="FF0000"/>
                </a:solidFill>
                <a:latin typeface="Meiryo UI" panose="020B0604030504040204" pitchFamily="50" charset="-128"/>
                <a:ea typeface="Meiryo UI" panose="020B0604030504040204" pitchFamily="50" charset="-128"/>
              </a:rPr>
              <a:t>13</a:t>
            </a: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から要約して説明すること。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⇒実証事業実施に必要な補助額とその根拠を説明すること。</a:t>
            </a:r>
          </a:p>
        </p:txBody>
      </p:sp>
      <p:sp>
        <p:nvSpPr>
          <p:cNvPr id="33" name="テキスト ボックス 32">
            <a:extLst>
              <a:ext uri="{FF2B5EF4-FFF2-40B4-BE49-F238E27FC236}">
                <a16:creationId xmlns:a16="http://schemas.microsoft.com/office/drawing/2014/main" id="{05E00E6C-6077-B73D-6772-AA15F673E2BF}"/>
              </a:ext>
            </a:extLst>
          </p:cNvPr>
          <p:cNvSpPr txBox="1"/>
          <p:nvPr/>
        </p:nvSpPr>
        <p:spPr>
          <a:xfrm>
            <a:off x="4744703" y="3072675"/>
            <a:ext cx="429179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⇒以下のようなフローチャートで説明すること。</a:t>
            </a:r>
          </a:p>
        </p:txBody>
      </p:sp>
      <p:sp>
        <p:nvSpPr>
          <p:cNvPr id="35" name="テキスト ボックス 34">
            <a:extLst>
              <a:ext uri="{FF2B5EF4-FFF2-40B4-BE49-F238E27FC236}">
                <a16:creationId xmlns:a16="http://schemas.microsoft.com/office/drawing/2014/main" id="{39AA77A5-318C-7999-E390-6A0FB5B8A279}"/>
              </a:ext>
            </a:extLst>
          </p:cNvPr>
          <p:cNvSpPr txBox="1"/>
          <p:nvPr/>
        </p:nvSpPr>
        <p:spPr>
          <a:xfrm>
            <a:off x="4782579" y="4326659"/>
            <a:ext cx="4325925" cy="400110"/>
          </a:xfrm>
          <a:prstGeom prst="rect">
            <a:avLst/>
          </a:prstGeom>
          <a:noFill/>
        </p:spPr>
        <p:txBody>
          <a:bodyPr wrap="square" rtlCol="0">
            <a:spAutoFit/>
          </a:bodyPr>
          <a:lstStyle/>
          <a:p>
            <a:pPr marL="0" marR="0" lvl="0" indent="0" algn="l" defTabSz="914400" rtl="0" eaLnBrk="0" fontAlgn="base" latinLnBrk="0" hangingPunct="0">
              <a:lnSpc>
                <a:spcPct val="100000"/>
              </a:lnSpc>
              <a:spcBef>
                <a:spcPts val="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⇒以下のようなフローチャートで、事業開始年度から３年度以内に実装する計画を記載すること。</a:t>
            </a:r>
          </a:p>
        </p:txBody>
      </p:sp>
      <p:graphicFrame>
        <p:nvGraphicFramePr>
          <p:cNvPr id="55" name="表 54">
            <a:extLst>
              <a:ext uri="{FF2B5EF4-FFF2-40B4-BE49-F238E27FC236}">
                <a16:creationId xmlns:a16="http://schemas.microsoft.com/office/drawing/2014/main" id="{814B1742-BA8A-EAF1-AAD0-7F2D0174C7D2}"/>
              </a:ext>
            </a:extLst>
          </p:cNvPr>
          <p:cNvGraphicFramePr>
            <a:graphicFrameLocks noGrp="1"/>
          </p:cNvGraphicFramePr>
          <p:nvPr>
            <p:extLst>
              <p:ext uri="{D42A27DB-BD31-4B8C-83A1-F6EECF244321}">
                <p14:modId xmlns:p14="http://schemas.microsoft.com/office/powerpoint/2010/main" val="926394374"/>
              </p:ext>
            </p:extLst>
          </p:nvPr>
        </p:nvGraphicFramePr>
        <p:xfrm>
          <a:off x="4860962" y="3296682"/>
          <a:ext cx="4208124" cy="609221"/>
        </p:xfrm>
        <a:graphic>
          <a:graphicData uri="http://schemas.openxmlformats.org/drawingml/2006/table">
            <a:tbl>
              <a:tblPr bandRow="1">
                <a:tableStyleId>{5C22544A-7EE6-4342-B048-85BDC9FD1C3A}</a:tableStyleId>
              </a:tblPr>
              <a:tblGrid>
                <a:gridCol w="350677">
                  <a:extLst>
                    <a:ext uri="{9D8B030D-6E8A-4147-A177-3AD203B41FA5}">
                      <a16:colId xmlns:a16="http://schemas.microsoft.com/office/drawing/2014/main" val="2158011341"/>
                    </a:ext>
                  </a:extLst>
                </a:gridCol>
                <a:gridCol w="350677">
                  <a:extLst>
                    <a:ext uri="{9D8B030D-6E8A-4147-A177-3AD203B41FA5}">
                      <a16:colId xmlns:a16="http://schemas.microsoft.com/office/drawing/2014/main" val="2098872503"/>
                    </a:ext>
                  </a:extLst>
                </a:gridCol>
                <a:gridCol w="350677">
                  <a:extLst>
                    <a:ext uri="{9D8B030D-6E8A-4147-A177-3AD203B41FA5}">
                      <a16:colId xmlns:a16="http://schemas.microsoft.com/office/drawing/2014/main" val="2907798533"/>
                    </a:ext>
                  </a:extLst>
                </a:gridCol>
                <a:gridCol w="350677">
                  <a:extLst>
                    <a:ext uri="{9D8B030D-6E8A-4147-A177-3AD203B41FA5}">
                      <a16:colId xmlns:a16="http://schemas.microsoft.com/office/drawing/2014/main" val="3215072949"/>
                    </a:ext>
                  </a:extLst>
                </a:gridCol>
                <a:gridCol w="350677">
                  <a:extLst>
                    <a:ext uri="{9D8B030D-6E8A-4147-A177-3AD203B41FA5}">
                      <a16:colId xmlns:a16="http://schemas.microsoft.com/office/drawing/2014/main" val="2255384548"/>
                    </a:ext>
                  </a:extLst>
                </a:gridCol>
                <a:gridCol w="350677">
                  <a:extLst>
                    <a:ext uri="{9D8B030D-6E8A-4147-A177-3AD203B41FA5}">
                      <a16:colId xmlns:a16="http://schemas.microsoft.com/office/drawing/2014/main" val="1264176380"/>
                    </a:ext>
                  </a:extLst>
                </a:gridCol>
                <a:gridCol w="350677">
                  <a:extLst>
                    <a:ext uri="{9D8B030D-6E8A-4147-A177-3AD203B41FA5}">
                      <a16:colId xmlns:a16="http://schemas.microsoft.com/office/drawing/2014/main" val="3437507560"/>
                    </a:ext>
                  </a:extLst>
                </a:gridCol>
                <a:gridCol w="350677">
                  <a:extLst>
                    <a:ext uri="{9D8B030D-6E8A-4147-A177-3AD203B41FA5}">
                      <a16:colId xmlns:a16="http://schemas.microsoft.com/office/drawing/2014/main" val="2952666085"/>
                    </a:ext>
                  </a:extLst>
                </a:gridCol>
                <a:gridCol w="350677">
                  <a:extLst>
                    <a:ext uri="{9D8B030D-6E8A-4147-A177-3AD203B41FA5}">
                      <a16:colId xmlns:a16="http://schemas.microsoft.com/office/drawing/2014/main" val="328223615"/>
                    </a:ext>
                  </a:extLst>
                </a:gridCol>
                <a:gridCol w="350677">
                  <a:extLst>
                    <a:ext uri="{9D8B030D-6E8A-4147-A177-3AD203B41FA5}">
                      <a16:colId xmlns:a16="http://schemas.microsoft.com/office/drawing/2014/main" val="1508165311"/>
                    </a:ext>
                  </a:extLst>
                </a:gridCol>
                <a:gridCol w="350677">
                  <a:extLst>
                    <a:ext uri="{9D8B030D-6E8A-4147-A177-3AD203B41FA5}">
                      <a16:colId xmlns:a16="http://schemas.microsoft.com/office/drawing/2014/main" val="3923068202"/>
                    </a:ext>
                  </a:extLst>
                </a:gridCol>
                <a:gridCol w="350677">
                  <a:extLst>
                    <a:ext uri="{9D8B030D-6E8A-4147-A177-3AD203B41FA5}">
                      <a16:colId xmlns:a16="http://schemas.microsoft.com/office/drawing/2014/main" val="3808412248"/>
                    </a:ext>
                  </a:extLst>
                </a:gridCol>
              </a:tblGrid>
              <a:tr h="156413">
                <a:tc gridSpan="12">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R8</a:t>
                      </a:r>
                      <a:r>
                        <a:rPr kumimoji="1" lang="ja-JP" altLang="en-US" sz="800">
                          <a:solidFill>
                            <a:schemeClr val="tx1"/>
                          </a:solidFill>
                          <a:latin typeface="Meiryo UI" panose="020B0604030504040204" pitchFamily="50" charset="-128"/>
                          <a:ea typeface="Meiryo UI" panose="020B0604030504040204" pitchFamily="50" charset="-128"/>
                        </a:rPr>
                        <a:t>年度</a:t>
                      </a:r>
                      <a:endParaRPr kumimoji="1" lang="en-US" altLang="ja-JP"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hMerge="1">
                  <a:txBody>
                    <a:bodyPr/>
                    <a:lstStyle/>
                    <a:p>
                      <a:pPr algn="ct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401682965"/>
                  </a:ext>
                </a:extLst>
              </a:tr>
              <a:tr h="156413">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４</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５</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6</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7</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8</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9</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10</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11</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a:solidFill>
                            <a:schemeClr val="tx1"/>
                          </a:solidFill>
                          <a:latin typeface="Meiryo UI" panose="020B0604030504040204" pitchFamily="50" charset="-128"/>
                          <a:ea typeface="Meiryo UI" panose="020B0604030504040204" pitchFamily="50" charset="-128"/>
                        </a:rPr>
                        <a:t>12</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1</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2</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en-US" altLang="ja-JP" sz="800">
                          <a:solidFill>
                            <a:schemeClr val="tx1"/>
                          </a:solidFill>
                          <a:latin typeface="Meiryo UI" panose="020B0604030504040204" pitchFamily="50" charset="-128"/>
                          <a:ea typeface="Meiryo UI" panose="020B0604030504040204" pitchFamily="50" charset="-128"/>
                        </a:rPr>
                        <a:t>3</a:t>
                      </a:r>
                      <a:endParaRPr kumimoji="1" lang="ja-JP" altLang="en-US" sz="800">
                        <a:solidFill>
                          <a:schemeClr val="tx1"/>
                        </a:solidFill>
                        <a:latin typeface="Meiryo UI" panose="020B0604030504040204" pitchFamily="50" charset="-128"/>
                        <a:ea typeface="Meiryo UI" panose="020B0604030504040204"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bl>
          </a:graphicData>
        </a:graphic>
      </p:graphicFrame>
      <p:sp>
        <p:nvSpPr>
          <p:cNvPr id="57" name="矢印: 五方向 56">
            <a:extLst>
              <a:ext uri="{FF2B5EF4-FFF2-40B4-BE49-F238E27FC236}">
                <a16:creationId xmlns:a16="http://schemas.microsoft.com/office/drawing/2014/main" id="{009A2FA0-FF27-0C12-7890-6A269A1C2F5C}"/>
              </a:ext>
            </a:extLst>
          </p:cNvPr>
          <p:cNvSpPr/>
          <p:nvPr/>
        </p:nvSpPr>
        <p:spPr>
          <a:xfrm>
            <a:off x="4885149" y="3660475"/>
            <a:ext cx="563682"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実証準備</a:t>
            </a:r>
          </a:p>
        </p:txBody>
      </p:sp>
      <p:sp>
        <p:nvSpPr>
          <p:cNvPr id="59" name="矢印: 五方向 58">
            <a:extLst>
              <a:ext uri="{FF2B5EF4-FFF2-40B4-BE49-F238E27FC236}">
                <a16:creationId xmlns:a16="http://schemas.microsoft.com/office/drawing/2014/main" id="{431F6371-A01C-400A-57F3-0FCEA1ED0A7B}"/>
              </a:ext>
            </a:extLst>
          </p:cNvPr>
          <p:cNvSpPr/>
          <p:nvPr/>
        </p:nvSpPr>
        <p:spPr>
          <a:xfrm>
            <a:off x="5470788" y="3656117"/>
            <a:ext cx="1117436" cy="224865"/>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a:t>
            </a:r>
          </a:p>
        </p:txBody>
      </p:sp>
      <p:sp>
        <p:nvSpPr>
          <p:cNvPr id="60" name="矢印: 五方向 59">
            <a:extLst>
              <a:ext uri="{FF2B5EF4-FFF2-40B4-BE49-F238E27FC236}">
                <a16:creationId xmlns:a16="http://schemas.microsoft.com/office/drawing/2014/main" id="{48875798-12D9-DF53-DDA2-4C71706A86D7}"/>
              </a:ext>
            </a:extLst>
          </p:cNvPr>
          <p:cNvSpPr/>
          <p:nvPr/>
        </p:nvSpPr>
        <p:spPr>
          <a:xfrm>
            <a:off x="6660232" y="3656035"/>
            <a:ext cx="1464913" cy="225028"/>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実証実験効果検証等</a:t>
            </a:r>
          </a:p>
        </p:txBody>
      </p:sp>
      <p:sp>
        <p:nvSpPr>
          <p:cNvPr id="3596" name="矢印: 五方向 3595">
            <a:extLst>
              <a:ext uri="{FF2B5EF4-FFF2-40B4-BE49-F238E27FC236}">
                <a16:creationId xmlns:a16="http://schemas.microsoft.com/office/drawing/2014/main" id="{56144065-0B0C-3824-4973-3781FAEAA498}"/>
              </a:ext>
            </a:extLst>
          </p:cNvPr>
          <p:cNvSpPr/>
          <p:nvPr/>
        </p:nvSpPr>
        <p:spPr>
          <a:xfrm>
            <a:off x="4919951" y="5052423"/>
            <a:ext cx="863146"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実装課題</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対応</a:t>
            </a:r>
          </a:p>
        </p:txBody>
      </p:sp>
      <p:sp>
        <p:nvSpPr>
          <p:cNvPr id="3597" name="矢印: 五方向 3596">
            <a:extLst>
              <a:ext uri="{FF2B5EF4-FFF2-40B4-BE49-F238E27FC236}">
                <a16:creationId xmlns:a16="http://schemas.microsoft.com/office/drawing/2014/main" id="{AA2E6CF2-1F62-8C98-D4A9-46D26A6F4E3D}"/>
              </a:ext>
            </a:extLst>
          </p:cNvPr>
          <p:cNvSpPr/>
          <p:nvPr/>
        </p:nvSpPr>
        <p:spPr>
          <a:xfrm>
            <a:off x="5783097" y="5064868"/>
            <a:ext cx="733119"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試行展開</a:t>
            </a:r>
          </a:p>
        </p:txBody>
      </p:sp>
      <p:sp>
        <p:nvSpPr>
          <p:cNvPr id="3598" name="矢印: 五方向 3597">
            <a:extLst>
              <a:ext uri="{FF2B5EF4-FFF2-40B4-BE49-F238E27FC236}">
                <a16:creationId xmlns:a16="http://schemas.microsoft.com/office/drawing/2014/main" id="{49AFD7F0-ABA8-8E3F-082C-7574D811F1F3}"/>
              </a:ext>
            </a:extLst>
          </p:cNvPr>
          <p:cNvSpPr/>
          <p:nvPr/>
        </p:nvSpPr>
        <p:spPr>
          <a:xfrm>
            <a:off x="6516216" y="5064868"/>
            <a:ext cx="1053695"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本格実装</a:t>
            </a:r>
          </a:p>
        </p:txBody>
      </p:sp>
      <p:sp>
        <p:nvSpPr>
          <p:cNvPr id="3599" name="矢印: 五方向 3598">
            <a:extLst>
              <a:ext uri="{FF2B5EF4-FFF2-40B4-BE49-F238E27FC236}">
                <a16:creationId xmlns:a16="http://schemas.microsoft.com/office/drawing/2014/main" id="{A643F316-785E-728B-102E-CEAA8F510E64}"/>
              </a:ext>
            </a:extLst>
          </p:cNvPr>
          <p:cNvSpPr/>
          <p:nvPr/>
        </p:nvSpPr>
        <p:spPr>
          <a:xfrm>
            <a:off x="7569911" y="5057959"/>
            <a:ext cx="1466584" cy="23749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近隣自治体への展開</a:t>
            </a:r>
          </a:p>
        </p:txBody>
      </p:sp>
      <p:sp>
        <p:nvSpPr>
          <p:cNvPr id="14" name="正方形/長方形 13">
            <a:extLst>
              <a:ext uri="{FF2B5EF4-FFF2-40B4-BE49-F238E27FC236}">
                <a16:creationId xmlns:a16="http://schemas.microsoft.com/office/drawing/2014/main" id="{47D1520E-1987-F47C-063F-2F01A90E60C8}"/>
              </a:ext>
            </a:extLst>
          </p:cNvPr>
          <p:cNvSpPr/>
          <p:nvPr/>
        </p:nvSpPr>
        <p:spPr>
          <a:xfrm>
            <a:off x="70816" y="5528416"/>
            <a:ext cx="4397553" cy="23810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実証事業で取得・活用するデータ</a:t>
            </a:r>
            <a:endParaRPr kumimoji="1" lang="ja-JP" altLang="en-US" sz="14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17" name="テキスト ボックス 16">
            <a:extLst>
              <a:ext uri="{FF2B5EF4-FFF2-40B4-BE49-F238E27FC236}">
                <a16:creationId xmlns:a16="http://schemas.microsoft.com/office/drawing/2014/main" id="{A86845D9-196D-87F3-A984-67D0556D4845}"/>
              </a:ext>
            </a:extLst>
          </p:cNvPr>
          <p:cNvSpPr txBox="1"/>
          <p:nvPr/>
        </p:nvSpPr>
        <p:spPr>
          <a:xfrm>
            <a:off x="158360" y="5752670"/>
            <a:ext cx="329871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ts val="300"/>
              </a:spcBef>
              <a:spcAft>
                <a:spcPct val="0"/>
              </a:spcAft>
              <a:buClrTx/>
              <a:buSzTx/>
              <a:buFontTx/>
              <a:buNone/>
              <a:tabLst/>
              <a:defRPr/>
            </a:pPr>
            <a:r>
              <a:rPr kumimoji="1" lang="ja-JP" altLang="en-US"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⇒実証事業で取得・活用するデータを記載すること。</a:t>
            </a:r>
            <a:endParaRPr kumimoji="1" lang="en-US" altLang="ja-JP" sz="10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aphicFrame>
        <p:nvGraphicFramePr>
          <p:cNvPr id="18" name="表 17">
            <a:extLst>
              <a:ext uri="{FF2B5EF4-FFF2-40B4-BE49-F238E27FC236}">
                <a16:creationId xmlns:a16="http://schemas.microsoft.com/office/drawing/2014/main" id="{31CDA91E-6B19-4896-2570-54C6CB07C254}"/>
              </a:ext>
            </a:extLst>
          </p:cNvPr>
          <p:cNvGraphicFramePr>
            <a:graphicFrameLocks noGrp="1"/>
          </p:cNvGraphicFramePr>
          <p:nvPr/>
        </p:nvGraphicFramePr>
        <p:xfrm>
          <a:off x="132081" y="5996621"/>
          <a:ext cx="4397552" cy="749203"/>
        </p:xfrm>
        <a:graphic>
          <a:graphicData uri="http://schemas.openxmlformats.org/drawingml/2006/table">
            <a:tbl>
              <a:tblPr bandRow="1">
                <a:tableStyleId>{5C22544A-7EE6-4342-B048-85BDC9FD1C3A}</a:tableStyleId>
              </a:tblPr>
              <a:tblGrid>
                <a:gridCol w="693216">
                  <a:extLst>
                    <a:ext uri="{9D8B030D-6E8A-4147-A177-3AD203B41FA5}">
                      <a16:colId xmlns:a16="http://schemas.microsoft.com/office/drawing/2014/main" val="1508165311"/>
                    </a:ext>
                  </a:extLst>
                </a:gridCol>
                <a:gridCol w="693216">
                  <a:extLst>
                    <a:ext uri="{9D8B030D-6E8A-4147-A177-3AD203B41FA5}">
                      <a16:colId xmlns:a16="http://schemas.microsoft.com/office/drawing/2014/main" val="3923068202"/>
                    </a:ext>
                  </a:extLst>
                </a:gridCol>
                <a:gridCol w="1505560">
                  <a:extLst>
                    <a:ext uri="{9D8B030D-6E8A-4147-A177-3AD203B41FA5}">
                      <a16:colId xmlns:a16="http://schemas.microsoft.com/office/drawing/2014/main" val="3808412248"/>
                    </a:ext>
                  </a:extLst>
                </a:gridCol>
                <a:gridCol w="1505560">
                  <a:extLst>
                    <a:ext uri="{9D8B030D-6E8A-4147-A177-3AD203B41FA5}">
                      <a16:colId xmlns:a16="http://schemas.microsoft.com/office/drawing/2014/main" val="972461568"/>
                    </a:ext>
                  </a:extLst>
                </a:gridCol>
              </a:tblGrid>
              <a:tr h="156413">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データ</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取得方法</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取得・活用の概要</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tc>
                  <a:txBody>
                    <a:bodyPr/>
                    <a:lstStyle/>
                    <a:p>
                      <a:pPr algn="ctr"/>
                      <a:r>
                        <a:rPr kumimoji="1" lang="ja-JP" altLang="en-US" sz="800">
                          <a:solidFill>
                            <a:schemeClr val="tx1"/>
                          </a:solidFill>
                          <a:latin typeface="Meiryo UI" panose="020B0604030504040204" pitchFamily="50" charset="-128"/>
                          <a:ea typeface="Meiryo UI" panose="020B0604030504040204" pitchFamily="50" charset="-128"/>
                        </a:rPr>
                        <a:t>事業終了後の活用想定</a:t>
                      </a: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5FB"/>
                    </a:solidFill>
                  </a:tcPr>
                </a:tc>
                <a:extLst>
                  <a:ext uri="{0D108BD9-81ED-4DB2-BD59-A6C34878D82A}">
                    <a16:rowId xmlns:a16="http://schemas.microsoft.com/office/drawing/2014/main" val="2091329961"/>
                  </a:ext>
                </a:extLst>
              </a:tr>
              <a:tr h="296395">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人流データ</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en-US" altLang="ja-JP" sz="900">
                          <a:solidFill>
                            <a:schemeClr val="tx1"/>
                          </a:solidFill>
                          <a:latin typeface="Meiryo UI" panose="020B0604030504040204" pitchFamily="50" charset="-128"/>
                          <a:ea typeface="Meiryo UI" panose="020B0604030504040204" pitchFamily="50" charset="-128"/>
                        </a:rPr>
                        <a:t>AI</a:t>
                      </a:r>
                      <a:r>
                        <a:rPr kumimoji="1" lang="ja-JP" altLang="en-US" sz="900">
                          <a:solidFill>
                            <a:schemeClr val="tx1"/>
                          </a:solidFill>
                          <a:latin typeface="Meiryo UI" panose="020B0604030504040204" pitchFamily="50" charset="-128"/>
                          <a:ea typeface="Meiryo UI" panose="020B0604030504040204" pitchFamily="50" charset="-128"/>
                        </a:rPr>
                        <a:t>カメラ</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本事業で導入する</a:t>
                      </a:r>
                      <a:r>
                        <a:rPr kumimoji="1" lang="en-US" altLang="ja-JP" sz="900">
                          <a:solidFill>
                            <a:schemeClr val="tx1"/>
                          </a:solidFill>
                          <a:latin typeface="Meiryo UI" panose="020B0604030504040204" pitchFamily="50" charset="-128"/>
                          <a:ea typeface="Meiryo UI" panose="020B0604030504040204" pitchFamily="50" charset="-128"/>
                        </a:rPr>
                        <a:t>AI</a:t>
                      </a:r>
                      <a:r>
                        <a:rPr kumimoji="1" lang="ja-JP" altLang="en-US" sz="900">
                          <a:solidFill>
                            <a:schemeClr val="tx1"/>
                          </a:solidFill>
                          <a:latin typeface="Meiryo UI" panose="020B0604030504040204" pitchFamily="50" charset="-128"/>
                          <a:ea typeface="Meiryo UI" panose="020B0604030504040204" pitchFamily="50" charset="-128"/>
                        </a:rPr>
                        <a:t>カメラにより取得</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r>
                        <a:rPr kumimoji="1" lang="ja-JP" altLang="en-US" sz="900">
                          <a:solidFill>
                            <a:schemeClr val="tx1"/>
                          </a:solidFill>
                          <a:latin typeface="Meiryo UI" panose="020B0604030504040204" pitchFamily="50" charset="-128"/>
                          <a:ea typeface="Meiryo UI" panose="020B0604030504040204" pitchFamily="50" charset="-128"/>
                        </a:rPr>
                        <a:t>実装されたサービスで恒常的に活用する</a:t>
                      </a: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4050659"/>
                  </a:ext>
                </a:extLst>
              </a:tr>
              <a:tr h="296395">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36000"/>
                      <a:endParaRPr kumimoji="1" lang="ja-JP" altLang="en-US" sz="900">
                        <a:solidFill>
                          <a:schemeClr val="tx1"/>
                        </a:solidFill>
                        <a:latin typeface="Meiryo UI" panose="020B0604030504040204" pitchFamily="50" charset="-128"/>
                        <a:ea typeface="Meiryo UI" panose="020B0604030504040204" pitchFamily="50" charset="-128"/>
                      </a:endParaRPr>
                    </a:p>
                  </a:txBody>
                  <a:tcPr marL="0" marR="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5647052"/>
                  </a:ext>
                </a:extLst>
              </a:tr>
            </a:tbl>
          </a:graphicData>
        </a:graphic>
      </p:graphicFrame>
      <p:sp>
        <p:nvSpPr>
          <p:cNvPr id="5" name="矢印: 五方向 4">
            <a:extLst>
              <a:ext uri="{FF2B5EF4-FFF2-40B4-BE49-F238E27FC236}">
                <a16:creationId xmlns:a16="http://schemas.microsoft.com/office/drawing/2014/main" id="{9B5D43B6-4C57-C407-3DA5-3DB067235C48}"/>
              </a:ext>
            </a:extLst>
          </p:cNvPr>
          <p:cNvSpPr/>
          <p:nvPr/>
        </p:nvSpPr>
        <p:spPr>
          <a:xfrm>
            <a:off x="8130639" y="3660475"/>
            <a:ext cx="929136" cy="216149"/>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実施報告書作成</a:t>
            </a:r>
          </a:p>
        </p:txBody>
      </p:sp>
      <p:sp>
        <p:nvSpPr>
          <p:cNvPr id="6" name="テキスト ボックス 5">
            <a:extLst>
              <a:ext uri="{FF2B5EF4-FFF2-40B4-BE49-F238E27FC236}">
                <a16:creationId xmlns:a16="http://schemas.microsoft.com/office/drawing/2014/main" id="{784AE9E6-5CB1-CB96-3E46-41DCD5A378D0}"/>
              </a:ext>
            </a:extLst>
          </p:cNvPr>
          <p:cNvSpPr txBox="1"/>
          <p:nvPr/>
        </p:nvSpPr>
        <p:spPr>
          <a:xfrm>
            <a:off x="-2189018" y="3953164"/>
            <a:ext cx="2041236" cy="646331"/>
          </a:xfrm>
          <a:prstGeom prst="rect">
            <a:avLst/>
          </a:prstGeom>
          <a:solidFill>
            <a:srgbClr val="FFFF00"/>
          </a:solidFill>
        </p:spPr>
        <p:txBody>
          <a:bodyPr wrap="square" rtlCol="0">
            <a:spAutoFit/>
          </a:bodyPr>
          <a:lstStyle/>
          <a:p>
            <a:r>
              <a:rPr kumimoji="1" lang="ja-JP" altLang="en-US" sz="1200">
                <a:latin typeface="Meiryo UI" panose="020B0604030504040204" pitchFamily="50" charset="-128"/>
                <a:ea typeface="Meiryo UI" panose="020B0604030504040204" pitchFamily="50" charset="-128"/>
              </a:rPr>
              <a:t>項目はすべて記載が必要ですが、幅や高さ、文字サイズは調整いただいて構いません。</a:t>
            </a:r>
          </a:p>
        </p:txBody>
      </p:sp>
    </p:spTree>
    <p:extLst>
      <p:ext uri="{BB962C8B-B14F-4D97-AF65-F5344CB8AC3E}">
        <p14:creationId xmlns:p14="http://schemas.microsoft.com/office/powerpoint/2010/main" val="3494254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76DB4-FE9B-FC50-FAE5-B43AC60F2A55}"/>
            </a:ext>
          </a:extLst>
        </p:cNvPr>
        <p:cNvGrpSpPr/>
        <p:nvPr/>
      </p:nvGrpSpPr>
      <p:grpSpPr>
        <a:xfrm>
          <a:off x="0" y="0"/>
          <a:ext cx="0" cy="0"/>
          <a:chOff x="0" y="0"/>
          <a:chExt cx="0" cy="0"/>
        </a:xfrm>
      </p:grpSpPr>
      <p:sp>
        <p:nvSpPr>
          <p:cNvPr id="1229" name="Rectangle 67">
            <a:extLst>
              <a:ext uri="{FF2B5EF4-FFF2-40B4-BE49-F238E27FC236}">
                <a16:creationId xmlns:a16="http://schemas.microsoft.com/office/drawing/2014/main" id="{443E3977-F6D9-282C-E479-CCC26D2F8154}"/>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spcBef>
                <a:spcPct val="0"/>
              </a:spcBef>
              <a:buNone/>
              <a:defRPr/>
            </a:pPr>
            <a:r>
              <a:rPr lang="ja-JP" altLang="en-US" sz="1800" b="1">
                <a:solidFill>
                  <a:srgbClr val="FFFFFF"/>
                </a:solidFill>
                <a:latin typeface="BIZ UDPゴシック" panose="020B0400000000000000" pitchFamily="50" charset="-128"/>
                <a:ea typeface="BIZ UDPゴシック" panose="020B0400000000000000" pitchFamily="50" charset="-128"/>
              </a:rPr>
              <a:t>２．スマートシティ関連事業への応募概要</a:t>
            </a:r>
          </a:p>
        </p:txBody>
      </p:sp>
      <p:sp>
        <p:nvSpPr>
          <p:cNvPr id="13" name="テキスト ボックス 16">
            <a:extLst>
              <a:ext uri="{FF2B5EF4-FFF2-40B4-BE49-F238E27FC236}">
                <a16:creationId xmlns:a16="http://schemas.microsoft.com/office/drawing/2014/main" id="{88911244-4691-CC4C-7BEB-D15E7FBED193}"/>
              </a:ext>
            </a:extLst>
          </p:cNvPr>
          <p:cNvSpPr txBox="1"/>
          <p:nvPr/>
        </p:nvSpPr>
        <p:spPr>
          <a:xfrm>
            <a:off x="293177" y="3304193"/>
            <a:ext cx="305482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※令和元～３年度「スマートシティモデルプロジェクト」</a:t>
            </a:r>
            <a:endParaRPr kumimoji="1" lang="ja-JP" altLang="en-US" sz="1000" b="0" i="0" u="none" strike="sng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14" name="表 4">
            <a:extLst>
              <a:ext uri="{FF2B5EF4-FFF2-40B4-BE49-F238E27FC236}">
                <a16:creationId xmlns:a16="http://schemas.microsoft.com/office/drawing/2014/main" id="{DFFCE56D-1545-E8CE-5509-8CAEA90C5667}"/>
              </a:ext>
            </a:extLst>
          </p:cNvPr>
          <p:cNvGraphicFramePr>
            <a:graphicFrameLocks noGrp="1"/>
          </p:cNvGraphicFramePr>
          <p:nvPr>
            <p:extLst>
              <p:ext uri="{D42A27DB-BD31-4B8C-83A1-F6EECF244321}">
                <p14:modId xmlns:p14="http://schemas.microsoft.com/office/powerpoint/2010/main" val="3506747088"/>
              </p:ext>
            </p:extLst>
          </p:nvPr>
        </p:nvGraphicFramePr>
        <p:xfrm>
          <a:off x="266314" y="973262"/>
          <a:ext cx="8770182" cy="518160"/>
        </p:xfrm>
        <a:graphic>
          <a:graphicData uri="http://schemas.openxmlformats.org/drawingml/2006/table">
            <a:tbl>
              <a:tblPr firstRow="1" bandRow="1">
                <a:tableStyleId>{5940675A-B579-460E-94D1-54222C63F5DA}</a:tableStyleId>
              </a:tblPr>
              <a:tblGrid>
                <a:gridCol w="2145446">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5544616">
                  <a:extLst>
                    <a:ext uri="{9D8B030D-6E8A-4147-A177-3AD203B41FA5}">
                      <a16:colId xmlns:a16="http://schemas.microsoft.com/office/drawing/2014/main" val="20002"/>
                    </a:ext>
                  </a:extLst>
                </a:gridCol>
              </a:tblGrid>
              <a:tr h="150497">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eiryo UI" panose="020B0604030504040204" pitchFamily="50" charset="-128"/>
                          <a:ea typeface="Meiryo UI" panose="020B0604030504040204" pitchFamily="50" charset="-128"/>
                        </a:rPr>
                        <a:t>国土交通省 </a:t>
                      </a:r>
                      <a:endParaRPr kumimoji="1" lang="en-US" altLang="ja-JP" sz="110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a:solidFill>
                            <a:schemeClr val="tx1"/>
                          </a:solidFill>
                          <a:latin typeface="Meiryo UI" panose="020B0604030504040204" pitchFamily="50" charset="-128"/>
                          <a:ea typeface="Meiryo UI" panose="020B0604030504040204" pitchFamily="50" charset="-128"/>
                        </a:rPr>
                        <a:t>「スマートシティ実装化支援事業」</a:t>
                      </a:r>
                    </a:p>
                  </a:txBody>
                  <a:tcPr anchor="ctr"/>
                </a:tc>
                <a:tc>
                  <a:txBody>
                    <a:bodyPr/>
                    <a:lstStyle/>
                    <a:p>
                      <a:r>
                        <a:rPr kumimoji="1" lang="ja-JP" altLang="en-US" sz="1100">
                          <a:solidFill>
                            <a:schemeClr val="tx1"/>
                          </a:solidFill>
                          <a:latin typeface="Meiryo UI" panose="020B0604030504040204" pitchFamily="50" charset="-128"/>
                          <a:ea typeface="Meiryo UI" panose="020B0604030504040204" pitchFamily="50" charset="-128"/>
                        </a:rPr>
                        <a:t>事業名</a:t>
                      </a:r>
                    </a:p>
                  </a:txBody>
                  <a:tcPr anchor="ctr"/>
                </a:tc>
                <a:tc>
                  <a:txBody>
                    <a:bodyPr/>
                    <a:lstStyle/>
                    <a:p>
                      <a:endParaRPr kumimoji="1" lang="ja-JP" altLang="en-US" sz="1100" i="1">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27345282"/>
                  </a:ext>
                </a:extLst>
              </a:tr>
              <a:tr h="150497">
                <a:tc vMerge="1">
                  <a:txBody>
                    <a:bodyPr/>
                    <a:lstStyle/>
                    <a:p>
                      <a:endParaRPr kumimoji="1" lang="ja-JP" altLang="en-US"/>
                    </a:p>
                  </a:txBody>
                  <a:tcPr/>
                </a:tc>
                <a:tc>
                  <a:txBody>
                    <a:bodyPr/>
                    <a:lstStyle/>
                    <a:p>
                      <a:r>
                        <a:rPr kumimoji="1" lang="ja-JP" altLang="en-US" sz="1100">
                          <a:solidFill>
                            <a:schemeClr val="tx1"/>
                          </a:solidFill>
                          <a:latin typeface="Meiryo UI" panose="020B0604030504040204" pitchFamily="50" charset="-128"/>
                          <a:ea typeface="Meiryo UI" panose="020B0604030504040204" pitchFamily="50" charset="-128"/>
                        </a:rPr>
                        <a:t>団体名</a:t>
                      </a:r>
                    </a:p>
                  </a:txBody>
                  <a:tcPr anchor="ctr"/>
                </a:tc>
                <a:tc>
                  <a:txBody>
                    <a:bodyPr/>
                    <a:lstStyle/>
                    <a:p>
                      <a:endParaRPr kumimoji="1" lang="ja-JP" altLang="en-US" sz="1100" i="1">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90993732"/>
                  </a:ext>
                </a:extLst>
              </a:tr>
            </a:tbl>
          </a:graphicData>
        </a:graphic>
      </p:graphicFrame>
      <p:graphicFrame>
        <p:nvGraphicFramePr>
          <p:cNvPr id="15" name="表 12">
            <a:extLst>
              <a:ext uri="{FF2B5EF4-FFF2-40B4-BE49-F238E27FC236}">
                <a16:creationId xmlns:a16="http://schemas.microsoft.com/office/drawing/2014/main" id="{0128E8AF-3A99-6AFD-914F-A7FABB2E875F}"/>
              </a:ext>
            </a:extLst>
          </p:cNvPr>
          <p:cNvGraphicFramePr>
            <a:graphicFrameLocks noGrp="1"/>
          </p:cNvGraphicFramePr>
          <p:nvPr>
            <p:extLst>
              <p:ext uri="{D42A27DB-BD31-4B8C-83A1-F6EECF244321}">
                <p14:modId xmlns:p14="http://schemas.microsoft.com/office/powerpoint/2010/main" val="268785229"/>
              </p:ext>
            </p:extLst>
          </p:nvPr>
        </p:nvGraphicFramePr>
        <p:xfrm>
          <a:off x="293177" y="2137489"/>
          <a:ext cx="8685725" cy="1120966"/>
        </p:xfrm>
        <a:graphic>
          <a:graphicData uri="http://schemas.openxmlformats.org/drawingml/2006/table">
            <a:tbl>
              <a:tblPr firstRow="1" bandRow="1">
                <a:tableStyleId>{5940675A-B579-460E-94D1-54222C63F5DA}</a:tableStyleId>
              </a:tblPr>
              <a:tblGrid>
                <a:gridCol w="4149581">
                  <a:extLst>
                    <a:ext uri="{9D8B030D-6E8A-4147-A177-3AD203B41FA5}">
                      <a16:colId xmlns:a16="http://schemas.microsoft.com/office/drawing/2014/main" val="20000"/>
                    </a:ext>
                  </a:extLst>
                </a:gridCol>
                <a:gridCol w="596385">
                  <a:extLst>
                    <a:ext uri="{9D8B030D-6E8A-4147-A177-3AD203B41FA5}">
                      <a16:colId xmlns:a16="http://schemas.microsoft.com/office/drawing/2014/main" val="2326779085"/>
                    </a:ext>
                  </a:extLst>
                </a:gridCol>
                <a:gridCol w="437751">
                  <a:extLst>
                    <a:ext uri="{9D8B030D-6E8A-4147-A177-3AD203B41FA5}">
                      <a16:colId xmlns:a16="http://schemas.microsoft.com/office/drawing/2014/main" val="1802067035"/>
                    </a:ext>
                  </a:extLst>
                </a:gridCol>
                <a:gridCol w="437751">
                  <a:extLst>
                    <a:ext uri="{9D8B030D-6E8A-4147-A177-3AD203B41FA5}">
                      <a16:colId xmlns:a16="http://schemas.microsoft.com/office/drawing/2014/main" val="20001"/>
                    </a:ext>
                  </a:extLst>
                </a:gridCol>
                <a:gridCol w="437751">
                  <a:extLst>
                    <a:ext uri="{9D8B030D-6E8A-4147-A177-3AD203B41FA5}">
                      <a16:colId xmlns:a16="http://schemas.microsoft.com/office/drawing/2014/main" val="3061389270"/>
                    </a:ext>
                  </a:extLst>
                </a:gridCol>
                <a:gridCol w="437751">
                  <a:extLst>
                    <a:ext uri="{9D8B030D-6E8A-4147-A177-3AD203B41FA5}">
                      <a16:colId xmlns:a16="http://schemas.microsoft.com/office/drawing/2014/main" val="509676669"/>
                    </a:ext>
                  </a:extLst>
                </a:gridCol>
                <a:gridCol w="437751">
                  <a:extLst>
                    <a:ext uri="{9D8B030D-6E8A-4147-A177-3AD203B41FA5}">
                      <a16:colId xmlns:a16="http://schemas.microsoft.com/office/drawing/2014/main" val="3044282376"/>
                    </a:ext>
                  </a:extLst>
                </a:gridCol>
                <a:gridCol w="437751">
                  <a:extLst>
                    <a:ext uri="{9D8B030D-6E8A-4147-A177-3AD203B41FA5}">
                      <a16:colId xmlns:a16="http://schemas.microsoft.com/office/drawing/2014/main" val="20002"/>
                    </a:ext>
                  </a:extLst>
                </a:gridCol>
                <a:gridCol w="437751">
                  <a:extLst>
                    <a:ext uri="{9D8B030D-6E8A-4147-A177-3AD203B41FA5}">
                      <a16:colId xmlns:a16="http://schemas.microsoft.com/office/drawing/2014/main" val="20003"/>
                    </a:ext>
                  </a:extLst>
                </a:gridCol>
                <a:gridCol w="437751">
                  <a:extLst>
                    <a:ext uri="{9D8B030D-6E8A-4147-A177-3AD203B41FA5}">
                      <a16:colId xmlns:a16="http://schemas.microsoft.com/office/drawing/2014/main" val="20004"/>
                    </a:ext>
                  </a:extLst>
                </a:gridCol>
                <a:gridCol w="437751">
                  <a:extLst>
                    <a:ext uri="{9D8B030D-6E8A-4147-A177-3AD203B41FA5}">
                      <a16:colId xmlns:a16="http://schemas.microsoft.com/office/drawing/2014/main" val="20005"/>
                    </a:ext>
                  </a:extLst>
                </a:gridCol>
              </a:tblGrid>
              <a:tr h="252000">
                <a:tc gridSpan="2">
                  <a:txBody>
                    <a:bodyPr/>
                    <a:lstStyle/>
                    <a:p>
                      <a:pPr algn="ctr"/>
                      <a:r>
                        <a:rPr kumimoji="1" lang="ja-JP" altLang="en-US" sz="1100">
                          <a:solidFill>
                            <a:schemeClr val="tx1"/>
                          </a:solidFill>
                          <a:latin typeface="Meiryo UI" panose="020B0604030504040204" pitchFamily="50" charset="-128"/>
                          <a:ea typeface="Meiryo UI" panose="020B0604030504040204" pitchFamily="50" charset="-128"/>
                        </a:rPr>
                        <a:t>令和</a:t>
                      </a:r>
                      <a:r>
                        <a:rPr kumimoji="1" lang="en-US" altLang="ja-JP" sz="1100">
                          <a:solidFill>
                            <a:schemeClr val="tx1"/>
                          </a:solidFill>
                          <a:latin typeface="Meiryo UI" panose="020B0604030504040204" pitchFamily="50" charset="-128"/>
                          <a:ea typeface="Meiryo UI" panose="020B0604030504040204" pitchFamily="50" charset="-128"/>
                        </a:rPr>
                        <a:t>8</a:t>
                      </a:r>
                      <a:r>
                        <a:rPr kumimoji="1" lang="ja-JP" altLang="en-US" sz="1100">
                          <a:solidFill>
                            <a:schemeClr val="tx1"/>
                          </a:solidFill>
                          <a:latin typeface="Meiryo UI" panose="020B0604030504040204" pitchFamily="50" charset="-128"/>
                          <a:ea typeface="Meiryo UI" panose="020B0604030504040204" pitchFamily="50" charset="-128"/>
                        </a:rPr>
                        <a:t>年度に応募する事業</a:t>
                      </a:r>
                    </a:p>
                  </a:txBody>
                  <a:tcPr marL="36000" marR="36000" marT="36000" marB="36000" anchor="ctr">
                    <a:lnR w="12700" cap="flat" cmpd="sng" algn="ctr">
                      <a:solidFill>
                        <a:schemeClr val="tx1"/>
                      </a:solidFill>
                      <a:prstDash val="solid"/>
                      <a:round/>
                      <a:headEnd type="none" w="med" len="med"/>
                      <a:tailEnd type="none" w="med" len="med"/>
                    </a:lnR>
                    <a:solidFill>
                      <a:schemeClr val="bg1">
                        <a:lumMod val="85000"/>
                      </a:schemeClr>
                    </a:solidFill>
                  </a:tcPr>
                </a:tc>
                <a:tc hMerge="1">
                  <a:txBody>
                    <a:bodyPr/>
                    <a:lstStyle/>
                    <a:p>
                      <a:endParaRPr kumimoji="1" lang="ja-JP" altLang="en-US"/>
                    </a:p>
                  </a:txBody>
                  <a:tcPr/>
                </a:tc>
                <a:tc gridSpan="9">
                  <a:txBody>
                    <a:bodyPr/>
                    <a:lstStyle/>
                    <a:p>
                      <a:pPr algn="ctr"/>
                      <a:r>
                        <a:rPr kumimoji="1" lang="ja-JP" altLang="en-US" sz="1100">
                          <a:solidFill>
                            <a:schemeClr val="tx1"/>
                          </a:solidFill>
                          <a:latin typeface="Meiryo UI" panose="020B0604030504040204" pitchFamily="50" charset="-128"/>
                          <a:ea typeface="Meiryo UI" panose="020B0604030504040204" pitchFamily="50" charset="-128"/>
                        </a:rPr>
                        <a:t>過去の採択事業</a:t>
                      </a:r>
                    </a:p>
                  </a:txBody>
                  <a:tcPr marL="36000" marR="36000" marT="36000" marB="36000" anchor="ct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endParaRPr/>
                    </a:p>
                  </a:txBody>
                  <a:tcPr>
                    <a:lnL w="12700" cap="flat" cmpd="sng" algn="ctr">
                      <a:solidFill>
                        <a:schemeClr val="tx1"/>
                      </a:solidFill>
                      <a:prstDash val="solid"/>
                      <a:round/>
                      <a:headEnd type="none" w="med" len="med"/>
                      <a:tailEnd type="none" w="med" len="med"/>
                    </a:lnL>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tc hMerge="1">
                  <a:txBody>
                    <a:bodyPr/>
                    <a:lstStyle/>
                    <a:p>
                      <a:pPr algn="ctr"/>
                      <a:endParaRPr kumimoji="1" lang="ja-JP" altLang="en-US" sz="120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000"/>
                  </a:ext>
                </a:extLst>
              </a:tr>
              <a:tr h="252000">
                <a:tc>
                  <a:txBody>
                    <a:bodyPr/>
                    <a:lstStyle/>
                    <a:p>
                      <a:pPr algn="ctr"/>
                      <a:r>
                        <a:rPr kumimoji="1" lang="ja-JP" altLang="en-US" sz="1100">
                          <a:solidFill>
                            <a:schemeClr val="tx1"/>
                          </a:solidFill>
                          <a:latin typeface="Meiryo UI" panose="020B0604030504040204" pitchFamily="50" charset="-128"/>
                          <a:ea typeface="Meiryo UI" panose="020B0604030504040204" pitchFamily="50" charset="-128"/>
                        </a:rPr>
                        <a:t>事業名</a:t>
                      </a:r>
                    </a:p>
                  </a:txBody>
                  <a:tcPr marL="36000" marR="36000" marT="36000" marB="36000" anchor="ct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R8</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R7</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R6</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R5</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R4</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100">
                          <a:solidFill>
                            <a:schemeClr val="tx1"/>
                          </a:solidFill>
                          <a:latin typeface="Meiryo UI" panose="020B0604030504040204" pitchFamily="50" charset="-128"/>
                          <a:ea typeface="Meiryo UI" panose="020B0604030504040204" pitchFamily="50" charset="-128"/>
                        </a:rPr>
                        <a:t>R3</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R2</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R1</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H30</a:t>
                      </a:r>
                    </a:p>
                  </a:txBody>
                  <a:tcPr marL="36000" marR="36000" marT="36000" marB="36000" anchor="ctr">
                    <a:solidFill>
                      <a:schemeClr val="bg1">
                        <a:lumMod val="85000"/>
                      </a:schemeClr>
                    </a:solidFill>
                  </a:tcPr>
                </a:tc>
                <a:tc>
                  <a:txBody>
                    <a:bodyPr/>
                    <a:lstStyle/>
                    <a:p>
                      <a:pPr algn="ctr"/>
                      <a:r>
                        <a:rPr kumimoji="1" lang="en-US" altLang="ja-JP" sz="1100">
                          <a:solidFill>
                            <a:schemeClr val="tx1"/>
                          </a:solidFill>
                          <a:latin typeface="Meiryo UI" panose="020B0604030504040204" pitchFamily="50" charset="-128"/>
                          <a:ea typeface="Meiryo UI" panose="020B0604030504040204" pitchFamily="50" charset="-128"/>
                        </a:rPr>
                        <a:t>H29</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solidFill>
                      <a:schemeClr val="bg1">
                        <a:lumMod val="85000"/>
                      </a:schemeClr>
                    </a:solidFill>
                  </a:tcPr>
                </a:tc>
                <a:extLst>
                  <a:ext uri="{0D108BD9-81ED-4DB2-BD59-A6C34878D82A}">
                    <a16:rowId xmlns:a16="http://schemas.microsoft.com/office/drawing/2014/main" val="10001"/>
                  </a:ext>
                </a:extLst>
              </a:tr>
              <a:tr h="308483">
                <a:tc>
                  <a:txBody>
                    <a:bodyPr/>
                    <a:lstStyle/>
                    <a:p>
                      <a:r>
                        <a:rPr kumimoji="1" lang="ja-JP" altLang="en-US" sz="1100">
                          <a:solidFill>
                            <a:schemeClr val="tx1"/>
                          </a:solidFill>
                          <a:latin typeface="Meiryo UI" panose="020B0604030504040204" pitchFamily="50" charset="-128"/>
                          <a:ea typeface="Meiryo UI" panose="020B0604030504040204" pitchFamily="50" charset="-128"/>
                        </a:rPr>
                        <a:t>内閣府 「未来技術社会実装事業」</a:t>
                      </a: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i="0" u="none">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10002"/>
                  </a:ext>
                </a:extLst>
              </a:tr>
              <a:tr h="308483">
                <a:tc>
                  <a:txBody>
                    <a:bodyPr/>
                    <a:lstStyle/>
                    <a:p>
                      <a:r>
                        <a:rPr kumimoji="1" lang="ja-JP" altLang="en-US" sz="1100">
                          <a:solidFill>
                            <a:schemeClr val="tx1"/>
                          </a:solidFill>
                          <a:latin typeface="Meiryo UI" panose="020B0604030504040204" pitchFamily="50" charset="-128"/>
                          <a:ea typeface="Meiryo UI" panose="020B0604030504040204" pitchFamily="50" charset="-128"/>
                        </a:rPr>
                        <a:t>国土交通省 「スマートシティ実装化支援事業」</a:t>
                      </a:r>
                      <a:r>
                        <a:rPr kumimoji="1" lang="en-US" altLang="ja-JP" sz="1100">
                          <a:solidFill>
                            <a:schemeClr val="tx1"/>
                          </a:solidFill>
                          <a:latin typeface="Meiryo UI" panose="020B0604030504040204" pitchFamily="50" charset="-128"/>
                          <a:ea typeface="Meiryo UI" panose="020B0604030504040204" pitchFamily="50" charset="-128"/>
                        </a:rPr>
                        <a:t>※</a:t>
                      </a: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tc>
                <a:tc>
                  <a:txBody>
                    <a:bodyPr/>
                    <a:lstStyle/>
                    <a:p>
                      <a:pPr algn="ctr"/>
                      <a:endParaRPr kumimoji="1" lang="ja-JP" altLang="en-US" sz="1100">
                        <a:solidFill>
                          <a:schemeClr val="tx1"/>
                        </a:solidFill>
                        <a:latin typeface="Meiryo UI" panose="020B0604030504040204" pitchFamily="50" charset="-128"/>
                        <a:ea typeface="Meiryo UI" panose="020B0604030504040204" pitchFamily="50" charset="-128"/>
                      </a:endParaRPr>
                    </a:p>
                  </a:txBody>
                  <a:tcPr marL="36000" marR="36000" marT="36000" marB="36000" anchor="ctr">
                    <a:lnTlToBr w="12700" cap="flat" cmpd="sng" algn="ctr">
                      <a:solidFill>
                        <a:schemeClr val="tx1"/>
                      </a:solidFill>
                      <a:prstDash val="solid"/>
                      <a:round/>
                      <a:headEnd type="none" w="med" len="med"/>
                      <a:tailEnd type="none" w="med" len="med"/>
                    </a:lnTlToBr>
                    <a:lnBlToTr w="12700" cap="flat" cmpd="sng" algn="ctr">
                      <a:solidFill>
                        <a:schemeClr val="tx1"/>
                      </a:solidFill>
                      <a:prstDash val="solid"/>
                      <a:round/>
                      <a:headEnd type="none" w="med" len="med"/>
                      <a:tailEnd type="none" w="med" len="med"/>
                    </a:lnBlToTr>
                  </a:tcPr>
                </a:tc>
                <a:extLst>
                  <a:ext uri="{0D108BD9-81ED-4DB2-BD59-A6C34878D82A}">
                    <a16:rowId xmlns:a16="http://schemas.microsoft.com/office/drawing/2014/main" val="3818094682"/>
                  </a:ext>
                </a:extLst>
              </a:tr>
            </a:tbl>
          </a:graphicData>
        </a:graphic>
      </p:graphicFrame>
      <p:sp>
        <p:nvSpPr>
          <p:cNvPr id="9" name="テキスト ボックス 8">
            <a:extLst>
              <a:ext uri="{FF2B5EF4-FFF2-40B4-BE49-F238E27FC236}">
                <a16:creationId xmlns:a16="http://schemas.microsoft.com/office/drawing/2014/main" id="{5B910D3C-5BAA-0FA1-B9AD-96B3C0699841}"/>
              </a:ext>
            </a:extLst>
          </p:cNvPr>
          <p:cNvSpPr txBox="1"/>
          <p:nvPr/>
        </p:nvSpPr>
        <p:spPr>
          <a:xfrm>
            <a:off x="2674975" y="3704752"/>
            <a:ext cx="6303927" cy="369332"/>
          </a:xfrm>
          <a:prstGeom prst="rect">
            <a:avLst/>
          </a:prstGeom>
          <a:noFill/>
        </p:spPr>
        <p:txBody>
          <a:bodyPr wrap="square">
            <a:spAutoFit/>
          </a:bodyPr>
          <a:lstStyle/>
          <a:p>
            <a:endParaRPr lang="ja-JP" altLang="en-US"/>
          </a:p>
        </p:txBody>
      </p:sp>
      <p:graphicFrame>
        <p:nvGraphicFramePr>
          <p:cNvPr id="7" name="表 12">
            <a:extLst>
              <a:ext uri="{FF2B5EF4-FFF2-40B4-BE49-F238E27FC236}">
                <a16:creationId xmlns:a16="http://schemas.microsoft.com/office/drawing/2014/main" id="{E1B18E7A-2A18-B10A-F1FC-65F1D6C33427}"/>
              </a:ext>
            </a:extLst>
          </p:cNvPr>
          <p:cNvGraphicFramePr>
            <a:graphicFrameLocks noGrp="1"/>
          </p:cNvGraphicFramePr>
          <p:nvPr>
            <p:extLst>
              <p:ext uri="{D42A27DB-BD31-4B8C-83A1-F6EECF244321}">
                <p14:modId xmlns:p14="http://schemas.microsoft.com/office/powerpoint/2010/main" val="1230038069"/>
              </p:ext>
            </p:extLst>
          </p:nvPr>
        </p:nvGraphicFramePr>
        <p:xfrm>
          <a:off x="214138" y="4662739"/>
          <a:ext cx="8775590" cy="1879080"/>
        </p:xfrm>
        <a:graphic>
          <a:graphicData uri="http://schemas.openxmlformats.org/drawingml/2006/table">
            <a:tbl>
              <a:tblPr firstRow="1" bandRow="1">
                <a:tableStyleId>{5940675A-B579-460E-94D1-54222C63F5DA}</a:tableStyleId>
              </a:tblPr>
              <a:tblGrid>
                <a:gridCol w="2561719">
                  <a:extLst>
                    <a:ext uri="{9D8B030D-6E8A-4147-A177-3AD203B41FA5}">
                      <a16:colId xmlns:a16="http://schemas.microsoft.com/office/drawing/2014/main" val="20000"/>
                    </a:ext>
                  </a:extLst>
                </a:gridCol>
                <a:gridCol w="3772725">
                  <a:extLst>
                    <a:ext uri="{9D8B030D-6E8A-4147-A177-3AD203B41FA5}">
                      <a16:colId xmlns:a16="http://schemas.microsoft.com/office/drawing/2014/main" val="2909948701"/>
                    </a:ext>
                  </a:extLst>
                </a:gridCol>
                <a:gridCol w="944171">
                  <a:extLst>
                    <a:ext uri="{9D8B030D-6E8A-4147-A177-3AD203B41FA5}">
                      <a16:colId xmlns:a16="http://schemas.microsoft.com/office/drawing/2014/main" val="149445225"/>
                    </a:ext>
                  </a:extLst>
                </a:gridCol>
                <a:gridCol w="1496975">
                  <a:extLst>
                    <a:ext uri="{9D8B030D-6E8A-4147-A177-3AD203B41FA5}">
                      <a16:colId xmlns:a16="http://schemas.microsoft.com/office/drawing/2014/main" val="20001"/>
                    </a:ext>
                  </a:extLst>
                </a:gridCol>
              </a:tblGrid>
              <a:tr h="252000">
                <a:tc>
                  <a:txBody>
                    <a:bodyPr/>
                    <a:lstStyle/>
                    <a:p>
                      <a:pPr algn="ctr"/>
                      <a:r>
                        <a:rPr kumimoji="1" lang="ja-JP" altLang="en-US" sz="1100" strike="noStrike">
                          <a:solidFill>
                            <a:schemeClr val="tx1"/>
                          </a:solidFill>
                          <a:latin typeface="Meiryo UI" panose="020B0604030504040204" pitchFamily="50" charset="-128"/>
                          <a:ea typeface="Meiryo UI" panose="020B0604030504040204" pitchFamily="50" charset="-128"/>
                        </a:rPr>
                        <a:t>取組事業</a:t>
                      </a:r>
                      <a:r>
                        <a:rPr kumimoji="1" lang="ja-JP" altLang="en-US" sz="1100">
                          <a:solidFill>
                            <a:schemeClr val="tx1"/>
                          </a:solidFill>
                          <a:latin typeface="Meiryo UI" panose="020B0604030504040204" pitchFamily="50" charset="-128"/>
                          <a:ea typeface="Meiryo UI" panose="020B0604030504040204" pitchFamily="50" charset="-128"/>
                        </a:rPr>
                        <a:t>の名称</a:t>
                      </a:r>
                    </a:p>
                  </a:txBody>
                  <a:tcPr anchor="ctr">
                    <a:solidFill>
                      <a:schemeClr val="bg1">
                        <a:lumMod val="85000"/>
                      </a:schemeClr>
                    </a:solidFill>
                  </a:tcPr>
                </a:tc>
                <a:tc>
                  <a:txBody>
                    <a:bodyPr/>
                    <a:lstStyle/>
                    <a:p>
                      <a:pPr algn="ctr"/>
                      <a:r>
                        <a:rPr kumimoji="1" lang="ja-JP" altLang="en-US" sz="1100" strike="noStrike">
                          <a:solidFill>
                            <a:schemeClr val="tx1"/>
                          </a:solidFill>
                          <a:latin typeface="Meiryo UI" panose="020B0604030504040204" pitchFamily="50" charset="-128"/>
                          <a:ea typeface="Meiryo UI" panose="020B0604030504040204" pitchFamily="50" charset="-128"/>
                        </a:rPr>
                        <a:t>取組概要</a:t>
                      </a:r>
                    </a:p>
                  </a:txBody>
                  <a:tcPr anchor="ctr">
                    <a:solidFill>
                      <a:schemeClr val="bg1">
                        <a:lumMod val="85000"/>
                      </a:schemeClr>
                    </a:solidFill>
                  </a:tcPr>
                </a:tc>
                <a:tc>
                  <a:txBody>
                    <a:bodyPr/>
                    <a:lstStyle/>
                    <a:p>
                      <a:pPr algn="ctr"/>
                      <a:r>
                        <a:rPr kumimoji="1" lang="ja-JP" altLang="en-US" sz="1100">
                          <a:solidFill>
                            <a:schemeClr val="tx1"/>
                          </a:solidFill>
                          <a:latin typeface="Meiryo UI" panose="020B0604030504040204" pitchFamily="50" charset="-128"/>
                          <a:ea typeface="Meiryo UI" panose="020B0604030504040204" pitchFamily="50" charset="-128"/>
                        </a:rPr>
                        <a:t>実施主体</a:t>
                      </a:r>
                    </a:p>
                  </a:txBody>
                  <a:tcPr anchor="ctr">
                    <a:solidFill>
                      <a:schemeClr val="bg1">
                        <a:lumMod val="85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取組期間（年度）</a:t>
                      </a:r>
                    </a:p>
                  </a:txBody>
                  <a:tcPr anchor="ctr">
                    <a:solidFill>
                      <a:schemeClr val="bg1">
                        <a:lumMod val="85000"/>
                      </a:schemeClr>
                    </a:solidFill>
                  </a:tcPr>
                </a:tc>
                <a:extLst>
                  <a:ext uri="{0D108BD9-81ED-4DB2-BD59-A6C34878D82A}">
                    <a16:rowId xmlns:a16="http://schemas.microsoft.com/office/drawing/2014/main" val="10000"/>
                  </a:ext>
                </a:extLst>
              </a:tr>
              <a:tr h="540000">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lnTlToBr w="12700" cap="flat" cmpd="sng" algn="ctr">
                      <a:noFill/>
                      <a:prstDash val="solid"/>
                      <a:round/>
                      <a:headEnd type="none" w="med" len="med"/>
                      <a:tailEnd type="none" w="med" len="med"/>
                    </a:lnTlToBr>
                  </a:tcPr>
                </a:tc>
                <a:tc>
                  <a:txBody>
                    <a:bodyPr/>
                    <a:lstStyle/>
                    <a:p>
                      <a:pPr algn="l"/>
                      <a:endParaRPr kumimoji="1" lang="ja-JP" altLang="en-US" sz="1100">
                        <a:solidFill>
                          <a:schemeClr val="tx1"/>
                        </a:solidFill>
                        <a:latin typeface="Meiryo UI" panose="020B0604030504040204" pitchFamily="50" charset="-128"/>
                        <a:ea typeface="Meiryo UI" panose="020B0604030504040204" pitchFamily="50" charset="-128"/>
                      </a:endParaRPr>
                    </a:p>
                  </a:txBody>
                  <a:tcPr>
                    <a:lnTlToBr w="12700" cap="flat" cmpd="sng" algn="ctr">
                      <a:noFill/>
                      <a:prstDash val="solid"/>
                      <a:round/>
                      <a:headEnd type="none" w="med" len="med"/>
                      <a:tailEnd type="none" w="med" len="med"/>
                    </a:lnTlToBr>
                  </a:tcPr>
                </a:tc>
                <a:extLst>
                  <a:ext uri="{0D108BD9-81ED-4DB2-BD59-A6C34878D82A}">
                    <a16:rowId xmlns:a16="http://schemas.microsoft.com/office/drawing/2014/main" val="4162083415"/>
                  </a:ext>
                </a:extLst>
              </a:tr>
              <a:tr h="540000">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lnTlToBr w="12700" cap="flat" cmpd="sng" algn="ctr">
                      <a:noFill/>
                      <a:prstDash val="solid"/>
                      <a:round/>
                      <a:headEnd type="none" w="med" len="med"/>
                      <a:tailEnd type="none" w="med" len="med"/>
                    </a:lnTlToBr>
                  </a:tcPr>
                </a:tc>
                <a:tc>
                  <a:txBody>
                    <a:bodyPr/>
                    <a:lstStyle/>
                    <a:p>
                      <a:pPr algn="l"/>
                      <a:endParaRPr kumimoji="1" lang="ja-JP" altLang="en-US" sz="1100">
                        <a:solidFill>
                          <a:schemeClr val="tx1"/>
                        </a:solidFill>
                        <a:latin typeface="Meiryo UI" panose="020B0604030504040204" pitchFamily="50" charset="-128"/>
                        <a:ea typeface="Meiryo UI" panose="020B0604030504040204" pitchFamily="50" charset="-128"/>
                      </a:endParaRPr>
                    </a:p>
                  </a:txBody>
                  <a:tcPr>
                    <a:lnTlToBr w="12700" cap="flat" cmpd="sng" algn="ctr">
                      <a:noFill/>
                      <a:prstDash val="solid"/>
                      <a:round/>
                      <a:headEnd type="none" w="med" len="med"/>
                      <a:tailEnd type="none" w="med" len="med"/>
                    </a:lnTlToBr>
                  </a:tcPr>
                </a:tc>
                <a:extLst>
                  <a:ext uri="{0D108BD9-81ED-4DB2-BD59-A6C34878D82A}">
                    <a16:rowId xmlns:a16="http://schemas.microsoft.com/office/drawing/2014/main" val="2038858765"/>
                  </a:ext>
                </a:extLst>
              </a:tr>
              <a:tr h="540000">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tc>
                <a:tc>
                  <a:txBody>
                    <a:bodyPr/>
                    <a:lstStyle/>
                    <a:p>
                      <a:endParaRPr kumimoji="1" lang="ja-JP" altLang="en-US" sz="1100">
                        <a:solidFill>
                          <a:schemeClr val="tx1"/>
                        </a:solidFill>
                        <a:latin typeface="Meiryo UI" panose="020B0604030504040204" pitchFamily="50" charset="-128"/>
                        <a:ea typeface="Meiryo UI" panose="020B0604030504040204" pitchFamily="50" charset="-128"/>
                      </a:endParaRPr>
                    </a:p>
                  </a:txBody>
                  <a:tcPr>
                    <a:lnTlToBr w="12700" cap="flat" cmpd="sng" algn="ctr">
                      <a:noFill/>
                      <a:prstDash val="solid"/>
                      <a:round/>
                      <a:headEnd type="none" w="med" len="med"/>
                      <a:tailEnd type="none" w="med" len="med"/>
                    </a:lnTlToBr>
                  </a:tcPr>
                </a:tc>
                <a:tc>
                  <a:txBody>
                    <a:bodyPr/>
                    <a:lstStyle/>
                    <a:p>
                      <a:pPr algn="l"/>
                      <a:endParaRPr kumimoji="1" lang="ja-JP" altLang="en-US" sz="1100">
                        <a:solidFill>
                          <a:schemeClr val="tx1"/>
                        </a:solidFill>
                        <a:latin typeface="Meiryo UI" panose="020B0604030504040204" pitchFamily="50" charset="-128"/>
                        <a:ea typeface="Meiryo UI" panose="020B0604030504040204" pitchFamily="50" charset="-128"/>
                      </a:endParaRPr>
                    </a:p>
                  </a:txBody>
                  <a:tcPr>
                    <a:lnTlToBr w="12700" cap="flat" cmpd="sng" algn="ctr">
                      <a:noFill/>
                      <a:prstDash val="solid"/>
                      <a:round/>
                      <a:headEnd type="none" w="med" len="med"/>
                      <a:tailEnd type="none" w="med" len="med"/>
                    </a:lnTlToBr>
                  </a:tcPr>
                </a:tc>
                <a:extLst>
                  <a:ext uri="{0D108BD9-81ED-4DB2-BD59-A6C34878D82A}">
                    <a16:rowId xmlns:a16="http://schemas.microsoft.com/office/drawing/2014/main" val="1291931935"/>
                  </a:ext>
                </a:extLst>
              </a:tr>
            </a:tbl>
          </a:graphicData>
        </a:graphic>
      </p:graphicFrame>
      <p:sp>
        <p:nvSpPr>
          <p:cNvPr id="16" name="テキスト ボックス 15">
            <a:extLst>
              <a:ext uri="{FF2B5EF4-FFF2-40B4-BE49-F238E27FC236}">
                <a16:creationId xmlns:a16="http://schemas.microsoft.com/office/drawing/2014/main" id="{0B73CDDC-8A3C-459D-B3C1-A791813F2C8F}"/>
              </a:ext>
            </a:extLst>
          </p:cNvPr>
          <p:cNvSpPr txBox="1"/>
          <p:nvPr/>
        </p:nvSpPr>
        <p:spPr>
          <a:xfrm>
            <a:off x="132035" y="3960321"/>
            <a:ext cx="8939796" cy="677108"/>
          </a:xfrm>
          <a:prstGeom prst="rect">
            <a:avLst/>
          </a:prstGeom>
          <a:noFill/>
        </p:spPr>
        <p:txBody>
          <a:bodyPr wrap="square" rtlCol="0">
            <a:spAutoFit/>
          </a:bodyPr>
          <a:lstStyle/>
          <a:p>
            <a:pPr marR="0" lvl="0" algn="l" defTabSz="457200" rtl="0" eaLnBrk="1" fontAlgn="auto" latinLnBrk="0" hangingPunct="1">
              <a:lnSpc>
                <a:spcPct val="100000"/>
              </a:lnSpc>
              <a:spcBef>
                <a:spcPts val="0"/>
              </a:spcBef>
              <a:spcAft>
                <a:spcPts val="600"/>
              </a:spcAft>
              <a:buClrTx/>
              <a:buSzTx/>
              <a:tabLst/>
              <a:defRPr/>
            </a:pP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公募要領に記載の「</a:t>
            </a:r>
            <a:r>
              <a:rPr kumimoji="1" lang="en-US" altLang="ja-JP"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3</a:t>
            </a:r>
            <a:r>
              <a:rPr kumimoji="1" lang="ja-JP" altLang="en-US"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．採択にあたっての評価基準評価基準」［</a:t>
            </a:r>
            <a:r>
              <a:rPr kumimoji="1" lang="en-US" altLang="ja-JP"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5</a:t>
            </a:r>
            <a:r>
              <a:rPr kumimoji="1" lang="ja-JP" altLang="en-US"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］効率・効果</a:t>
            </a:r>
            <a:r>
              <a:rPr kumimoji="1" lang="en-US" altLang="ja-JP"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1</a:t>
            </a:r>
            <a:r>
              <a:rPr kumimoji="1" lang="ja-JP" altLang="en-US"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ポツ目、</a:t>
            </a:r>
            <a:r>
              <a:rPr kumimoji="1" lang="en-US" altLang="ja-JP"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3</a:t>
            </a:r>
            <a:r>
              <a:rPr kumimoji="1" lang="ja-JP" altLang="en-US" sz="1100" b="0" i="0" u="non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ポツ目に記載の通り、実行計画に定める区域内において、スマートサービスのさらなる効果発現に向けた取組を記入すること。</a:t>
            </a:r>
            <a:endParaRPr lang="en-US" altLang="ja-JP" sz="1100">
              <a:solidFill>
                <a:srgbClr val="FF0000"/>
              </a:solidFill>
              <a:latin typeface="Meiryo UI" panose="020B0604030504040204" pitchFamily="50" charset="-128"/>
              <a:ea typeface="Meiryo UI" panose="020B0604030504040204" pitchFamily="50" charset="-128"/>
            </a:endParaRPr>
          </a:p>
          <a:p>
            <a:pPr marR="0" lvl="0" algn="l" defTabSz="457200" rtl="0" eaLnBrk="1" fontAlgn="auto" latinLnBrk="0" hangingPunct="1">
              <a:lnSpc>
                <a:spcPct val="100000"/>
              </a:lnSpc>
              <a:spcBef>
                <a:spcPts val="0"/>
              </a:spcBef>
              <a:spcAft>
                <a:spcPts val="600"/>
              </a:spcAft>
              <a:buClrTx/>
              <a:buSzTx/>
              <a:tabLst/>
              <a:defRPr/>
            </a:pPr>
            <a:r>
              <a:rPr lang="en-US" altLang="ja-JP" sz="1100">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該当する取組事</a:t>
            </a:r>
            <a:r>
              <a:rPr lang="ja-JP" altLang="en-US" sz="1100" strike="sngStrike">
                <a:solidFill>
                  <a:srgbClr val="FF0000"/>
                </a:solidFill>
                <a:latin typeface="Meiryo UI" panose="020B0604030504040204" pitchFamily="50" charset="-128"/>
                <a:ea typeface="Meiryo UI" panose="020B0604030504040204" pitchFamily="50" charset="-128"/>
              </a:rPr>
              <a:t>業</a:t>
            </a:r>
            <a:r>
              <a:rPr lang="ja-JP" altLang="en-US" sz="1100">
                <a:solidFill>
                  <a:srgbClr val="FF0000"/>
                </a:solidFill>
                <a:latin typeface="Meiryo UI" panose="020B0604030504040204" pitchFamily="50" charset="-128"/>
                <a:ea typeface="Meiryo UI" panose="020B0604030504040204" pitchFamily="50" charset="-128"/>
              </a:rPr>
              <a:t>がない場合は記入不要</a:t>
            </a:r>
            <a:endParaRPr lang="en-US" altLang="ja-JP" sz="1100">
              <a:solidFill>
                <a:srgbClr val="FF0000"/>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25BFF341-2432-781A-C94F-58B74D65C05B}"/>
              </a:ext>
            </a:extLst>
          </p:cNvPr>
          <p:cNvSpPr/>
          <p:nvPr/>
        </p:nvSpPr>
        <p:spPr>
          <a:xfrm>
            <a:off x="62486" y="646701"/>
            <a:ext cx="6957514"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応募事業</a:t>
            </a:r>
          </a:p>
        </p:txBody>
      </p:sp>
      <p:sp>
        <p:nvSpPr>
          <p:cNvPr id="4" name="テキスト ボックス 15">
            <a:extLst>
              <a:ext uri="{FF2B5EF4-FFF2-40B4-BE49-F238E27FC236}">
                <a16:creationId xmlns:a16="http://schemas.microsoft.com/office/drawing/2014/main" id="{11CA0C07-4B42-975C-4D81-E1D62BB5AF50}"/>
              </a:ext>
            </a:extLst>
          </p:cNvPr>
          <p:cNvSpPr txBox="1"/>
          <p:nvPr/>
        </p:nvSpPr>
        <p:spPr>
          <a:xfrm>
            <a:off x="57870" y="1856906"/>
            <a:ext cx="2617105"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100" b="1">
                <a:solidFill>
                  <a:srgbClr val="FF0000"/>
                </a:solidFill>
                <a:latin typeface="Meiryo UI" panose="020B0604030504040204" pitchFamily="50" charset="-128"/>
                <a:ea typeface="Meiryo UI" panose="020B0604030504040204" pitchFamily="50" charset="-128"/>
              </a:rPr>
              <a:t>⇒</a:t>
            </a:r>
            <a:r>
              <a:rPr lang="ja-JP" altLang="en-US" sz="1100">
                <a:solidFill>
                  <a:srgbClr val="FF0000"/>
                </a:solidFill>
                <a:latin typeface="Meiryo UI" panose="020B0604030504040204" pitchFamily="50" charset="-128"/>
                <a:ea typeface="Meiryo UI" panose="020B0604030504040204" pitchFamily="50" charset="-128"/>
              </a:rPr>
              <a:t>該当する事業に○をつけること。</a:t>
            </a:r>
          </a:p>
        </p:txBody>
      </p:sp>
      <p:sp>
        <p:nvSpPr>
          <p:cNvPr id="6" name="正方形/長方形 5">
            <a:extLst>
              <a:ext uri="{FF2B5EF4-FFF2-40B4-BE49-F238E27FC236}">
                <a16:creationId xmlns:a16="http://schemas.microsoft.com/office/drawing/2014/main" id="{D9F41701-6D44-FFD1-A335-878C9DC78EA2}"/>
              </a:ext>
            </a:extLst>
          </p:cNvPr>
          <p:cNvSpPr/>
          <p:nvPr/>
        </p:nvSpPr>
        <p:spPr>
          <a:xfrm>
            <a:off x="62486" y="1617566"/>
            <a:ext cx="6957514"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関連事業応募・採択状況</a:t>
            </a:r>
          </a:p>
        </p:txBody>
      </p:sp>
      <p:sp>
        <p:nvSpPr>
          <p:cNvPr id="17" name="正方形/長方形 16">
            <a:extLst>
              <a:ext uri="{FF2B5EF4-FFF2-40B4-BE49-F238E27FC236}">
                <a16:creationId xmlns:a16="http://schemas.microsoft.com/office/drawing/2014/main" id="{86CD1BE8-F9CB-6FB0-1308-1408311EC8AA}"/>
              </a:ext>
            </a:extLst>
          </p:cNvPr>
          <p:cNvSpPr/>
          <p:nvPr/>
        </p:nvSpPr>
        <p:spPr>
          <a:xfrm>
            <a:off x="62486" y="3622276"/>
            <a:ext cx="6957514"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実行計画に定める区域内において、スマートサービスのさらなる効果発現のための取組</a:t>
            </a:r>
          </a:p>
        </p:txBody>
      </p:sp>
    </p:spTree>
    <p:extLst>
      <p:ext uri="{BB962C8B-B14F-4D97-AF65-F5344CB8AC3E}">
        <p14:creationId xmlns:p14="http://schemas.microsoft.com/office/powerpoint/2010/main" val="2818620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spcBef>
                <a:spcPct val="0"/>
              </a:spcBef>
              <a:buNone/>
              <a:defRPr/>
            </a:pPr>
            <a:r>
              <a:rPr lang="ja-JP" altLang="en-US" sz="1800" b="1">
                <a:solidFill>
                  <a:srgbClr val="FFFFFF"/>
                </a:solidFill>
                <a:latin typeface="BIZ UDPゴシック" panose="020B0400000000000000" pitchFamily="50" charset="-128"/>
                <a:ea typeface="BIZ UDPゴシック" panose="020B0400000000000000" pitchFamily="50" charset="-128"/>
              </a:rPr>
              <a:t>３．スマートシティ実装化支援事業への適合性</a:t>
            </a:r>
          </a:p>
        </p:txBody>
      </p:sp>
      <p:sp>
        <p:nvSpPr>
          <p:cNvPr id="5" name="テキスト ボックス 1">
            <a:extLst>
              <a:ext uri="{FF2B5EF4-FFF2-40B4-BE49-F238E27FC236}">
                <a16:creationId xmlns:a16="http://schemas.microsoft.com/office/drawing/2014/main" id="{141680D2-5FC2-239F-EB9B-21BC1CAE15A3}"/>
              </a:ext>
            </a:extLst>
          </p:cNvPr>
          <p:cNvSpPr txBox="1"/>
          <p:nvPr/>
        </p:nvSpPr>
        <p:spPr>
          <a:xfrm>
            <a:off x="57870" y="670548"/>
            <a:ext cx="2584530" cy="261610"/>
          </a:xfrm>
          <a:prstGeom prst="rect">
            <a:avLst/>
          </a:prstGeom>
          <a:noFill/>
        </p:spPr>
        <p:txBody>
          <a:bodyPr wrap="square" rtlCol="0">
            <a:spAutoFit/>
          </a:bodyPr>
          <a:lstStyle/>
          <a:p>
            <a:pPr>
              <a:defRPr/>
            </a:pPr>
            <a:r>
              <a:rPr lang="ja-JP" altLang="en-US" sz="1100">
                <a:solidFill>
                  <a:srgbClr val="FF0000"/>
                </a:solidFill>
                <a:latin typeface="Meiryo UI" panose="020B0604030504040204" pitchFamily="50" charset="-128"/>
                <a:ea typeface="Meiryo UI" panose="020B0604030504040204" pitchFamily="50" charset="-128"/>
              </a:rPr>
              <a:t>⇒該当する項目に〇をつけること。</a:t>
            </a:r>
          </a:p>
        </p:txBody>
      </p:sp>
      <p:graphicFrame>
        <p:nvGraphicFramePr>
          <p:cNvPr id="6" name="表 12">
            <a:extLst>
              <a:ext uri="{FF2B5EF4-FFF2-40B4-BE49-F238E27FC236}">
                <a16:creationId xmlns:a16="http://schemas.microsoft.com/office/drawing/2014/main" id="{0785A93F-4C61-5D28-F409-992BC19F2D66}"/>
              </a:ext>
            </a:extLst>
          </p:cNvPr>
          <p:cNvGraphicFramePr>
            <a:graphicFrameLocks noGrp="1"/>
          </p:cNvGraphicFramePr>
          <p:nvPr>
            <p:extLst>
              <p:ext uri="{D42A27DB-BD31-4B8C-83A1-F6EECF244321}">
                <p14:modId xmlns:p14="http://schemas.microsoft.com/office/powerpoint/2010/main" val="2364952681"/>
              </p:ext>
            </p:extLst>
          </p:nvPr>
        </p:nvGraphicFramePr>
        <p:xfrm>
          <a:off x="203312" y="1010344"/>
          <a:ext cx="8775590" cy="2563708"/>
        </p:xfrm>
        <a:graphic>
          <a:graphicData uri="http://schemas.openxmlformats.org/drawingml/2006/table">
            <a:tbl>
              <a:tblPr firstRow="1" bandRow="1">
                <a:tableStyleId>{5940675A-B579-460E-94D1-54222C63F5DA}</a:tableStyleId>
              </a:tblPr>
              <a:tblGrid>
                <a:gridCol w="7095846">
                  <a:extLst>
                    <a:ext uri="{9D8B030D-6E8A-4147-A177-3AD203B41FA5}">
                      <a16:colId xmlns:a16="http://schemas.microsoft.com/office/drawing/2014/main" val="20000"/>
                    </a:ext>
                  </a:extLst>
                </a:gridCol>
                <a:gridCol w="1679744">
                  <a:extLst>
                    <a:ext uri="{9D8B030D-6E8A-4147-A177-3AD203B41FA5}">
                      <a16:colId xmlns:a16="http://schemas.microsoft.com/office/drawing/2014/main" val="20001"/>
                    </a:ext>
                  </a:extLst>
                </a:gridCol>
              </a:tblGrid>
              <a:tr h="412327">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適合性のポイント</a:t>
                      </a:r>
                    </a:p>
                  </a:txBody>
                  <a:tcPr anchor="ctr">
                    <a:solidFill>
                      <a:schemeClr val="bg1">
                        <a:lumMod val="85000"/>
                      </a:schemeClr>
                    </a:solidFill>
                  </a:tcPr>
                </a:tc>
                <a:tc>
                  <a:txBody>
                    <a:bodyPr/>
                    <a:lstStyle/>
                    <a:p>
                      <a:pPr algn="ctr"/>
                      <a:r>
                        <a:rPr kumimoji="1" lang="ja-JP" altLang="en-US" sz="1200">
                          <a:latin typeface="Meiryo UI" panose="020B0604030504040204" pitchFamily="50" charset="-128"/>
                          <a:ea typeface="Meiryo UI" panose="020B0604030504040204" pitchFamily="50" charset="-128"/>
                        </a:rPr>
                        <a:t>回答欄</a:t>
                      </a:r>
                      <a:endParaRPr kumimoji="1" lang="en-US" altLang="ja-JP" sz="1200">
                        <a:latin typeface="Meiryo UI" panose="020B0604030504040204" pitchFamily="50" charset="-128"/>
                        <a:ea typeface="Meiryo UI" panose="020B0604030504040204" pitchFamily="50" charset="-128"/>
                      </a:endParaRPr>
                    </a:p>
                    <a:p>
                      <a:pPr algn="ct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該当する項目に○</a:t>
                      </a:r>
                    </a:p>
                  </a:txBody>
                  <a:tcPr anchor="ctr">
                    <a:solidFill>
                      <a:schemeClr val="bg1">
                        <a:lumMod val="85000"/>
                      </a:schemeClr>
                    </a:solidFill>
                  </a:tcPr>
                </a:tc>
                <a:extLst>
                  <a:ext uri="{0D108BD9-81ED-4DB2-BD59-A6C34878D82A}">
                    <a16:rowId xmlns:a16="http://schemas.microsoft.com/office/drawing/2014/main" val="10000"/>
                  </a:ext>
                </a:extLst>
              </a:tr>
              <a:tr h="412327">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①新規性、先進性があり、かつ、将来の横展開・本格普及にふさわしい案件</a:t>
                      </a:r>
                    </a:p>
                  </a:txBody>
                  <a:tcPr anchor="ct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2"/>
                  </a:ext>
                </a:extLst>
              </a:tr>
              <a:tr h="412327">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②効果的な施策間連携がされている、又は連携予定の案件</a:t>
                      </a:r>
                    </a:p>
                  </a:txBody>
                  <a:tcPr anchor="ct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3"/>
                  </a:ext>
                </a:extLst>
              </a:tr>
              <a:tr h="412327">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③効果的な地域間連携がされている、又は連携予定の案件</a:t>
                      </a:r>
                    </a:p>
                  </a:txBody>
                  <a:tcPr anchor="ct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63819935"/>
                  </a:ext>
                </a:extLst>
              </a:tr>
              <a:tr h="412327">
                <a:tc>
                  <a:txBody>
                    <a:bodyPr/>
                    <a:lstStyle/>
                    <a:p>
                      <a:r>
                        <a:rPr kumimoji="1" lang="ja-JP" altLang="en-US" sz="1200">
                          <a:solidFill>
                            <a:schemeClr val="tx1"/>
                          </a:solidFill>
                          <a:latin typeface="Meiryo UI" panose="020B0604030504040204" pitchFamily="50" charset="-128"/>
                          <a:ea typeface="Meiryo UI" panose="020B0604030504040204" pitchFamily="50" charset="-128"/>
                        </a:rPr>
                        <a:t>④データ連携基盤（都市</a:t>
                      </a:r>
                      <a:r>
                        <a:rPr kumimoji="1" lang="en-US" altLang="ja-JP" sz="1200">
                          <a:solidFill>
                            <a:schemeClr val="tx1"/>
                          </a:solidFill>
                          <a:latin typeface="Meiryo UI" panose="020B0604030504040204" pitchFamily="50" charset="-128"/>
                          <a:ea typeface="Meiryo UI" panose="020B0604030504040204" pitchFamily="50" charset="-128"/>
                        </a:rPr>
                        <a:t>OS</a:t>
                      </a:r>
                      <a:r>
                        <a:rPr kumimoji="1" lang="ja-JP" altLang="en-US" sz="1200">
                          <a:solidFill>
                            <a:schemeClr val="tx1"/>
                          </a:solidFill>
                          <a:latin typeface="Meiryo UI" panose="020B0604030504040204" pitchFamily="50" charset="-128"/>
                          <a:ea typeface="Meiryo UI" panose="020B0604030504040204" pitchFamily="50" charset="-128"/>
                        </a:rPr>
                        <a:t>等）を構築している案件、又は構築予定の案件</a:t>
                      </a:r>
                    </a:p>
                  </a:txBody>
                  <a:tcPr anchor="ct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4"/>
                  </a:ext>
                </a:extLst>
              </a:tr>
              <a:tr h="412327">
                <a:tc>
                  <a:txBody>
                    <a:bodyPr/>
                    <a:lstStyle/>
                    <a:p>
                      <a:r>
                        <a:rPr kumimoji="1" lang="ja-JP" altLang="en-US" sz="1200">
                          <a:solidFill>
                            <a:schemeClr val="tx1"/>
                          </a:solidFill>
                          <a:latin typeface="Meiryo UI"/>
                          <a:ea typeface="Meiryo UI"/>
                        </a:rPr>
                        <a:t>⑤作成する</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を公開又は公開予定の案件（応募者が</a:t>
                      </a:r>
                      <a:r>
                        <a:rPr kumimoji="1" lang="en-US" altLang="ja-JP" sz="1200">
                          <a:solidFill>
                            <a:schemeClr val="tx1"/>
                          </a:solidFill>
                          <a:latin typeface="Meiryo UI"/>
                          <a:ea typeface="Meiryo UI"/>
                        </a:rPr>
                        <a:t>HP</a:t>
                      </a:r>
                      <a:r>
                        <a:rPr kumimoji="1" lang="ja-JP" altLang="en-US" sz="1200">
                          <a:solidFill>
                            <a:schemeClr val="tx1"/>
                          </a:solidFill>
                          <a:latin typeface="Meiryo UI"/>
                          <a:ea typeface="Meiryo UI"/>
                        </a:rPr>
                        <a:t>に</a:t>
                      </a:r>
                      <a:r>
                        <a:rPr kumimoji="1" lang="en-US" altLang="ja-JP" sz="1200">
                          <a:solidFill>
                            <a:schemeClr val="tx1"/>
                          </a:solidFill>
                          <a:latin typeface="Meiryo UI"/>
                          <a:ea typeface="Meiryo UI"/>
                        </a:rPr>
                        <a:t>API</a:t>
                      </a:r>
                      <a:r>
                        <a:rPr kumimoji="1" lang="ja-JP" altLang="en-US" sz="1200">
                          <a:solidFill>
                            <a:schemeClr val="tx1"/>
                          </a:solidFill>
                          <a:latin typeface="Meiryo UI"/>
                          <a:ea typeface="Meiryo UI"/>
                        </a:rPr>
                        <a:t>を公開するとともに、スマートシティ官民連携プラットフォームサイト上にその</a:t>
                      </a:r>
                      <a:r>
                        <a:rPr kumimoji="1" lang="en-US" altLang="ja-JP" sz="1200">
                          <a:solidFill>
                            <a:schemeClr val="tx1"/>
                          </a:solidFill>
                          <a:latin typeface="Meiryo UI"/>
                          <a:ea typeface="Meiryo UI"/>
                        </a:rPr>
                        <a:t>URL</a:t>
                      </a:r>
                      <a:r>
                        <a:rPr kumimoji="1" lang="ja-JP" altLang="en-US" sz="1200">
                          <a:solidFill>
                            <a:schemeClr val="tx1"/>
                          </a:solidFill>
                          <a:latin typeface="Meiryo UI"/>
                          <a:ea typeface="Meiryo UI"/>
                        </a:rPr>
                        <a:t>を公開すること）</a:t>
                      </a:r>
                    </a:p>
                  </a:txBody>
                  <a:tcPr anchor="ctr"/>
                </a:tc>
                <a:tc>
                  <a:txBody>
                    <a:bodyPr/>
                    <a:lstStyle/>
                    <a:p>
                      <a:pPr algn="ctr"/>
                      <a:endParaRPr kumimoji="1" lang="ja-JP" altLang="en-US" sz="120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006"/>
                  </a:ext>
                </a:extLst>
              </a:tr>
            </a:tbl>
          </a:graphicData>
        </a:graphic>
      </p:graphicFrame>
      <p:graphicFrame>
        <p:nvGraphicFramePr>
          <p:cNvPr id="2" name="表 1">
            <a:extLst>
              <a:ext uri="{FF2B5EF4-FFF2-40B4-BE49-F238E27FC236}">
                <a16:creationId xmlns:a16="http://schemas.microsoft.com/office/drawing/2014/main" id="{5BE59DD2-810B-A2F2-9B8F-58FCD3613432}"/>
              </a:ext>
            </a:extLst>
          </p:cNvPr>
          <p:cNvGraphicFramePr>
            <a:graphicFrameLocks noGrp="1"/>
          </p:cNvGraphicFramePr>
          <p:nvPr>
            <p:extLst>
              <p:ext uri="{D42A27DB-BD31-4B8C-83A1-F6EECF244321}">
                <p14:modId xmlns:p14="http://schemas.microsoft.com/office/powerpoint/2010/main" val="2708299120"/>
              </p:ext>
            </p:extLst>
          </p:nvPr>
        </p:nvGraphicFramePr>
        <p:xfrm>
          <a:off x="203311" y="3739058"/>
          <a:ext cx="8775590" cy="2855706"/>
        </p:xfrm>
        <a:graphic>
          <a:graphicData uri="http://schemas.openxmlformats.org/drawingml/2006/table">
            <a:tbl>
              <a:tblPr firstRow="1" bandRow="1">
                <a:tableStyleId>{5940675A-B579-460E-94D1-54222C63F5DA}</a:tableStyleId>
              </a:tblPr>
              <a:tblGrid>
                <a:gridCol w="8775590">
                  <a:extLst>
                    <a:ext uri="{9D8B030D-6E8A-4147-A177-3AD203B41FA5}">
                      <a16:colId xmlns:a16="http://schemas.microsoft.com/office/drawing/2014/main" val="2884239719"/>
                    </a:ext>
                  </a:extLst>
                </a:gridCol>
              </a:tblGrid>
              <a:tr h="428063">
                <a:tc>
                  <a:txBody>
                    <a:bodyPr/>
                    <a:lstStyle/>
                    <a:p>
                      <a:pPr algn="ctr"/>
                      <a:r>
                        <a:rPr kumimoji="1" lang="ja-JP" altLang="en-US" sz="1200">
                          <a:solidFill>
                            <a:schemeClr val="tx1"/>
                          </a:solidFill>
                          <a:latin typeface="Meiryo UI" panose="020B0604030504040204" pitchFamily="50" charset="-128"/>
                          <a:ea typeface="Meiryo UI" panose="020B0604030504040204" pitchFamily="50" charset="-128"/>
                        </a:rPr>
                        <a:t>上記回答理由</a:t>
                      </a:r>
                    </a:p>
                  </a:txBody>
                  <a:tcPr anchor="ctr">
                    <a:solidFill>
                      <a:schemeClr val="bg1">
                        <a:lumMod val="85000"/>
                      </a:schemeClr>
                    </a:solidFill>
                  </a:tcPr>
                </a:tc>
                <a:extLst>
                  <a:ext uri="{0D108BD9-81ED-4DB2-BD59-A6C34878D82A}">
                    <a16:rowId xmlns:a16="http://schemas.microsoft.com/office/drawing/2014/main" val="3255000626"/>
                  </a:ext>
                </a:extLst>
              </a:tr>
              <a:tr h="2427643">
                <a:tc>
                  <a:txBody>
                    <a:bodyPr/>
                    <a:lstStyle/>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①（必須）どのような点に新規性、先進性があり、また、横展開や本格普及にふさわしい事業であると考える理由を記載</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②連携する施策（分野）とともに、連携した取組により、例えば早期の目的の達成、コスト削減、職員の効率的な配置が可能となるなどの効果を記載</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③ 市町村を超えた地域間において連携している場合にその内容を記載（受益対象地域が複数市町村にまたがる場合や、他市町村のデータを活用する場合等を想定）</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④都市</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OS</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に該当する場合は、３特徴（相互運用性、データ流通、拡張容易性（ビルディングブロック））を満たしていることを示すこと。また、</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P15</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の「都市</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OS</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」の様式を必ず埋めること。</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76213" marR="0" lvl="0" indent="-176213" algn="l" defTabSz="914400" rtl="0" eaLnBrk="0" fontAlgn="base" latinLnBrk="0" hangingPunct="0">
                        <a:lnSpc>
                          <a:spcPct val="100000"/>
                        </a:lnSpc>
                        <a:spcBef>
                          <a:spcPct val="0"/>
                        </a:spcBef>
                        <a:spcAft>
                          <a:spcPct val="0"/>
                        </a:spcAft>
                        <a:buClrTx/>
                        <a:buSzTx/>
                        <a:buFontTx/>
                        <a:buNone/>
                        <a:tabLst/>
                        <a:defRPr/>
                      </a:pP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⑤既にＡＰＩを公開している場合は、</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API</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を公開していることが確認できるウェブページの</a:t>
                      </a:r>
                      <a:r>
                        <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URL</a:t>
                      </a:r>
                      <a:r>
                        <a:rPr kumimoji="1" lang="ja-JP" altLang="en-US"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を記載、今後予定している場合は、公開時期を併せて記載</a:t>
                      </a:r>
                      <a:endParaRPr kumimoji="1" lang="en-US" altLang="ja-JP" sz="12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endParaRPr kumimoji="1" lang="ja-JP" altLang="en-US" sz="1200" kern="1200">
                        <a:solidFill>
                          <a:schemeClr val="tx1"/>
                        </a:solidFill>
                        <a:latin typeface="Meiryo UI"/>
                        <a:ea typeface="Meiryo UI"/>
                        <a:cs typeface="+mn-cs"/>
                      </a:endParaRPr>
                    </a:p>
                  </a:txBody>
                  <a:tcPr/>
                </a:tc>
                <a:extLst>
                  <a:ext uri="{0D108BD9-81ED-4DB2-BD59-A6C34878D82A}">
                    <a16:rowId xmlns:a16="http://schemas.microsoft.com/office/drawing/2014/main" val="513652236"/>
                  </a:ext>
                </a:extLst>
              </a:tr>
            </a:tbl>
          </a:graphicData>
        </a:graphic>
      </p:graphicFrame>
    </p:spTree>
    <p:extLst>
      <p:ext uri="{BB962C8B-B14F-4D97-AF65-F5344CB8AC3E}">
        <p14:creationId xmlns:p14="http://schemas.microsoft.com/office/powerpoint/2010/main" val="4082997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4</a:t>
            </a:r>
            <a:r>
              <a:rPr lang="ja-JP" altLang="en-US" sz="1800" b="1">
                <a:solidFill>
                  <a:srgbClr val="FFFFFF"/>
                </a:solidFill>
                <a:latin typeface="BIZ UDPゴシック" panose="020B0400000000000000" pitchFamily="50" charset="-128"/>
                <a:ea typeface="BIZ UDPゴシック" panose="020B0400000000000000" pitchFamily="50" charset="-128"/>
              </a:rPr>
              <a:t>．対象地域及び</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スマートシティの概要</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49" name="角丸四角形 79">
            <a:extLst>
              <a:ext uri="{FF2B5EF4-FFF2-40B4-BE49-F238E27FC236}">
                <a16:creationId xmlns:a16="http://schemas.microsoft.com/office/drawing/2014/main" id="{A27CB620-481D-E98A-5734-8C2353A7F4A4}"/>
              </a:ext>
            </a:extLst>
          </p:cNvPr>
          <p:cNvSpPr/>
          <p:nvPr/>
        </p:nvSpPr>
        <p:spPr bwMode="gray">
          <a:xfrm>
            <a:off x="104986" y="933186"/>
            <a:ext cx="468000" cy="163407"/>
          </a:xfrm>
          <a:prstGeom prst="roundRect">
            <a:avLst>
              <a:gd name="adj" fmla="val 50000"/>
            </a:avLst>
          </a:prstGeom>
          <a:noFill/>
          <a:ln w="12700" cap="flat" cmpd="sng" algn="ctr">
            <a:solidFill>
              <a:srgbClr val="D0D0CE">
                <a:lumMod val="50000"/>
              </a:srgbClr>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rPr>
              <a:t>地域名</a:t>
            </a:r>
            <a:endParaRPr kumimoji="0" lang="en-US" altLang="ja-JP"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endParaRPr>
          </a:p>
        </p:txBody>
      </p:sp>
      <p:sp>
        <p:nvSpPr>
          <p:cNvPr id="50" name="角丸四角形 79">
            <a:extLst>
              <a:ext uri="{FF2B5EF4-FFF2-40B4-BE49-F238E27FC236}">
                <a16:creationId xmlns:a16="http://schemas.microsoft.com/office/drawing/2014/main" id="{474AE728-9BB8-7C8B-11EA-12D84C57B217}"/>
              </a:ext>
            </a:extLst>
          </p:cNvPr>
          <p:cNvSpPr/>
          <p:nvPr/>
        </p:nvSpPr>
        <p:spPr bwMode="gray">
          <a:xfrm>
            <a:off x="104986" y="1302184"/>
            <a:ext cx="468000" cy="163407"/>
          </a:xfrm>
          <a:prstGeom prst="roundRect">
            <a:avLst>
              <a:gd name="adj" fmla="val 50000"/>
            </a:avLst>
          </a:prstGeom>
          <a:noFill/>
          <a:ln w="12700" cap="flat" cmpd="sng" algn="ctr">
            <a:solidFill>
              <a:srgbClr val="D0D0CE">
                <a:lumMod val="50000"/>
              </a:srgbClr>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rPr>
              <a:t>面積</a:t>
            </a:r>
            <a:endParaRPr kumimoji="0" lang="en-US" altLang="ja-JP"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endParaRPr>
          </a:p>
        </p:txBody>
      </p:sp>
      <p:sp>
        <p:nvSpPr>
          <p:cNvPr id="53" name="角丸四角形 79">
            <a:extLst>
              <a:ext uri="{FF2B5EF4-FFF2-40B4-BE49-F238E27FC236}">
                <a16:creationId xmlns:a16="http://schemas.microsoft.com/office/drawing/2014/main" id="{913657E7-32DE-D328-313A-DA5FAB9E823B}"/>
              </a:ext>
            </a:extLst>
          </p:cNvPr>
          <p:cNvSpPr/>
          <p:nvPr/>
        </p:nvSpPr>
        <p:spPr bwMode="gray">
          <a:xfrm>
            <a:off x="104986" y="1556133"/>
            <a:ext cx="468000" cy="163407"/>
          </a:xfrm>
          <a:prstGeom prst="roundRect">
            <a:avLst>
              <a:gd name="adj" fmla="val 50000"/>
            </a:avLst>
          </a:prstGeom>
          <a:noFill/>
          <a:ln w="12700" cap="flat" cmpd="sng" algn="ctr">
            <a:solidFill>
              <a:srgbClr val="D0D0CE">
                <a:lumMod val="50000"/>
              </a:srgbClr>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rPr>
              <a:t>人口</a:t>
            </a:r>
            <a:endParaRPr kumimoji="0" lang="en-US" altLang="ja-JP"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endParaRPr>
          </a:p>
        </p:txBody>
      </p:sp>
      <p:sp>
        <p:nvSpPr>
          <p:cNvPr id="57" name="正方形/長方形 56">
            <a:extLst>
              <a:ext uri="{FF2B5EF4-FFF2-40B4-BE49-F238E27FC236}">
                <a16:creationId xmlns:a16="http://schemas.microsoft.com/office/drawing/2014/main" id="{7A39337F-8CB7-C37C-937A-8B10C13F69AB}"/>
              </a:ext>
            </a:extLst>
          </p:cNvPr>
          <p:cNvSpPr/>
          <p:nvPr/>
        </p:nvSpPr>
        <p:spPr bwMode="gray">
          <a:xfrm>
            <a:off x="580394" y="1278349"/>
            <a:ext cx="1526488" cy="211076"/>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100000"/>
              </a:lnSpc>
              <a:spcBef>
                <a:spcPts val="300"/>
              </a:spcBef>
              <a:spcAft>
                <a:spcPct val="0"/>
              </a:spcAft>
              <a:buClr>
                <a:prstClr val="black"/>
              </a:buClr>
              <a:buSzPct val="80000"/>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約 </a:t>
            </a: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XXX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 </a:t>
            </a: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k㎡</a:t>
            </a:r>
          </a:p>
        </p:txBody>
      </p:sp>
      <p:sp>
        <p:nvSpPr>
          <p:cNvPr id="59" name="正方形/長方形 58">
            <a:extLst>
              <a:ext uri="{FF2B5EF4-FFF2-40B4-BE49-F238E27FC236}">
                <a16:creationId xmlns:a16="http://schemas.microsoft.com/office/drawing/2014/main" id="{658A485B-C724-AA3A-58F8-AF4787254C0C}"/>
              </a:ext>
            </a:extLst>
          </p:cNvPr>
          <p:cNvSpPr/>
          <p:nvPr/>
        </p:nvSpPr>
        <p:spPr bwMode="gray">
          <a:xfrm>
            <a:off x="580394" y="1534312"/>
            <a:ext cx="1526488" cy="211076"/>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100000"/>
              </a:lnSpc>
              <a:spcBef>
                <a:spcPts val="300"/>
              </a:spcBef>
              <a:spcAft>
                <a:spcPct val="0"/>
              </a:spcAft>
              <a:buClr>
                <a:prstClr val="black"/>
              </a:buClr>
              <a:buSzPct val="80000"/>
              <a:buFontTx/>
              <a:buNone/>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約 </a:t>
            </a:r>
            <a:r>
              <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XX</a:t>
            </a: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万人</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endParaRPr>
          </a:p>
        </p:txBody>
      </p:sp>
      <p:sp>
        <p:nvSpPr>
          <p:cNvPr id="3584" name="角丸四角形 79">
            <a:extLst>
              <a:ext uri="{FF2B5EF4-FFF2-40B4-BE49-F238E27FC236}">
                <a16:creationId xmlns:a16="http://schemas.microsoft.com/office/drawing/2014/main" id="{B84BE0D9-A5BD-1320-4383-65C38A622CF1}"/>
              </a:ext>
            </a:extLst>
          </p:cNvPr>
          <p:cNvSpPr/>
          <p:nvPr/>
        </p:nvSpPr>
        <p:spPr bwMode="gray">
          <a:xfrm>
            <a:off x="113295" y="1912977"/>
            <a:ext cx="468000" cy="163407"/>
          </a:xfrm>
          <a:prstGeom prst="roundRect">
            <a:avLst>
              <a:gd name="adj" fmla="val 50000"/>
            </a:avLst>
          </a:prstGeom>
          <a:solidFill>
            <a:sysClr val="window" lastClr="FFFFFF"/>
          </a:solidFill>
          <a:ln w="12700" cap="flat" cmpd="sng" algn="ctr">
            <a:solidFill>
              <a:srgbClr val="D0D0CE">
                <a:lumMod val="50000"/>
              </a:srgbClr>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rPr>
              <a:t>位置図</a:t>
            </a:r>
            <a:endParaRPr kumimoji="0" lang="en-US" altLang="ja-JP"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endParaRPr>
          </a:p>
        </p:txBody>
      </p:sp>
      <p:sp>
        <p:nvSpPr>
          <p:cNvPr id="3587" name="角丸四角形 79">
            <a:extLst>
              <a:ext uri="{FF2B5EF4-FFF2-40B4-BE49-F238E27FC236}">
                <a16:creationId xmlns:a16="http://schemas.microsoft.com/office/drawing/2014/main" id="{558B9B4A-8B42-4685-BA12-2E01AD3B6111}"/>
              </a:ext>
            </a:extLst>
          </p:cNvPr>
          <p:cNvSpPr/>
          <p:nvPr/>
        </p:nvSpPr>
        <p:spPr bwMode="gray">
          <a:xfrm>
            <a:off x="2641685" y="987505"/>
            <a:ext cx="1431832" cy="163407"/>
          </a:xfrm>
          <a:prstGeom prst="roundRect">
            <a:avLst>
              <a:gd name="adj" fmla="val 50000"/>
            </a:avLst>
          </a:prstGeom>
          <a:solidFill>
            <a:sysClr val="window" lastClr="FFFFFF"/>
          </a:solidFill>
          <a:ln w="12700" cap="flat" cmpd="sng" algn="ctr">
            <a:solidFill>
              <a:srgbClr val="D0D0CE">
                <a:lumMod val="50000"/>
              </a:srgbClr>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rPr>
              <a:t>都市のビジョン</a:t>
            </a:r>
            <a:endParaRPr kumimoji="0" lang="en-US" altLang="ja-JP"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endParaRPr>
          </a:p>
        </p:txBody>
      </p:sp>
      <p:sp>
        <p:nvSpPr>
          <p:cNvPr id="3589" name="正方形/長方形 3588">
            <a:extLst>
              <a:ext uri="{FF2B5EF4-FFF2-40B4-BE49-F238E27FC236}">
                <a16:creationId xmlns:a16="http://schemas.microsoft.com/office/drawing/2014/main" id="{0B2FD026-684D-75B3-33E6-C816BF7A1C34}"/>
              </a:ext>
            </a:extLst>
          </p:cNvPr>
          <p:cNvSpPr/>
          <p:nvPr/>
        </p:nvSpPr>
        <p:spPr bwMode="gray">
          <a:xfrm>
            <a:off x="127769" y="4245683"/>
            <a:ext cx="2065667" cy="845698"/>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lvl="0" indent="-171450" algn="l" defTabSz="914400" rtl="0" eaLnBrk="1" fontAlgn="base" latinLnBrk="0" hangingPunct="1">
              <a:lnSpc>
                <a:spcPct val="100000"/>
              </a:lnSpc>
              <a:spcBef>
                <a:spcPts val="300"/>
              </a:spcBef>
              <a:spcAft>
                <a:spcPct val="0"/>
              </a:spcAft>
              <a:buClr>
                <a:prstClr val="black"/>
              </a:buClr>
              <a:buSzPct val="80000"/>
              <a:buFont typeface="Wingdings" panose="05000000000000000000" pitchFamily="2" charset="2"/>
              <a:buChar char="n"/>
              <a:tabLst/>
              <a:defRPr/>
            </a:pP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endParaRPr>
          </a:p>
        </p:txBody>
      </p:sp>
      <p:sp>
        <p:nvSpPr>
          <p:cNvPr id="3590" name="正方形/長方形 3589">
            <a:extLst>
              <a:ext uri="{FF2B5EF4-FFF2-40B4-BE49-F238E27FC236}">
                <a16:creationId xmlns:a16="http://schemas.microsoft.com/office/drawing/2014/main" id="{10DFA688-43EF-1E67-84D1-D4B80AFEACCE}"/>
              </a:ext>
            </a:extLst>
          </p:cNvPr>
          <p:cNvSpPr/>
          <p:nvPr/>
        </p:nvSpPr>
        <p:spPr bwMode="gray">
          <a:xfrm>
            <a:off x="127767" y="4922274"/>
            <a:ext cx="4116651" cy="205200"/>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100000"/>
              </a:lnSpc>
              <a:spcBef>
                <a:spcPts val="300"/>
              </a:spcBef>
              <a:spcAft>
                <a:spcPct val="0"/>
              </a:spcAft>
              <a:buClr>
                <a:prstClr val="black"/>
              </a:buClr>
              <a:buSzPct val="80000"/>
              <a:buFontTx/>
              <a:buNone/>
              <a:tabLst/>
              <a:defRPr/>
            </a:pPr>
            <a:r>
              <a:rPr kumimoji="0"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中心市街地におけるデータ利活用を通じたまちの活性化</a:t>
            </a:r>
          </a:p>
        </p:txBody>
      </p:sp>
      <p:sp>
        <p:nvSpPr>
          <p:cNvPr id="3592" name="正方形/長方形 3591">
            <a:extLst>
              <a:ext uri="{FF2B5EF4-FFF2-40B4-BE49-F238E27FC236}">
                <a16:creationId xmlns:a16="http://schemas.microsoft.com/office/drawing/2014/main" id="{E87498BD-02CA-01AE-916D-ED54EA420220}"/>
              </a:ext>
            </a:extLst>
          </p:cNvPr>
          <p:cNvSpPr/>
          <p:nvPr/>
        </p:nvSpPr>
        <p:spPr bwMode="gray">
          <a:xfrm>
            <a:off x="127767" y="5147928"/>
            <a:ext cx="5003993" cy="580139"/>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lvl="0" indent="-171450" algn="l" defTabSz="914400" rtl="0" eaLnBrk="1" fontAlgn="base" latinLnBrk="0" hangingPunct="1">
              <a:lnSpc>
                <a:spcPct val="100000"/>
              </a:lnSpc>
              <a:spcBef>
                <a:spcPts val="300"/>
              </a:spcBef>
              <a:spcAft>
                <a:spcPct val="0"/>
              </a:spcAft>
              <a:buClr>
                <a:prstClr val="black"/>
              </a:buClr>
              <a:buSzPct val="80000"/>
              <a:buFont typeface="Wingdings" panose="05000000000000000000" pitchFamily="2" charset="2"/>
              <a:buChar char="n"/>
              <a:tabLst/>
              <a:defRPr/>
            </a:pPr>
            <a:r>
              <a:rPr kumimoji="0"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rPr>
              <a:t>スマートモビリティやデジタルサイネージといったハードのアセット・インフラ整備と、各種センサによるスマートデータの取得やデータプラットフォームの構築といったデジタルのアセット・インフラの整備、さらにそれらを活用・連携したまちあるきアプリの導入、健康増進イベントの実施、見守りサービスの展開などを通じて、都市の課題の解決を図る。</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endParaRPr>
          </a:p>
          <a:p>
            <a:pPr marL="171450" marR="0" lvl="0" indent="-171450" algn="l" defTabSz="914400" rtl="0" eaLnBrk="1" fontAlgn="base" latinLnBrk="0" hangingPunct="1">
              <a:lnSpc>
                <a:spcPct val="100000"/>
              </a:lnSpc>
              <a:spcBef>
                <a:spcPts val="300"/>
              </a:spcBef>
              <a:spcAft>
                <a:spcPct val="0"/>
              </a:spcAft>
              <a:buClr>
                <a:prstClr val="black"/>
              </a:buClr>
              <a:buSzPct val="80000"/>
              <a:buFont typeface="Wingdings" panose="05000000000000000000" pitchFamily="2" charset="2"/>
              <a:buChar char="n"/>
              <a:tabLst/>
              <a:defRPr/>
            </a:pPr>
            <a:r>
              <a:rPr kumimoji="0" lang="en-US" altLang="ja-JP" sz="1000">
                <a:solidFill>
                  <a:prstClr val="black"/>
                </a:solidFill>
                <a:latin typeface="Meiryo UI" panose="020B0604030504040204" pitchFamily="50" charset="-128"/>
                <a:ea typeface="Meiryo UI" panose="020B0604030504040204" pitchFamily="50" charset="-128"/>
                <a:cs typeface="Arial" charset="0"/>
                <a:sym typeface="+mn-lt"/>
              </a:rPr>
              <a:t>XXXXXXXXXX</a:t>
            </a:r>
            <a:endParaRPr kumimoji="0" lang="en-US" altLang="ja-JP"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sym typeface="+mn-lt"/>
            </a:endParaRPr>
          </a:p>
        </p:txBody>
      </p:sp>
      <p:sp>
        <p:nvSpPr>
          <p:cNvPr id="3595" name="正方形/長方形 3594">
            <a:extLst>
              <a:ext uri="{FF2B5EF4-FFF2-40B4-BE49-F238E27FC236}">
                <a16:creationId xmlns:a16="http://schemas.microsoft.com/office/drawing/2014/main" id="{724114E7-EB11-45FC-D59F-3EF2981C00C3}"/>
              </a:ext>
            </a:extLst>
          </p:cNvPr>
          <p:cNvSpPr/>
          <p:nvPr/>
        </p:nvSpPr>
        <p:spPr>
          <a:xfrm>
            <a:off x="5328000" y="4018211"/>
            <a:ext cx="3708310" cy="2658124"/>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24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今回申請する事業を含み、対象地域におけるスマートシティの取組の全体像・将来像を示すような図等</a:t>
            </a:r>
            <a:endParaRPr kumimoji="1" lang="en-US" altLang="ja-JP" sz="12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3599" name="角丸四角形 79">
            <a:extLst>
              <a:ext uri="{FF2B5EF4-FFF2-40B4-BE49-F238E27FC236}">
                <a16:creationId xmlns:a16="http://schemas.microsoft.com/office/drawing/2014/main" id="{A8948C15-EC48-7C1D-F532-1C5553521961}"/>
              </a:ext>
            </a:extLst>
          </p:cNvPr>
          <p:cNvSpPr/>
          <p:nvPr/>
        </p:nvSpPr>
        <p:spPr bwMode="gray">
          <a:xfrm>
            <a:off x="2641685" y="2351287"/>
            <a:ext cx="1431832" cy="163407"/>
          </a:xfrm>
          <a:prstGeom prst="roundRect">
            <a:avLst>
              <a:gd name="adj" fmla="val 50000"/>
            </a:avLst>
          </a:prstGeom>
          <a:solidFill>
            <a:sysClr val="window" lastClr="FFFFFF"/>
          </a:solidFill>
          <a:ln w="12700" cap="flat" cmpd="sng" algn="ctr">
            <a:solidFill>
              <a:srgbClr val="D0D0CE">
                <a:lumMod val="50000"/>
              </a:srgbClr>
            </a:solidFill>
            <a:prstDash val="solid"/>
            <a:miter lim="800000"/>
          </a:ln>
          <a:effectLst/>
        </p:spPr>
        <p:txBody>
          <a:bodyPr lIns="0" tIns="0" r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rPr>
              <a:t>都市の課題</a:t>
            </a:r>
            <a:endParaRPr kumimoji="0" lang="en-US" altLang="ja-JP" sz="1000" b="1" i="0" u="none" strike="noStrike" kern="0" cap="none" spc="0" normalizeH="0" baseline="0" noProof="0">
              <a:ln>
                <a:noFill/>
              </a:ln>
              <a:solidFill>
                <a:srgbClr val="D0D0CE">
                  <a:lumMod val="50000"/>
                </a:srgbClr>
              </a:solidFill>
              <a:effectLst/>
              <a:uLnTx/>
              <a:uFillTx/>
              <a:latin typeface="Meiryo UI" panose="020B0604030504040204" pitchFamily="50" charset="-128"/>
              <a:ea typeface="Meiryo UI" panose="020B0604030504040204" pitchFamily="50" charset="-128"/>
              <a:cs typeface="Arial" charset="0"/>
            </a:endParaRPr>
          </a:p>
        </p:txBody>
      </p:sp>
      <p:sp>
        <p:nvSpPr>
          <p:cNvPr id="3602" name="正方形/長方形 3601">
            <a:extLst>
              <a:ext uri="{FF2B5EF4-FFF2-40B4-BE49-F238E27FC236}">
                <a16:creationId xmlns:a16="http://schemas.microsoft.com/office/drawing/2014/main" id="{9D6A0AB6-17C2-9EED-A8DD-1964FD746C06}"/>
              </a:ext>
            </a:extLst>
          </p:cNvPr>
          <p:cNvSpPr/>
          <p:nvPr/>
        </p:nvSpPr>
        <p:spPr>
          <a:xfrm>
            <a:off x="155224" y="2107181"/>
            <a:ext cx="2307176" cy="1355483"/>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位置図の画像</a:t>
            </a:r>
            <a:br>
              <a:rPr lang="en-US" altLang="ja-JP">
                <a:solidFill>
                  <a:srgbClr val="000000"/>
                </a:solidFill>
                <a:latin typeface="Meiryo UI" panose="020B0604030504040204" pitchFamily="50" charset="-128"/>
                <a:ea typeface="Meiryo UI" panose="020B0604030504040204" pitchFamily="50" charset="-128"/>
              </a:rPr>
            </a:br>
            <a:r>
              <a:rPr lang="en-US" altLang="ja-JP" sz="1200">
                <a:solidFill>
                  <a:srgbClr val="000000"/>
                </a:solidFill>
                <a:latin typeface="Meiryo UI" panose="020B0604030504040204" pitchFamily="50" charset="-128"/>
                <a:ea typeface="Meiryo UI" panose="020B0604030504040204" pitchFamily="50" charset="-128"/>
              </a:rPr>
              <a:t>※</a:t>
            </a:r>
            <a:r>
              <a:rPr lang="ja-JP" altLang="en-US" sz="1200">
                <a:solidFill>
                  <a:srgbClr val="000000"/>
                </a:solidFill>
                <a:latin typeface="Meiryo UI" panose="020B0604030504040204" pitchFamily="50" charset="-128"/>
                <a:ea typeface="Meiryo UI" panose="020B0604030504040204" pitchFamily="50" charset="-128"/>
              </a:rPr>
              <a:t>権利関係の問題がないもの</a:t>
            </a:r>
            <a:endParaRPr lang="en-US" altLang="ja-JP">
              <a:solidFill>
                <a:srgbClr val="000000"/>
              </a:solidFill>
              <a:latin typeface="Meiryo UI" panose="020B0604030504040204" pitchFamily="50" charset="-128"/>
              <a:ea typeface="Meiryo UI" panose="020B0604030504040204" pitchFamily="50" charset="-128"/>
            </a:endParaRPr>
          </a:p>
        </p:txBody>
      </p:sp>
      <p:sp>
        <p:nvSpPr>
          <p:cNvPr id="3603" name="テキスト ボックス 3602">
            <a:extLst>
              <a:ext uri="{FF2B5EF4-FFF2-40B4-BE49-F238E27FC236}">
                <a16:creationId xmlns:a16="http://schemas.microsoft.com/office/drawing/2014/main" id="{BC3EF193-C28C-42A8-6A70-ABBBE50E7472}"/>
              </a:ext>
            </a:extLst>
          </p:cNvPr>
          <p:cNvSpPr txBox="1"/>
          <p:nvPr/>
        </p:nvSpPr>
        <p:spPr>
          <a:xfrm>
            <a:off x="59783" y="4719898"/>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 name="テキスト ボックス 2">
            <a:extLst>
              <a:ext uri="{FF2B5EF4-FFF2-40B4-BE49-F238E27FC236}">
                <a16:creationId xmlns:a16="http://schemas.microsoft.com/office/drawing/2014/main" id="{45E68DF6-FF79-0778-D1D9-0C3B556007BB}"/>
              </a:ext>
            </a:extLst>
          </p:cNvPr>
          <p:cNvSpPr txBox="1"/>
          <p:nvPr/>
        </p:nvSpPr>
        <p:spPr>
          <a:xfrm>
            <a:off x="45588" y="3979104"/>
            <a:ext cx="5157114" cy="76944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⇒対象地域において取り組む応募事業以外のスマートサービスの取組も含めたスマートシティの全体像・将来像について</a:t>
            </a:r>
            <a:r>
              <a:rPr lang="ja-JP" altLang="en-US" sz="1100">
                <a:solidFill>
                  <a:srgbClr val="FF0000"/>
                </a:solidFill>
                <a:latin typeface="Meiryo UI" panose="020B0604030504040204" pitchFamily="50" charset="-128"/>
                <a:ea typeface="Meiryo UI" panose="020B0604030504040204" pitchFamily="50" charset="-128"/>
              </a:rPr>
              <a:t>図を用いて説明</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すること。</a:t>
            </a:r>
            <a:r>
              <a:rPr lang="ja-JP" altLang="en-US" sz="1100">
                <a:solidFill>
                  <a:srgbClr val="FF0000"/>
                </a:solidFill>
                <a:latin typeface="Meiryo UI" panose="020B0604030504040204" pitchFamily="50" charset="-128"/>
                <a:ea typeface="Meiryo UI" panose="020B0604030504040204" pitchFamily="50" charset="-128"/>
              </a:rPr>
              <a:t>また、</a:t>
            </a:r>
            <a:r>
              <a:rPr lang="en-US" altLang="ja-JP" sz="1100">
                <a:solidFill>
                  <a:srgbClr val="FF0000"/>
                </a:solidFill>
                <a:latin typeface="Meiryo UI" panose="020B0604030504040204" pitchFamily="50" charset="-128"/>
                <a:ea typeface="Meiryo UI" panose="020B0604030504040204" pitchFamily="50" charset="-128"/>
              </a:rPr>
              <a:t>3D </a:t>
            </a:r>
            <a:r>
              <a:rPr lang="ja-JP" altLang="en-US" sz="1100">
                <a:solidFill>
                  <a:srgbClr val="FF0000"/>
                </a:solidFill>
                <a:latin typeface="Meiryo UI" panose="020B0604030504040204" pitchFamily="50" charset="-128"/>
                <a:ea typeface="Meiryo UI" panose="020B0604030504040204" pitchFamily="50" charset="-128"/>
              </a:rPr>
              <a:t>都市モデル（</a:t>
            </a:r>
            <a:r>
              <a:rPr lang="en-US" altLang="ja-JP" sz="1100">
                <a:solidFill>
                  <a:srgbClr val="FF0000"/>
                </a:solidFill>
                <a:latin typeface="Meiryo UI" panose="020B0604030504040204" pitchFamily="50" charset="-128"/>
                <a:ea typeface="Meiryo UI" panose="020B0604030504040204" pitchFamily="50" charset="-128"/>
              </a:rPr>
              <a:t>Project PLATEAU</a:t>
            </a:r>
            <a:r>
              <a:rPr lang="ja-JP" altLang="en-US" sz="1100">
                <a:solidFill>
                  <a:srgbClr val="FF0000"/>
                </a:solidFill>
                <a:latin typeface="Meiryo UI" panose="020B0604030504040204" pitchFamily="50" charset="-128"/>
                <a:ea typeface="Meiryo UI" panose="020B0604030504040204" pitchFamily="50" charset="-128"/>
              </a:rPr>
              <a:t>）が、実行計画に定める区域において整備されている場合、その内容を記載すること。</a:t>
            </a:r>
            <a:endParaRPr lang="en-US" altLang="ja-JP" sz="1100">
              <a:solidFill>
                <a:srgbClr val="FF000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13A3900A-D7FD-F706-C8D2-25B2E0035163}"/>
              </a:ext>
            </a:extLst>
          </p:cNvPr>
          <p:cNvSpPr/>
          <p:nvPr/>
        </p:nvSpPr>
        <p:spPr bwMode="gray">
          <a:xfrm>
            <a:off x="668354" y="929564"/>
            <a:ext cx="1684592" cy="211076"/>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1" hangingPunct="1">
              <a:spcBef>
                <a:spcPts val="300"/>
              </a:spcBef>
              <a:buClr>
                <a:prstClr val="black"/>
              </a:buClr>
              <a:buSzPct val="80000"/>
              <a:defRPr/>
            </a:pPr>
            <a:r>
              <a:rPr kumimoji="0" lang="en-US" altLang="ja-JP" sz="1000">
                <a:solidFill>
                  <a:prstClr val="black"/>
                </a:solidFill>
                <a:latin typeface="Meiryo UI" panose="020B0604030504040204" pitchFamily="50" charset="-128"/>
                <a:ea typeface="Meiryo UI" panose="020B0604030504040204" pitchFamily="50" charset="-128"/>
                <a:cs typeface="Arial" charset="0"/>
                <a:sym typeface="+mn-lt"/>
              </a:rPr>
              <a:t>XX</a:t>
            </a:r>
            <a:r>
              <a:rPr kumimoji="0" lang="ja-JP" altLang="en-US" sz="1000">
                <a:solidFill>
                  <a:prstClr val="black"/>
                </a:solidFill>
                <a:latin typeface="Meiryo UI" panose="020B0604030504040204" pitchFamily="50" charset="-128"/>
                <a:ea typeface="Meiryo UI" panose="020B0604030504040204" pitchFamily="50" charset="-128"/>
                <a:cs typeface="Arial" charset="0"/>
                <a:sym typeface="+mn-lt"/>
              </a:rPr>
              <a:t>県</a:t>
            </a:r>
            <a:r>
              <a:rPr kumimoji="0" lang="en-US" altLang="ja-JP" sz="1000">
                <a:solidFill>
                  <a:prstClr val="black"/>
                </a:solidFill>
                <a:latin typeface="Meiryo UI" panose="020B0604030504040204" pitchFamily="50" charset="-128"/>
                <a:ea typeface="Meiryo UI" panose="020B0604030504040204" pitchFamily="50" charset="-128"/>
                <a:cs typeface="Arial" charset="0"/>
                <a:sym typeface="+mn-lt"/>
              </a:rPr>
              <a:t>XXX</a:t>
            </a:r>
            <a:r>
              <a:rPr kumimoji="0" lang="ja-JP" altLang="en-US" sz="1000">
                <a:solidFill>
                  <a:prstClr val="black"/>
                </a:solidFill>
                <a:latin typeface="Meiryo UI" panose="020B0604030504040204" pitchFamily="50" charset="-128"/>
                <a:ea typeface="Meiryo UI" panose="020B0604030504040204" pitchFamily="50" charset="-128"/>
                <a:cs typeface="Arial" charset="0"/>
                <a:sym typeface="+mn-lt"/>
              </a:rPr>
              <a:t>市</a:t>
            </a:r>
            <a:r>
              <a:rPr kumimoji="0" lang="en-US" altLang="ja-JP" sz="1000">
                <a:solidFill>
                  <a:prstClr val="black"/>
                </a:solidFill>
                <a:latin typeface="Meiryo UI" panose="020B0604030504040204" pitchFamily="50" charset="-128"/>
                <a:ea typeface="Meiryo UI" panose="020B0604030504040204" pitchFamily="50" charset="-128"/>
                <a:cs typeface="Arial" charset="0"/>
                <a:sym typeface="+mn-lt"/>
              </a:rPr>
              <a:t>XXX</a:t>
            </a:r>
            <a:r>
              <a:rPr kumimoji="0" lang="ja-JP" altLang="en-US" sz="1000">
                <a:solidFill>
                  <a:prstClr val="black"/>
                </a:solidFill>
                <a:latin typeface="Meiryo UI" panose="020B0604030504040204" pitchFamily="50" charset="-128"/>
                <a:ea typeface="Meiryo UI" panose="020B0604030504040204" pitchFamily="50" charset="-128"/>
                <a:cs typeface="Arial" charset="0"/>
                <a:sym typeface="+mn-lt"/>
              </a:rPr>
              <a:t>地区</a:t>
            </a:r>
            <a:endParaRPr kumimoji="0" lang="en-US" altLang="ja-JP" sz="1000">
              <a:solidFill>
                <a:prstClr val="black"/>
              </a:solidFill>
              <a:latin typeface="Meiryo UI" panose="020B0604030504040204" pitchFamily="50" charset="-128"/>
              <a:ea typeface="Meiryo UI" panose="020B0604030504040204" pitchFamily="50" charset="-128"/>
              <a:cs typeface="Arial" charset="0"/>
              <a:sym typeface="+mn-lt"/>
            </a:endParaRPr>
          </a:p>
        </p:txBody>
      </p:sp>
      <p:sp>
        <p:nvSpPr>
          <p:cNvPr id="8" name="テキスト ボックス 7">
            <a:extLst>
              <a:ext uri="{FF2B5EF4-FFF2-40B4-BE49-F238E27FC236}">
                <a16:creationId xmlns:a16="http://schemas.microsoft.com/office/drawing/2014/main" id="{7611307F-92C5-44EE-2D26-FF9F06C41351}"/>
              </a:ext>
            </a:extLst>
          </p:cNvPr>
          <p:cNvSpPr txBox="1"/>
          <p:nvPr/>
        </p:nvSpPr>
        <p:spPr>
          <a:xfrm>
            <a:off x="2641686" y="1166576"/>
            <a:ext cx="6268398" cy="43088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⇒都市・まちづくりの目指す姿を具体的に記載すること。また、どのようにビジョンを明確にしたかについても記載すること。</a:t>
            </a:r>
            <a:endParaRPr kumimoji="1" lang="en-US" altLang="ja-JP"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9" name="テキスト ボックス 8">
            <a:extLst>
              <a:ext uri="{FF2B5EF4-FFF2-40B4-BE49-F238E27FC236}">
                <a16:creationId xmlns:a16="http://schemas.microsoft.com/office/drawing/2014/main" id="{685F9D75-92ED-24D2-013D-0C83A1A7A3F1}"/>
              </a:ext>
            </a:extLst>
          </p:cNvPr>
          <p:cNvSpPr txBox="1"/>
          <p:nvPr/>
        </p:nvSpPr>
        <p:spPr>
          <a:xfrm>
            <a:off x="2641685" y="1770009"/>
            <a:ext cx="6344749" cy="553998"/>
          </a:xfrm>
          <a:prstGeom prst="rect">
            <a:avLst/>
          </a:prstGeom>
          <a:noFill/>
        </p:spPr>
        <p:txBody>
          <a:bodyPr wrap="square">
            <a:spAutoFit/>
          </a:bodyPr>
          <a:lstStyle/>
          <a:p>
            <a:r>
              <a:rPr lang="ja-JP" altLang="en-US" sz="1000" b="0" i="0" u="none" strike="noStrike">
                <a:solidFill>
                  <a:srgbClr val="000000"/>
                </a:solidFill>
                <a:effectLst/>
                <a:ea typeface="Meiryo UI" panose="020B0604030504040204" pitchFamily="50" charset="-128"/>
              </a:rPr>
              <a:t>中心市街地の再開発を契機として、中心市街地及び周辺地域における都市機能の集積と、質の高い都市空間の形成により、地域住民や域外からの来訪者の利用や民間事業者の店舗出店といった「活気と魅力にあふれ人を惹きつけるまち」を目指す。</a:t>
            </a:r>
            <a:endParaRPr lang="en-US" altLang="ja-JP" sz="1000" b="0" i="0" u="none" strike="noStrike">
              <a:solidFill>
                <a:srgbClr val="000000"/>
              </a:solidFill>
              <a:effectLst/>
              <a:ea typeface="Meiryo UI" panose="020B0604030504040204" pitchFamily="50" charset="-128"/>
            </a:endParaRPr>
          </a:p>
        </p:txBody>
      </p:sp>
      <p:sp>
        <p:nvSpPr>
          <p:cNvPr id="10" name="テキスト ボックス 9">
            <a:extLst>
              <a:ext uri="{FF2B5EF4-FFF2-40B4-BE49-F238E27FC236}">
                <a16:creationId xmlns:a16="http://schemas.microsoft.com/office/drawing/2014/main" id="{00428405-C23B-D479-27D0-F1B75DA3A745}"/>
              </a:ext>
            </a:extLst>
          </p:cNvPr>
          <p:cNvSpPr txBox="1"/>
          <p:nvPr/>
        </p:nvSpPr>
        <p:spPr>
          <a:xfrm>
            <a:off x="2699623" y="3038519"/>
            <a:ext cx="6336687" cy="553998"/>
          </a:xfrm>
          <a:prstGeom prst="rect">
            <a:avLst/>
          </a:prstGeom>
          <a:noFill/>
        </p:spPr>
        <p:txBody>
          <a:bodyPr wrap="square">
            <a:spAutoFit/>
          </a:bodyPr>
          <a:lstStyle/>
          <a:p>
            <a:r>
              <a:rPr lang="en-US" altLang="ja-JP" sz="1000">
                <a:solidFill>
                  <a:srgbClr val="000000"/>
                </a:solidFill>
                <a:ea typeface="Meiryo UI" panose="020B0604030504040204" pitchFamily="50" charset="-128"/>
              </a:rPr>
              <a:t>XX</a:t>
            </a:r>
            <a:r>
              <a:rPr lang="ja-JP" altLang="en-US" sz="1000">
                <a:solidFill>
                  <a:srgbClr val="000000"/>
                </a:solidFill>
                <a:ea typeface="Meiryo UI" panose="020B0604030504040204" pitchFamily="50" charset="-128"/>
              </a:rPr>
              <a:t>市第○次総合計画を策定するなかで住民アンケート及び関係団体へのヒアリング等を踏まえ網羅的に整理した都市の課題のうち、スマートシティの取組により解消を目指す課題として以下の</a:t>
            </a:r>
            <a:r>
              <a:rPr lang="en-US" altLang="ja-JP" sz="1000">
                <a:solidFill>
                  <a:srgbClr val="000000"/>
                </a:solidFill>
                <a:ea typeface="Meiryo UI" panose="020B0604030504040204" pitchFamily="50" charset="-128"/>
              </a:rPr>
              <a:t>3</a:t>
            </a:r>
            <a:r>
              <a:rPr lang="ja-JP" altLang="en-US" sz="1000">
                <a:solidFill>
                  <a:srgbClr val="000000"/>
                </a:solidFill>
                <a:ea typeface="Meiryo UI" panose="020B0604030504040204" pitchFamily="50" charset="-128"/>
              </a:rPr>
              <a:t>点を設定した。</a:t>
            </a:r>
            <a:endParaRPr lang="en-US" altLang="ja-JP" sz="1000" b="0" i="0" u="none" strike="noStrike">
              <a:solidFill>
                <a:srgbClr val="000000"/>
              </a:solidFill>
              <a:effectLst/>
              <a:ea typeface="Meiryo UI" panose="020B0604030504040204" pitchFamily="50" charset="-128"/>
            </a:endParaRPr>
          </a:p>
          <a:p>
            <a:r>
              <a:rPr lang="en-US" altLang="ja-JP" sz="1000">
                <a:solidFill>
                  <a:srgbClr val="000000"/>
                </a:solidFill>
                <a:latin typeface="Meiryo UI" panose="020B0604030504040204" pitchFamily="50" charset="-128"/>
                <a:ea typeface="Meiryo UI" panose="020B0604030504040204" pitchFamily="50" charset="-128"/>
              </a:rPr>
              <a:t>1. </a:t>
            </a:r>
            <a:r>
              <a:rPr lang="ja-JP" altLang="en-US" sz="1000">
                <a:solidFill>
                  <a:srgbClr val="000000"/>
                </a:solidFill>
                <a:latin typeface="Meiryo UI" panose="020B0604030504040204" pitchFamily="50" charset="-128"/>
                <a:ea typeface="Meiryo UI" panose="020B0604030504040204" pitchFamily="50" charset="-128"/>
              </a:rPr>
              <a:t>中心市街地における回遊性の不足　　</a:t>
            </a:r>
            <a:r>
              <a:rPr lang="en-US" altLang="ja-JP" sz="1000">
                <a:solidFill>
                  <a:srgbClr val="000000"/>
                </a:solidFill>
                <a:latin typeface="Meiryo UI" panose="020B0604030504040204" pitchFamily="50" charset="-128"/>
                <a:ea typeface="Meiryo UI" panose="020B0604030504040204" pitchFamily="50" charset="-128"/>
              </a:rPr>
              <a:t>2. XXXXX</a:t>
            </a:r>
            <a:r>
              <a:rPr lang="ja-JP" altLang="en-US" sz="1000">
                <a:solidFill>
                  <a:srgbClr val="000000"/>
                </a:solidFill>
                <a:latin typeface="Meiryo UI" panose="020B0604030504040204" pitchFamily="50" charset="-128"/>
                <a:ea typeface="Meiryo UI" panose="020B0604030504040204" pitchFamily="50" charset="-128"/>
              </a:rPr>
              <a:t>​　</a:t>
            </a:r>
            <a:r>
              <a:rPr lang="ja-JP" altLang="en-US" sz="1000" b="0" i="0">
                <a:solidFill>
                  <a:srgbClr val="000000"/>
                </a:solidFill>
                <a:effectLst/>
                <a:latin typeface="Meiryo UI" panose="020B0604030504040204" pitchFamily="50" charset="-128"/>
                <a:ea typeface="Meiryo UI" panose="020B0604030504040204" pitchFamily="50" charset="-128"/>
              </a:rPr>
              <a:t> </a:t>
            </a:r>
            <a:r>
              <a:rPr lang="en-US" altLang="ja-JP" sz="1000" b="0" i="0">
                <a:solidFill>
                  <a:srgbClr val="000000"/>
                </a:solidFill>
                <a:effectLst/>
                <a:latin typeface="Meiryo UI" panose="020B0604030504040204" pitchFamily="50" charset="-128"/>
                <a:ea typeface="Meiryo UI" panose="020B0604030504040204" pitchFamily="50" charset="-128"/>
              </a:rPr>
              <a:t>3. XXXXX</a:t>
            </a:r>
            <a:endParaRPr lang="ja-JP" altLang="en-US" sz="1000"/>
          </a:p>
        </p:txBody>
      </p:sp>
      <p:sp>
        <p:nvSpPr>
          <p:cNvPr id="11" name="テキスト ボックス 10">
            <a:extLst>
              <a:ext uri="{FF2B5EF4-FFF2-40B4-BE49-F238E27FC236}">
                <a16:creationId xmlns:a16="http://schemas.microsoft.com/office/drawing/2014/main" id="{AAA0E8F6-668E-7FC2-65B9-A63FF84C93BF}"/>
              </a:ext>
            </a:extLst>
          </p:cNvPr>
          <p:cNvSpPr txBox="1"/>
          <p:nvPr/>
        </p:nvSpPr>
        <p:spPr>
          <a:xfrm>
            <a:off x="2641685" y="2514344"/>
            <a:ext cx="6397328" cy="43088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⇒都市のビジョン実現に向けてどのような課題があるかを具体的に記載すること。また、どのように都市の課題を洗い出し・解決すべき課題として特定したかについても記載すること。</a:t>
            </a:r>
            <a:endParaRPr kumimoji="1" lang="en-US" altLang="ja-JP" sz="1100" i="0" u="none" strike="noStrike" kern="1200" cap="none" spc="0" normalizeH="0" baseline="0" noProof="0">
              <a:ln>
                <a:noFill/>
              </a:ln>
              <a:solidFill>
                <a:srgbClr val="FF0000"/>
              </a:solidFill>
              <a:effectLst/>
              <a:uLnTx/>
              <a:uFillTx/>
              <a:latin typeface="Arial" panose="020B0604020202020204" pitchFamily="34" charset="0"/>
              <a:ea typeface="ＭＳ Ｐゴシック" panose="020B0600070205080204" pitchFamily="50" charset="-128"/>
              <a:cs typeface="+mn-cs"/>
            </a:endParaRPr>
          </a:p>
        </p:txBody>
      </p:sp>
      <p:sp>
        <p:nvSpPr>
          <p:cNvPr id="14" name="正方形/長方形 13">
            <a:extLst>
              <a:ext uri="{FF2B5EF4-FFF2-40B4-BE49-F238E27FC236}">
                <a16:creationId xmlns:a16="http://schemas.microsoft.com/office/drawing/2014/main" id="{058C4004-A3A7-8695-E2E5-58972085FD59}"/>
              </a:ext>
            </a:extLst>
          </p:cNvPr>
          <p:cNvSpPr/>
          <p:nvPr/>
        </p:nvSpPr>
        <p:spPr>
          <a:xfrm>
            <a:off x="62486" y="646701"/>
            <a:ext cx="5481514"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対象地域（実行計画に定める区域）の概要</a:t>
            </a:r>
          </a:p>
        </p:txBody>
      </p:sp>
      <p:sp>
        <p:nvSpPr>
          <p:cNvPr id="18" name="正方形/長方形 17">
            <a:extLst>
              <a:ext uri="{FF2B5EF4-FFF2-40B4-BE49-F238E27FC236}">
                <a16:creationId xmlns:a16="http://schemas.microsoft.com/office/drawing/2014/main" id="{587F2259-6B07-8886-C389-482F48F5AB01}"/>
              </a:ext>
            </a:extLst>
          </p:cNvPr>
          <p:cNvSpPr/>
          <p:nvPr/>
        </p:nvSpPr>
        <p:spPr>
          <a:xfrm>
            <a:off x="62486" y="3706880"/>
            <a:ext cx="5481514"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対象地域で取り組むスマートシティの全体像・将来像</a:t>
            </a:r>
          </a:p>
        </p:txBody>
      </p:sp>
      <p:sp>
        <p:nvSpPr>
          <p:cNvPr id="7" name="テキスト ボックス 6">
            <a:extLst>
              <a:ext uri="{FF2B5EF4-FFF2-40B4-BE49-F238E27FC236}">
                <a16:creationId xmlns:a16="http://schemas.microsoft.com/office/drawing/2014/main" id="{659F7148-053C-17E1-5981-9757F4C7D3FA}"/>
              </a:ext>
            </a:extLst>
          </p:cNvPr>
          <p:cNvSpPr txBox="1"/>
          <p:nvPr/>
        </p:nvSpPr>
        <p:spPr>
          <a:xfrm>
            <a:off x="2604922" y="1581553"/>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2" name="テキスト ボックス 11">
            <a:extLst>
              <a:ext uri="{FF2B5EF4-FFF2-40B4-BE49-F238E27FC236}">
                <a16:creationId xmlns:a16="http://schemas.microsoft.com/office/drawing/2014/main" id="{170C952F-0177-5990-37EE-599F0F4042C6}"/>
              </a:ext>
            </a:extLst>
          </p:cNvPr>
          <p:cNvSpPr txBox="1"/>
          <p:nvPr/>
        </p:nvSpPr>
        <p:spPr>
          <a:xfrm>
            <a:off x="2604922" y="2868163"/>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987819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FD09A-17CA-743F-BF39-9EFC6CC99E7C}"/>
            </a:ext>
          </a:extLst>
        </p:cNvPr>
        <p:cNvGrpSpPr/>
        <p:nvPr/>
      </p:nvGrpSpPr>
      <p:grpSpPr>
        <a:xfrm>
          <a:off x="0" y="0"/>
          <a:ext cx="0" cy="0"/>
          <a:chOff x="0" y="0"/>
          <a:chExt cx="0" cy="0"/>
        </a:xfrm>
      </p:grpSpPr>
      <p:sp>
        <p:nvSpPr>
          <p:cNvPr id="12" name="正方形/長方形 11">
            <a:extLst>
              <a:ext uri="{FF2B5EF4-FFF2-40B4-BE49-F238E27FC236}">
                <a16:creationId xmlns:a16="http://schemas.microsoft.com/office/drawing/2014/main" id="{BC0C8099-349E-B0D8-DA03-BA4346F4C9E7}"/>
              </a:ext>
            </a:extLst>
          </p:cNvPr>
          <p:cNvSpPr/>
          <p:nvPr/>
        </p:nvSpPr>
        <p:spPr>
          <a:xfrm>
            <a:off x="7260839" y="4102168"/>
            <a:ext cx="1632268" cy="2543663"/>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1" name="正方形/長方形 60">
            <a:extLst>
              <a:ext uri="{FF2B5EF4-FFF2-40B4-BE49-F238E27FC236}">
                <a16:creationId xmlns:a16="http://schemas.microsoft.com/office/drawing/2014/main" id="{4E4F7228-C35D-FD7F-333F-F045F47CD2E1}"/>
              </a:ext>
            </a:extLst>
          </p:cNvPr>
          <p:cNvSpPr/>
          <p:nvPr/>
        </p:nvSpPr>
        <p:spPr>
          <a:xfrm>
            <a:off x="5245437" y="4102168"/>
            <a:ext cx="1931927" cy="2543663"/>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60" name="正方形/長方形 59">
            <a:extLst>
              <a:ext uri="{FF2B5EF4-FFF2-40B4-BE49-F238E27FC236}">
                <a16:creationId xmlns:a16="http://schemas.microsoft.com/office/drawing/2014/main" id="{28969B29-5BEF-C19D-8450-9DFFF16D3F06}"/>
              </a:ext>
            </a:extLst>
          </p:cNvPr>
          <p:cNvSpPr/>
          <p:nvPr/>
        </p:nvSpPr>
        <p:spPr>
          <a:xfrm>
            <a:off x="2968579" y="4102168"/>
            <a:ext cx="2161876" cy="2543663"/>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34" name="Rectangle 67">
            <a:extLst>
              <a:ext uri="{FF2B5EF4-FFF2-40B4-BE49-F238E27FC236}">
                <a16:creationId xmlns:a16="http://schemas.microsoft.com/office/drawing/2014/main" id="{7FAFDC6D-32C4-370D-E17E-3920188E5B64}"/>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algn="just" eaLnBrk="1" hangingPunct="1">
              <a:spcBef>
                <a:spcPct val="0"/>
              </a:spcBef>
              <a:buNone/>
              <a:defRPr/>
            </a:pPr>
            <a:r>
              <a:rPr lang="en-US" altLang="ja-JP" sz="1800" b="1">
                <a:solidFill>
                  <a:srgbClr val="FFFFFF"/>
                </a:solidFill>
                <a:latin typeface="BIZ UDPゴシック" panose="020B0400000000000000" pitchFamily="50" charset="-128"/>
                <a:ea typeface="BIZ UDPゴシック" panose="020B0400000000000000" pitchFamily="50" charset="-128"/>
              </a:rPr>
              <a:t>5</a:t>
            </a:r>
            <a:r>
              <a:rPr lang="ja-JP" altLang="en-US" sz="1800" b="1">
                <a:solidFill>
                  <a:srgbClr val="FFFFFF"/>
                </a:solidFill>
                <a:latin typeface="BIZ UDPゴシック" panose="020B0400000000000000" pitchFamily="50" charset="-128"/>
                <a:ea typeface="BIZ UDPゴシック" panose="020B0400000000000000" pitchFamily="50" charset="-128"/>
              </a:rPr>
              <a:t>－１．導入する</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スマートサービスの内容</a:t>
            </a:r>
            <a:r>
              <a:rPr lang="ja-JP" altLang="en-US" sz="1200" b="1">
                <a:solidFill>
                  <a:srgbClr val="FFFFFF"/>
                </a:solidFill>
                <a:latin typeface="BIZ UDPゴシック" panose="020B0400000000000000" pitchFamily="50" charset="-128"/>
                <a:ea typeface="BIZ UDPゴシック" panose="020B0400000000000000" pitchFamily="50" charset="-128"/>
              </a:rPr>
              <a:t>　［サービスの概要</a:t>
            </a:r>
            <a:r>
              <a:rPr lang="en-US" altLang="ja-JP" sz="1200" b="1">
                <a:solidFill>
                  <a:srgbClr val="FFFFFF"/>
                </a:solidFill>
                <a:latin typeface="BIZ UDPゴシック" panose="020B0400000000000000" pitchFamily="50" charset="-128"/>
                <a:ea typeface="BIZ UDPゴシック" panose="020B0400000000000000" pitchFamily="50" charset="-128"/>
              </a:rPr>
              <a:t>/</a:t>
            </a:r>
            <a:r>
              <a:rPr lang="ja-JP" altLang="en-US" sz="1200" b="1">
                <a:solidFill>
                  <a:srgbClr val="FFFFFF"/>
                </a:solidFill>
                <a:latin typeface="BIZ UDPゴシック" panose="020B0400000000000000" pitchFamily="50" charset="-128"/>
                <a:ea typeface="BIZ UDPゴシック" panose="020B0400000000000000" pitchFamily="50" charset="-128"/>
              </a:rPr>
              <a:t>ロジックモデル］</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25" name="正方形/長方形 24">
            <a:extLst>
              <a:ext uri="{FF2B5EF4-FFF2-40B4-BE49-F238E27FC236}">
                <a16:creationId xmlns:a16="http://schemas.microsoft.com/office/drawing/2014/main" id="{1ADED782-B85B-6886-7269-F3C438F26821}"/>
              </a:ext>
            </a:extLst>
          </p:cNvPr>
          <p:cNvSpPr/>
          <p:nvPr/>
        </p:nvSpPr>
        <p:spPr>
          <a:xfrm>
            <a:off x="62486" y="653538"/>
            <a:ext cx="433305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導入するサービスの概要　</a:t>
            </a:r>
            <a:r>
              <a:rPr lang="en-US" altLang="ja-JP" sz="1100">
                <a:solidFill>
                  <a:srgbClr val="FFFFFF"/>
                </a:solidFill>
                <a:latin typeface="BIZ UDPゴシック" panose="020B0400000000000000" pitchFamily="50" charset="-128"/>
                <a:ea typeface="BIZ UDPゴシック" panose="020B0400000000000000" pitchFamily="50" charset="-128"/>
                <a:cs typeface="Arial" charset="0"/>
              </a:rPr>
              <a:t>※</a:t>
            </a:r>
            <a:r>
              <a:rPr lang="ja-JP" altLang="en-US" sz="1100">
                <a:solidFill>
                  <a:srgbClr val="FFFFFF"/>
                </a:solidFill>
                <a:latin typeface="BIZ UDPゴシック" panose="020B0400000000000000" pitchFamily="50" charset="-128"/>
                <a:ea typeface="BIZ UDPゴシック" panose="020B0400000000000000" pitchFamily="50" charset="-128"/>
                <a:cs typeface="Arial" charset="0"/>
              </a:rPr>
              <a:t>今回応募事業に係るもの</a:t>
            </a:r>
          </a:p>
        </p:txBody>
      </p:sp>
      <p:sp>
        <p:nvSpPr>
          <p:cNvPr id="35" name="正方形/長方形 34">
            <a:extLst>
              <a:ext uri="{FF2B5EF4-FFF2-40B4-BE49-F238E27FC236}">
                <a16:creationId xmlns:a16="http://schemas.microsoft.com/office/drawing/2014/main" id="{8BC194EE-D115-3B1E-0072-83FBE8BFD73C}"/>
              </a:ext>
            </a:extLst>
          </p:cNvPr>
          <p:cNvSpPr/>
          <p:nvPr/>
        </p:nvSpPr>
        <p:spPr>
          <a:xfrm>
            <a:off x="6839554" y="673868"/>
            <a:ext cx="2138443" cy="2376714"/>
          </a:xfrm>
          <a:prstGeom prst="rect">
            <a:avLst/>
          </a:prstGeom>
          <a:solidFill>
            <a:schemeClr val="bg1">
              <a:lumMod val="95000"/>
            </a:schemeClr>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キービジュアル</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en-US" altLang="ja-JP"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825"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権利関係の問題がないもの</a:t>
            </a:r>
            <a:endParaRPr kumimoji="1" lang="en-US" altLang="ja-JP" sz="1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8" name="正方形/長方形 7">
            <a:extLst>
              <a:ext uri="{FF2B5EF4-FFF2-40B4-BE49-F238E27FC236}">
                <a16:creationId xmlns:a16="http://schemas.microsoft.com/office/drawing/2014/main" id="{9871BDC7-17D6-787C-F729-1818A7E36309}"/>
              </a:ext>
            </a:extLst>
          </p:cNvPr>
          <p:cNvSpPr/>
          <p:nvPr/>
        </p:nvSpPr>
        <p:spPr>
          <a:xfrm>
            <a:off x="192022" y="1788101"/>
            <a:ext cx="2366880" cy="662493"/>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rgbClr val="000000"/>
                </a:solidFill>
                <a:latin typeface="Meiryo UI" panose="020B0604030504040204" pitchFamily="50" charset="-128"/>
                <a:ea typeface="Meiryo UI" panose="020B0604030504040204" pitchFamily="50" charset="-128"/>
              </a:rPr>
              <a:t>都市の課題内容１：</a:t>
            </a:r>
            <a:endParaRPr lang="en-US" altLang="ja-JP" sz="1050" b="1">
              <a:solidFill>
                <a:srgbClr val="000000"/>
              </a:solidFill>
              <a:latin typeface="Meiryo UI" panose="020B0604030504040204" pitchFamily="50" charset="-128"/>
              <a:ea typeface="Meiryo UI" panose="020B0604030504040204" pitchFamily="50" charset="-128"/>
            </a:endParaRPr>
          </a:p>
          <a:p>
            <a:r>
              <a:rPr lang="ja-JP" altLang="en-US" sz="1000">
                <a:solidFill>
                  <a:srgbClr val="000000"/>
                </a:solidFill>
                <a:latin typeface="Meiryo UI" panose="020B0604030504040204" pitchFamily="50" charset="-128"/>
                <a:ea typeface="Meiryo UI" panose="020B0604030504040204" pitchFamily="50" charset="-128"/>
              </a:rPr>
              <a:t>中心市街地エリアは自家用車での移動が中心であり、慢性的に交通渋滞が生じているほか、歩きによる移動がしにくい</a:t>
            </a:r>
            <a:endParaRPr lang="en-US" altLang="ja-JP" sz="1050">
              <a:solidFill>
                <a:srgbClr val="00000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11BD6FA1-9B36-7D87-5E50-D15061EEB935}"/>
              </a:ext>
            </a:extLst>
          </p:cNvPr>
          <p:cNvSpPr/>
          <p:nvPr/>
        </p:nvSpPr>
        <p:spPr>
          <a:xfrm>
            <a:off x="2946830" y="1788101"/>
            <a:ext cx="3637565" cy="662493"/>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rgbClr val="000000"/>
                </a:solidFill>
                <a:latin typeface="Meiryo UI" panose="020B0604030504040204" pitchFamily="50" charset="-128"/>
                <a:ea typeface="Meiryo UI" panose="020B0604030504040204" pitchFamily="50" charset="-128"/>
              </a:rPr>
              <a:t>導入するサービスによる解決内容１：</a:t>
            </a:r>
            <a:endParaRPr lang="en-US" altLang="ja-JP" sz="1050" b="1">
              <a:solidFill>
                <a:srgbClr val="000000"/>
              </a:solidFill>
              <a:latin typeface="Meiryo UI" panose="020B0604030504040204" pitchFamily="50" charset="-128"/>
              <a:ea typeface="Meiryo UI" panose="020B0604030504040204" pitchFamily="50" charset="-128"/>
            </a:endParaRPr>
          </a:p>
          <a:p>
            <a:r>
              <a:rPr lang="ja-JP" altLang="en-US" sz="1000">
                <a:solidFill>
                  <a:srgbClr val="000000"/>
                </a:solidFill>
                <a:latin typeface="Meiryo UI" panose="020B0604030504040204" pitchFamily="50" charset="-128"/>
                <a:ea typeface="Meiryo UI" panose="020B0604030504040204" pitchFamily="50" charset="-128"/>
              </a:rPr>
              <a:t>駅や他地域と中心市街地への移動をしやすくする</a:t>
            </a:r>
            <a:r>
              <a:rPr lang="en-US" altLang="ja-JP" sz="1000" err="1">
                <a:solidFill>
                  <a:srgbClr val="000000"/>
                </a:solidFill>
                <a:latin typeface="Meiryo UI" panose="020B0604030504040204" pitchFamily="50" charset="-128"/>
                <a:ea typeface="Meiryo UI" panose="020B0604030504040204" pitchFamily="50" charset="-128"/>
              </a:rPr>
              <a:t>MaaS</a:t>
            </a:r>
            <a:r>
              <a:rPr lang="ja-JP" altLang="en-US" sz="1000">
                <a:solidFill>
                  <a:srgbClr val="000000"/>
                </a:solidFill>
                <a:latin typeface="Meiryo UI" panose="020B0604030504040204" pitchFamily="50" charset="-128"/>
                <a:ea typeface="Meiryo UI" panose="020B0604030504040204" pitchFamily="50" charset="-128"/>
              </a:rPr>
              <a:t>サービスの導入や、中心市街地エリアを周遊する自動運転バス等のスマートモビリティを導入する</a:t>
            </a:r>
            <a:endParaRPr lang="ja-JP" altLang="en-US" sz="1000" b="1">
              <a:solidFill>
                <a:srgbClr val="000000"/>
              </a:solidFill>
              <a:latin typeface="Meiryo UI" panose="020B0604030504040204" pitchFamily="50" charset="-128"/>
              <a:ea typeface="Meiryo UI" panose="020B0604030504040204" pitchFamily="50" charset="-128"/>
            </a:endParaRPr>
          </a:p>
        </p:txBody>
      </p:sp>
      <p:sp>
        <p:nvSpPr>
          <p:cNvPr id="18" name="正方形/長方形 14">
            <a:extLst>
              <a:ext uri="{FF2B5EF4-FFF2-40B4-BE49-F238E27FC236}">
                <a16:creationId xmlns:a16="http://schemas.microsoft.com/office/drawing/2014/main" id="{06DF4119-576F-C4A6-AC9F-1B48F5561141}"/>
              </a:ext>
            </a:extLst>
          </p:cNvPr>
          <p:cNvSpPr/>
          <p:nvPr/>
        </p:nvSpPr>
        <p:spPr>
          <a:xfrm>
            <a:off x="88283" y="3199850"/>
            <a:ext cx="3250339" cy="265569"/>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課題解決に向けたロジックモデル</a:t>
            </a:r>
          </a:p>
        </p:txBody>
      </p:sp>
      <p:sp>
        <p:nvSpPr>
          <p:cNvPr id="19" name="テキスト ボックス 18">
            <a:extLst>
              <a:ext uri="{FF2B5EF4-FFF2-40B4-BE49-F238E27FC236}">
                <a16:creationId xmlns:a16="http://schemas.microsoft.com/office/drawing/2014/main" id="{5AD51746-0316-5F59-FD42-7862ED960AD4}"/>
              </a:ext>
            </a:extLst>
          </p:cNvPr>
          <p:cNvSpPr txBox="1"/>
          <p:nvPr/>
        </p:nvSpPr>
        <p:spPr>
          <a:xfrm>
            <a:off x="3423432" y="3238677"/>
            <a:ext cx="5554565" cy="430887"/>
          </a:xfrm>
          <a:prstGeom prst="rect">
            <a:avLst/>
          </a:prstGeom>
          <a:noFill/>
        </p:spPr>
        <p:txBody>
          <a:bodyPr wrap="square" rtlCol="0">
            <a:spAutoFit/>
          </a:bodyPr>
          <a:lstStyle/>
          <a:p>
            <a:pPr marL="144000" marR="0" lvl="0" indent="-144000" algn="l" defTabSz="914400" rtl="0" eaLnBrk="0" fontAlgn="base" latinLnBrk="0" hangingPunct="0">
              <a:lnSpc>
                <a:spcPct val="100000"/>
              </a:lnSpc>
              <a:spcBef>
                <a:spcPct val="0"/>
              </a:spcBef>
              <a:spcAft>
                <a:spcPct val="0"/>
              </a:spcAft>
              <a:buClrTx/>
              <a:buSzTx/>
              <a:buFontTx/>
              <a:buNone/>
              <a:tabLst/>
              <a:defRPr/>
            </a:pPr>
            <a:r>
              <a:rPr kumimoji="1" lang="ja-JP" altLang="en-US"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⇒課題解決に向けてどのような取組を</a:t>
            </a:r>
            <a:r>
              <a:rPr lang="ja-JP" altLang="en-US" sz="1100">
                <a:solidFill>
                  <a:srgbClr val="FF0000"/>
                </a:solidFill>
                <a:latin typeface="Meiryo UI" panose="020B0604030504040204" pitchFamily="50" charset="-128"/>
                <a:ea typeface="Meiryo UI" panose="020B0604030504040204" pitchFamily="50" charset="-128"/>
              </a:rPr>
              <a:t>行い</a:t>
            </a:r>
            <a:r>
              <a:rPr kumimoji="1" lang="ja-JP" altLang="en-US"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、どのような実施結果から、どのように期待する効果を創出するか（課題解決につながるか）等について具体的に記載すること。</a:t>
            </a:r>
            <a:endParaRPr kumimoji="1" lang="en-US" altLang="ja-JP" sz="1100" i="0" u="none" strike="noStrike" kern="1200" cap="none" spc="0" normalizeH="0" baseline="0" noProof="0">
              <a:ln>
                <a:noFill/>
              </a:ln>
              <a:solidFill>
                <a:srgbClr val="FF0000"/>
              </a:solidFill>
              <a:effectLst/>
              <a:uLnTx/>
              <a:uFillTx/>
            </a:endParaRPr>
          </a:p>
        </p:txBody>
      </p:sp>
      <p:sp>
        <p:nvSpPr>
          <p:cNvPr id="62" name="テキスト ボックス 61">
            <a:extLst>
              <a:ext uri="{FF2B5EF4-FFF2-40B4-BE49-F238E27FC236}">
                <a16:creationId xmlns:a16="http://schemas.microsoft.com/office/drawing/2014/main" id="{AB9047FC-78C1-CF8B-A01E-306E00ED984E}"/>
              </a:ext>
            </a:extLst>
          </p:cNvPr>
          <p:cNvSpPr txBox="1"/>
          <p:nvPr/>
        </p:nvSpPr>
        <p:spPr>
          <a:xfrm>
            <a:off x="166002" y="3499427"/>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50" b="0" i="0" u="none" strike="noStrike" kern="1200" cap="none" spc="0" normalizeH="0" baseline="0" noProof="0">
              <a:ln>
                <a:noFill/>
              </a:ln>
              <a:solidFill>
                <a:srgbClr val="000000"/>
              </a:solidFill>
              <a:effectLst/>
              <a:uLnTx/>
              <a:uFillTx/>
              <a:cs typeface="+mn-cs"/>
            </a:endParaRPr>
          </a:p>
        </p:txBody>
      </p:sp>
      <p:sp>
        <p:nvSpPr>
          <p:cNvPr id="63" name="正方形/長方形 62">
            <a:extLst>
              <a:ext uri="{FF2B5EF4-FFF2-40B4-BE49-F238E27FC236}">
                <a16:creationId xmlns:a16="http://schemas.microsoft.com/office/drawing/2014/main" id="{3B3C39CF-786B-2C3D-CDE8-CA82F2119586}"/>
              </a:ext>
            </a:extLst>
          </p:cNvPr>
          <p:cNvSpPr/>
          <p:nvPr/>
        </p:nvSpPr>
        <p:spPr>
          <a:xfrm>
            <a:off x="791408" y="4102168"/>
            <a:ext cx="2112075" cy="2543663"/>
          </a:xfrm>
          <a:prstGeom prst="rect">
            <a:avLst/>
          </a:prstGeom>
          <a:solidFill>
            <a:srgbClr val="DDE5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FFFFFF"/>
              </a:solidFill>
              <a:effectLst/>
              <a:uLnTx/>
              <a:uFillTx/>
              <a:latin typeface="Arial"/>
              <a:ea typeface="ＭＳ Ｐゴシック"/>
              <a:cs typeface="+mn-cs"/>
            </a:endParaRPr>
          </a:p>
        </p:txBody>
      </p:sp>
      <p:sp>
        <p:nvSpPr>
          <p:cNvPr id="3588" name="正方形/長方形 3587">
            <a:extLst>
              <a:ext uri="{FF2B5EF4-FFF2-40B4-BE49-F238E27FC236}">
                <a16:creationId xmlns:a16="http://schemas.microsoft.com/office/drawing/2014/main" id="{3F1BB090-A0E3-EF6B-C4A9-AB5735E3EE1D}"/>
              </a:ext>
            </a:extLst>
          </p:cNvPr>
          <p:cNvSpPr/>
          <p:nvPr/>
        </p:nvSpPr>
        <p:spPr>
          <a:xfrm>
            <a:off x="987615" y="4222435"/>
            <a:ext cx="1769720" cy="976404"/>
          </a:xfrm>
          <a:prstGeom prst="rect">
            <a:avLst/>
          </a:prstGeom>
          <a:solidFill>
            <a:schemeClr val="bg1"/>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①</a:t>
            </a:r>
            <a:r>
              <a:rPr kumimoji="1" lang="en-US" altLang="ja-JP" sz="1050" b="1" i="0" u="none" strike="noStrike" kern="1200" cap="none" spc="0" normalizeH="0" baseline="0" noProof="0" err="1">
                <a:ln>
                  <a:noFill/>
                </a:ln>
                <a:solidFill>
                  <a:srgbClr val="000000"/>
                </a:solidFill>
                <a:effectLst/>
                <a:uLnTx/>
                <a:uFillTx/>
                <a:latin typeface="Meiryo UI" panose="020B0604030504040204" pitchFamily="50" charset="-128"/>
                <a:ea typeface="Meiryo UI" panose="020B0604030504040204" pitchFamily="50" charset="-128"/>
              </a:rPr>
              <a:t>MaaS</a:t>
            </a:r>
            <a:r>
              <a:rPr kumimoji="1" lang="ja-JP" altLang="en-US" sz="105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の</a:t>
            </a:r>
            <a:r>
              <a:rPr lang="ja-JP" altLang="en-US" sz="1050" b="1">
                <a:solidFill>
                  <a:srgbClr val="000000"/>
                </a:solidFill>
                <a:latin typeface="Meiryo UI" panose="020B0604030504040204" pitchFamily="50" charset="-128"/>
                <a:ea typeface="Meiryo UI" panose="020B0604030504040204" pitchFamily="50" charset="-128"/>
              </a:rPr>
              <a:t>導入</a:t>
            </a:r>
            <a:endParaRPr kumimoji="1" lang="en-US" altLang="ja-JP" sz="105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endParaRPr>
          </a:p>
          <a:p>
            <a:pPr marL="177800" marR="0" lvl="0" indent="-88900" algn="l" defTabSz="914400" rtl="0" eaLnBrk="0" fontAlgn="base" latinLnBrk="0" hangingPunct="0">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⇒自動運転バスなど誰もが手軽に利用できるスマートモビリティ及びサービスの導入</a:t>
            </a:r>
            <a:endParaRPr kumimoji="1" lang="ja-JP" altLang="en-US" sz="900" b="0" i="0" u="none" strike="noStrike" kern="1200" cap="none" spc="0" normalizeH="0" baseline="0" noProof="0">
              <a:ln>
                <a:noFill/>
              </a:ln>
              <a:solidFill>
                <a:srgbClr val="FFFFFF"/>
              </a:solidFill>
              <a:effectLst/>
              <a:uLnTx/>
              <a:uFillTx/>
              <a:latin typeface="Arial"/>
              <a:ea typeface="ＭＳ Ｐゴシック"/>
            </a:endParaRPr>
          </a:p>
        </p:txBody>
      </p:sp>
      <p:graphicFrame>
        <p:nvGraphicFramePr>
          <p:cNvPr id="3593" name="図表 3592">
            <a:extLst>
              <a:ext uri="{FF2B5EF4-FFF2-40B4-BE49-F238E27FC236}">
                <a16:creationId xmlns:a16="http://schemas.microsoft.com/office/drawing/2014/main" id="{AA5CAB7D-6BE3-1ED0-5028-D25BE07D40AA}"/>
              </a:ext>
            </a:extLst>
          </p:cNvPr>
          <p:cNvGraphicFramePr/>
          <p:nvPr>
            <p:extLst>
              <p:ext uri="{D42A27DB-BD31-4B8C-83A1-F6EECF244321}">
                <p14:modId xmlns:p14="http://schemas.microsoft.com/office/powerpoint/2010/main" val="3774726906"/>
              </p:ext>
            </p:extLst>
          </p:nvPr>
        </p:nvGraphicFramePr>
        <p:xfrm>
          <a:off x="791407" y="3709483"/>
          <a:ext cx="8186589" cy="3095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594" name="正方形/長方形 3593">
            <a:extLst>
              <a:ext uri="{FF2B5EF4-FFF2-40B4-BE49-F238E27FC236}">
                <a16:creationId xmlns:a16="http://schemas.microsoft.com/office/drawing/2014/main" id="{6AF84027-22E7-D77F-1D4E-1CD593B19C1A}"/>
              </a:ext>
            </a:extLst>
          </p:cNvPr>
          <p:cNvSpPr/>
          <p:nvPr/>
        </p:nvSpPr>
        <p:spPr>
          <a:xfrm>
            <a:off x="987895" y="5403466"/>
            <a:ext cx="1769720" cy="1022396"/>
          </a:xfrm>
          <a:prstGeom prst="rect">
            <a:avLst/>
          </a:prstGeom>
          <a:solidFill>
            <a:schemeClr val="bg1"/>
          </a:solidFill>
          <a:ln w="190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②まちあるきアプリの導入</a:t>
            </a: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　</a:t>
            </a:r>
            <a:br>
              <a:rPr kumimoji="1" lang="en-US" altLang="ja-JP"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b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　</a:t>
            </a:r>
            <a:r>
              <a:rPr kumimoji="1" lang="ja-JP" altLang="en-US" sz="9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rPr>
              <a:t>⇒中心市街地エリアの</a:t>
            </a:r>
            <a:r>
              <a:rPr lang="ja-JP" altLang="en-US" sz="900">
                <a:solidFill>
                  <a:srgbClr val="000000"/>
                </a:solidFill>
                <a:latin typeface="Meiryo UI" panose="020B0604030504040204" pitchFamily="50" charset="-128"/>
                <a:ea typeface="Meiryo UI" panose="020B0604030504040204" pitchFamily="50" charset="-128"/>
              </a:rPr>
              <a:t>店舗や</a:t>
            </a:r>
            <a:br>
              <a:rPr lang="en-US" altLang="ja-JP" sz="900">
                <a:solidFill>
                  <a:srgbClr val="000000"/>
                </a:solidFill>
                <a:latin typeface="Meiryo UI" panose="020B0604030504040204" pitchFamily="50" charset="-128"/>
                <a:ea typeface="Meiryo UI" panose="020B0604030504040204" pitchFamily="50" charset="-128"/>
              </a:rPr>
            </a:br>
            <a:r>
              <a:rPr lang="ja-JP" altLang="en-US" sz="900">
                <a:solidFill>
                  <a:srgbClr val="000000"/>
                </a:solidFill>
                <a:latin typeface="Meiryo UI" panose="020B0604030504040204" pitchFamily="50" charset="-128"/>
                <a:ea typeface="Meiryo UI" panose="020B0604030504040204" pitchFamily="50" charset="-128"/>
              </a:rPr>
              <a:t>　　 イベントの情報・混雑情報等</a:t>
            </a:r>
            <a:br>
              <a:rPr lang="en-US" altLang="ja-JP" sz="900">
                <a:solidFill>
                  <a:srgbClr val="000000"/>
                </a:solidFill>
                <a:latin typeface="Meiryo UI" panose="020B0604030504040204" pitchFamily="50" charset="-128"/>
                <a:ea typeface="Meiryo UI" panose="020B0604030504040204" pitchFamily="50" charset="-128"/>
              </a:rPr>
            </a:br>
            <a:r>
              <a:rPr lang="en-US" altLang="ja-JP" sz="900">
                <a:solidFill>
                  <a:srgbClr val="000000"/>
                </a:solidFill>
                <a:latin typeface="Meiryo UI" panose="020B0604030504040204" pitchFamily="50" charset="-128"/>
                <a:ea typeface="Meiryo UI" panose="020B0604030504040204" pitchFamily="50" charset="-128"/>
              </a:rPr>
              <a:t>     </a:t>
            </a:r>
            <a:r>
              <a:rPr lang="ja-JP" altLang="en-US" sz="900">
                <a:solidFill>
                  <a:srgbClr val="000000"/>
                </a:solidFill>
                <a:latin typeface="Meiryo UI" panose="020B0604030504040204" pitchFamily="50" charset="-128"/>
                <a:ea typeface="Meiryo UI" panose="020B0604030504040204" pitchFamily="50" charset="-128"/>
              </a:rPr>
              <a:t>の発や店舗と連携した</a:t>
            </a:r>
            <a:br>
              <a:rPr lang="en-US" altLang="ja-JP" sz="900">
                <a:solidFill>
                  <a:srgbClr val="000000"/>
                </a:solidFill>
                <a:latin typeface="Meiryo UI" panose="020B0604030504040204" pitchFamily="50" charset="-128"/>
                <a:ea typeface="Meiryo UI" panose="020B0604030504040204" pitchFamily="50" charset="-128"/>
              </a:rPr>
            </a:br>
            <a:r>
              <a:rPr lang="en-US" altLang="ja-JP" sz="900">
                <a:solidFill>
                  <a:srgbClr val="000000"/>
                </a:solidFill>
                <a:latin typeface="Meiryo UI" panose="020B0604030504040204" pitchFamily="50" charset="-128"/>
                <a:ea typeface="Meiryo UI" panose="020B0604030504040204" pitchFamily="50" charset="-128"/>
              </a:rPr>
              <a:t>     </a:t>
            </a:r>
            <a:r>
              <a:rPr lang="ja-JP" altLang="en-US" sz="900">
                <a:solidFill>
                  <a:srgbClr val="000000"/>
                </a:solidFill>
                <a:latin typeface="Meiryo UI" panose="020B0604030504040204" pitchFamily="50" charset="-128"/>
                <a:ea typeface="Meiryo UI" panose="020B0604030504040204" pitchFamily="50" charset="-128"/>
              </a:rPr>
              <a:t>クーポンの配布</a:t>
            </a:r>
            <a:endParaRPr lang="en-US" altLang="ja-JP" sz="900">
              <a:solidFill>
                <a:srgbClr val="000000"/>
              </a:solidFill>
              <a:latin typeface="Meiryo UI" panose="020B0604030504040204" pitchFamily="50" charset="-128"/>
              <a:ea typeface="Meiryo UI" panose="020B0604030504040204" pitchFamily="50" charset="-128"/>
            </a:endParaRPr>
          </a:p>
        </p:txBody>
      </p:sp>
      <p:sp>
        <p:nvSpPr>
          <p:cNvPr id="3604" name="左大かっこ 3603">
            <a:extLst>
              <a:ext uri="{FF2B5EF4-FFF2-40B4-BE49-F238E27FC236}">
                <a16:creationId xmlns:a16="http://schemas.microsoft.com/office/drawing/2014/main" id="{31A28D29-A7F9-B263-9E4B-8604D659D372}"/>
              </a:ext>
            </a:extLst>
          </p:cNvPr>
          <p:cNvSpPr/>
          <p:nvPr/>
        </p:nvSpPr>
        <p:spPr>
          <a:xfrm>
            <a:off x="588168" y="4245414"/>
            <a:ext cx="148363" cy="2180448"/>
          </a:xfrm>
          <a:prstGeom prst="leftBracket">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endParaRPr>
          </a:p>
        </p:txBody>
      </p:sp>
      <p:sp>
        <p:nvSpPr>
          <p:cNvPr id="3605" name="テキスト ボックス 3604">
            <a:extLst>
              <a:ext uri="{FF2B5EF4-FFF2-40B4-BE49-F238E27FC236}">
                <a16:creationId xmlns:a16="http://schemas.microsoft.com/office/drawing/2014/main" id="{4F71AF69-2095-CF1F-F4BA-D50C26F0DCE4}"/>
              </a:ext>
            </a:extLst>
          </p:cNvPr>
          <p:cNvSpPr txBox="1"/>
          <p:nvPr/>
        </p:nvSpPr>
        <p:spPr>
          <a:xfrm>
            <a:off x="88283" y="4553808"/>
            <a:ext cx="430887" cy="1604934"/>
          </a:xfrm>
          <a:prstGeom prst="rect">
            <a:avLst/>
          </a:prstGeom>
          <a:noFill/>
        </p:spPr>
        <p:txBody>
          <a:bodyPr vert="eaVert"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今回提案する実証事業を</a:t>
            </a:r>
            <a:endParaRPr kumimoji="1" lang="en-US" altLang="ja-JP"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踏まえて実現するサービス</a:t>
            </a:r>
          </a:p>
        </p:txBody>
      </p:sp>
      <p:grpSp>
        <p:nvGrpSpPr>
          <p:cNvPr id="20" name="グループ化 19">
            <a:extLst>
              <a:ext uri="{FF2B5EF4-FFF2-40B4-BE49-F238E27FC236}">
                <a16:creationId xmlns:a16="http://schemas.microsoft.com/office/drawing/2014/main" id="{7AE3CC69-5007-A59A-C09A-D0B272F53A7B}"/>
              </a:ext>
            </a:extLst>
          </p:cNvPr>
          <p:cNvGrpSpPr/>
          <p:nvPr/>
        </p:nvGrpSpPr>
        <p:grpSpPr>
          <a:xfrm>
            <a:off x="3164527" y="5483850"/>
            <a:ext cx="1764103" cy="1027115"/>
            <a:chOff x="3089921" y="3559634"/>
            <a:chExt cx="1764103" cy="1027115"/>
          </a:xfrm>
        </p:grpSpPr>
        <p:sp>
          <p:nvSpPr>
            <p:cNvPr id="21" name="正方形/長方形 20">
              <a:extLst>
                <a:ext uri="{FF2B5EF4-FFF2-40B4-BE49-F238E27FC236}">
                  <a16:creationId xmlns:a16="http://schemas.microsoft.com/office/drawing/2014/main" id="{851C0DAB-0FC8-2505-5213-9C0F2E14762A}"/>
                </a:ext>
              </a:extLst>
            </p:cNvPr>
            <p:cNvSpPr/>
            <p:nvPr/>
          </p:nvSpPr>
          <p:spPr bwMode="auto">
            <a:xfrm>
              <a:off x="3089921" y="3559634"/>
              <a:ext cx="1764103" cy="360000"/>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a:defRPr/>
              </a:pPr>
              <a:r>
                <a:rPr lang="ja-JP" altLang="en-US" sz="900" b="1">
                  <a:solidFill>
                    <a:prstClr val="black"/>
                  </a:solidFill>
                  <a:latin typeface="Meiryo UI" panose="020B0604030504040204" pitchFamily="50" charset="-128"/>
                  <a:ea typeface="Meiryo UI" panose="020B0604030504040204" pitchFamily="50" charset="-128"/>
                </a:rPr>
                <a:t>まちあるき</a:t>
              </a: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アプリの利用増加</a:t>
              </a:r>
            </a:p>
          </p:txBody>
        </p:sp>
        <p:sp>
          <p:nvSpPr>
            <p:cNvPr id="22" name="正方形/長方形 21">
              <a:extLst>
                <a:ext uri="{FF2B5EF4-FFF2-40B4-BE49-F238E27FC236}">
                  <a16:creationId xmlns:a16="http://schemas.microsoft.com/office/drawing/2014/main" id="{849A8531-84AE-F656-A7A8-0AA6E8F93575}"/>
                </a:ext>
              </a:extLst>
            </p:cNvPr>
            <p:cNvSpPr/>
            <p:nvPr/>
          </p:nvSpPr>
          <p:spPr bwMode="auto">
            <a:xfrm>
              <a:off x="3215922" y="3932223"/>
              <a:ext cx="1638102" cy="654523"/>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❹まちあるきアプリの利用登録者数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❺まちあるきアプリにより提供される情報への満足度</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83F4387A-EC3D-ACC0-2C91-56694EACE214}"/>
                </a:ext>
              </a:extLst>
            </p:cNvPr>
            <p:cNvSpPr/>
            <p:nvPr/>
          </p:nvSpPr>
          <p:spPr bwMode="auto">
            <a:xfrm>
              <a:off x="3089922" y="3932226"/>
              <a:ext cx="133770" cy="654523"/>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24" name="グループ化 23">
            <a:extLst>
              <a:ext uri="{FF2B5EF4-FFF2-40B4-BE49-F238E27FC236}">
                <a16:creationId xmlns:a16="http://schemas.microsoft.com/office/drawing/2014/main" id="{653B049A-90CE-E59D-F220-42F1181D3D8D}"/>
              </a:ext>
            </a:extLst>
          </p:cNvPr>
          <p:cNvGrpSpPr/>
          <p:nvPr/>
        </p:nvGrpSpPr>
        <p:grpSpPr>
          <a:xfrm>
            <a:off x="3153508" y="4233486"/>
            <a:ext cx="1752015" cy="1179550"/>
            <a:chOff x="3089921" y="3562220"/>
            <a:chExt cx="1752015" cy="1179550"/>
          </a:xfrm>
        </p:grpSpPr>
        <p:sp>
          <p:nvSpPr>
            <p:cNvPr id="26" name="正方形/長方形 25">
              <a:extLst>
                <a:ext uri="{FF2B5EF4-FFF2-40B4-BE49-F238E27FC236}">
                  <a16:creationId xmlns:a16="http://schemas.microsoft.com/office/drawing/2014/main" id="{8A1B831D-B8EB-15F0-3256-9A8EE0613C15}"/>
                </a:ext>
              </a:extLst>
            </p:cNvPr>
            <p:cNvSpPr/>
            <p:nvPr/>
          </p:nvSpPr>
          <p:spPr bwMode="auto">
            <a:xfrm>
              <a:off x="3089921" y="3562220"/>
              <a:ext cx="1752015" cy="360000"/>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スマートモビリティや</a:t>
              </a:r>
              <a:r>
                <a:rPr lang="en-US" altLang="ja-JP" sz="900" b="1" err="1">
                  <a:solidFill>
                    <a:prstClr val="black"/>
                  </a:solidFill>
                  <a:latin typeface="Meiryo UI" panose="020B0604030504040204" pitchFamily="50" charset="-128"/>
                  <a:ea typeface="Meiryo UI" panose="020B0604030504040204" pitchFamily="50" charset="-128"/>
                </a:rPr>
                <a:t>MaaS</a:t>
              </a:r>
              <a:r>
                <a:rPr lang="ja-JP" altLang="en-US" sz="900" b="1">
                  <a:solidFill>
                    <a:prstClr val="black"/>
                  </a:solidFill>
                  <a:latin typeface="Meiryo UI" panose="020B0604030504040204" pitchFamily="50" charset="-128"/>
                  <a:ea typeface="Meiryo UI" panose="020B0604030504040204" pitchFamily="50" charset="-128"/>
                </a:rPr>
                <a:t>サービスの利用</a:t>
              </a: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増加</a:t>
              </a:r>
              <a:endParaRPr kumimoji="1" lang="ja-JP" altLang="en-US" sz="9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8D812EBE-4E81-7209-3347-8FD8CD663CD8}"/>
                </a:ext>
              </a:extLst>
            </p:cNvPr>
            <p:cNvSpPr/>
            <p:nvPr/>
          </p:nvSpPr>
          <p:spPr bwMode="auto">
            <a:xfrm>
              <a:off x="3215922" y="3932224"/>
              <a:ext cx="1626014" cy="809546"/>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❶スマートモビリティの年間利用者数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❷</a:t>
              </a:r>
              <a:r>
                <a:rPr lang="en-US" altLang="ja-JP" sz="800" err="1">
                  <a:latin typeface="Meiryo UI" panose="020B0604030504040204" pitchFamily="50" charset="-128"/>
                  <a:ea typeface="Meiryo UI" panose="020B0604030504040204" pitchFamily="50" charset="-128"/>
                </a:rPr>
                <a:t>MaaS</a:t>
              </a:r>
              <a:r>
                <a:rPr lang="ja-JP" altLang="en-US" sz="800">
                  <a:latin typeface="Meiryo UI" panose="020B0604030504040204" pitchFamily="50" charset="-128"/>
                  <a:ea typeface="Meiryo UI" panose="020B0604030504040204" pitchFamily="50" charset="-128"/>
                </a:rPr>
                <a:t>サービスの年間利用者数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❸スマートモビリティ・</a:t>
              </a:r>
              <a:r>
                <a:rPr lang="en-US" altLang="ja-JP" sz="800" err="1">
                  <a:latin typeface="Meiryo UI" panose="020B0604030504040204" pitchFamily="50" charset="-128"/>
                  <a:ea typeface="Meiryo UI" panose="020B0604030504040204" pitchFamily="50" charset="-128"/>
                </a:rPr>
                <a:t>MaaS</a:t>
              </a:r>
              <a:r>
                <a:rPr lang="ja-JP" altLang="en-US" sz="800">
                  <a:latin typeface="Meiryo UI" panose="020B0604030504040204" pitchFamily="50" charset="-128"/>
                  <a:ea typeface="Meiryo UI" panose="020B0604030504040204" pitchFamily="50" charset="-128"/>
                </a:rPr>
                <a:t>サービスの利用者満足度</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28" name="正方形/長方形 27">
              <a:extLst>
                <a:ext uri="{FF2B5EF4-FFF2-40B4-BE49-F238E27FC236}">
                  <a16:creationId xmlns:a16="http://schemas.microsoft.com/office/drawing/2014/main" id="{9BD942DF-2DF5-3009-77BF-38CF73D8A502}"/>
                </a:ext>
              </a:extLst>
            </p:cNvPr>
            <p:cNvSpPr/>
            <p:nvPr/>
          </p:nvSpPr>
          <p:spPr bwMode="auto">
            <a:xfrm>
              <a:off x="3089922" y="3932226"/>
              <a:ext cx="127651" cy="809543"/>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29" name="グループ化 28">
            <a:extLst>
              <a:ext uri="{FF2B5EF4-FFF2-40B4-BE49-F238E27FC236}">
                <a16:creationId xmlns:a16="http://schemas.microsoft.com/office/drawing/2014/main" id="{E6FA62C1-0917-7801-F9C0-EDE014F9E502}"/>
              </a:ext>
            </a:extLst>
          </p:cNvPr>
          <p:cNvGrpSpPr/>
          <p:nvPr/>
        </p:nvGrpSpPr>
        <p:grpSpPr>
          <a:xfrm>
            <a:off x="5385475" y="4263495"/>
            <a:ext cx="1648925" cy="1113077"/>
            <a:chOff x="3089921" y="3545252"/>
            <a:chExt cx="1648925" cy="1113077"/>
          </a:xfrm>
        </p:grpSpPr>
        <p:sp>
          <p:nvSpPr>
            <p:cNvPr id="30" name="正方形/長方形 29">
              <a:extLst>
                <a:ext uri="{FF2B5EF4-FFF2-40B4-BE49-F238E27FC236}">
                  <a16:creationId xmlns:a16="http://schemas.microsoft.com/office/drawing/2014/main" id="{C3ABBF18-2B09-2B7E-CB44-EAE2F3871C06}"/>
                </a:ext>
              </a:extLst>
            </p:cNvPr>
            <p:cNvSpPr/>
            <p:nvPr/>
          </p:nvSpPr>
          <p:spPr bwMode="auto">
            <a:xfrm>
              <a:off x="3089921" y="3545252"/>
              <a:ext cx="1648925" cy="360000"/>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移動の利便性向上</a:t>
              </a:r>
              <a:endParaRPr lang="en-US" altLang="ja-JP" sz="900" b="1">
                <a:solidFill>
                  <a:prstClr val="black"/>
                </a:solidFill>
                <a:latin typeface="Meiryo UI" panose="020B0604030504040204" pitchFamily="50" charset="-128"/>
                <a:ea typeface="Meiryo UI" panose="020B0604030504040204" pitchFamily="50" charset="-128"/>
              </a:endParaRPr>
            </a:p>
          </p:txBody>
        </p:sp>
        <p:sp>
          <p:nvSpPr>
            <p:cNvPr id="31" name="正方形/長方形 30">
              <a:extLst>
                <a:ext uri="{FF2B5EF4-FFF2-40B4-BE49-F238E27FC236}">
                  <a16:creationId xmlns:a16="http://schemas.microsoft.com/office/drawing/2014/main" id="{02130AD0-115A-D45D-11FA-1837F4BA36CB}"/>
                </a:ext>
              </a:extLst>
            </p:cNvPr>
            <p:cNvSpPr/>
            <p:nvPr/>
          </p:nvSpPr>
          <p:spPr bwMode="auto">
            <a:xfrm>
              <a:off x="3215922" y="3921466"/>
              <a:ext cx="1522924" cy="736861"/>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❻中心市街地を中心とした交通手段の充実に関する満足度</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❼中心市街地における交通渋滞の解消状況</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D913AC87-7450-5236-833C-8A275713B68F}"/>
                </a:ext>
              </a:extLst>
            </p:cNvPr>
            <p:cNvSpPr/>
            <p:nvPr/>
          </p:nvSpPr>
          <p:spPr bwMode="auto">
            <a:xfrm>
              <a:off x="3089922" y="3921468"/>
              <a:ext cx="127651" cy="736861"/>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33" name="グループ化 32">
            <a:extLst>
              <a:ext uri="{FF2B5EF4-FFF2-40B4-BE49-F238E27FC236}">
                <a16:creationId xmlns:a16="http://schemas.microsoft.com/office/drawing/2014/main" id="{9E8F158C-5D29-2F0F-6942-298647BD5834}"/>
              </a:ext>
            </a:extLst>
          </p:cNvPr>
          <p:cNvGrpSpPr/>
          <p:nvPr/>
        </p:nvGrpSpPr>
        <p:grpSpPr>
          <a:xfrm>
            <a:off x="7383055" y="4745713"/>
            <a:ext cx="1440307" cy="1332360"/>
            <a:chOff x="3089921" y="3559532"/>
            <a:chExt cx="1440307" cy="1332360"/>
          </a:xfrm>
        </p:grpSpPr>
        <p:sp>
          <p:nvSpPr>
            <p:cNvPr id="36" name="正方形/長方形 35">
              <a:extLst>
                <a:ext uri="{FF2B5EF4-FFF2-40B4-BE49-F238E27FC236}">
                  <a16:creationId xmlns:a16="http://schemas.microsoft.com/office/drawing/2014/main" id="{4B3AC6BC-E8DE-D1DA-7C43-31517E463C83}"/>
                </a:ext>
              </a:extLst>
            </p:cNvPr>
            <p:cNvSpPr/>
            <p:nvPr/>
          </p:nvSpPr>
          <p:spPr bwMode="auto">
            <a:xfrm>
              <a:off x="3089921" y="3559532"/>
              <a:ext cx="1440307" cy="360000"/>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defRPr/>
              </a:pPr>
              <a:r>
                <a:rPr lang="ja-JP" altLang="en-US" sz="900" b="1">
                  <a:solidFill>
                    <a:prstClr val="black"/>
                  </a:solidFill>
                  <a:latin typeface="Meiryo UI" panose="020B0604030504040204" pitchFamily="50" charset="-128"/>
                  <a:ea typeface="Meiryo UI" panose="020B0604030504040204" pitchFamily="50" charset="-128"/>
                </a:rPr>
                <a:t>中心市街地の活性化</a:t>
              </a:r>
              <a:endParaRPr lang="en-US" altLang="ja-JP" sz="900" b="1">
                <a:solidFill>
                  <a:prstClr val="black"/>
                </a:solidFill>
                <a:latin typeface="Meiryo UI" panose="020B0604030504040204" pitchFamily="50" charset="-128"/>
                <a:ea typeface="Meiryo UI" panose="020B0604030504040204" pitchFamily="50" charset="-128"/>
              </a:endParaRPr>
            </a:p>
          </p:txBody>
        </p:sp>
        <p:sp>
          <p:nvSpPr>
            <p:cNvPr id="37" name="正方形/長方形 36">
              <a:extLst>
                <a:ext uri="{FF2B5EF4-FFF2-40B4-BE49-F238E27FC236}">
                  <a16:creationId xmlns:a16="http://schemas.microsoft.com/office/drawing/2014/main" id="{2431C0EB-E7A3-08BC-43DF-EFE37E8AA35A}"/>
                </a:ext>
              </a:extLst>
            </p:cNvPr>
            <p:cNvSpPr/>
            <p:nvPr/>
          </p:nvSpPr>
          <p:spPr bwMode="auto">
            <a:xfrm>
              <a:off x="3215921" y="3932224"/>
              <a:ext cx="1314307" cy="959666"/>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➓まちあるきアプリ連携店舗におけるクーポン利用額</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⓫中心市街地における消費額</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F2BD8C42-B926-A72A-01E4-DEED7F82C7E5}"/>
                </a:ext>
              </a:extLst>
            </p:cNvPr>
            <p:cNvSpPr/>
            <p:nvPr/>
          </p:nvSpPr>
          <p:spPr bwMode="auto">
            <a:xfrm>
              <a:off x="3089922" y="3932226"/>
              <a:ext cx="127651" cy="959666"/>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40" name="グループ化 39">
            <a:extLst>
              <a:ext uri="{FF2B5EF4-FFF2-40B4-BE49-F238E27FC236}">
                <a16:creationId xmlns:a16="http://schemas.microsoft.com/office/drawing/2014/main" id="{C26FADE9-A8E2-84F4-A00E-50D5F57AF9F3}"/>
              </a:ext>
            </a:extLst>
          </p:cNvPr>
          <p:cNvGrpSpPr/>
          <p:nvPr/>
        </p:nvGrpSpPr>
        <p:grpSpPr>
          <a:xfrm>
            <a:off x="5385475" y="5461760"/>
            <a:ext cx="1648925" cy="1059963"/>
            <a:chOff x="3089921" y="3563838"/>
            <a:chExt cx="1648925" cy="1059963"/>
          </a:xfrm>
        </p:grpSpPr>
        <p:sp>
          <p:nvSpPr>
            <p:cNvPr id="41" name="正方形/長方形 40">
              <a:extLst>
                <a:ext uri="{FF2B5EF4-FFF2-40B4-BE49-F238E27FC236}">
                  <a16:creationId xmlns:a16="http://schemas.microsoft.com/office/drawing/2014/main" id="{5E8DCB0B-DEFD-DB03-B1C8-74B1E13A7D12}"/>
                </a:ext>
              </a:extLst>
            </p:cNvPr>
            <p:cNvSpPr/>
            <p:nvPr/>
          </p:nvSpPr>
          <p:spPr bwMode="auto">
            <a:xfrm>
              <a:off x="3089921" y="3563838"/>
              <a:ext cx="1648925" cy="360000"/>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defRPr/>
              </a:pPr>
              <a:r>
                <a:rPr lang="ja-JP" altLang="en-US" sz="900" b="1">
                  <a:solidFill>
                    <a:prstClr val="black"/>
                  </a:solidFill>
                  <a:latin typeface="Meiryo UI" panose="020B0604030504040204" pitchFamily="50" charset="-128"/>
                  <a:ea typeface="Meiryo UI" panose="020B0604030504040204" pitchFamily="50" charset="-128"/>
                </a:rPr>
                <a:t>まちあるきの増加</a:t>
              </a:r>
              <a:endParaRPr lang="en-US" altLang="ja-JP" sz="900" b="1">
                <a:solidFill>
                  <a:prstClr val="black"/>
                </a:solidFill>
                <a:latin typeface="Meiryo UI" panose="020B0604030504040204" pitchFamily="50" charset="-128"/>
                <a:ea typeface="Meiryo UI" panose="020B0604030504040204" pitchFamily="50" charset="-128"/>
              </a:endParaRPr>
            </a:p>
          </p:txBody>
        </p:sp>
        <p:sp>
          <p:nvSpPr>
            <p:cNvPr id="42" name="正方形/長方形 41">
              <a:extLst>
                <a:ext uri="{FF2B5EF4-FFF2-40B4-BE49-F238E27FC236}">
                  <a16:creationId xmlns:a16="http://schemas.microsoft.com/office/drawing/2014/main" id="{E27E42DD-1ADA-50B2-884A-34B001035F55}"/>
                </a:ext>
              </a:extLst>
            </p:cNvPr>
            <p:cNvSpPr/>
            <p:nvPr/>
          </p:nvSpPr>
          <p:spPr bwMode="auto">
            <a:xfrm>
              <a:off x="3215922" y="3932225"/>
              <a:ext cx="1522924" cy="691574"/>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❽中心市街地における歩行者流量</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❾まちあるきアプリを流通経路とした店舗来訪者数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43" name="正方形/長方形 42">
              <a:extLst>
                <a:ext uri="{FF2B5EF4-FFF2-40B4-BE49-F238E27FC236}">
                  <a16:creationId xmlns:a16="http://schemas.microsoft.com/office/drawing/2014/main" id="{F23A2F7F-99FC-9440-8D66-EDAADEA7DE35}"/>
                </a:ext>
              </a:extLst>
            </p:cNvPr>
            <p:cNvSpPr/>
            <p:nvPr/>
          </p:nvSpPr>
          <p:spPr bwMode="auto">
            <a:xfrm>
              <a:off x="3089922" y="3932227"/>
              <a:ext cx="127651" cy="691574"/>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cxnSp>
        <p:nvCxnSpPr>
          <p:cNvPr id="45" name="直線コネクタ 44">
            <a:extLst>
              <a:ext uri="{FF2B5EF4-FFF2-40B4-BE49-F238E27FC236}">
                <a16:creationId xmlns:a16="http://schemas.microsoft.com/office/drawing/2014/main" id="{BFBC6E02-DCCD-8974-D411-C835D0BBD099}"/>
              </a:ext>
            </a:extLst>
          </p:cNvPr>
          <p:cNvCxnSpPr>
            <a:cxnSpLocks/>
            <a:stCxn id="26" idx="3"/>
            <a:endCxn id="30" idx="1"/>
          </p:cNvCxnSpPr>
          <p:nvPr/>
        </p:nvCxnSpPr>
        <p:spPr bwMode="gray">
          <a:xfrm>
            <a:off x="4905523" y="4413486"/>
            <a:ext cx="479952" cy="30009"/>
          </a:xfrm>
          <a:prstGeom prst="line">
            <a:avLst/>
          </a:prstGeom>
          <a:noFill/>
          <a:ln w="28575" cap="flat" cmpd="sng" algn="ctr">
            <a:solidFill>
              <a:srgbClr val="53565A"/>
            </a:solidFill>
            <a:prstDash val="solid"/>
          </a:ln>
          <a:effectLst/>
        </p:spPr>
      </p:cxnSp>
      <p:cxnSp>
        <p:nvCxnSpPr>
          <p:cNvPr id="46" name="直線コネクタ 45">
            <a:extLst>
              <a:ext uri="{FF2B5EF4-FFF2-40B4-BE49-F238E27FC236}">
                <a16:creationId xmlns:a16="http://schemas.microsoft.com/office/drawing/2014/main" id="{222416D6-5EB8-EA2F-94CE-1C82C55047AE}"/>
              </a:ext>
            </a:extLst>
          </p:cNvPr>
          <p:cNvCxnSpPr>
            <a:cxnSpLocks/>
            <a:stCxn id="41" idx="1"/>
            <a:endCxn id="21" idx="3"/>
          </p:cNvCxnSpPr>
          <p:nvPr/>
        </p:nvCxnSpPr>
        <p:spPr bwMode="gray">
          <a:xfrm flipH="1">
            <a:off x="4928630" y="5641760"/>
            <a:ext cx="456845" cy="22090"/>
          </a:xfrm>
          <a:prstGeom prst="line">
            <a:avLst/>
          </a:prstGeom>
          <a:noFill/>
          <a:ln w="28575" cap="flat" cmpd="sng" algn="ctr">
            <a:solidFill>
              <a:srgbClr val="53565A"/>
            </a:solidFill>
            <a:prstDash val="solid"/>
          </a:ln>
          <a:effectLst/>
        </p:spPr>
      </p:cxnSp>
      <p:cxnSp>
        <p:nvCxnSpPr>
          <p:cNvPr id="53" name="直線コネクタ 52">
            <a:extLst>
              <a:ext uri="{FF2B5EF4-FFF2-40B4-BE49-F238E27FC236}">
                <a16:creationId xmlns:a16="http://schemas.microsoft.com/office/drawing/2014/main" id="{941EBDC0-54D4-61DB-670E-769B726F7BC4}"/>
              </a:ext>
            </a:extLst>
          </p:cNvPr>
          <p:cNvCxnSpPr>
            <a:cxnSpLocks/>
            <a:stCxn id="36" idx="1"/>
            <a:endCxn id="41" idx="3"/>
          </p:cNvCxnSpPr>
          <p:nvPr/>
        </p:nvCxnSpPr>
        <p:spPr bwMode="gray">
          <a:xfrm flipH="1">
            <a:off x="7034400" y="4925713"/>
            <a:ext cx="348655" cy="716047"/>
          </a:xfrm>
          <a:prstGeom prst="line">
            <a:avLst/>
          </a:prstGeom>
          <a:noFill/>
          <a:ln w="28575" cap="flat" cmpd="sng" algn="ctr">
            <a:solidFill>
              <a:srgbClr val="53565A"/>
            </a:solidFill>
            <a:prstDash val="solid"/>
          </a:ln>
          <a:effectLst/>
        </p:spPr>
      </p:cxnSp>
      <p:cxnSp>
        <p:nvCxnSpPr>
          <p:cNvPr id="56" name="直線コネクタ 55">
            <a:extLst>
              <a:ext uri="{FF2B5EF4-FFF2-40B4-BE49-F238E27FC236}">
                <a16:creationId xmlns:a16="http://schemas.microsoft.com/office/drawing/2014/main" id="{CF52CAE1-5F60-F99E-55F0-70DD0ADAB373}"/>
              </a:ext>
            </a:extLst>
          </p:cNvPr>
          <p:cNvCxnSpPr>
            <a:cxnSpLocks/>
            <a:stCxn id="36" idx="1"/>
            <a:endCxn id="30" idx="3"/>
          </p:cNvCxnSpPr>
          <p:nvPr/>
        </p:nvCxnSpPr>
        <p:spPr bwMode="gray">
          <a:xfrm flipH="1" flipV="1">
            <a:off x="7034400" y="4443495"/>
            <a:ext cx="348655" cy="482218"/>
          </a:xfrm>
          <a:prstGeom prst="line">
            <a:avLst/>
          </a:prstGeom>
          <a:noFill/>
          <a:ln w="28575" cap="flat" cmpd="sng" algn="ctr">
            <a:solidFill>
              <a:srgbClr val="53565A"/>
            </a:solidFill>
            <a:prstDash val="solid"/>
          </a:ln>
          <a:effectLst/>
        </p:spPr>
      </p:cxnSp>
      <p:cxnSp>
        <p:nvCxnSpPr>
          <p:cNvPr id="3613" name="直線コネクタ 3612">
            <a:extLst>
              <a:ext uri="{FF2B5EF4-FFF2-40B4-BE49-F238E27FC236}">
                <a16:creationId xmlns:a16="http://schemas.microsoft.com/office/drawing/2014/main" id="{AA6B67C3-BD48-37C1-C922-64818F4EBAD7}"/>
              </a:ext>
            </a:extLst>
          </p:cNvPr>
          <p:cNvCxnSpPr>
            <a:cxnSpLocks/>
            <a:stCxn id="26" idx="1"/>
            <a:endCxn id="3588" idx="3"/>
          </p:cNvCxnSpPr>
          <p:nvPr/>
        </p:nvCxnSpPr>
        <p:spPr bwMode="gray">
          <a:xfrm flipH="1">
            <a:off x="2757335" y="4413486"/>
            <a:ext cx="396173" cy="297151"/>
          </a:xfrm>
          <a:prstGeom prst="line">
            <a:avLst/>
          </a:prstGeom>
          <a:noFill/>
          <a:ln w="28575" cap="flat" cmpd="sng" algn="ctr">
            <a:solidFill>
              <a:srgbClr val="53565A"/>
            </a:solidFill>
            <a:prstDash val="solid"/>
          </a:ln>
          <a:effectLst/>
        </p:spPr>
      </p:cxnSp>
      <p:cxnSp>
        <p:nvCxnSpPr>
          <p:cNvPr id="3616" name="直線コネクタ 3615">
            <a:extLst>
              <a:ext uri="{FF2B5EF4-FFF2-40B4-BE49-F238E27FC236}">
                <a16:creationId xmlns:a16="http://schemas.microsoft.com/office/drawing/2014/main" id="{15F925EE-3066-FE2F-047B-8BD66BDAF939}"/>
              </a:ext>
            </a:extLst>
          </p:cNvPr>
          <p:cNvCxnSpPr>
            <a:cxnSpLocks/>
            <a:stCxn id="21" idx="1"/>
            <a:endCxn id="3588" idx="3"/>
          </p:cNvCxnSpPr>
          <p:nvPr/>
        </p:nvCxnSpPr>
        <p:spPr bwMode="gray">
          <a:xfrm flipH="1" flipV="1">
            <a:off x="2757335" y="4710637"/>
            <a:ext cx="407192" cy="953213"/>
          </a:xfrm>
          <a:prstGeom prst="line">
            <a:avLst/>
          </a:prstGeom>
          <a:noFill/>
          <a:ln w="28575" cap="flat" cmpd="sng" algn="ctr">
            <a:solidFill>
              <a:srgbClr val="53565A"/>
            </a:solidFill>
            <a:prstDash val="solid"/>
          </a:ln>
          <a:effectLst/>
        </p:spPr>
      </p:cxnSp>
      <p:cxnSp>
        <p:nvCxnSpPr>
          <p:cNvPr id="3621" name="直線コネクタ 3620">
            <a:extLst>
              <a:ext uri="{FF2B5EF4-FFF2-40B4-BE49-F238E27FC236}">
                <a16:creationId xmlns:a16="http://schemas.microsoft.com/office/drawing/2014/main" id="{0ED836B0-11EB-B3EC-2CC3-DD40DBC6EAA6}"/>
              </a:ext>
            </a:extLst>
          </p:cNvPr>
          <p:cNvCxnSpPr>
            <a:cxnSpLocks/>
            <a:stCxn id="21" idx="1"/>
            <a:endCxn id="3594" idx="3"/>
          </p:cNvCxnSpPr>
          <p:nvPr/>
        </p:nvCxnSpPr>
        <p:spPr bwMode="gray">
          <a:xfrm flipH="1">
            <a:off x="2757615" y="5663850"/>
            <a:ext cx="406912" cy="250814"/>
          </a:xfrm>
          <a:prstGeom prst="line">
            <a:avLst/>
          </a:prstGeom>
          <a:noFill/>
          <a:ln w="28575" cap="flat" cmpd="sng" algn="ctr">
            <a:solidFill>
              <a:srgbClr val="53565A"/>
            </a:solidFill>
            <a:prstDash val="solid"/>
          </a:ln>
          <a:effectLst/>
        </p:spPr>
      </p:cxnSp>
      <p:sp>
        <p:nvSpPr>
          <p:cNvPr id="3" name="二等辺三角形 2">
            <a:extLst>
              <a:ext uri="{FF2B5EF4-FFF2-40B4-BE49-F238E27FC236}">
                <a16:creationId xmlns:a16="http://schemas.microsoft.com/office/drawing/2014/main" id="{98DD03C5-8339-BDCD-7544-EEA7FF5F1AEB}"/>
              </a:ext>
            </a:extLst>
          </p:cNvPr>
          <p:cNvSpPr/>
          <p:nvPr/>
        </p:nvSpPr>
        <p:spPr>
          <a:xfrm rot="5400000">
            <a:off x="2641304" y="2078693"/>
            <a:ext cx="265567" cy="167172"/>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二等辺三角形 3">
            <a:extLst>
              <a:ext uri="{FF2B5EF4-FFF2-40B4-BE49-F238E27FC236}">
                <a16:creationId xmlns:a16="http://schemas.microsoft.com/office/drawing/2014/main" id="{CCBE5A65-0798-97BD-F56B-902179988292}"/>
              </a:ext>
            </a:extLst>
          </p:cNvPr>
          <p:cNvSpPr/>
          <p:nvPr/>
        </p:nvSpPr>
        <p:spPr>
          <a:xfrm rot="5400000">
            <a:off x="2641304" y="2714264"/>
            <a:ext cx="265567" cy="167172"/>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39AF864D-7477-B518-365E-872D9BC90BEA}"/>
              </a:ext>
            </a:extLst>
          </p:cNvPr>
          <p:cNvSpPr/>
          <p:nvPr/>
        </p:nvSpPr>
        <p:spPr>
          <a:xfrm>
            <a:off x="192022" y="2534075"/>
            <a:ext cx="2366880" cy="532852"/>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rgbClr val="000000"/>
                </a:solidFill>
                <a:latin typeface="Meiryo UI" panose="020B0604030504040204" pitchFamily="50" charset="-128"/>
                <a:ea typeface="Meiryo UI" panose="020B0604030504040204" pitchFamily="50" charset="-128"/>
              </a:rPr>
              <a:t>都市の課題内容２：</a:t>
            </a:r>
            <a:r>
              <a:rPr lang="en-US" altLang="ja-JP" sz="1000">
                <a:solidFill>
                  <a:srgbClr val="000000"/>
                </a:solidFill>
                <a:latin typeface="Meiryo UI" panose="020B0604030504040204" pitchFamily="50" charset="-128"/>
                <a:ea typeface="Meiryo UI" panose="020B0604030504040204" pitchFamily="50" charset="-128"/>
              </a:rPr>
              <a:t>XXXXXXXXXXXXXXXXXXXXXXXXXXXXXXXXX</a:t>
            </a:r>
            <a:endParaRPr lang="en-US" altLang="ja-JP" sz="1050">
              <a:solidFill>
                <a:srgbClr val="000000"/>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2A4D26B8-6DF6-EBB0-C81F-F184EC18B7EA}"/>
              </a:ext>
            </a:extLst>
          </p:cNvPr>
          <p:cNvSpPr/>
          <p:nvPr/>
        </p:nvSpPr>
        <p:spPr>
          <a:xfrm>
            <a:off x="2946830" y="2534075"/>
            <a:ext cx="3637565" cy="532852"/>
          </a:xfrm>
          <a:prstGeom prst="rect">
            <a:avLst/>
          </a:prstGeom>
          <a:solidFill>
            <a:schemeClr val="bg1"/>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b="1">
                <a:solidFill>
                  <a:srgbClr val="000000"/>
                </a:solidFill>
                <a:latin typeface="Meiryo UI" panose="020B0604030504040204" pitchFamily="50" charset="-128"/>
                <a:ea typeface="Meiryo UI" panose="020B0604030504040204" pitchFamily="50" charset="-128"/>
              </a:rPr>
              <a:t>導入するサービスによる解決内容２：</a:t>
            </a:r>
            <a:endParaRPr lang="en-US" altLang="ja-JP" sz="1050" b="1">
              <a:solidFill>
                <a:srgbClr val="000000"/>
              </a:solidFill>
              <a:latin typeface="Meiryo UI" panose="020B0604030504040204" pitchFamily="50" charset="-128"/>
              <a:ea typeface="Meiryo UI" panose="020B0604030504040204" pitchFamily="50" charset="-128"/>
            </a:endParaRPr>
          </a:p>
          <a:p>
            <a:r>
              <a:rPr lang="en-US" altLang="ja-JP" sz="1000">
                <a:solidFill>
                  <a:srgbClr val="000000"/>
                </a:solidFill>
                <a:latin typeface="Meiryo UI" panose="020B0604030504040204" pitchFamily="50" charset="-128"/>
                <a:ea typeface="Meiryo UI" panose="020B0604030504040204" pitchFamily="50" charset="-128"/>
              </a:rPr>
              <a:t>XXXXXXXXXXXXXXXXXXXXXXXXXXXXXXXXXXXXXXXXXXXXXXXXX</a:t>
            </a:r>
            <a:endParaRPr lang="ja-JP" altLang="en-US" sz="1000" b="1">
              <a:solidFill>
                <a:srgbClr val="000000"/>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F273F934-327C-F7AF-8EC0-AA8BCFA40002}"/>
              </a:ext>
            </a:extLst>
          </p:cNvPr>
          <p:cNvSpPr txBox="1"/>
          <p:nvPr/>
        </p:nvSpPr>
        <p:spPr>
          <a:xfrm>
            <a:off x="36029" y="907498"/>
            <a:ext cx="6902182" cy="430887"/>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100">
                <a:solidFill>
                  <a:srgbClr val="FF0000"/>
                </a:solidFill>
                <a:latin typeface="Meiryo UI" panose="020B0604030504040204" pitchFamily="50" charset="-128"/>
                <a:ea typeface="Meiryo UI" panose="020B0604030504040204" pitchFamily="50" charset="-128"/>
              </a:rPr>
              <a:t>⇒</a:t>
            </a:r>
            <a:r>
              <a:rPr lang="en-US" altLang="ja-JP" sz="1100">
                <a:solidFill>
                  <a:srgbClr val="FF0000"/>
                </a:solidFill>
                <a:latin typeface="Meiryo UI" panose="020B0604030504040204" pitchFamily="50" charset="-128"/>
                <a:ea typeface="Meiryo UI" panose="020B0604030504040204" pitchFamily="50" charset="-128"/>
              </a:rPr>
              <a:t>P4</a:t>
            </a:r>
            <a:r>
              <a:rPr lang="ja-JP" altLang="en-US" sz="1100">
                <a:solidFill>
                  <a:srgbClr val="FF0000"/>
                </a:solidFill>
                <a:latin typeface="Meiryo UI" panose="020B0604030504040204" pitchFamily="50" charset="-128"/>
                <a:ea typeface="Meiryo UI" panose="020B0604030504040204" pitchFamily="50" charset="-128"/>
              </a:rPr>
              <a:t>で記載した</a:t>
            </a:r>
            <a:r>
              <a:rPr kumimoji="1" lang="ja-JP" altLang="en-US"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rPr>
              <a:t>都市の課題に対し、導入するスマートサービスによりどのように解決を図るかについて具体的に記載すること。</a:t>
            </a:r>
            <a:endParaRPr kumimoji="1" lang="en-US" altLang="ja-JP" sz="110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endParaRPr>
          </a:p>
          <a:p>
            <a:pPr lvl="0">
              <a:defRPr/>
            </a:pPr>
            <a:r>
              <a:rPr lang="ja-JP" altLang="en-US" sz="1100">
                <a:solidFill>
                  <a:srgbClr val="FF0000"/>
                </a:solidFill>
                <a:latin typeface="Meiryo UI" panose="020B0604030504040204" pitchFamily="50" charset="-128"/>
                <a:ea typeface="Meiryo UI" panose="020B0604030504040204" pitchFamily="50" charset="-128"/>
              </a:rPr>
              <a:t>また、</a:t>
            </a:r>
            <a:r>
              <a:rPr lang="en-US" altLang="ja-JP" sz="1100">
                <a:solidFill>
                  <a:srgbClr val="FF0000"/>
                </a:solidFill>
                <a:latin typeface="Meiryo UI" panose="020B0604030504040204" pitchFamily="50" charset="-128"/>
                <a:ea typeface="Meiryo UI" panose="020B0604030504040204" pitchFamily="50" charset="-128"/>
              </a:rPr>
              <a:t>3D </a:t>
            </a:r>
            <a:r>
              <a:rPr lang="ja-JP" altLang="en-US" sz="1100">
                <a:solidFill>
                  <a:srgbClr val="FF0000"/>
                </a:solidFill>
                <a:latin typeface="Meiryo UI" panose="020B0604030504040204" pitchFamily="50" charset="-128"/>
                <a:ea typeface="Meiryo UI" panose="020B0604030504040204" pitchFamily="50" charset="-128"/>
              </a:rPr>
              <a:t>都市モデル（</a:t>
            </a:r>
            <a:r>
              <a:rPr lang="en-US" altLang="ja-JP" sz="1100">
                <a:solidFill>
                  <a:srgbClr val="FF0000"/>
                </a:solidFill>
                <a:latin typeface="Meiryo UI" panose="020B0604030504040204" pitchFamily="50" charset="-128"/>
                <a:ea typeface="Meiryo UI" panose="020B0604030504040204" pitchFamily="50" charset="-128"/>
              </a:rPr>
              <a:t>Project PLATEAU</a:t>
            </a:r>
            <a:r>
              <a:rPr lang="ja-JP" altLang="en-US" sz="1100">
                <a:solidFill>
                  <a:srgbClr val="FF0000"/>
                </a:solidFill>
                <a:latin typeface="Meiryo UI" panose="020B0604030504040204" pitchFamily="50" charset="-128"/>
                <a:ea typeface="Meiryo UI" panose="020B0604030504040204" pitchFamily="50" charset="-128"/>
              </a:rPr>
              <a:t>）を導入するサービスにおいて活用する場合、その内容を記載すること。</a:t>
            </a:r>
            <a:endParaRPr kumimoji="1" lang="en-US" altLang="ja-JP" sz="1100" i="0" u="none" strike="noStrike" kern="1200" cap="none" spc="0" normalizeH="0" baseline="0" noProof="0">
              <a:ln>
                <a:noFill/>
              </a:ln>
              <a:solidFill>
                <a:srgbClr val="FF0000"/>
              </a:solidFill>
              <a:effectLst/>
              <a:uLnTx/>
              <a:uFillTx/>
            </a:endParaRPr>
          </a:p>
        </p:txBody>
      </p:sp>
      <p:sp>
        <p:nvSpPr>
          <p:cNvPr id="14" name="正方形/長方形 13">
            <a:extLst>
              <a:ext uri="{FF2B5EF4-FFF2-40B4-BE49-F238E27FC236}">
                <a16:creationId xmlns:a16="http://schemas.microsoft.com/office/drawing/2014/main" id="{9A953873-2B67-C212-F5D3-6BC993162372}"/>
              </a:ext>
            </a:extLst>
          </p:cNvPr>
          <p:cNvSpPr/>
          <p:nvPr/>
        </p:nvSpPr>
        <p:spPr bwMode="gray">
          <a:xfrm>
            <a:off x="127768" y="1516927"/>
            <a:ext cx="6230501" cy="224425"/>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1000">
                <a:latin typeface="Meiryo UI" panose="020B0604030504040204" pitchFamily="50" charset="-128"/>
                <a:ea typeface="Meiryo UI" panose="020B0604030504040204" pitchFamily="50" charset="-128"/>
                <a:cs typeface="Arial" charset="0"/>
                <a:sym typeface="+mn-lt"/>
              </a:rPr>
              <a:t>本事業では、</a:t>
            </a:r>
            <a:r>
              <a:rPr kumimoji="0" lang="en-US" altLang="ja-JP" sz="1000" err="1">
                <a:latin typeface="Meiryo UI" panose="020B0604030504040204" pitchFamily="50" charset="-128"/>
                <a:ea typeface="Meiryo UI" panose="020B0604030504040204" pitchFamily="50" charset="-128"/>
                <a:cs typeface="Arial" charset="0"/>
                <a:sym typeface="+mn-lt"/>
              </a:rPr>
              <a:t>MaaS</a:t>
            </a:r>
            <a:r>
              <a:rPr kumimoji="0" lang="ja-JP" altLang="en-US" sz="1000">
                <a:latin typeface="Meiryo UI" panose="020B0604030504040204" pitchFamily="50" charset="-128"/>
                <a:ea typeface="Meiryo UI" panose="020B0604030504040204" pitchFamily="50" charset="-128"/>
                <a:cs typeface="Arial" charset="0"/>
                <a:sym typeface="+mn-lt"/>
              </a:rPr>
              <a:t>の導入による移動の利便性向上とまちあるきアプリの導入による中心市街地の回遊性向上を図る。​</a:t>
            </a:r>
          </a:p>
        </p:txBody>
      </p:sp>
      <p:sp>
        <p:nvSpPr>
          <p:cNvPr id="13" name="テキスト ボックス 12">
            <a:extLst>
              <a:ext uri="{FF2B5EF4-FFF2-40B4-BE49-F238E27FC236}">
                <a16:creationId xmlns:a16="http://schemas.microsoft.com/office/drawing/2014/main" id="{217C0556-23B6-F8FF-9D92-B5B8D102CCA6}"/>
              </a:ext>
            </a:extLst>
          </p:cNvPr>
          <p:cNvSpPr txBox="1"/>
          <p:nvPr/>
        </p:nvSpPr>
        <p:spPr>
          <a:xfrm>
            <a:off x="-11942" y="1347966"/>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50" b="0" i="0" u="none" strike="noStrike" kern="1200" cap="none" spc="0" normalizeH="0" baseline="0" noProof="0">
              <a:ln>
                <a:noFill/>
              </a:ln>
              <a:solidFill>
                <a:srgbClr val="000000"/>
              </a:solidFill>
              <a:effectLst/>
              <a:uLnTx/>
              <a:uFillTx/>
              <a:cs typeface="+mn-cs"/>
            </a:endParaRPr>
          </a:p>
        </p:txBody>
      </p:sp>
    </p:spTree>
    <p:extLst>
      <p:ext uri="{BB962C8B-B14F-4D97-AF65-F5344CB8AC3E}">
        <p14:creationId xmlns:p14="http://schemas.microsoft.com/office/powerpoint/2010/main" val="2984210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9ACF44-3683-38C4-2B40-4A4EE2B17506}"/>
            </a:ext>
          </a:extLst>
        </p:cNvPr>
        <p:cNvGrpSpPr/>
        <p:nvPr/>
      </p:nvGrpSpPr>
      <p:grpSpPr>
        <a:xfrm>
          <a:off x="0" y="0"/>
          <a:ext cx="0" cy="0"/>
          <a:chOff x="0" y="0"/>
          <a:chExt cx="0" cy="0"/>
        </a:xfrm>
      </p:grpSpPr>
      <p:sp>
        <p:nvSpPr>
          <p:cNvPr id="3534" name="Rectangle 67">
            <a:extLst>
              <a:ext uri="{FF2B5EF4-FFF2-40B4-BE49-F238E27FC236}">
                <a16:creationId xmlns:a16="http://schemas.microsoft.com/office/drawing/2014/main" id="{DD819CD1-F005-FC3F-1490-21ADDBD366D5}"/>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algn="just" eaLnBrk="1" hangingPunct="1">
              <a:spcBef>
                <a:spcPct val="0"/>
              </a:spcBef>
              <a:buNone/>
              <a:defRPr/>
            </a:pPr>
            <a:r>
              <a:rPr lang="ja-JP" altLang="en-US" sz="1800" b="1">
                <a:solidFill>
                  <a:srgbClr val="FFFFFF"/>
                </a:solidFill>
                <a:latin typeface="BIZ UDPゴシック" panose="020B0400000000000000" pitchFamily="50" charset="-128"/>
                <a:ea typeface="BIZ UDPゴシック" panose="020B0400000000000000" pitchFamily="50" charset="-128"/>
              </a:rPr>
              <a:t>５－２．導入する</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スマートサービスの内容</a:t>
            </a:r>
            <a:r>
              <a:rPr lang="ja-JP" altLang="en-US" sz="1200" b="1">
                <a:solidFill>
                  <a:srgbClr val="FFFFFF"/>
                </a:solidFill>
                <a:latin typeface="BIZ UDPゴシック" panose="020B0400000000000000" pitchFamily="50" charset="-128"/>
                <a:ea typeface="BIZ UDPゴシック" panose="020B0400000000000000" pitchFamily="50" charset="-128"/>
              </a:rPr>
              <a:t>　［ニーズ</a:t>
            </a:r>
            <a:r>
              <a:rPr lang="en-US" altLang="ja-JP" sz="1200" b="1">
                <a:solidFill>
                  <a:srgbClr val="FFFFFF"/>
                </a:solidFill>
                <a:latin typeface="BIZ UDPゴシック" panose="020B0400000000000000" pitchFamily="50" charset="-128"/>
                <a:ea typeface="BIZ UDPゴシック" panose="020B0400000000000000" pitchFamily="50" charset="-128"/>
              </a:rPr>
              <a:t>/</a:t>
            </a:r>
            <a:r>
              <a:rPr lang="ja-JP" altLang="en-US" sz="1200" b="1">
                <a:solidFill>
                  <a:srgbClr val="FFFFFF"/>
                </a:solidFill>
                <a:latin typeface="BIZ UDPゴシック" panose="020B0400000000000000" pitchFamily="50" charset="-128"/>
                <a:ea typeface="BIZ UDPゴシック" panose="020B0400000000000000" pitchFamily="50" charset="-128"/>
              </a:rPr>
              <a:t>資金的持続性</a:t>
            </a:r>
            <a:r>
              <a:rPr lang="en-US" altLang="ja-JP" sz="1200" b="1">
                <a:solidFill>
                  <a:srgbClr val="FFFFFF"/>
                </a:solidFill>
                <a:latin typeface="BIZ UDPゴシック" panose="020B0400000000000000" pitchFamily="50" charset="-128"/>
                <a:ea typeface="BIZ UDPゴシック" panose="020B0400000000000000" pitchFamily="50" charset="-128"/>
              </a:rPr>
              <a:t>/</a:t>
            </a:r>
            <a:r>
              <a:rPr lang="ja-JP" altLang="en-US" sz="1200" b="1">
                <a:solidFill>
                  <a:srgbClr val="FFFFFF"/>
                </a:solidFill>
                <a:latin typeface="BIZ UDPゴシック" panose="020B0400000000000000" pitchFamily="50" charset="-128"/>
                <a:ea typeface="BIZ UDPゴシック" panose="020B0400000000000000" pitchFamily="50" charset="-128"/>
              </a:rPr>
              <a:t>自律的に発展する仕組み］</a:t>
            </a:r>
            <a:endParaRPr kumimoji="1" lang="en-US" altLang="ja-JP"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endParaRPr>
          </a:p>
        </p:txBody>
      </p:sp>
      <p:sp>
        <p:nvSpPr>
          <p:cNvPr id="59" name="正方形/長方形 58">
            <a:extLst>
              <a:ext uri="{FF2B5EF4-FFF2-40B4-BE49-F238E27FC236}">
                <a16:creationId xmlns:a16="http://schemas.microsoft.com/office/drawing/2014/main" id="{031E0E83-E4B7-5DCC-A969-0590D67AAB07}"/>
              </a:ext>
            </a:extLst>
          </p:cNvPr>
          <p:cNvSpPr/>
          <p:nvPr/>
        </p:nvSpPr>
        <p:spPr>
          <a:xfrm>
            <a:off x="47873" y="685501"/>
            <a:ext cx="3825727"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lvl="0">
              <a:spcBef>
                <a:spcPts val="0"/>
              </a:spcBef>
              <a:spcAft>
                <a:spcPts val="225"/>
              </a:spcAft>
              <a:defRPr/>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想定する利用者とそのニーズ</a:t>
            </a:r>
            <a:endParaRPr lang="en-US" altLang="ja-JP" sz="1400">
              <a:solidFill>
                <a:srgbClr val="FFFFFF"/>
              </a:solidFill>
              <a:latin typeface="BIZ UDPゴシック" panose="020B0400000000000000" pitchFamily="50" charset="-128"/>
              <a:ea typeface="BIZ UDPゴシック" panose="020B0400000000000000" pitchFamily="50" charset="-128"/>
              <a:cs typeface="Arial" charset="0"/>
            </a:endParaRPr>
          </a:p>
        </p:txBody>
      </p:sp>
      <p:sp>
        <p:nvSpPr>
          <p:cNvPr id="3589" name="テキスト ボックス 3588">
            <a:extLst>
              <a:ext uri="{FF2B5EF4-FFF2-40B4-BE49-F238E27FC236}">
                <a16:creationId xmlns:a16="http://schemas.microsoft.com/office/drawing/2014/main" id="{52B50215-3EA4-26B5-E35D-3C7FFBCE2808}"/>
              </a:ext>
            </a:extLst>
          </p:cNvPr>
          <p:cNvSpPr txBox="1"/>
          <p:nvPr/>
        </p:nvSpPr>
        <p:spPr>
          <a:xfrm>
            <a:off x="151285" y="942823"/>
            <a:ext cx="8560324" cy="469359"/>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⇒様々な価値観を持つ利用者の目線を踏まえ、導入するサービスの利用者の想定とその設定根拠、ニーズとの整合について具体的に</a:t>
            </a:r>
            <a:r>
              <a:rPr lang="ja-JP" altLang="en-US" sz="1100">
                <a:solidFill>
                  <a:srgbClr val="FF0000"/>
                </a:solidFill>
              </a:rPr>
              <a:t>記載</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126000" marR="0" lvl="0" indent="-126000" algn="l" defTabSz="914400" rtl="0" eaLnBrk="0" fontAlgn="base" latinLnBrk="0" hangingPunct="0">
              <a:lnSpc>
                <a:spcPct val="100000"/>
              </a:lnSpc>
              <a:spcBef>
                <a:spcPts val="300"/>
              </a:spcBef>
              <a:spcAft>
                <a:spcPct val="0"/>
              </a:spcAft>
              <a:buClrTx/>
              <a:buSzTx/>
              <a:buFontTx/>
              <a:buNone/>
              <a:tabLst/>
              <a:defRPr/>
            </a:pPr>
            <a:r>
              <a:rPr lang="ja-JP" altLang="en-US" sz="1100">
                <a:solidFill>
                  <a:srgbClr val="FF0000"/>
                </a:solidFill>
              </a:rPr>
              <a:t>　また、どのように利用者の認知度やニーズを把握するかについても記載すること。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3">
            <a:extLst>
              <a:ext uri="{FF2B5EF4-FFF2-40B4-BE49-F238E27FC236}">
                <a16:creationId xmlns:a16="http://schemas.microsoft.com/office/drawing/2014/main" id="{8A60600E-F7D0-CA5E-3DD7-F3408668E089}"/>
              </a:ext>
            </a:extLst>
          </p:cNvPr>
          <p:cNvSpPr/>
          <p:nvPr/>
        </p:nvSpPr>
        <p:spPr>
          <a:xfrm>
            <a:off x="47873" y="2637384"/>
            <a:ext cx="3825727"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spcBef>
                <a:spcPts val="0"/>
              </a:spcBef>
              <a:spcAft>
                <a:spcPts val="225"/>
              </a:spcAft>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資金的持続性の確保に向けた検討内容</a:t>
            </a:r>
            <a:endParaRPr lang="en-US" altLang="ja-JP" sz="1400">
              <a:solidFill>
                <a:srgbClr val="FFFFFF"/>
              </a:solidFill>
              <a:latin typeface="BIZ UDPゴシック" panose="020B0400000000000000" pitchFamily="50" charset="-128"/>
              <a:ea typeface="BIZ UDPゴシック" panose="020B0400000000000000" pitchFamily="50" charset="-128"/>
              <a:cs typeface="Arial" charset="0"/>
            </a:endParaRPr>
          </a:p>
        </p:txBody>
      </p:sp>
      <p:sp>
        <p:nvSpPr>
          <p:cNvPr id="5" name="テキスト ボックス 4">
            <a:extLst>
              <a:ext uri="{FF2B5EF4-FFF2-40B4-BE49-F238E27FC236}">
                <a16:creationId xmlns:a16="http://schemas.microsoft.com/office/drawing/2014/main" id="{5FB4A3D2-BAA6-DD7D-763F-D3DFBAA3C032}"/>
              </a:ext>
            </a:extLst>
          </p:cNvPr>
          <p:cNvSpPr txBox="1"/>
          <p:nvPr/>
        </p:nvSpPr>
        <p:spPr>
          <a:xfrm>
            <a:off x="151285" y="2888671"/>
            <a:ext cx="8679894" cy="600164"/>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⇒実装後において、</a:t>
            </a:r>
            <a:r>
              <a:rPr lang="ja-JP" altLang="en-US" sz="1100">
                <a:solidFill>
                  <a:srgbClr val="FF0000"/>
                </a:solidFill>
              </a:rPr>
              <a:t>資金的持続性</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の確保（国からの補助金・交付金等がなくとも事業</a:t>
            </a:r>
            <a:r>
              <a:rPr lang="ja-JP" altLang="en-US" sz="1100">
                <a:solidFill>
                  <a:srgbClr val="FF0000"/>
                </a:solidFill>
              </a:rPr>
              <a:t>を</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自走化させることができる</a:t>
            </a:r>
            <a:r>
              <a:rPr lang="ja-JP" altLang="en-US" sz="1100">
                <a:solidFill>
                  <a:srgbClr val="FF0000"/>
                </a:solidFill>
              </a:rPr>
              <a:t>収入増加</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・費用低減に関する施策）</a:t>
            </a:r>
            <a:r>
              <a:rPr lang="ja-JP" altLang="en-US" sz="1100">
                <a:solidFill>
                  <a:srgbClr val="FF0000"/>
                </a:solidFill>
              </a:rPr>
              <a:t>に関する内容を可能な限り具体的に記載すること。また、実装のゴールとして、サービスのマネタイズまたは市民からの理解・共感を得ることを目指している場合、その内容を記載すること。</a:t>
            </a:r>
            <a:endParaRPr lang="en-US" altLang="ja-JP" sz="1100">
              <a:solidFill>
                <a:srgbClr val="FF0000"/>
              </a:solidFill>
            </a:endParaRPr>
          </a:p>
        </p:txBody>
      </p:sp>
      <p:sp>
        <p:nvSpPr>
          <p:cNvPr id="8" name="正方形/長方形 7">
            <a:extLst>
              <a:ext uri="{FF2B5EF4-FFF2-40B4-BE49-F238E27FC236}">
                <a16:creationId xmlns:a16="http://schemas.microsoft.com/office/drawing/2014/main" id="{3D9F787B-7DED-198E-1617-823206E593FA}"/>
              </a:ext>
            </a:extLst>
          </p:cNvPr>
          <p:cNvSpPr/>
          <p:nvPr/>
        </p:nvSpPr>
        <p:spPr>
          <a:xfrm>
            <a:off x="47873" y="4365845"/>
            <a:ext cx="3825727" cy="247388"/>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spcBef>
                <a:spcPts val="0"/>
              </a:spcBef>
              <a:spcAft>
                <a:spcPts val="225"/>
              </a:spcAft>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自律的に発展する仕組み</a:t>
            </a:r>
            <a:endParaRPr lang="en-US" altLang="ja-JP" sz="1400">
              <a:solidFill>
                <a:srgbClr val="FFFFFF"/>
              </a:solidFill>
              <a:latin typeface="BIZ UDPゴシック" panose="020B0400000000000000" pitchFamily="50" charset="-128"/>
              <a:ea typeface="BIZ UDPゴシック" panose="020B0400000000000000" pitchFamily="50" charset="-128"/>
              <a:cs typeface="Arial" charset="0"/>
            </a:endParaRPr>
          </a:p>
        </p:txBody>
      </p:sp>
      <p:sp>
        <p:nvSpPr>
          <p:cNvPr id="9" name="テキスト ボックス 8">
            <a:extLst>
              <a:ext uri="{FF2B5EF4-FFF2-40B4-BE49-F238E27FC236}">
                <a16:creationId xmlns:a16="http://schemas.microsoft.com/office/drawing/2014/main" id="{0FFDB14B-71FC-14F1-FD1E-EDCFD7B288D5}"/>
              </a:ext>
            </a:extLst>
          </p:cNvPr>
          <p:cNvSpPr txBox="1"/>
          <p:nvPr/>
        </p:nvSpPr>
        <p:spPr>
          <a:xfrm>
            <a:off x="151285" y="4636001"/>
            <a:ext cx="8679894" cy="430887"/>
          </a:xfrm>
          <a:prstGeom prst="rect">
            <a:avLst/>
          </a:prstGeom>
          <a:noFill/>
        </p:spPr>
        <p:txBody>
          <a:bodyPr wrap="square" rtlCol="0">
            <a:spAutoFit/>
          </a:bodyPr>
          <a:lstStyle>
            <a:defPPr>
              <a:defRPr lang="ja-JP"/>
            </a:defPPr>
            <a:lvl1pPr marL="126000" marR="0" lvl="0" indent="-126000" defTabSz="914400" latinLnBrk="0">
              <a:lnSpc>
                <a:spcPct val="100000"/>
              </a:lnSpc>
              <a:buClrTx/>
              <a:buSzTx/>
              <a:buFontTx/>
              <a:buNone/>
              <a:tabLst/>
              <a:defRPr sz="1000" b="0" i="0" u="none" strike="noStrike" cap="none" spc="0" normalizeH="0" baseline="0">
                <a:ln>
                  <a:noFill/>
                </a:ln>
                <a:solidFill>
                  <a:srgbClr val="000000"/>
                </a:solidFill>
                <a:effectLst/>
                <a:uLnTx/>
                <a:uFillTx/>
                <a:latin typeface="Meiryo UI" panose="020B0604030504040204" pitchFamily="50" charset="-128"/>
                <a:ea typeface="Meiryo UI" panose="020B0604030504040204" pitchFamily="50" charset="-128"/>
              </a:defRPr>
            </a:lvl1pPr>
          </a:lstStyle>
          <a:p>
            <a:pPr marL="126000" marR="0" lvl="0" indent="-126000" algn="l" defTabSz="914400" rtl="0" eaLnBrk="0" fontAlgn="base" latinLnBrk="0" hangingPunct="0">
              <a:lnSpc>
                <a:spcPct val="100000"/>
              </a:lnSpc>
              <a:spcBef>
                <a:spcPts val="30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⇒サービス導入後のデータ活用も含め、次の施策につながるサイクルを構築する等、自律的に発展する仕組みを検討している場合、</a:t>
            </a:r>
            <a:r>
              <a:rPr lang="ja-JP" altLang="en-US" sz="1100">
                <a:solidFill>
                  <a:srgbClr val="FF0000"/>
                </a:solidFill>
              </a:rPr>
              <a:t>記載すること</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。なお、データ・システム連携に関しては、</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P15</a:t>
            </a:r>
            <a:r>
              <a:rPr lang="ja-JP" altLang="en-US" sz="1100">
                <a:solidFill>
                  <a:srgbClr val="FF0000"/>
                </a:solidFill>
              </a:rPr>
              <a:t>でイメージ図を示すこと。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10">
            <a:extLst>
              <a:ext uri="{FF2B5EF4-FFF2-40B4-BE49-F238E27FC236}">
                <a16:creationId xmlns:a16="http://schemas.microsoft.com/office/drawing/2014/main" id="{71E04BF4-AF74-4DE4-2354-E1FC147DF576}"/>
              </a:ext>
            </a:extLst>
          </p:cNvPr>
          <p:cNvSpPr/>
          <p:nvPr/>
        </p:nvSpPr>
        <p:spPr bwMode="gray">
          <a:xfrm>
            <a:off x="127768" y="1557804"/>
            <a:ext cx="8583841" cy="845698"/>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1" hangingPunct="1">
              <a:spcBef>
                <a:spcPts val="300"/>
              </a:spcBef>
              <a:buClr>
                <a:prstClr val="black"/>
              </a:buClr>
              <a:buSzPct val="80000"/>
              <a:buFont typeface="Wingdings" panose="05000000000000000000" pitchFamily="2" charset="2"/>
              <a:buChar char="n"/>
              <a:defRPr/>
            </a:pPr>
            <a:r>
              <a:rPr kumimoji="0" lang="en-US" altLang="ja-JP" sz="1000" err="1">
                <a:latin typeface="Meiryo UI" panose="020B0604030504040204" pitchFamily="50" charset="-128"/>
                <a:ea typeface="Meiryo UI" panose="020B0604030504040204" pitchFamily="50" charset="-128"/>
                <a:cs typeface="Arial" charset="0"/>
                <a:sym typeface="+mn-lt"/>
              </a:rPr>
              <a:t>MaaS</a:t>
            </a:r>
            <a:r>
              <a:rPr kumimoji="0" lang="ja-JP" altLang="en-US" sz="1000">
                <a:latin typeface="Meiryo UI" panose="020B0604030504040204" pitchFamily="50" charset="-128"/>
                <a:ea typeface="Meiryo UI" panose="020B0604030504040204" pitchFamily="50" charset="-128"/>
                <a:cs typeface="Arial" charset="0"/>
                <a:sym typeface="+mn-lt"/>
              </a:rPr>
              <a:t>及びまちあるきアプリの主な利用者は、中心市街地に来訪する地域住民及び域外からの観光客等を想定している。その規模は取組開始時点では全体で年間○万人程度であり、そのうち</a:t>
            </a:r>
            <a:r>
              <a:rPr kumimoji="0" lang="en-US" altLang="ja-JP" sz="1000">
                <a:latin typeface="Meiryo UI" panose="020B0604030504040204" pitchFamily="50" charset="-128"/>
                <a:ea typeface="Meiryo UI" panose="020B0604030504040204" pitchFamily="50" charset="-128"/>
                <a:cs typeface="Arial" charset="0"/>
                <a:sym typeface="+mn-lt"/>
              </a:rPr>
              <a:t>30</a:t>
            </a:r>
            <a:r>
              <a:rPr kumimoji="0" lang="ja-JP" altLang="en-US" sz="1000">
                <a:latin typeface="Meiryo UI" panose="020B0604030504040204" pitchFamily="50" charset="-128"/>
                <a:ea typeface="Meiryo UI" panose="020B0604030504040204" pitchFamily="50" charset="-128"/>
                <a:cs typeface="Arial" charset="0"/>
                <a:sym typeface="+mn-lt"/>
              </a:rPr>
              <a:t>％程度に利用されることを想定している（他地域の●●市での類似サービス導入事例での利用者数や、市が実施したアンケート調査を基に設定）。</a:t>
            </a:r>
            <a:endParaRPr kumimoji="0" lang="en-US" altLang="ja-JP" sz="1000">
              <a:latin typeface="Meiryo UI" panose="020B0604030504040204" pitchFamily="50" charset="-128"/>
              <a:ea typeface="Meiryo UI" panose="020B0604030504040204" pitchFamily="50" charset="-128"/>
              <a:cs typeface="Arial" charset="0"/>
              <a:sym typeface="+mn-lt"/>
            </a:endParaRPr>
          </a:p>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1000">
                <a:latin typeface="Meiryo UI" panose="020B0604030504040204" pitchFamily="50" charset="-128"/>
                <a:ea typeface="Meiryo UI" panose="020B0604030504040204" pitchFamily="50" charset="-128"/>
                <a:cs typeface="Arial" charset="0"/>
                <a:sym typeface="+mn-lt"/>
              </a:rPr>
              <a:t>利用者の認知度やニーズ把握のため、中心市街地の歩行者やサービス・アプリ利用者へのアンケート調査・ヒアリング等を毎年１回継続的に実施予定である。</a:t>
            </a:r>
          </a:p>
        </p:txBody>
      </p:sp>
      <p:sp>
        <p:nvSpPr>
          <p:cNvPr id="12" name="正方形/長方形 11">
            <a:extLst>
              <a:ext uri="{FF2B5EF4-FFF2-40B4-BE49-F238E27FC236}">
                <a16:creationId xmlns:a16="http://schemas.microsoft.com/office/drawing/2014/main" id="{8446C467-FAAE-8BB4-78CF-7962A689E275}"/>
              </a:ext>
            </a:extLst>
          </p:cNvPr>
          <p:cNvSpPr/>
          <p:nvPr/>
        </p:nvSpPr>
        <p:spPr bwMode="gray">
          <a:xfrm>
            <a:off x="127768" y="3679949"/>
            <a:ext cx="8583841" cy="532858"/>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1000">
                <a:latin typeface="Meiryo UI" panose="020B0604030504040204" pitchFamily="50" charset="-128"/>
                <a:ea typeface="Meiryo UI" panose="020B0604030504040204" pitchFamily="50" charset="-128"/>
                <a:cs typeface="Arial" charset="0"/>
                <a:sym typeface="+mn-lt"/>
              </a:rPr>
              <a:t>実装にあたっては、利用者からのサービス利用料やまちあるきアプリ加盟店舗からの広告・協賛収入による収入増加を図るとともに、運行ルートやダイヤの最適化等による費用低減を図る。ただし、これらが想定どおりに実施されたとしても賄うことができるのはランニングコストの</a:t>
            </a:r>
            <a:r>
              <a:rPr kumimoji="0" lang="en-US" altLang="ja-JP" sz="1000">
                <a:latin typeface="Meiryo UI" panose="020B0604030504040204" pitchFamily="50" charset="-128"/>
                <a:ea typeface="Meiryo UI" panose="020B0604030504040204" pitchFamily="50" charset="-128"/>
                <a:cs typeface="Arial" charset="0"/>
                <a:sym typeface="+mn-lt"/>
              </a:rPr>
              <a:t>40</a:t>
            </a:r>
            <a:r>
              <a:rPr kumimoji="0" lang="ja-JP" altLang="en-US" sz="1000">
                <a:latin typeface="Meiryo UI" panose="020B0604030504040204" pitchFamily="50" charset="-128"/>
                <a:ea typeface="Meiryo UI" panose="020B0604030504040204" pitchFamily="50" charset="-128"/>
                <a:cs typeface="Arial" charset="0"/>
                <a:sym typeface="+mn-lt"/>
              </a:rPr>
              <a:t>％程度と試算されているため、残り</a:t>
            </a:r>
            <a:r>
              <a:rPr kumimoji="0" lang="en-US" altLang="ja-JP" sz="1000">
                <a:latin typeface="Meiryo UI" panose="020B0604030504040204" pitchFamily="50" charset="-128"/>
                <a:ea typeface="Meiryo UI" panose="020B0604030504040204" pitchFamily="50" charset="-128"/>
                <a:cs typeface="Arial" charset="0"/>
                <a:sym typeface="+mn-lt"/>
              </a:rPr>
              <a:t>60</a:t>
            </a:r>
            <a:r>
              <a:rPr kumimoji="0" lang="ja-JP" altLang="en-US" sz="1000">
                <a:latin typeface="Meiryo UI" panose="020B0604030504040204" pitchFamily="50" charset="-128"/>
                <a:ea typeface="Meiryo UI" panose="020B0604030504040204" pitchFamily="50" charset="-128"/>
                <a:cs typeface="Arial" charset="0"/>
                <a:sym typeface="+mn-lt"/>
              </a:rPr>
              <a:t>％程度に関してはコンソーシアムで負担することができるよう、コンソーシアム内で費用負担に関する合意形成を図る。</a:t>
            </a:r>
            <a:endParaRPr kumimoji="0" lang="en-US" altLang="ja-JP" sz="1000">
              <a:latin typeface="Meiryo UI" panose="020B0604030504040204" pitchFamily="50" charset="-128"/>
              <a:ea typeface="Meiryo UI" panose="020B0604030504040204" pitchFamily="50" charset="-128"/>
              <a:cs typeface="Arial" charset="0"/>
              <a:sym typeface="+mn-lt"/>
            </a:endParaRPr>
          </a:p>
        </p:txBody>
      </p:sp>
      <p:sp>
        <p:nvSpPr>
          <p:cNvPr id="13" name="正方形/長方形 12">
            <a:extLst>
              <a:ext uri="{FF2B5EF4-FFF2-40B4-BE49-F238E27FC236}">
                <a16:creationId xmlns:a16="http://schemas.microsoft.com/office/drawing/2014/main" id="{35DE2F1F-DDC9-D29E-A488-490B69063DD5}"/>
              </a:ext>
            </a:extLst>
          </p:cNvPr>
          <p:cNvSpPr/>
          <p:nvPr/>
        </p:nvSpPr>
        <p:spPr bwMode="gray">
          <a:xfrm>
            <a:off x="127768" y="5316831"/>
            <a:ext cx="8583841" cy="595434"/>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1000">
                <a:latin typeface="Meiryo UI" panose="020B0604030504040204" pitchFamily="50" charset="-128"/>
                <a:ea typeface="Meiryo UI" panose="020B0604030504040204" pitchFamily="50" charset="-128"/>
                <a:cs typeface="Arial" charset="0"/>
                <a:sym typeface="+mn-lt"/>
              </a:rPr>
              <a:t>実証実験の段階からデータ・システム連携を見据え、データ連携基盤や規格・システムの異なる複数メーカーの製品を統一的に管理できるシステムを整備・活用する。</a:t>
            </a:r>
            <a:endParaRPr kumimoji="0" lang="en-US" altLang="ja-JP" sz="1000">
              <a:latin typeface="Meiryo UI" panose="020B0604030504040204" pitchFamily="50" charset="-128"/>
              <a:ea typeface="Meiryo UI" panose="020B0604030504040204" pitchFamily="50" charset="-128"/>
              <a:cs typeface="Arial" charset="0"/>
              <a:sym typeface="+mn-lt"/>
            </a:endParaRPr>
          </a:p>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1000">
                <a:latin typeface="Meiryo UI" panose="020B0604030504040204" pitchFamily="50" charset="-128"/>
                <a:ea typeface="Meiryo UI" panose="020B0604030504040204" pitchFamily="50" charset="-128"/>
                <a:cs typeface="Arial" charset="0"/>
                <a:sym typeface="+mn-lt"/>
              </a:rPr>
              <a:t>全国横展開に向けて、</a:t>
            </a:r>
            <a:r>
              <a:rPr kumimoji="0" lang="en-US" altLang="ja-JP" sz="1000">
                <a:latin typeface="Meiryo UI" panose="020B0604030504040204" pitchFamily="50" charset="-128"/>
                <a:ea typeface="Meiryo UI" panose="020B0604030504040204" pitchFamily="50" charset="-128"/>
                <a:cs typeface="Arial" charset="0"/>
                <a:sym typeface="+mn-lt"/>
              </a:rPr>
              <a:t>API</a:t>
            </a:r>
            <a:r>
              <a:rPr kumimoji="0" lang="ja-JP" altLang="en-US" sz="1000">
                <a:latin typeface="Meiryo UI" panose="020B0604030504040204" pitchFamily="50" charset="-128"/>
                <a:ea typeface="Meiryo UI" panose="020B0604030504040204" pitchFamily="50" charset="-128"/>
                <a:cs typeface="Arial" charset="0"/>
                <a:sym typeface="+mn-lt"/>
              </a:rPr>
              <a:t>やデータ仕様の公表など将来の効率的なデータ・システム連携やベース・レジストリの整備を見据えた対応を進める。</a:t>
            </a:r>
          </a:p>
        </p:txBody>
      </p:sp>
      <p:sp>
        <p:nvSpPr>
          <p:cNvPr id="3" name="テキスト ボックス 2">
            <a:extLst>
              <a:ext uri="{FF2B5EF4-FFF2-40B4-BE49-F238E27FC236}">
                <a16:creationId xmlns:a16="http://schemas.microsoft.com/office/drawing/2014/main" id="{49782504-6EDF-05F8-E645-80BF0952FA21}"/>
              </a:ext>
            </a:extLst>
          </p:cNvPr>
          <p:cNvSpPr txBox="1"/>
          <p:nvPr/>
        </p:nvSpPr>
        <p:spPr>
          <a:xfrm>
            <a:off x="-11942" y="1362298"/>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5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5" name="テキスト ボックス 14">
            <a:extLst>
              <a:ext uri="{FF2B5EF4-FFF2-40B4-BE49-F238E27FC236}">
                <a16:creationId xmlns:a16="http://schemas.microsoft.com/office/drawing/2014/main" id="{DAEE4598-A597-AC7D-89F3-170785F80650}"/>
              </a:ext>
            </a:extLst>
          </p:cNvPr>
          <p:cNvSpPr txBox="1"/>
          <p:nvPr/>
        </p:nvSpPr>
        <p:spPr>
          <a:xfrm>
            <a:off x="-11942" y="3477115"/>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5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16" name="テキスト ボックス 15">
            <a:extLst>
              <a:ext uri="{FF2B5EF4-FFF2-40B4-BE49-F238E27FC236}">
                <a16:creationId xmlns:a16="http://schemas.microsoft.com/office/drawing/2014/main" id="{EDDA9624-380B-50C5-C2AB-3F7410B86B35}"/>
              </a:ext>
            </a:extLst>
          </p:cNvPr>
          <p:cNvSpPr txBox="1"/>
          <p:nvPr/>
        </p:nvSpPr>
        <p:spPr>
          <a:xfrm>
            <a:off x="-11942" y="5095009"/>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5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5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1275907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矢印: 右 28">
            <a:extLst>
              <a:ext uri="{FF2B5EF4-FFF2-40B4-BE49-F238E27FC236}">
                <a16:creationId xmlns:a16="http://schemas.microsoft.com/office/drawing/2014/main" id="{FEE78807-7C7B-FAC9-52FE-EBEA6330028C}"/>
              </a:ext>
            </a:extLst>
          </p:cNvPr>
          <p:cNvSpPr/>
          <p:nvPr/>
        </p:nvSpPr>
        <p:spPr>
          <a:xfrm flipH="1">
            <a:off x="1306838" y="2425584"/>
            <a:ext cx="7697487" cy="468000"/>
          </a:xfrm>
          <a:prstGeom prst="rightArrow">
            <a:avLst>
              <a:gd name="adj1" fmla="val 50000"/>
              <a:gd name="adj2" fmla="val 95758"/>
            </a:avLst>
          </a:prstGeom>
          <a:solidFill>
            <a:schemeClr val="bg2">
              <a:lumMod val="20000"/>
              <a:lumOff val="80000"/>
              <a:alpha val="69804"/>
            </a:schemeClr>
          </a:solidFill>
          <a:ln w="6350" cap="flat" cmpd="sng" algn="ctr">
            <a:noFill/>
            <a:prstDash val="solid"/>
          </a:ln>
          <a:effectLst/>
        </p:spPr>
        <p:txBody>
          <a:bodyPr vertOverflow="overflow" horzOverflow="overflow"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a:ln>
                  <a:noFill/>
                </a:ln>
                <a:solidFill>
                  <a:srgbClr val="000000"/>
                </a:solidFill>
                <a:effectLst/>
                <a:uLnTx/>
                <a:uFillTx/>
                <a:latin typeface="Meiryo UI"/>
                <a:ea typeface="Meiryo UI"/>
                <a:cs typeface="Meiryo UI"/>
              </a:rPr>
              <a:t>各取組が目指す成果に繋がっていく流れ</a:t>
            </a:r>
          </a:p>
        </p:txBody>
      </p:sp>
      <p:sp>
        <p:nvSpPr>
          <p:cNvPr id="353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6</a:t>
            </a:r>
            <a:r>
              <a:rPr lang="ja-JP" altLang="en-US" sz="1800" b="1">
                <a:solidFill>
                  <a:srgbClr val="FFFFFF"/>
                </a:solidFill>
                <a:latin typeface="BIZ UDPゴシック" panose="020B0400000000000000" pitchFamily="50" charset="-128"/>
                <a:ea typeface="BIZ UDPゴシック" panose="020B0400000000000000" pitchFamily="50" charset="-128"/>
              </a:rPr>
              <a:t>．対象</a:t>
            </a:r>
            <a:r>
              <a:rPr kumimoji="1" lang="ja-JP" altLang="en-US" sz="18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rPr>
              <a:t>地域におけるスマートシティの全体像</a:t>
            </a:r>
            <a:endParaRPr kumimoji="1" lang="en-US" altLang="ja-JP" sz="1800" b="1" i="0" u="none" strike="noStrike" kern="1200" cap="none" spc="0" normalizeH="0" baseline="0" noProof="0">
              <a:ln>
                <a:noFill/>
              </a:ln>
              <a:solidFill>
                <a:schemeClr val="bg1"/>
              </a:solidFill>
              <a:effectLst/>
              <a:uLnTx/>
              <a:uFillTx/>
              <a:latin typeface="BIZ UDPゴシック" panose="020B0400000000000000" pitchFamily="50" charset="-128"/>
              <a:ea typeface="BIZ UDPゴシック" panose="020B0400000000000000" pitchFamily="50" charset="-128"/>
              <a:cs typeface="+mn-cs"/>
            </a:endParaRPr>
          </a:p>
        </p:txBody>
      </p:sp>
      <p:sp>
        <p:nvSpPr>
          <p:cNvPr id="25" name="正方形/長方形 24">
            <a:extLst>
              <a:ext uri="{FF2B5EF4-FFF2-40B4-BE49-F238E27FC236}">
                <a16:creationId xmlns:a16="http://schemas.microsoft.com/office/drawing/2014/main" id="{43C6D6EE-33DD-E889-CAB4-5A339A243210}"/>
              </a:ext>
            </a:extLst>
          </p:cNvPr>
          <p:cNvSpPr/>
          <p:nvPr/>
        </p:nvSpPr>
        <p:spPr>
          <a:xfrm>
            <a:off x="62487" y="651713"/>
            <a:ext cx="5219131" cy="266183"/>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spcBef>
                <a:spcPts val="0"/>
              </a:spcBef>
              <a:spcAft>
                <a:spcPts val="225"/>
              </a:spcAft>
            </a:pPr>
            <a:r>
              <a:rPr lang="ja-JP" altLang="en-US" sz="1400">
                <a:solidFill>
                  <a:srgbClr val="FFFFFF"/>
                </a:solidFill>
                <a:latin typeface="BIZ UDPゴシック" panose="020B0400000000000000" pitchFamily="50" charset="-128"/>
                <a:ea typeface="BIZ UDPゴシック" panose="020B0400000000000000" pitchFamily="50" charset="-128"/>
                <a:cs typeface="Arial" charset="0"/>
              </a:rPr>
              <a:t>エリアにおけるスマートシティの全体像（ロジックツリー）</a:t>
            </a:r>
          </a:p>
        </p:txBody>
      </p:sp>
      <p:sp>
        <p:nvSpPr>
          <p:cNvPr id="50" name="正方形/長方形 25">
            <a:extLst>
              <a:ext uri="{FF2B5EF4-FFF2-40B4-BE49-F238E27FC236}">
                <a16:creationId xmlns:a16="http://schemas.microsoft.com/office/drawing/2014/main" id="{426BE833-BD2C-F445-DA63-6A2F540739DF}"/>
              </a:ext>
            </a:extLst>
          </p:cNvPr>
          <p:cNvSpPr/>
          <p:nvPr/>
        </p:nvSpPr>
        <p:spPr>
          <a:xfrm>
            <a:off x="114061" y="936092"/>
            <a:ext cx="8820984" cy="76944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100">
                <a:solidFill>
                  <a:srgbClr val="FF0000"/>
                </a:solidFill>
                <a:latin typeface="Meiryo UI" panose="020B0604030504040204" pitchFamily="50" charset="-128"/>
                <a:ea typeface="Meiryo UI" panose="020B0604030504040204" pitchFamily="50" charset="-128"/>
              </a:rPr>
              <a:t>⇒応募</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事業以外の施策・事業も含めたエリアにおけるスマートシティ推進の全体像</a:t>
            </a:r>
            <a:r>
              <a:rPr lang="ja-JP" altLang="en-US" sz="1100">
                <a:solidFill>
                  <a:srgbClr val="FF0000"/>
                </a:solidFill>
                <a:latin typeface="Meiryo UI" panose="020B0604030504040204" pitchFamily="50" charset="-128"/>
                <a:ea typeface="Meiryo UI" panose="020B0604030504040204" pitchFamily="50" charset="-128"/>
              </a:rPr>
              <a:t>（都市のビジョン実現までの全体的な取組と効果発現の流れ・関係性）と</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、全体像における</a:t>
            </a:r>
            <a:r>
              <a:rPr lang="ja-JP" altLang="en-US" sz="1100">
                <a:solidFill>
                  <a:srgbClr val="FF0000"/>
                </a:solidFill>
                <a:latin typeface="Meiryo UI" panose="020B0604030504040204" pitchFamily="50" charset="-128"/>
                <a:ea typeface="Meiryo UI" panose="020B0604030504040204" pitchFamily="50" charset="-128"/>
              </a:rPr>
              <a:t>応募</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事業の位置づけ等を記載すること。なお、</a:t>
            </a:r>
            <a:r>
              <a:rPr lang="ja-JP" altLang="en-US" sz="1100">
                <a:solidFill>
                  <a:srgbClr val="FF0000"/>
                </a:solidFill>
                <a:latin typeface="Meiryo UI" panose="020B0604030504040204" pitchFamily="50" charset="-128"/>
                <a:ea typeface="Meiryo UI" panose="020B0604030504040204" pitchFamily="50" charset="-128"/>
              </a:rPr>
              <a:t>応募</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事業に関連する</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KPI</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等を</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a:t>
            </a:r>
            <a:r>
              <a:rPr lang="en-US" altLang="ja-JP" sz="1100" noProof="0">
                <a:solidFill>
                  <a:srgbClr val="FF0000"/>
                </a:solidFill>
                <a:latin typeface="Meiryo UI" panose="020B0604030504040204" pitchFamily="50" charset="-128"/>
                <a:ea typeface="Meiryo UI" panose="020B0604030504040204" pitchFamily="50" charset="-128"/>
              </a:rPr>
              <a:t>5</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及び</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P8</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と整合を図り記載する</a:t>
            </a:r>
            <a:r>
              <a:rPr lang="ja-JP" altLang="en-US" sz="1100">
                <a:solidFill>
                  <a:srgbClr val="FF0000"/>
                </a:solidFill>
                <a:latin typeface="Meiryo UI" panose="020B0604030504040204" pitchFamily="50" charset="-128"/>
                <a:ea typeface="Meiryo UI" panose="020B0604030504040204" pitchFamily="50" charset="-128"/>
              </a:rPr>
              <a:t>こと（関連しない</a:t>
            </a:r>
            <a:r>
              <a:rPr lang="en-US" altLang="ja-JP" sz="1100">
                <a:solidFill>
                  <a:srgbClr val="FF0000"/>
                </a:solidFill>
                <a:latin typeface="Meiryo UI" panose="020B0604030504040204" pitchFamily="50" charset="-128"/>
                <a:ea typeface="Meiryo UI" panose="020B0604030504040204" pitchFamily="50" charset="-128"/>
              </a:rPr>
              <a:t>KPI</a:t>
            </a:r>
            <a:r>
              <a:rPr lang="ja-JP" altLang="en-US" sz="1100">
                <a:solidFill>
                  <a:srgbClr val="FF0000"/>
                </a:solidFill>
                <a:latin typeface="Meiryo UI" panose="020B0604030504040204" pitchFamily="50" charset="-128"/>
                <a:ea typeface="Meiryo UI" panose="020B0604030504040204" pitchFamily="50" charset="-128"/>
              </a:rPr>
              <a:t>については可能な範囲で記載すること）。また、特に応募事業と関連の強い項目は、太字・太線で示すこと。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cxnSp>
        <p:nvCxnSpPr>
          <p:cNvPr id="6" name="直線コネクタ 5">
            <a:extLst>
              <a:ext uri="{FF2B5EF4-FFF2-40B4-BE49-F238E27FC236}">
                <a16:creationId xmlns:a16="http://schemas.microsoft.com/office/drawing/2014/main" id="{A288638E-1016-F55E-D97C-7CE5CF5E6153}"/>
              </a:ext>
            </a:extLst>
          </p:cNvPr>
          <p:cNvCxnSpPr>
            <a:cxnSpLocks/>
          </p:cNvCxnSpPr>
          <p:nvPr/>
        </p:nvCxnSpPr>
        <p:spPr bwMode="gray">
          <a:xfrm flipH="1">
            <a:off x="3772839" y="3118709"/>
            <a:ext cx="478365" cy="282264"/>
          </a:xfrm>
          <a:prstGeom prst="line">
            <a:avLst/>
          </a:prstGeom>
          <a:noFill/>
          <a:ln w="28575" cap="flat" cmpd="sng" algn="ctr">
            <a:solidFill>
              <a:srgbClr val="53565A"/>
            </a:solidFill>
            <a:prstDash val="solid"/>
          </a:ln>
          <a:effectLst/>
        </p:spPr>
      </p:cxnSp>
      <p:cxnSp>
        <p:nvCxnSpPr>
          <p:cNvPr id="7" name="直線コネクタ 6">
            <a:extLst>
              <a:ext uri="{FF2B5EF4-FFF2-40B4-BE49-F238E27FC236}">
                <a16:creationId xmlns:a16="http://schemas.microsoft.com/office/drawing/2014/main" id="{2285F254-C799-4ACF-AFF3-ACF7000C0450}"/>
              </a:ext>
            </a:extLst>
          </p:cNvPr>
          <p:cNvCxnSpPr>
            <a:cxnSpLocks/>
            <a:endCxn id="3591" idx="3"/>
          </p:cNvCxnSpPr>
          <p:nvPr/>
        </p:nvCxnSpPr>
        <p:spPr bwMode="gray">
          <a:xfrm flipH="1">
            <a:off x="2119471" y="3400973"/>
            <a:ext cx="400513" cy="1135097"/>
          </a:xfrm>
          <a:prstGeom prst="line">
            <a:avLst/>
          </a:prstGeom>
          <a:noFill/>
          <a:ln w="28575" cap="flat" cmpd="sng" algn="ctr">
            <a:solidFill>
              <a:srgbClr val="53565A"/>
            </a:solidFill>
            <a:prstDash val="solid"/>
          </a:ln>
          <a:effectLst/>
        </p:spPr>
      </p:cxnSp>
      <p:cxnSp>
        <p:nvCxnSpPr>
          <p:cNvPr id="8" name="直線コネクタ 7">
            <a:extLst>
              <a:ext uri="{FF2B5EF4-FFF2-40B4-BE49-F238E27FC236}">
                <a16:creationId xmlns:a16="http://schemas.microsoft.com/office/drawing/2014/main" id="{B02349A0-C994-12AE-EBFC-28873342CF58}"/>
              </a:ext>
            </a:extLst>
          </p:cNvPr>
          <p:cNvCxnSpPr>
            <a:cxnSpLocks/>
          </p:cNvCxnSpPr>
          <p:nvPr/>
        </p:nvCxnSpPr>
        <p:spPr>
          <a:xfrm>
            <a:off x="861882" y="1888789"/>
            <a:ext cx="1440000" cy="0"/>
          </a:xfrm>
          <a:prstGeom prst="line">
            <a:avLst/>
          </a:prstGeom>
          <a:noFill/>
          <a:ln w="12700" cap="flat" cmpd="sng" algn="ctr">
            <a:solidFill>
              <a:srgbClr val="808080"/>
            </a:solidFill>
            <a:prstDash val="solid"/>
          </a:ln>
          <a:effectLst/>
        </p:spPr>
      </p:cxnSp>
      <p:cxnSp>
        <p:nvCxnSpPr>
          <p:cNvPr id="9" name="直線コネクタ 8">
            <a:extLst>
              <a:ext uri="{FF2B5EF4-FFF2-40B4-BE49-F238E27FC236}">
                <a16:creationId xmlns:a16="http://schemas.microsoft.com/office/drawing/2014/main" id="{4A871BD1-698A-ABAC-7199-0B33A11E4904}"/>
              </a:ext>
            </a:extLst>
          </p:cNvPr>
          <p:cNvCxnSpPr>
            <a:cxnSpLocks/>
          </p:cNvCxnSpPr>
          <p:nvPr/>
        </p:nvCxnSpPr>
        <p:spPr>
          <a:xfrm>
            <a:off x="2458969" y="1888789"/>
            <a:ext cx="1440000" cy="0"/>
          </a:xfrm>
          <a:prstGeom prst="line">
            <a:avLst/>
          </a:prstGeom>
          <a:noFill/>
          <a:ln w="12700" cap="flat" cmpd="sng" algn="ctr">
            <a:solidFill>
              <a:srgbClr val="808080"/>
            </a:solidFill>
            <a:prstDash val="solid"/>
          </a:ln>
          <a:effectLst/>
        </p:spPr>
      </p:cxnSp>
      <p:cxnSp>
        <p:nvCxnSpPr>
          <p:cNvPr id="10" name="直線コネクタ 9">
            <a:extLst>
              <a:ext uri="{FF2B5EF4-FFF2-40B4-BE49-F238E27FC236}">
                <a16:creationId xmlns:a16="http://schemas.microsoft.com/office/drawing/2014/main" id="{F98E101A-C432-308E-14A0-2B00A79612FC}"/>
              </a:ext>
            </a:extLst>
          </p:cNvPr>
          <p:cNvCxnSpPr>
            <a:cxnSpLocks/>
          </p:cNvCxnSpPr>
          <p:nvPr/>
        </p:nvCxnSpPr>
        <p:spPr>
          <a:xfrm>
            <a:off x="4133363" y="1888789"/>
            <a:ext cx="1440000" cy="0"/>
          </a:xfrm>
          <a:prstGeom prst="line">
            <a:avLst/>
          </a:prstGeom>
          <a:noFill/>
          <a:ln w="12700" cap="flat" cmpd="sng" algn="ctr">
            <a:solidFill>
              <a:srgbClr val="808080"/>
            </a:solidFill>
            <a:prstDash val="solid"/>
          </a:ln>
          <a:effectLst/>
        </p:spPr>
      </p:cxnSp>
      <p:cxnSp>
        <p:nvCxnSpPr>
          <p:cNvPr id="11" name="直線コネクタ 10">
            <a:extLst>
              <a:ext uri="{FF2B5EF4-FFF2-40B4-BE49-F238E27FC236}">
                <a16:creationId xmlns:a16="http://schemas.microsoft.com/office/drawing/2014/main" id="{6DFD1440-75DF-6FED-BAEA-850B9E582937}"/>
              </a:ext>
            </a:extLst>
          </p:cNvPr>
          <p:cNvCxnSpPr>
            <a:cxnSpLocks/>
          </p:cNvCxnSpPr>
          <p:nvPr/>
        </p:nvCxnSpPr>
        <p:spPr>
          <a:xfrm>
            <a:off x="5799967" y="1888789"/>
            <a:ext cx="1440000" cy="0"/>
          </a:xfrm>
          <a:prstGeom prst="line">
            <a:avLst/>
          </a:prstGeom>
          <a:noFill/>
          <a:ln w="12700" cap="flat" cmpd="sng" algn="ctr">
            <a:solidFill>
              <a:srgbClr val="808080"/>
            </a:solidFill>
            <a:prstDash val="solid"/>
          </a:ln>
          <a:effectLst/>
        </p:spPr>
      </p:cxnSp>
      <p:cxnSp>
        <p:nvCxnSpPr>
          <p:cNvPr id="12" name="直線コネクタ 11">
            <a:extLst>
              <a:ext uri="{FF2B5EF4-FFF2-40B4-BE49-F238E27FC236}">
                <a16:creationId xmlns:a16="http://schemas.microsoft.com/office/drawing/2014/main" id="{5E1A35A3-9024-EF75-CFFE-4AFD3D89C741}"/>
              </a:ext>
            </a:extLst>
          </p:cNvPr>
          <p:cNvCxnSpPr>
            <a:cxnSpLocks/>
          </p:cNvCxnSpPr>
          <p:nvPr/>
        </p:nvCxnSpPr>
        <p:spPr>
          <a:xfrm>
            <a:off x="7447050" y="1888789"/>
            <a:ext cx="1440000" cy="0"/>
          </a:xfrm>
          <a:prstGeom prst="line">
            <a:avLst/>
          </a:prstGeom>
          <a:noFill/>
          <a:ln w="12700" cap="flat" cmpd="sng" algn="ctr">
            <a:solidFill>
              <a:srgbClr val="808080"/>
            </a:solidFill>
            <a:prstDash val="solid"/>
          </a:ln>
          <a:effectLst/>
        </p:spPr>
      </p:cxnSp>
      <p:sp>
        <p:nvSpPr>
          <p:cNvPr id="13" name="正方形/長方形 12">
            <a:extLst>
              <a:ext uri="{FF2B5EF4-FFF2-40B4-BE49-F238E27FC236}">
                <a16:creationId xmlns:a16="http://schemas.microsoft.com/office/drawing/2014/main" id="{E2A3410F-D356-1170-4877-3D1DA59B1081}"/>
              </a:ext>
            </a:extLst>
          </p:cNvPr>
          <p:cNvSpPr/>
          <p:nvPr/>
        </p:nvSpPr>
        <p:spPr bwMode="gray">
          <a:xfrm>
            <a:off x="847510" y="1622338"/>
            <a:ext cx="1440000" cy="25146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990564" eaLnBrk="1" fontAlgn="auto" hangingPunct="1">
              <a:spcBef>
                <a:spcPts val="0"/>
              </a:spcBef>
              <a:spcAft>
                <a:spcPts val="0"/>
              </a:spcAft>
              <a:buSzPct val="100000"/>
            </a:pPr>
            <a:r>
              <a:rPr lang="ja-JP" altLang="en-US" sz="1200" b="1">
                <a:solidFill>
                  <a:prstClr val="black"/>
                </a:solidFill>
                <a:latin typeface="Meiryo UI" panose="020B0604030504040204" pitchFamily="50" charset="-128"/>
                <a:ea typeface="Meiryo UI" panose="020B0604030504040204" pitchFamily="50" charset="-128"/>
                <a:cs typeface="Arial" charset="0"/>
              </a:rPr>
              <a:t>都市のビジョン</a:t>
            </a:r>
          </a:p>
        </p:txBody>
      </p:sp>
      <p:sp>
        <p:nvSpPr>
          <p:cNvPr id="14" name="正方形/長方形 13">
            <a:extLst>
              <a:ext uri="{FF2B5EF4-FFF2-40B4-BE49-F238E27FC236}">
                <a16:creationId xmlns:a16="http://schemas.microsoft.com/office/drawing/2014/main" id="{53653AFB-1D97-3576-C288-5C5326ECEDAD}"/>
              </a:ext>
            </a:extLst>
          </p:cNvPr>
          <p:cNvSpPr/>
          <p:nvPr/>
        </p:nvSpPr>
        <p:spPr bwMode="gray">
          <a:xfrm>
            <a:off x="2499424" y="1622338"/>
            <a:ext cx="1440000" cy="25146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990564" eaLnBrk="1" fontAlgn="auto" hangingPunct="1">
              <a:spcBef>
                <a:spcPts val="0"/>
              </a:spcBef>
              <a:spcAft>
                <a:spcPts val="0"/>
              </a:spcAft>
              <a:buSzPct val="100000"/>
            </a:pPr>
            <a:r>
              <a:rPr lang="ja-JP" altLang="en-US" sz="1200" b="1">
                <a:solidFill>
                  <a:prstClr val="black"/>
                </a:solidFill>
                <a:latin typeface="Meiryo UI" panose="020B0604030504040204" pitchFamily="50" charset="-128"/>
                <a:ea typeface="Meiryo UI" panose="020B0604030504040204" pitchFamily="50" charset="-128"/>
                <a:cs typeface="Arial" charset="0"/>
              </a:rPr>
              <a:t>施策分野のゴール</a:t>
            </a:r>
          </a:p>
        </p:txBody>
      </p:sp>
      <p:sp>
        <p:nvSpPr>
          <p:cNvPr id="15" name="正方形/長方形 14">
            <a:extLst>
              <a:ext uri="{FF2B5EF4-FFF2-40B4-BE49-F238E27FC236}">
                <a16:creationId xmlns:a16="http://schemas.microsoft.com/office/drawing/2014/main" id="{597C1B0C-7ED4-82D0-316C-951B42FEECE5}"/>
              </a:ext>
            </a:extLst>
          </p:cNvPr>
          <p:cNvSpPr/>
          <p:nvPr/>
        </p:nvSpPr>
        <p:spPr bwMode="gray">
          <a:xfrm>
            <a:off x="4115337" y="1622338"/>
            <a:ext cx="1440000" cy="25146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990564" eaLnBrk="1" fontAlgn="auto" hangingPunct="1">
              <a:spcBef>
                <a:spcPts val="0"/>
              </a:spcBef>
              <a:spcAft>
                <a:spcPts val="0"/>
              </a:spcAft>
              <a:buSzPct val="100000"/>
            </a:pPr>
            <a:r>
              <a:rPr lang="ja-JP" altLang="en-US" sz="1200" b="1">
                <a:solidFill>
                  <a:prstClr val="black"/>
                </a:solidFill>
                <a:latin typeface="Meiryo UI" panose="020B0604030504040204" pitchFamily="50" charset="-128"/>
                <a:ea typeface="Meiryo UI" panose="020B0604030504040204" pitchFamily="50" charset="-128"/>
                <a:cs typeface="Arial" charset="0"/>
              </a:rPr>
              <a:t>アウトカム</a:t>
            </a:r>
          </a:p>
        </p:txBody>
      </p:sp>
      <p:sp>
        <p:nvSpPr>
          <p:cNvPr id="16" name="正方形/長方形 15">
            <a:extLst>
              <a:ext uri="{FF2B5EF4-FFF2-40B4-BE49-F238E27FC236}">
                <a16:creationId xmlns:a16="http://schemas.microsoft.com/office/drawing/2014/main" id="{609AB73A-AA91-E200-DD88-F6E2F4F011A1}"/>
              </a:ext>
            </a:extLst>
          </p:cNvPr>
          <p:cNvSpPr/>
          <p:nvPr/>
        </p:nvSpPr>
        <p:spPr bwMode="gray">
          <a:xfrm>
            <a:off x="5738450" y="1622338"/>
            <a:ext cx="1440000" cy="25146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990564" eaLnBrk="1" fontAlgn="auto" hangingPunct="1">
              <a:spcBef>
                <a:spcPts val="0"/>
              </a:spcBef>
              <a:spcAft>
                <a:spcPts val="0"/>
              </a:spcAft>
              <a:buSzPct val="100000"/>
            </a:pPr>
            <a:r>
              <a:rPr lang="ja-JP" altLang="en-US" sz="1200" b="1">
                <a:solidFill>
                  <a:prstClr val="black"/>
                </a:solidFill>
                <a:latin typeface="Meiryo UI" panose="020B0604030504040204" pitchFamily="50" charset="-128"/>
                <a:ea typeface="Meiryo UI" panose="020B0604030504040204" pitchFamily="50" charset="-128"/>
                <a:cs typeface="Arial" charset="0"/>
              </a:rPr>
              <a:t>アウトプット</a:t>
            </a:r>
          </a:p>
        </p:txBody>
      </p:sp>
      <p:sp>
        <p:nvSpPr>
          <p:cNvPr id="17" name="正方形/長方形 16">
            <a:extLst>
              <a:ext uri="{FF2B5EF4-FFF2-40B4-BE49-F238E27FC236}">
                <a16:creationId xmlns:a16="http://schemas.microsoft.com/office/drawing/2014/main" id="{2877FDCA-B44E-9445-EC1C-B88C70C7874B}"/>
              </a:ext>
            </a:extLst>
          </p:cNvPr>
          <p:cNvSpPr/>
          <p:nvPr/>
        </p:nvSpPr>
        <p:spPr bwMode="gray">
          <a:xfrm>
            <a:off x="7455164" y="1622338"/>
            <a:ext cx="1440000" cy="251461"/>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defTabSz="990564" eaLnBrk="1" fontAlgn="auto" hangingPunct="1">
              <a:spcBef>
                <a:spcPts val="0"/>
              </a:spcBef>
              <a:spcAft>
                <a:spcPts val="0"/>
              </a:spcAft>
              <a:buSzPct val="100000"/>
            </a:pPr>
            <a:r>
              <a:rPr lang="ja-JP" altLang="en-US" sz="1200" b="1">
                <a:solidFill>
                  <a:prstClr val="black"/>
                </a:solidFill>
                <a:latin typeface="Meiryo UI" panose="020B0604030504040204" pitchFamily="50" charset="-128"/>
                <a:ea typeface="Meiryo UI" panose="020B0604030504040204" pitchFamily="50" charset="-128"/>
                <a:cs typeface="Arial" charset="0"/>
              </a:rPr>
              <a:t>アクティビティ</a:t>
            </a:r>
          </a:p>
        </p:txBody>
      </p:sp>
      <p:sp>
        <p:nvSpPr>
          <p:cNvPr id="20" name="正方形/長方形 19">
            <a:extLst>
              <a:ext uri="{FF2B5EF4-FFF2-40B4-BE49-F238E27FC236}">
                <a16:creationId xmlns:a16="http://schemas.microsoft.com/office/drawing/2014/main" id="{E24FE4A3-0E18-14F0-F6B4-355C5A700D62}"/>
              </a:ext>
            </a:extLst>
          </p:cNvPr>
          <p:cNvSpPr/>
          <p:nvPr/>
        </p:nvSpPr>
        <p:spPr bwMode="gray">
          <a:xfrm>
            <a:off x="208955" y="3048338"/>
            <a:ext cx="513464" cy="3503432"/>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pPr>
            <a:r>
              <a:rPr lang="ja-JP" altLang="en-US" sz="1000" b="1">
                <a:solidFill>
                  <a:prstClr val="black"/>
                </a:solidFill>
                <a:latin typeface="Meiryo UI" panose="020B0604030504040204" pitchFamily="50" charset="-128"/>
                <a:ea typeface="Meiryo UI" panose="020B0604030504040204" pitchFamily="50" charset="-128"/>
                <a:cs typeface="Arial" charset="0"/>
              </a:rPr>
              <a:t>ロジック</a:t>
            </a:r>
            <a:endParaRPr lang="en-US" altLang="ja-JP" sz="1000" b="1">
              <a:solidFill>
                <a:prstClr val="black"/>
              </a:solidFill>
              <a:latin typeface="Meiryo UI" panose="020B0604030504040204" pitchFamily="50" charset="-128"/>
              <a:ea typeface="Meiryo UI" panose="020B0604030504040204" pitchFamily="50" charset="-128"/>
              <a:cs typeface="Arial" charset="0"/>
            </a:endParaRPr>
          </a:p>
          <a:p>
            <a:pPr algn="ctr" defTabSz="990564" eaLnBrk="1" fontAlgn="auto" hangingPunct="1">
              <a:spcBef>
                <a:spcPts val="0"/>
              </a:spcBef>
              <a:spcAft>
                <a:spcPts val="0"/>
              </a:spcAft>
              <a:buSzPct val="100000"/>
              <a:buFont typeface="Wingdings" panose="05000000000000000000" pitchFamily="2" charset="2"/>
              <a:buNone/>
            </a:pPr>
            <a:r>
              <a:rPr lang="ja-JP" altLang="en-US" sz="1000" b="1">
                <a:solidFill>
                  <a:prstClr val="black"/>
                </a:solidFill>
                <a:latin typeface="Meiryo UI" panose="020B0604030504040204" pitchFamily="50" charset="-128"/>
                <a:ea typeface="Meiryo UI" panose="020B0604030504040204" pitchFamily="50" charset="-128"/>
                <a:cs typeface="Arial" charset="0"/>
              </a:rPr>
              <a:t>ツリーの内容と</a:t>
            </a:r>
            <a:r>
              <a:rPr lang="en-US" altLang="ja-JP" sz="1000" b="1">
                <a:solidFill>
                  <a:prstClr val="black"/>
                </a:solidFill>
                <a:latin typeface="Meiryo UI" panose="020B0604030504040204" pitchFamily="50" charset="-128"/>
                <a:ea typeface="Meiryo UI" panose="020B0604030504040204" pitchFamily="50" charset="-128"/>
                <a:cs typeface="Arial" charset="0"/>
              </a:rPr>
              <a:t>KPI</a:t>
            </a:r>
          </a:p>
        </p:txBody>
      </p:sp>
      <p:sp>
        <p:nvSpPr>
          <p:cNvPr id="21" name="正方形/長方形 20">
            <a:extLst>
              <a:ext uri="{FF2B5EF4-FFF2-40B4-BE49-F238E27FC236}">
                <a16:creationId xmlns:a16="http://schemas.microsoft.com/office/drawing/2014/main" id="{BACCB9F2-3D9C-5E38-97B0-25B88E5A9A04}"/>
              </a:ext>
            </a:extLst>
          </p:cNvPr>
          <p:cNvSpPr/>
          <p:nvPr/>
        </p:nvSpPr>
        <p:spPr bwMode="gray">
          <a:xfrm>
            <a:off x="208955" y="1611532"/>
            <a:ext cx="513464" cy="100891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pPr>
            <a:r>
              <a:rPr lang="ja-JP" altLang="en-US" sz="1000" b="1">
                <a:solidFill>
                  <a:prstClr val="black"/>
                </a:solidFill>
                <a:latin typeface="Meiryo UI" panose="020B0604030504040204" pitchFamily="50" charset="-128"/>
                <a:ea typeface="Meiryo UI" panose="020B0604030504040204" pitchFamily="50" charset="-128"/>
                <a:cs typeface="Arial" charset="0"/>
              </a:rPr>
              <a:t>ロジック</a:t>
            </a:r>
            <a:br>
              <a:rPr lang="en-US" altLang="ja-JP" sz="1000" b="1">
                <a:solidFill>
                  <a:prstClr val="black"/>
                </a:solidFill>
                <a:latin typeface="Meiryo UI" panose="020B0604030504040204" pitchFamily="50" charset="-128"/>
                <a:ea typeface="Meiryo UI" panose="020B0604030504040204" pitchFamily="50" charset="-128"/>
                <a:cs typeface="Arial" charset="0"/>
              </a:rPr>
            </a:br>
            <a:r>
              <a:rPr lang="ja-JP" altLang="en-US" sz="1000" b="1">
                <a:solidFill>
                  <a:prstClr val="black"/>
                </a:solidFill>
                <a:latin typeface="Meiryo UI" panose="020B0604030504040204" pitchFamily="50" charset="-128"/>
                <a:ea typeface="Meiryo UI" panose="020B0604030504040204" pitchFamily="50" charset="-128"/>
                <a:cs typeface="Arial" charset="0"/>
              </a:rPr>
              <a:t>ツリー</a:t>
            </a:r>
            <a:br>
              <a:rPr lang="en-US" altLang="ja-JP" sz="1000" b="1">
                <a:solidFill>
                  <a:prstClr val="black"/>
                </a:solidFill>
                <a:latin typeface="Meiryo UI" panose="020B0604030504040204" pitchFamily="50" charset="-128"/>
                <a:ea typeface="Meiryo UI" panose="020B0604030504040204" pitchFamily="50" charset="-128"/>
                <a:cs typeface="Arial" charset="0"/>
              </a:rPr>
            </a:br>
            <a:r>
              <a:rPr lang="ja-JP" altLang="en-US" sz="1000" b="1">
                <a:solidFill>
                  <a:prstClr val="black"/>
                </a:solidFill>
                <a:latin typeface="Meiryo UI" panose="020B0604030504040204" pitchFamily="50" charset="-128"/>
                <a:ea typeface="Meiryo UI" panose="020B0604030504040204" pitchFamily="50" charset="-128"/>
                <a:cs typeface="Arial" charset="0"/>
              </a:rPr>
              <a:t>の階層</a:t>
            </a:r>
          </a:p>
        </p:txBody>
      </p:sp>
      <p:sp>
        <p:nvSpPr>
          <p:cNvPr id="22" name="正方形/長方形 21">
            <a:extLst>
              <a:ext uri="{FF2B5EF4-FFF2-40B4-BE49-F238E27FC236}">
                <a16:creationId xmlns:a16="http://schemas.microsoft.com/office/drawing/2014/main" id="{D4C7EA4D-9B26-E137-1465-4C636D6933D4}"/>
              </a:ext>
            </a:extLst>
          </p:cNvPr>
          <p:cNvSpPr/>
          <p:nvPr/>
        </p:nvSpPr>
        <p:spPr bwMode="gray">
          <a:xfrm>
            <a:off x="847510" y="1970989"/>
            <a:ext cx="1431887" cy="65316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eaLnBrk="1" fontAlgn="auto" hangingPunct="1">
              <a:spcBef>
                <a:spcPts val="0"/>
              </a:spcBef>
              <a:spcAft>
                <a:spcPts val="0"/>
              </a:spcAft>
              <a:buSzPct val="100000"/>
            </a:pPr>
            <a:r>
              <a:rPr lang="ja-JP" altLang="en-US" sz="1100">
                <a:solidFill>
                  <a:prstClr val="black"/>
                </a:solidFill>
                <a:latin typeface="Meiryo UI" panose="020B0604030504040204" pitchFamily="50" charset="-128"/>
                <a:ea typeface="Meiryo UI" panose="020B0604030504040204" pitchFamily="50" charset="-128"/>
                <a:cs typeface="Arial" charset="0"/>
              </a:rPr>
              <a:t>各地域において最終目標とする、目指す都市の姿</a:t>
            </a:r>
            <a:endParaRPr lang="en-US" altLang="ja-JP" sz="1100">
              <a:solidFill>
                <a:prstClr val="black"/>
              </a:solidFill>
              <a:latin typeface="Meiryo UI" panose="020B0604030504040204" pitchFamily="50" charset="-128"/>
              <a:ea typeface="Meiryo UI" panose="020B0604030504040204" pitchFamily="50" charset="-128"/>
              <a:cs typeface="Arial" charset="0"/>
            </a:endParaRPr>
          </a:p>
          <a:p>
            <a:pPr marL="108000" indent="-108000" defTabSz="990564" eaLnBrk="1" fontAlgn="auto" hangingPunct="1">
              <a:spcBef>
                <a:spcPts val="0"/>
              </a:spcBef>
              <a:spcAft>
                <a:spcPts val="0"/>
              </a:spcAft>
              <a:buSzPct val="100000"/>
              <a:buFont typeface="Arial" panose="020B0604020202020204" pitchFamily="34" charset="0"/>
              <a:buChar char="•"/>
            </a:pPr>
            <a:endParaRPr lang="en-US" altLang="ja-JP" sz="1100">
              <a:solidFill>
                <a:prstClr val="black"/>
              </a:solidFill>
              <a:latin typeface="Meiryo UI" panose="020B0604030504040204" pitchFamily="50" charset="-128"/>
              <a:ea typeface="Meiryo UI" panose="020B0604030504040204" pitchFamily="50" charset="-128"/>
              <a:cs typeface="Arial" charset="0"/>
            </a:endParaRPr>
          </a:p>
        </p:txBody>
      </p:sp>
      <p:sp>
        <p:nvSpPr>
          <p:cNvPr id="23" name="正方形/長方形 22">
            <a:extLst>
              <a:ext uri="{FF2B5EF4-FFF2-40B4-BE49-F238E27FC236}">
                <a16:creationId xmlns:a16="http://schemas.microsoft.com/office/drawing/2014/main" id="{21B70333-B6CD-3558-A732-203F22061BD9}"/>
              </a:ext>
            </a:extLst>
          </p:cNvPr>
          <p:cNvSpPr/>
          <p:nvPr/>
        </p:nvSpPr>
        <p:spPr bwMode="gray">
          <a:xfrm>
            <a:off x="2473959" y="1970989"/>
            <a:ext cx="1431887" cy="65316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eaLnBrk="1" fontAlgn="auto" hangingPunct="1">
              <a:spcBef>
                <a:spcPts val="0"/>
              </a:spcBef>
              <a:spcAft>
                <a:spcPts val="0"/>
              </a:spcAft>
              <a:buSzPct val="100000"/>
            </a:pPr>
            <a:r>
              <a:rPr lang="ja-JP" altLang="en-US" sz="1100">
                <a:solidFill>
                  <a:prstClr val="black"/>
                </a:solidFill>
                <a:latin typeface="Meiryo UI" panose="020B0604030504040204" pitchFamily="50" charset="-128"/>
                <a:ea typeface="Meiryo UI" panose="020B0604030504040204" pitchFamily="50" charset="-128"/>
                <a:cs typeface="Arial" charset="0"/>
              </a:rPr>
              <a:t>都市のビジョンを実現するために達成すべき施策分野ごとの目標</a:t>
            </a:r>
            <a:endParaRPr lang="en-US" altLang="ja-JP" sz="1100">
              <a:solidFill>
                <a:prstClr val="black"/>
              </a:solidFill>
              <a:latin typeface="Meiryo UI" panose="020B0604030504040204" pitchFamily="50" charset="-128"/>
              <a:ea typeface="Meiryo UI" panose="020B0604030504040204" pitchFamily="50" charset="-128"/>
              <a:cs typeface="Arial" charset="0"/>
            </a:endParaRPr>
          </a:p>
        </p:txBody>
      </p:sp>
      <p:sp>
        <p:nvSpPr>
          <p:cNvPr id="24" name="正方形/長方形 23">
            <a:extLst>
              <a:ext uri="{FF2B5EF4-FFF2-40B4-BE49-F238E27FC236}">
                <a16:creationId xmlns:a16="http://schemas.microsoft.com/office/drawing/2014/main" id="{0BB2CF85-EE03-5E72-1DFE-CBB6AC6B8A34}"/>
              </a:ext>
            </a:extLst>
          </p:cNvPr>
          <p:cNvSpPr/>
          <p:nvPr/>
        </p:nvSpPr>
        <p:spPr bwMode="gray">
          <a:xfrm>
            <a:off x="4133363" y="1970989"/>
            <a:ext cx="1431887" cy="65316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eaLnBrk="1" fontAlgn="auto" hangingPunct="1">
              <a:spcBef>
                <a:spcPts val="0"/>
              </a:spcBef>
              <a:spcAft>
                <a:spcPts val="0"/>
              </a:spcAft>
              <a:buSzPct val="100000"/>
            </a:pPr>
            <a:r>
              <a:rPr lang="ja-JP" altLang="en-US" sz="1100">
                <a:solidFill>
                  <a:prstClr val="black"/>
                </a:solidFill>
                <a:latin typeface="Meiryo UI" panose="020B0604030504040204" pitchFamily="50" charset="-128"/>
                <a:ea typeface="Meiryo UI" panose="020B0604030504040204" pitchFamily="50" charset="-128"/>
                <a:cs typeface="Arial" charset="0"/>
              </a:rPr>
              <a:t>アクティビティにより実現を目指す成果・効果やまちの変化</a:t>
            </a:r>
            <a:endParaRPr lang="en-US" altLang="ja-JP" sz="1100">
              <a:solidFill>
                <a:prstClr val="black"/>
              </a:solidFill>
              <a:latin typeface="Meiryo UI" panose="020B0604030504040204" pitchFamily="50" charset="-128"/>
              <a:ea typeface="Meiryo UI" panose="020B0604030504040204" pitchFamily="50" charset="-128"/>
              <a:cs typeface="Arial" charset="0"/>
            </a:endParaRPr>
          </a:p>
        </p:txBody>
      </p:sp>
      <p:sp>
        <p:nvSpPr>
          <p:cNvPr id="26" name="正方形/長方形 25">
            <a:extLst>
              <a:ext uri="{FF2B5EF4-FFF2-40B4-BE49-F238E27FC236}">
                <a16:creationId xmlns:a16="http://schemas.microsoft.com/office/drawing/2014/main" id="{7C83A974-2472-038D-CD6D-C64AB01E3B55}"/>
              </a:ext>
            </a:extLst>
          </p:cNvPr>
          <p:cNvSpPr/>
          <p:nvPr/>
        </p:nvSpPr>
        <p:spPr bwMode="gray">
          <a:xfrm>
            <a:off x="5807757" y="1970989"/>
            <a:ext cx="1431887" cy="65316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eaLnBrk="1" fontAlgn="auto" hangingPunct="1">
              <a:spcBef>
                <a:spcPts val="0"/>
              </a:spcBef>
              <a:spcAft>
                <a:spcPts val="0"/>
              </a:spcAft>
              <a:buSzPct val="100000"/>
            </a:pPr>
            <a:r>
              <a:rPr lang="ja-JP" altLang="en-US" sz="1100">
                <a:solidFill>
                  <a:prstClr val="black"/>
                </a:solidFill>
                <a:latin typeface="Meiryo UI" panose="020B0604030504040204" pitchFamily="50" charset="-128"/>
                <a:ea typeface="Meiryo UI" panose="020B0604030504040204" pitchFamily="50" charset="-128"/>
                <a:cs typeface="Arial" charset="0"/>
              </a:rPr>
              <a:t>アクティビティにより直接的に生じる結果や行動変容</a:t>
            </a:r>
            <a:endParaRPr lang="en-US" altLang="ja-JP" sz="1100">
              <a:solidFill>
                <a:prstClr val="black"/>
              </a:solidFill>
              <a:latin typeface="Meiryo UI" panose="020B0604030504040204" pitchFamily="50" charset="-128"/>
              <a:ea typeface="Meiryo UI" panose="020B0604030504040204" pitchFamily="50" charset="-128"/>
              <a:cs typeface="Arial" charset="0"/>
            </a:endParaRPr>
          </a:p>
        </p:txBody>
      </p:sp>
      <p:sp>
        <p:nvSpPr>
          <p:cNvPr id="27" name="正方形/長方形 26">
            <a:extLst>
              <a:ext uri="{FF2B5EF4-FFF2-40B4-BE49-F238E27FC236}">
                <a16:creationId xmlns:a16="http://schemas.microsoft.com/office/drawing/2014/main" id="{D6838511-F274-D026-BC8E-A3BBC3A781C8}"/>
              </a:ext>
            </a:extLst>
          </p:cNvPr>
          <p:cNvSpPr/>
          <p:nvPr/>
        </p:nvSpPr>
        <p:spPr bwMode="gray">
          <a:xfrm>
            <a:off x="7459220" y="1970989"/>
            <a:ext cx="1431887" cy="653167"/>
          </a:xfrm>
          <a:prstGeom prst="rect">
            <a:avLst/>
          </a:prstGeom>
          <a:noFill/>
          <a:ln w="12700" algn="ctr">
            <a:noFill/>
            <a:miter lim="800000"/>
            <a:headEnd/>
            <a:tailEnd/>
          </a:ln>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defTabSz="990564" eaLnBrk="1" fontAlgn="auto" hangingPunct="1">
              <a:spcBef>
                <a:spcPts val="0"/>
              </a:spcBef>
              <a:spcAft>
                <a:spcPts val="0"/>
              </a:spcAft>
              <a:buSzPct val="100000"/>
            </a:pPr>
            <a:r>
              <a:rPr lang="ja-JP" altLang="en-US" sz="1100">
                <a:solidFill>
                  <a:prstClr val="black"/>
                </a:solidFill>
                <a:latin typeface="Meiryo UI" panose="020B0604030504040204" pitchFamily="50" charset="-128"/>
                <a:ea typeface="Meiryo UI" panose="020B0604030504040204" pitchFamily="50" charset="-128"/>
                <a:cs typeface="Arial" charset="0"/>
              </a:rPr>
              <a:t>都市のビジョンの実現に向けて実施する各取組</a:t>
            </a:r>
            <a:endParaRPr lang="en-US" altLang="ja-JP" sz="1100">
              <a:solidFill>
                <a:prstClr val="black"/>
              </a:solidFill>
              <a:latin typeface="Meiryo UI" panose="020B0604030504040204" pitchFamily="50" charset="-128"/>
              <a:ea typeface="Meiryo UI" panose="020B0604030504040204" pitchFamily="50" charset="-128"/>
              <a:cs typeface="Arial" charset="0"/>
            </a:endParaRPr>
          </a:p>
        </p:txBody>
      </p:sp>
      <p:sp>
        <p:nvSpPr>
          <p:cNvPr id="39" name="正方形/長方形 38">
            <a:extLst>
              <a:ext uri="{FF2B5EF4-FFF2-40B4-BE49-F238E27FC236}">
                <a16:creationId xmlns:a16="http://schemas.microsoft.com/office/drawing/2014/main" id="{4821E6C8-137D-A3DC-5E80-2ECAB6C351A2}"/>
              </a:ext>
            </a:extLst>
          </p:cNvPr>
          <p:cNvSpPr/>
          <p:nvPr/>
        </p:nvSpPr>
        <p:spPr bwMode="gray">
          <a:xfrm>
            <a:off x="7401715" y="2824829"/>
            <a:ext cx="1602612" cy="502038"/>
          </a:xfrm>
          <a:prstGeom prst="rect">
            <a:avLst/>
          </a:prstGeom>
          <a:solidFill>
            <a:sysClr val="window" lastClr="FFFFFF"/>
          </a:solidFill>
          <a:ln w="28575"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1000" b="1" kern="0">
                <a:latin typeface="Meiryo UI" panose="020B0604030504040204" pitchFamily="50" charset="-128"/>
                <a:ea typeface="Meiryo UI" panose="020B0604030504040204" pitchFamily="50" charset="-128"/>
                <a:cs typeface="Arial" charset="0"/>
              </a:rPr>
              <a:t>今回応募のスマートサービス①</a:t>
            </a:r>
            <a:endParaRPr kumimoji="0" lang="en-US" altLang="ja-JP" sz="1000" b="1" kern="0">
              <a:latin typeface="Meiryo UI" panose="020B0604030504040204" pitchFamily="50" charset="-128"/>
              <a:ea typeface="Meiryo UI" panose="020B0604030504040204" pitchFamily="50" charset="-128"/>
              <a:cs typeface="Arial" charset="0"/>
            </a:endParaRPr>
          </a:p>
          <a:p>
            <a:pPr algn="ctr" defTabSz="990564" eaLnBrk="1" fontAlgn="auto" hangingPunct="1">
              <a:spcBef>
                <a:spcPts val="0"/>
              </a:spcBef>
              <a:spcAft>
                <a:spcPts val="0"/>
              </a:spcAft>
              <a:buSzPct val="100000"/>
              <a:buFont typeface="Wingdings" panose="05000000000000000000" pitchFamily="2" charset="2"/>
              <a:buNone/>
              <a:defRPr/>
            </a:pPr>
            <a:r>
              <a:rPr kumimoji="0" lang="en-US" altLang="ja-JP" sz="1000" b="1" kern="0">
                <a:latin typeface="Meiryo UI" panose="020B0604030504040204" pitchFamily="50" charset="-128"/>
                <a:ea typeface="Meiryo UI" panose="020B0604030504040204" pitchFamily="50" charset="-128"/>
                <a:cs typeface="Arial" charset="0"/>
              </a:rPr>
              <a:t>(Maas</a:t>
            </a:r>
            <a:r>
              <a:rPr kumimoji="0" lang="ja-JP" altLang="en-US" sz="1000" b="1" kern="0">
                <a:latin typeface="Meiryo UI" panose="020B0604030504040204" pitchFamily="50" charset="-128"/>
                <a:ea typeface="Meiryo UI" panose="020B0604030504040204" pitchFamily="50" charset="-128"/>
                <a:cs typeface="Arial" charset="0"/>
              </a:rPr>
              <a:t>の導入</a:t>
            </a:r>
            <a:r>
              <a:rPr kumimoji="0" lang="en-US" altLang="ja-JP" sz="1000" b="1" kern="0">
                <a:latin typeface="Meiryo UI" panose="020B0604030504040204" pitchFamily="50" charset="-128"/>
                <a:ea typeface="Meiryo UI" panose="020B0604030504040204" pitchFamily="50" charset="-128"/>
                <a:cs typeface="Arial" charset="0"/>
              </a:rPr>
              <a:t>)</a:t>
            </a:r>
            <a:endParaRPr kumimoji="0" lang="ja-JP" altLang="en-US" sz="1000" b="1" kern="0">
              <a:latin typeface="Meiryo UI" panose="020B0604030504040204" pitchFamily="50" charset="-128"/>
              <a:ea typeface="Meiryo UI" panose="020B0604030504040204" pitchFamily="50" charset="-128"/>
              <a:cs typeface="Arial" charset="0"/>
            </a:endParaRPr>
          </a:p>
        </p:txBody>
      </p:sp>
      <p:sp>
        <p:nvSpPr>
          <p:cNvPr id="43" name="正方形/長方形 42">
            <a:extLst>
              <a:ext uri="{FF2B5EF4-FFF2-40B4-BE49-F238E27FC236}">
                <a16:creationId xmlns:a16="http://schemas.microsoft.com/office/drawing/2014/main" id="{B293698A-0566-1B04-CD3A-AB8559AE78D1}"/>
              </a:ext>
            </a:extLst>
          </p:cNvPr>
          <p:cNvSpPr/>
          <p:nvPr/>
        </p:nvSpPr>
        <p:spPr bwMode="gray">
          <a:xfrm>
            <a:off x="7401715" y="5721011"/>
            <a:ext cx="1602611" cy="288000"/>
          </a:xfrm>
          <a:prstGeom prst="rect">
            <a:avLst/>
          </a:prstGeom>
          <a:solidFill>
            <a:sysClr val="window" lastClr="FFFFFF"/>
          </a:solidFill>
          <a:ln w="12700"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健康増進イベントの開催</a:t>
            </a:r>
          </a:p>
        </p:txBody>
      </p:sp>
      <p:sp>
        <p:nvSpPr>
          <p:cNvPr id="44" name="正方形/長方形 43">
            <a:extLst>
              <a:ext uri="{FF2B5EF4-FFF2-40B4-BE49-F238E27FC236}">
                <a16:creationId xmlns:a16="http://schemas.microsoft.com/office/drawing/2014/main" id="{890CE1C0-5015-C67D-F2DF-1AE78FDF8E9B}"/>
              </a:ext>
            </a:extLst>
          </p:cNvPr>
          <p:cNvSpPr/>
          <p:nvPr/>
        </p:nvSpPr>
        <p:spPr bwMode="gray">
          <a:xfrm>
            <a:off x="7401715" y="5133453"/>
            <a:ext cx="1602611" cy="357605"/>
          </a:xfrm>
          <a:prstGeom prst="rect">
            <a:avLst/>
          </a:prstGeom>
          <a:solidFill>
            <a:sysClr val="window" lastClr="FFFFFF"/>
          </a:solidFill>
          <a:ln w="12700"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店舗と連携した</a:t>
            </a:r>
            <a:endParaRPr kumimoji="0" lang="en-US" altLang="ja-JP" sz="900" kern="0">
              <a:solidFill>
                <a:prstClr val="black"/>
              </a:solidFill>
              <a:latin typeface="Meiryo UI" panose="020B0604030504040204" pitchFamily="50" charset="-128"/>
              <a:ea typeface="Meiryo UI" panose="020B0604030504040204" pitchFamily="50" charset="-128"/>
              <a:cs typeface="Arial" charset="0"/>
            </a:endParaRPr>
          </a:p>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健康ポイントサービスの導入</a:t>
            </a:r>
          </a:p>
        </p:txBody>
      </p:sp>
      <p:cxnSp>
        <p:nvCxnSpPr>
          <p:cNvPr id="46" name="直線コネクタ 45">
            <a:extLst>
              <a:ext uri="{FF2B5EF4-FFF2-40B4-BE49-F238E27FC236}">
                <a16:creationId xmlns:a16="http://schemas.microsoft.com/office/drawing/2014/main" id="{C503411F-4115-DA15-C648-F6F7EFF4C37F}"/>
              </a:ext>
            </a:extLst>
          </p:cNvPr>
          <p:cNvCxnSpPr>
            <a:cxnSpLocks/>
            <a:stCxn id="3638" idx="3"/>
            <a:endCxn id="3562" idx="1"/>
          </p:cNvCxnSpPr>
          <p:nvPr/>
        </p:nvCxnSpPr>
        <p:spPr bwMode="gray">
          <a:xfrm flipV="1">
            <a:off x="3752279" y="4438167"/>
            <a:ext cx="498925" cy="557212"/>
          </a:xfrm>
          <a:prstGeom prst="line">
            <a:avLst/>
          </a:prstGeom>
          <a:noFill/>
          <a:ln w="12700" cap="flat" cmpd="sng" algn="ctr">
            <a:solidFill>
              <a:srgbClr val="BBBCBC"/>
            </a:solidFill>
            <a:prstDash val="solid"/>
          </a:ln>
          <a:effectLst/>
        </p:spPr>
      </p:cxnSp>
      <p:cxnSp>
        <p:nvCxnSpPr>
          <p:cNvPr id="47" name="直線コネクタ 46">
            <a:extLst>
              <a:ext uri="{FF2B5EF4-FFF2-40B4-BE49-F238E27FC236}">
                <a16:creationId xmlns:a16="http://schemas.microsoft.com/office/drawing/2014/main" id="{3C19BA1B-7225-55FF-5BA2-075AD13CA1CE}"/>
              </a:ext>
            </a:extLst>
          </p:cNvPr>
          <p:cNvCxnSpPr>
            <a:cxnSpLocks/>
            <a:stCxn id="3631" idx="3"/>
            <a:endCxn id="3522" idx="1"/>
          </p:cNvCxnSpPr>
          <p:nvPr/>
        </p:nvCxnSpPr>
        <p:spPr bwMode="gray">
          <a:xfrm>
            <a:off x="5520562" y="5593725"/>
            <a:ext cx="301595" cy="116446"/>
          </a:xfrm>
          <a:prstGeom prst="line">
            <a:avLst/>
          </a:prstGeom>
          <a:noFill/>
          <a:ln w="12700" cap="flat" cmpd="sng" algn="ctr">
            <a:solidFill>
              <a:srgbClr val="BBBCBC"/>
            </a:solidFill>
            <a:prstDash val="solid"/>
          </a:ln>
          <a:effectLst/>
        </p:spPr>
      </p:cxnSp>
      <p:cxnSp>
        <p:nvCxnSpPr>
          <p:cNvPr id="48" name="直線コネクタ 47">
            <a:extLst>
              <a:ext uri="{FF2B5EF4-FFF2-40B4-BE49-F238E27FC236}">
                <a16:creationId xmlns:a16="http://schemas.microsoft.com/office/drawing/2014/main" id="{9D0BE24B-9EED-31EC-B4D7-0BEA4DCCBABC}"/>
              </a:ext>
            </a:extLst>
          </p:cNvPr>
          <p:cNvCxnSpPr>
            <a:cxnSpLocks/>
          </p:cNvCxnSpPr>
          <p:nvPr/>
        </p:nvCxnSpPr>
        <p:spPr bwMode="gray">
          <a:xfrm flipH="1">
            <a:off x="5504059" y="2997054"/>
            <a:ext cx="318098" cy="121655"/>
          </a:xfrm>
          <a:prstGeom prst="line">
            <a:avLst/>
          </a:prstGeom>
          <a:noFill/>
          <a:ln w="28575" cap="flat" cmpd="sng" algn="ctr">
            <a:solidFill>
              <a:srgbClr val="53565A"/>
            </a:solidFill>
            <a:prstDash val="solid"/>
          </a:ln>
          <a:effectLst/>
        </p:spPr>
      </p:cxnSp>
      <p:cxnSp>
        <p:nvCxnSpPr>
          <p:cNvPr id="51" name="直線コネクタ 50">
            <a:extLst>
              <a:ext uri="{FF2B5EF4-FFF2-40B4-BE49-F238E27FC236}">
                <a16:creationId xmlns:a16="http://schemas.microsoft.com/office/drawing/2014/main" id="{021997A7-D005-5F33-5D4D-A3A327A22B2B}"/>
              </a:ext>
            </a:extLst>
          </p:cNvPr>
          <p:cNvCxnSpPr>
            <a:cxnSpLocks/>
            <a:stCxn id="3526" idx="1"/>
            <a:endCxn id="3562" idx="3"/>
          </p:cNvCxnSpPr>
          <p:nvPr/>
        </p:nvCxnSpPr>
        <p:spPr bwMode="gray">
          <a:xfrm flipH="1">
            <a:off x="5504059" y="4413385"/>
            <a:ext cx="318098" cy="24782"/>
          </a:xfrm>
          <a:prstGeom prst="line">
            <a:avLst/>
          </a:prstGeom>
          <a:noFill/>
          <a:ln w="28575" cap="flat" cmpd="sng" algn="ctr">
            <a:solidFill>
              <a:srgbClr val="53565A"/>
            </a:solidFill>
            <a:prstDash val="solid"/>
          </a:ln>
          <a:effectLst/>
        </p:spPr>
      </p:cxnSp>
      <p:cxnSp>
        <p:nvCxnSpPr>
          <p:cNvPr id="52" name="直線コネクタ 51">
            <a:extLst>
              <a:ext uri="{FF2B5EF4-FFF2-40B4-BE49-F238E27FC236}">
                <a16:creationId xmlns:a16="http://schemas.microsoft.com/office/drawing/2014/main" id="{168D1853-EFB7-E479-4B7E-7839F5BF3C12}"/>
              </a:ext>
            </a:extLst>
          </p:cNvPr>
          <p:cNvCxnSpPr>
            <a:cxnSpLocks/>
            <a:stCxn id="3556" idx="1"/>
          </p:cNvCxnSpPr>
          <p:nvPr/>
        </p:nvCxnSpPr>
        <p:spPr bwMode="gray">
          <a:xfrm flipH="1">
            <a:off x="7075012" y="3741475"/>
            <a:ext cx="326703" cy="416479"/>
          </a:xfrm>
          <a:prstGeom prst="line">
            <a:avLst/>
          </a:prstGeom>
          <a:noFill/>
          <a:ln w="28575" cap="flat" cmpd="sng" algn="ctr">
            <a:solidFill>
              <a:srgbClr val="53565A"/>
            </a:solidFill>
            <a:prstDash val="solid"/>
          </a:ln>
          <a:effectLst/>
        </p:spPr>
      </p:cxnSp>
      <p:cxnSp>
        <p:nvCxnSpPr>
          <p:cNvPr id="54" name="直線コネクタ 53">
            <a:extLst>
              <a:ext uri="{FF2B5EF4-FFF2-40B4-BE49-F238E27FC236}">
                <a16:creationId xmlns:a16="http://schemas.microsoft.com/office/drawing/2014/main" id="{77B24E73-EC7F-AE7C-B432-199B88641A1D}"/>
              </a:ext>
            </a:extLst>
          </p:cNvPr>
          <p:cNvCxnSpPr>
            <a:cxnSpLocks/>
            <a:stCxn id="3526" idx="1"/>
            <a:endCxn id="3631" idx="3"/>
          </p:cNvCxnSpPr>
          <p:nvPr/>
        </p:nvCxnSpPr>
        <p:spPr bwMode="gray">
          <a:xfrm flipH="1">
            <a:off x="5520562" y="4413385"/>
            <a:ext cx="301595" cy="1180340"/>
          </a:xfrm>
          <a:prstGeom prst="line">
            <a:avLst/>
          </a:prstGeom>
          <a:noFill/>
          <a:ln w="12700" cap="flat" cmpd="sng" algn="ctr">
            <a:solidFill>
              <a:srgbClr val="BBBCBC"/>
            </a:solidFill>
            <a:prstDash val="solid"/>
          </a:ln>
          <a:effectLst/>
        </p:spPr>
      </p:cxnSp>
      <p:cxnSp>
        <p:nvCxnSpPr>
          <p:cNvPr id="55" name="直線コネクタ 54">
            <a:extLst>
              <a:ext uri="{FF2B5EF4-FFF2-40B4-BE49-F238E27FC236}">
                <a16:creationId xmlns:a16="http://schemas.microsoft.com/office/drawing/2014/main" id="{CAFD7641-FAE4-6C4A-6B68-F17128C3E756}"/>
              </a:ext>
            </a:extLst>
          </p:cNvPr>
          <p:cNvCxnSpPr>
            <a:cxnSpLocks/>
            <a:stCxn id="3522" idx="3"/>
            <a:endCxn id="44" idx="1"/>
          </p:cNvCxnSpPr>
          <p:nvPr/>
        </p:nvCxnSpPr>
        <p:spPr bwMode="gray">
          <a:xfrm flipV="1">
            <a:off x="7075012" y="5312256"/>
            <a:ext cx="326703" cy="397915"/>
          </a:xfrm>
          <a:prstGeom prst="line">
            <a:avLst/>
          </a:prstGeom>
          <a:noFill/>
          <a:ln w="12700" cap="flat" cmpd="sng" algn="ctr">
            <a:solidFill>
              <a:srgbClr val="BBBCBC"/>
            </a:solidFill>
            <a:prstDash val="solid"/>
          </a:ln>
          <a:effectLst/>
        </p:spPr>
      </p:cxnSp>
      <p:cxnSp>
        <p:nvCxnSpPr>
          <p:cNvPr id="56" name="直線コネクタ 55">
            <a:extLst>
              <a:ext uri="{FF2B5EF4-FFF2-40B4-BE49-F238E27FC236}">
                <a16:creationId xmlns:a16="http://schemas.microsoft.com/office/drawing/2014/main" id="{B382D0CE-C7E1-1F28-4025-D08960B3A9C4}"/>
              </a:ext>
            </a:extLst>
          </p:cNvPr>
          <p:cNvCxnSpPr>
            <a:cxnSpLocks/>
            <a:endCxn id="44" idx="1"/>
          </p:cNvCxnSpPr>
          <p:nvPr/>
        </p:nvCxnSpPr>
        <p:spPr bwMode="gray">
          <a:xfrm>
            <a:off x="7075012" y="4157954"/>
            <a:ext cx="326703" cy="1154302"/>
          </a:xfrm>
          <a:prstGeom prst="line">
            <a:avLst/>
          </a:prstGeom>
          <a:noFill/>
          <a:ln w="12700" cap="flat" cmpd="sng" algn="ctr">
            <a:solidFill>
              <a:srgbClr val="BBBCBC"/>
            </a:solidFill>
            <a:prstDash val="solid"/>
          </a:ln>
          <a:effectLst/>
        </p:spPr>
      </p:cxnSp>
      <p:cxnSp>
        <p:nvCxnSpPr>
          <p:cNvPr id="61" name="直線コネクタ 60">
            <a:extLst>
              <a:ext uri="{FF2B5EF4-FFF2-40B4-BE49-F238E27FC236}">
                <a16:creationId xmlns:a16="http://schemas.microsoft.com/office/drawing/2014/main" id="{FAE6CCA1-CC19-1B19-A26F-E9623BFDF113}"/>
              </a:ext>
            </a:extLst>
          </p:cNvPr>
          <p:cNvCxnSpPr>
            <a:cxnSpLocks/>
            <a:stCxn id="39" idx="1"/>
          </p:cNvCxnSpPr>
          <p:nvPr/>
        </p:nvCxnSpPr>
        <p:spPr bwMode="gray">
          <a:xfrm flipH="1" flipV="1">
            <a:off x="7075012" y="2997054"/>
            <a:ext cx="326703" cy="78794"/>
          </a:xfrm>
          <a:prstGeom prst="line">
            <a:avLst/>
          </a:prstGeom>
          <a:noFill/>
          <a:ln w="28575" cap="flat" cmpd="sng" algn="ctr">
            <a:solidFill>
              <a:srgbClr val="53565A"/>
            </a:solidFill>
            <a:prstDash val="solid"/>
          </a:ln>
          <a:effectLst/>
        </p:spPr>
      </p:cxnSp>
      <p:cxnSp>
        <p:nvCxnSpPr>
          <p:cNvPr id="62" name="直線コネクタ 61">
            <a:extLst>
              <a:ext uri="{FF2B5EF4-FFF2-40B4-BE49-F238E27FC236}">
                <a16:creationId xmlns:a16="http://schemas.microsoft.com/office/drawing/2014/main" id="{29D69270-FEA3-0F36-D724-81848A364235}"/>
              </a:ext>
            </a:extLst>
          </p:cNvPr>
          <p:cNvCxnSpPr>
            <a:cxnSpLocks/>
            <a:stCxn id="3591" idx="3"/>
            <a:endCxn id="3638" idx="1"/>
          </p:cNvCxnSpPr>
          <p:nvPr/>
        </p:nvCxnSpPr>
        <p:spPr bwMode="gray">
          <a:xfrm>
            <a:off x="2119471" y="4536070"/>
            <a:ext cx="379953" cy="459309"/>
          </a:xfrm>
          <a:prstGeom prst="line">
            <a:avLst/>
          </a:prstGeom>
          <a:noFill/>
          <a:ln w="12700" cap="flat" cmpd="sng" algn="ctr">
            <a:solidFill>
              <a:srgbClr val="BBBCBC"/>
            </a:solidFill>
            <a:prstDash val="solid"/>
          </a:ln>
          <a:effectLst/>
        </p:spPr>
      </p:cxnSp>
      <p:sp>
        <p:nvSpPr>
          <p:cNvPr id="63" name="正方形/長方形 62">
            <a:extLst>
              <a:ext uri="{FF2B5EF4-FFF2-40B4-BE49-F238E27FC236}">
                <a16:creationId xmlns:a16="http://schemas.microsoft.com/office/drawing/2014/main" id="{F29BDDAD-5348-B9EF-ACCB-108985F4E8FE}"/>
              </a:ext>
            </a:extLst>
          </p:cNvPr>
          <p:cNvSpPr/>
          <p:nvPr/>
        </p:nvSpPr>
        <p:spPr bwMode="gray">
          <a:xfrm>
            <a:off x="7401715" y="6222532"/>
            <a:ext cx="1602611" cy="329238"/>
          </a:xfrm>
          <a:prstGeom prst="rect">
            <a:avLst/>
          </a:prstGeom>
          <a:solidFill>
            <a:sysClr val="window" lastClr="FFFFFF"/>
          </a:solidFill>
          <a:ln w="12700"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センサ・</a:t>
            </a:r>
            <a:r>
              <a:rPr kumimoji="0" lang="en-US" altLang="ja-JP" sz="900" kern="0">
                <a:solidFill>
                  <a:prstClr val="black"/>
                </a:solidFill>
                <a:latin typeface="Meiryo UI" panose="020B0604030504040204" pitchFamily="50" charset="-128"/>
                <a:ea typeface="Meiryo UI" panose="020B0604030504040204" pitchFamily="50" charset="-128"/>
                <a:cs typeface="Arial" charset="0"/>
              </a:rPr>
              <a:t>AI</a:t>
            </a:r>
            <a:r>
              <a:rPr kumimoji="0" lang="ja-JP" altLang="en-US" sz="900" kern="0">
                <a:solidFill>
                  <a:prstClr val="black"/>
                </a:solidFill>
                <a:latin typeface="Meiryo UI" panose="020B0604030504040204" pitchFamily="50" charset="-128"/>
                <a:ea typeface="Meiryo UI" panose="020B0604030504040204" pitchFamily="50" charset="-128"/>
                <a:cs typeface="Arial" charset="0"/>
              </a:rPr>
              <a:t>カメラを活用した</a:t>
            </a:r>
            <a:br>
              <a:rPr kumimoji="0" lang="en-US" altLang="ja-JP" sz="900" kern="0">
                <a:solidFill>
                  <a:prstClr val="black"/>
                </a:solidFill>
                <a:latin typeface="Meiryo UI" panose="020B0604030504040204" pitchFamily="50" charset="-128"/>
                <a:ea typeface="Meiryo UI" panose="020B0604030504040204" pitchFamily="50" charset="-128"/>
                <a:cs typeface="Arial" charset="0"/>
              </a:rPr>
            </a:br>
            <a:r>
              <a:rPr kumimoji="0" lang="ja-JP" altLang="en-US" sz="900" kern="0">
                <a:solidFill>
                  <a:prstClr val="black"/>
                </a:solidFill>
                <a:latin typeface="Meiryo UI" panose="020B0604030504040204" pitchFamily="50" charset="-128"/>
                <a:ea typeface="Meiryo UI" panose="020B0604030504040204" pitchFamily="50" charset="-128"/>
                <a:cs typeface="Arial" charset="0"/>
              </a:rPr>
              <a:t>見守りサービスの導入</a:t>
            </a:r>
          </a:p>
        </p:txBody>
      </p:sp>
      <p:cxnSp>
        <p:nvCxnSpPr>
          <p:cNvPr id="3588" name="直線コネクタ 3587">
            <a:extLst>
              <a:ext uri="{FF2B5EF4-FFF2-40B4-BE49-F238E27FC236}">
                <a16:creationId xmlns:a16="http://schemas.microsoft.com/office/drawing/2014/main" id="{32DD7DC9-5092-E9A5-37CC-BD06EDAEFD92}"/>
              </a:ext>
            </a:extLst>
          </p:cNvPr>
          <p:cNvCxnSpPr>
            <a:cxnSpLocks/>
            <a:stCxn id="3638" idx="3"/>
            <a:endCxn id="3631" idx="1"/>
          </p:cNvCxnSpPr>
          <p:nvPr/>
        </p:nvCxnSpPr>
        <p:spPr bwMode="gray">
          <a:xfrm>
            <a:off x="3752279" y="4995379"/>
            <a:ext cx="496390" cy="598346"/>
          </a:xfrm>
          <a:prstGeom prst="line">
            <a:avLst/>
          </a:prstGeom>
          <a:noFill/>
          <a:ln w="12700" cap="flat" cmpd="sng" algn="ctr">
            <a:solidFill>
              <a:srgbClr val="BBBCBC"/>
            </a:solidFill>
            <a:prstDash val="solid"/>
          </a:ln>
          <a:effectLst/>
        </p:spPr>
      </p:cxnSp>
      <p:cxnSp>
        <p:nvCxnSpPr>
          <p:cNvPr id="3590" name="直線コネクタ 3589">
            <a:extLst>
              <a:ext uri="{FF2B5EF4-FFF2-40B4-BE49-F238E27FC236}">
                <a16:creationId xmlns:a16="http://schemas.microsoft.com/office/drawing/2014/main" id="{A093B218-F90C-DC15-180E-54BAA8B955CE}"/>
              </a:ext>
            </a:extLst>
          </p:cNvPr>
          <p:cNvCxnSpPr>
            <a:cxnSpLocks/>
            <a:stCxn id="3562" idx="1"/>
          </p:cNvCxnSpPr>
          <p:nvPr/>
        </p:nvCxnSpPr>
        <p:spPr bwMode="gray">
          <a:xfrm flipH="1" flipV="1">
            <a:off x="3772839" y="3385343"/>
            <a:ext cx="478365" cy="1052824"/>
          </a:xfrm>
          <a:prstGeom prst="line">
            <a:avLst/>
          </a:prstGeom>
          <a:noFill/>
          <a:ln w="28575" cap="flat" cmpd="sng" algn="ctr">
            <a:solidFill>
              <a:srgbClr val="53565A"/>
            </a:solidFill>
            <a:prstDash val="solid"/>
          </a:ln>
          <a:effectLst/>
        </p:spPr>
      </p:cxnSp>
      <p:cxnSp>
        <p:nvCxnSpPr>
          <p:cNvPr id="3595" name="直線コネクタ 3594">
            <a:extLst>
              <a:ext uri="{FF2B5EF4-FFF2-40B4-BE49-F238E27FC236}">
                <a16:creationId xmlns:a16="http://schemas.microsoft.com/office/drawing/2014/main" id="{0318671D-7396-0BE1-E770-6C97440017AC}"/>
              </a:ext>
            </a:extLst>
          </p:cNvPr>
          <p:cNvCxnSpPr>
            <a:cxnSpLocks/>
            <a:stCxn id="3614" idx="3"/>
            <a:endCxn id="63" idx="1"/>
          </p:cNvCxnSpPr>
          <p:nvPr/>
        </p:nvCxnSpPr>
        <p:spPr bwMode="gray">
          <a:xfrm>
            <a:off x="7075012" y="6187741"/>
            <a:ext cx="326703" cy="199410"/>
          </a:xfrm>
          <a:prstGeom prst="line">
            <a:avLst/>
          </a:prstGeom>
          <a:noFill/>
          <a:ln w="12700" cap="flat" cmpd="sng" algn="ctr">
            <a:solidFill>
              <a:srgbClr val="BBBCBC"/>
            </a:solidFill>
            <a:prstDash val="solid"/>
          </a:ln>
          <a:effectLst/>
        </p:spPr>
      </p:cxnSp>
      <p:cxnSp>
        <p:nvCxnSpPr>
          <p:cNvPr id="3596" name="直線コネクタ 3595">
            <a:extLst>
              <a:ext uri="{FF2B5EF4-FFF2-40B4-BE49-F238E27FC236}">
                <a16:creationId xmlns:a16="http://schemas.microsoft.com/office/drawing/2014/main" id="{48BDE9B2-14B2-97FB-4171-DE983539A176}"/>
              </a:ext>
            </a:extLst>
          </p:cNvPr>
          <p:cNvCxnSpPr>
            <a:cxnSpLocks/>
            <a:stCxn id="3591" idx="3"/>
          </p:cNvCxnSpPr>
          <p:nvPr/>
        </p:nvCxnSpPr>
        <p:spPr bwMode="gray">
          <a:xfrm>
            <a:off x="2119471" y="4536070"/>
            <a:ext cx="380552" cy="1110619"/>
          </a:xfrm>
          <a:prstGeom prst="line">
            <a:avLst/>
          </a:prstGeom>
          <a:noFill/>
          <a:ln w="12700" cap="flat" cmpd="sng" algn="ctr">
            <a:solidFill>
              <a:srgbClr val="BBBCBC"/>
            </a:solidFill>
            <a:prstDash val="solid"/>
          </a:ln>
          <a:effectLst/>
        </p:spPr>
      </p:cxnSp>
      <p:cxnSp>
        <p:nvCxnSpPr>
          <p:cNvPr id="3597" name="直線コネクタ 3596">
            <a:extLst>
              <a:ext uri="{FF2B5EF4-FFF2-40B4-BE49-F238E27FC236}">
                <a16:creationId xmlns:a16="http://schemas.microsoft.com/office/drawing/2014/main" id="{52DB3CD1-CD84-9105-A081-4EA83C0D3B8A}"/>
              </a:ext>
            </a:extLst>
          </p:cNvPr>
          <p:cNvCxnSpPr>
            <a:cxnSpLocks/>
            <a:stCxn id="3610" idx="3"/>
            <a:endCxn id="3614" idx="1"/>
          </p:cNvCxnSpPr>
          <p:nvPr/>
        </p:nvCxnSpPr>
        <p:spPr bwMode="gray">
          <a:xfrm>
            <a:off x="5520562" y="6022609"/>
            <a:ext cx="301595" cy="165132"/>
          </a:xfrm>
          <a:prstGeom prst="line">
            <a:avLst/>
          </a:prstGeom>
          <a:noFill/>
          <a:ln w="12700" cap="flat" cmpd="sng" algn="ctr">
            <a:solidFill>
              <a:srgbClr val="BBBCBC"/>
            </a:solidFill>
            <a:prstDash val="solid"/>
          </a:ln>
          <a:effectLst/>
        </p:spPr>
      </p:cxnSp>
      <p:cxnSp>
        <p:nvCxnSpPr>
          <p:cNvPr id="3598" name="直線コネクタ 3597">
            <a:extLst>
              <a:ext uri="{FF2B5EF4-FFF2-40B4-BE49-F238E27FC236}">
                <a16:creationId xmlns:a16="http://schemas.microsoft.com/office/drawing/2014/main" id="{78A2A68C-6203-D95D-4C79-39C7C004AEEF}"/>
              </a:ext>
            </a:extLst>
          </p:cNvPr>
          <p:cNvCxnSpPr>
            <a:cxnSpLocks/>
            <a:stCxn id="3610" idx="3"/>
            <a:endCxn id="3522" idx="1"/>
          </p:cNvCxnSpPr>
          <p:nvPr/>
        </p:nvCxnSpPr>
        <p:spPr bwMode="gray">
          <a:xfrm flipV="1">
            <a:off x="5520562" y="5710171"/>
            <a:ext cx="301595" cy="312438"/>
          </a:xfrm>
          <a:prstGeom prst="line">
            <a:avLst/>
          </a:prstGeom>
          <a:noFill/>
          <a:ln w="12700" cap="flat" cmpd="sng" algn="ctr">
            <a:solidFill>
              <a:srgbClr val="BBBCBC"/>
            </a:solidFill>
            <a:prstDash val="solid"/>
          </a:ln>
          <a:effectLst/>
        </p:spPr>
      </p:cxnSp>
      <p:sp>
        <p:nvSpPr>
          <p:cNvPr id="3602" name="テキスト ボックス 3601">
            <a:extLst>
              <a:ext uri="{FF2B5EF4-FFF2-40B4-BE49-F238E27FC236}">
                <a16:creationId xmlns:a16="http://schemas.microsoft.com/office/drawing/2014/main" id="{B8833509-7BDE-0641-9C3E-D794ACC4360D}"/>
              </a:ext>
            </a:extLst>
          </p:cNvPr>
          <p:cNvSpPr txBox="1"/>
          <p:nvPr/>
        </p:nvSpPr>
        <p:spPr>
          <a:xfrm>
            <a:off x="814778" y="3075848"/>
            <a:ext cx="926491"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3591" name="正方形/長方形 3590">
            <a:extLst>
              <a:ext uri="{FF2B5EF4-FFF2-40B4-BE49-F238E27FC236}">
                <a16:creationId xmlns:a16="http://schemas.microsoft.com/office/drawing/2014/main" id="{CF24789F-AF7B-FA8A-E6B1-F698961D0EDB}"/>
              </a:ext>
            </a:extLst>
          </p:cNvPr>
          <p:cNvSpPr/>
          <p:nvPr/>
        </p:nvSpPr>
        <p:spPr bwMode="auto">
          <a:xfrm>
            <a:off x="866616" y="3931446"/>
            <a:ext cx="1252855" cy="1209248"/>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a:defRPr/>
            </a:pPr>
            <a:r>
              <a:rPr lang="ja-JP" altLang="en-US" sz="900" b="1">
                <a:solidFill>
                  <a:prstClr val="black"/>
                </a:solidFill>
                <a:latin typeface="Meiryo UI" panose="020B0604030504040204" pitchFamily="50" charset="-128"/>
                <a:ea typeface="Meiryo UI" panose="020B0604030504040204" pitchFamily="50" charset="-128"/>
              </a:rPr>
              <a:t>活気と魅力にあふれ</a:t>
            </a:r>
            <a:endParaRPr lang="en-US" altLang="ja-JP" sz="900" b="1">
              <a:solidFill>
                <a:prstClr val="black"/>
              </a:solidFill>
              <a:latin typeface="Meiryo UI" panose="020B0604030504040204" pitchFamily="50" charset="-128"/>
              <a:ea typeface="Meiryo UI" panose="020B0604030504040204" pitchFamily="50" charset="-128"/>
            </a:endParaRPr>
          </a:p>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人を惹きつけるまち</a:t>
            </a:r>
            <a:endParaRPr kumimoji="1" lang="ja-JP" altLang="en-US" sz="9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610" name="正方形/長方形 3609">
            <a:extLst>
              <a:ext uri="{FF2B5EF4-FFF2-40B4-BE49-F238E27FC236}">
                <a16:creationId xmlns:a16="http://schemas.microsoft.com/office/drawing/2014/main" id="{FEE6D9F4-1633-A784-1705-E6B19F620066}"/>
              </a:ext>
            </a:extLst>
          </p:cNvPr>
          <p:cNvSpPr/>
          <p:nvPr/>
        </p:nvSpPr>
        <p:spPr bwMode="auto">
          <a:xfrm>
            <a:off x="4248669" y="5877294"/>
            <a:ext cx="1271893" cy="290629"/>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a:defRPr/>
            </a:pPr>
            <a:r>
              <a:rPr lang="ja-JP" altLang="en-US" sz="900">
                <a:solidFill>
                  <a:prstClr val="black"/>
                </a:solidFill>
                <a:latin typeface="Meiryo UI" panose="020B0604030504040204" pitchFamily="50" charset="-128"/>
                <a:ea typeface="Meiryo UI" panose="020B0604030504040204" pitchFamily="50" charset="-128"/>
              </a:rPr>
              <a:t>犯罪・事故の減少</a:t>
            </a:r>
          </a:p>
        </p:txBody>
      </p:sp>
      <p:sp>
        <p:nvSpPr>
          <p:cNvPr id="3614" name="正方形/長方形 3613">
            <a:extLst>
              <a:ext uri="{FF2B5EF4-FFF2-40B4-BE49-F238E27FC236}">
                <a16:creationId xmlns:a16="http://schemas.microsoft.com/office/drawing/2014/main" id="{9FE11D80-C81B-45A7-587C-234D324E7071}"/>
              </a:ext>
            </a:extLst>
          </p:cNvPr>
          <p:cNvSpPr/>
          <p:nvPr/>
        </p:nvSpPr>
        <p:spPr bwMode="auto">
          <a:xfrm>
            <a:off x="5822157" y="6042426"/>
            <a:ext cx="1252855" cy="290629"/>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a:defRPr/>
            </a:pPr>
            <a:r>
              <a:rPr lang="ja-JP" altLang="en-US" sz="900">
                <a:solidFill>
                  <a:prstClr val="black"/>
                </a:solidFill>
                <a:latin typeface="Meiryo UI" panose="020B0604030504040204" pitchFamily="50" charset="-128"/>
                <a:ea typeface="Meiryo UI" panose="020B0604030504040204" pitchFamily="50" charset="-128"/>
              </a:rPr>
              <a:t>見守りサービスの</a:t>
            </a:r>
            <a:br>
              <a:rPr lang="en-US" altLang="ja-JP" sz="900">
                <a:solidFill>
                  <a:prstClr val="black"/>
                </a:solidFill>
                <a:latin typeface="Meiryo UI" panose="020B0604030504040204" pitchFamily="50" charset="-128"/>
                <a:ea typeface="Meiryo UI" panose="020B0604030504040204" pitchFamily="50" charset="-128"/>
              </a:rPr>
            </a:br>
            <a:r>
              <a:rPr lang="ja-JP" altLang="en-US" sz="900">
                <a:solidFill>
                  <a:prstClr val="black"/>
                </a:solidFill>
                <a:latin typeface="Meiryo UI" panose="020B0604030504040204" pitchFamily="50" charset="-128"/>
                <a:ea typeface="Meiryo UI" panose="020B0604030504040204" pitchFamily="50" charset="-128"/>
              </a:rPr>
              <a:t>利用増加</a:t>
            </a:r>
          </a:p>
        </p:txBody>
      </p:sp>
      <p:sp>
        <p:nvSpPr>
          <p:cNvPr id="3620" name="正方形/長方形 3619">
            <a:extLst>
              <a:ext uri="{FF2B5EF4-FFF2-40B4-BE49-F238E27FC236}">
                <a16:creationId xmlns:a16="http://schemas.microsoft.com/office/drawing/2014/main" id="{146D92C8-F301-A868-3025-CB944A73D415}"/>
              </a:ext>
            </a:extLst>
          </p:cNvPr>
          <p:cNvSpPr/>
          <p:nvPr/>
        </p:nvSpPr>
        <p:spPr bwMode="auto">
          <a:xfrm>
            <a:off x="2500023" y="5501374"/>
            <a:ext cx="1252855" cy="290629"/>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ja-JP" altLang="en-US" sz="900">
                <a:solidFill>
                  <a:prstClr val="black"/>
                </a:solidFill>
                <a:latin typeface="Meiryo UI" panose="020B0604030504040204" pitchFamily="50" charset="-128"/>
                <a:ea typeface="Meiryo UI" panose="020B0604030504040204" pitchFamily="50" charset="-128"/>
              </a:rPr>
              <a:t>安心・安全な生活環境</a:t>
            </a:r>
          </a:p>
        </p:txBody>
      </p:sp>
      <p:cxnSp>
        <p:nvCxnSpPr>
          <p:cNvPr id="3623" name="直線コネクタ 3622">
            <a:extLst>
              <a:ext uri="{FF2B5EF4-FFF2-40B4-BE49-F238E27FC236}">
                <a16:creationId xmlns:a16="http://schemas.microsoft.com/office/drawing/2014/main" id="{D5983513-8233-6342-9728-7868C7B01E22}"/>
              </a:ext>
            </a:extLst>
          </p:cNvPr>
          <p:cNvCxnSpPr>
            <a:cxnSpLocks/>
            <a:endCxn id="3610" idx="1"/>
          </p:cNvCxnSpPr>
          <p:nvPr/>
        </p:nvCxnSpPr>
        <p:spPr bwMode="gray">
          <a:xfrm>
            <a:off x="3752878" y="5646689"/>
            <a:ext cx="495791" cy="375920"/>
          </a:xfrm>
          <a:prstGeom prst="line">
            <a:avLst/>
          </a:prstGeom>
          <a:noFill/>
          <a:ln w="12700" cap="flat" cmpd="sng" algn="ctr">
            <a:solidFill>
              <a:srgbClr val="BBBCBC"/>
            </a:solidFill>
            <a:prstDash val="solid"/>
          </a:ln>
          <a:effectLst/>
        </p:spPr>
      </p:cxnSp>
      <p:sp>
        <p:nvSpPr>
          <p:cNvPr id="3631" name="正方形/長方形 3630">
            <a:extLst>
              <a:ext uri="{FF2B5EF4-FFF2-40B4-BE49-F238E27FC236}">
                <a16:creationId xmlns:a16="http://schemas.microsoft.com/office/drawing/2014/main" id="{B4B25AFE-C451-F69E-CCDF-3C9BFA190367}"/>
              </a:ext>
            </a:extLst>
          </p:cNvPr>
          <p:cNvSpPr/>
          <p:nvPr/>
        </p:nvSpPr>
        <p:spPr bwMode="auto">
          <a:xfrm>
            <a:off x="4248669" y="5448410"/>
            <a:ext cx="1271893" cy="290629"/>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9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運動習慣の定着</a:t>
            </a:r>
          </a:p>
        </p:txBody>
      </p:sp>
      <p:sp>
        <p:nvSpPr>
          <p:cNvPr id="3522" name="正方形/長方形 3521">
            <a:extLst>
              <a:ext uri="{FF2B5EF4-FFF2-40B4-BE49-F238E27FC236}">
                <a16:creationId xmlns:a16="http://schemas.microsoft.com/office/drawing/2014/main" id="{42083C3B-66F7-F2FD-0D70-398B272C591D}"/>
              </a:ext>
            </a:extLst>
          </p:cNvPr>
          <p:cNvSpPr/>
          <p:nvPr/>
        </p:nvSpPr>
        <p:spPr bwMode="auto">
          <a:xfrm>
            <a:off x="5822157" y="5564856"/>
            <a:ext cx="1252855" cy="290629"/>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lvl="0" algn="ctr">
              <a:defRPr/>
            </a:pPr>
            <a:r>
              <a:rPr lang="ja-JP" altLang="en-US" sz="900">
                <a:solidFill>
                  <a:prstClr val="black"/>
                </a:solidFill>
                <a:latin typeface="Meiryo UI" panose="020B0604030504040204" pitchFamily="50" charset="-128"/>
                <a:ea typeface="Meiryo UI" panose="020B0604030504040204" pitchFamily="50" charset="-128"/>
              </a:rPr>
              <a:t>健康ポイントの利用増加</a:t>
            </a:r>
          </a:p>
        </p:txBody>
      </p:sp>
      <p:grpSp>
        <p:nvGrpSpPr>
          <p:cNvPr id="3525" name="グループ化 3524">
            <a:extLst>
              <a:ext uri="{FF2B5EF4-FFF2-40B4-BE49-F238E27FC236}">
                <a16:creationId xmlns:a16="http://schemas.microsoft.com/office/drawing/2014/main" id="{2B35AE87-385B-7988-4CEB-F9D32057323A}"/>
              </a:ext>
            </a:extLst>
          </p:cNvPr>
          <p:cNvGrpSpPr/>
          <p:nvPr/>
        </p:nvGrpSpPr>
        <p:grpSpPr>
          <a:xfrm>
            <a:off x="5822157" y="4268070"/>
            <a:ext cx="1252855" cy="1158905"/>
            <a:chOff x="3089921" y="3634502"/>
            <a:chExt cx="1252855" cy="1158905"/>
          </a:xfrm>
        </p:grpSpPr>
        <p:sp>
          <p:nvSpPr>
            <p:cNvPr id="3526" name="正方形/長方形 3525">
              <a:extLst>
                <a:ext uri="{FF2B5EF4-FFF2-40B4-BE49-F238E27FC236}">
                  <a16:creationId xmlns:a16="http://schemas.microsoft.com/office/drawing/2014/main" id="{4682F41C-9763-5987-5B95-D45E5253F6C3}"/>
                </a:ext>
              </a:extLst>
            </p:cNvPr>
            <p:cNvSpPr/>
            <p:nvPr/>
          </p:nvSpPr>
          <p:spPr bwMode="auto">
            <a:xfrm>
              <a:off x="3089921" y="3634502"/>
              <a:ext cx="1252855" cy="290629"/>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まちあるき</a:t>
              </a: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アプリ</a:t>
              </a:r>
              <a:endParaRPr kumimoji="1" lang="en-US" altLang="ja-JP"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の利用増加</a:t>
              </a:r>
            </a:p>
          </p:txBody>
        </p:sp>
        <p:sp>
          <p:nvSpPr>
            <p:cNvPr id="3527" name="正方形/長方形 3526">
              <a:extLst>
                <a:ext uri="{FF2B5EF4-FFF2-40B4-BE49-F238E27FC236}">
                  <a16:creationId xmlns:a16="http://schemas.microsoft.com/office/drawing/2014/main" id="{656AC98E-3406-70B4-9663-9E904D614778}"/>
                </a:ext>
              </a:extLst>
            </p:cNvPr>
            <p:cNvSpPr/>
            <p:nvPr/>
          </p:nvSpPr>
          <p:spPr bwMode="auto">
            <a:xfrm>
              <a:off x="3215922" y="3932224"/>
              <a:ext cx="1126854" cy="861181"/>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❹まちあるきアプリの利用登録者数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❺まちあるきアプリにより提供される情報への満足度</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3528" name="正方形/長方形 3527">
              <a:extLst>
                <a:ext uri="{FF2B5EF4-FFF2-40B4-BE49-F238E27FC236}">
                  <a16:creationId xmlns:a16="http://schemas.microsoft.com/office/drawing/2014/main" id="{ABD8EA08-5A34-99AC-3D72-20CDE079C67D}"/>
                </a:ext>
              </a:extLst>
            </p:cNvPr>
            <p:cNvSpPr/>
            <p:nvPr/>
          </p:nvSpPr>
          <p:spPr bwMode="auto">
            <a:xfrm>
              <a:off x="3089922" y="3932226"/>
              <a:ext cx="127651" cy="861181"/>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3543" name="グループ化 3542">
            <a:extLst>
              <a:ext uri="{FF2B5EF4-FFF2-40B4-BE49-F238E27FC236}">
                <a16:creationId xmlns:a16="http://schemas.microsoft.com/office/drawing/2014/main" id="{424359B6-CD16-3217-1244-E10C57CD6DE6}"/>
              </a:ext>
            </a:extLst>
          </p:cNvPr>
          <p:cNvGrpSpPr/>
          <p:nvPr/>
        </p:nvGrpSpPr>
        <p:grpSpPr>
          <a:xfrm>
            <a:off x="5822157" y="2851739"/>
            <a:ext cx="1252855" cy="1281750"/>
            <a:chOff x="3089921" y="3641590"/>
            <a:chExt cx="1252855" cy="1281750"/>
          </a:xfrm>
        </p:grpSpPr>
        <p:sp>
          <p:nvSpPr>
            <p:cNvPr id="3544" name="正方形/長方形 3543">
              <a:extLst>
                <a:ext uri="{FF2B5EF4-FFF2-40B4-BE49-F238E27FC236}">
                  <a16:creationId xmlns:a16="http://schemas.microsoft.com/office/drawing/2014/main" id="{870E63FF-FEB7-B086-CDFA-EB2CDF1AAFDF}"/>
                </a:ext>
              </a:extLst>
            </p:cNvPr>
            <p:cNvSpPr/>
            <p:nvPr/>
          </p:nvSpPr>
          <p:spPr bwMode="auto">
            <a:xfrm>
              <a:off x="3089921" y="3641590"/>
              <a:ext cx="1252855" cy="290629"/>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スマートモビリティや</a:t>
              </a:r>
              <a:r>
                <a:rPr lang="en-US" altLang="ja-JP" sz="900" b="1" err="1">
                  <a:solidFill>
                    <a:prstClr val="black"/>
                  </a:solidFill>
                  <a:latin typeface="Meiryo UI" panose="020B0604030504040204" pitchFamily="50" charset="-128"/>
                  <a:ea typeface="Meiryo UI" panose="020B0604030504040204" pitchFamily="50" charset="-128"/>
                </a:rPr>
                <a:t>MaaS</a:t>
              </a:r>
              <a:r>
                <a:rPr lang="ja-JP" altLang="en-US" sz="900" b="1">
                  <a:solidFill>
                    <a:prstClr val="black"/>
                  </a:solidFill>
                  <a:latin typeface="Meiryo UI" panose="020B0604030504040204" pitchFamily="50" charset="-128"/>
                  <a:ea typeface="Meiryo UI" panose="020B0604030504040204" pitchFamily="50" charset="-128"/>
                </a:rPr>
                <a:t>サービスの利用</a:t>
              </a:r>
              <a:r>
                <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増加</a:t>
              </a:r>
            </a:p>
          </p:txBody>
        </p:sp>
        <p:sp>
          <p:nvSpPr>
            <p:cNvPr id="3545" name="正方形/長方形 3544">
              <a:extLst>
                <a:ext uri="{FF2B5EF4-FFF2-40B4-BE49-F238E27FC236}">
                  <a16:creationId xmlns:a16="http://schemas.microsoft.com/office/drawing/2014/main" id="{F468F5EE-535C-F6DA-D4F1-1CA635834646}"/>
                </a:ext>
              </a:extLst>
            </p:cNvPr>
            <p:cNvSpPr/>
            <p:nvPr/>
          </p:nvSpPr>
          <p:spPr bwMode="auto">
            <a:xfrm>
              <a:off x="3215922" y="3932223"/>
              <a:ext cx="1126854" cy="991117"/>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❶スマートモビリティの年間利用者数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❷</a:t>
              </a:r>
              <a:r>
                <a:rPr lang="en-US" altLang="ja-JP" sz="800" err="1">
                  <a:latin typeface="Meiryo UI" panose="020B0604030504040204" pitchFamily="50" charset="-128"/>
                  <a:ea typeface="Meiryo UI" panose="020B0604030504040204" pitchFamily="50" charset="-128"/>
                </a:rPr>
                <a:t>MaaS</a:t>
              </a:r>
              <a:r>
                <a:rPr lang="ja-JP" altLang="en-US" sz="800">
                  <a:latin typeface="Meiryo UI" panose="020B0604030504040204" pitchFamily="50" charset="-128"/>
                  <a:ea typeface="Meiryo UI" panose="020B0604030504040204" pitchFamily="50" charset="-128"/>
                </a:rPr>
                <a:t>サービスの年間利用者数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❸スマートモビリティ・</a:t>
              </a:r>
              <a:r>
                <a:rPr lang="en-US" altLang="ja-JP" sz="800" err="1">
                  <a:latin typeface="Meiryo UI" panose="020B0604030504040204" pitchFamily="50" charset="-128"/>
                  <a:ea typeface="Meiryo UI" panose="020B0604030504040204" pitchFamily="50" charset="-128"/>
                </a:rPr>
                <a:t>MaaS</a:t>
              </a:r>
              <a:r>
                <a:rPr lang="ja-JP" altLang="en-US" sz="800">
                  <a:latin typeface="Meiryo UI" panose="020B0604030504040204" pitchFamily="50" charset="-128"/>
                  <a:ea typeface="Meiryo UI" panose="020B0604030504040204" pitchFamily="50" charset="-128"/>
                </a:rPr>
                <a:t>サービスの利用者満足度</a:t>
              </a:r>
              <a:endParaRPr lang="en-US" altLang="ja-JP" sz="800">
                <a:latin typeface="Meiryo UI" panose="020B0604030504040204" pitchFamily="50" charset="-128"/>
                <a:ea typeface="Meiryo UI" panose="020B0604030504040204" pitchFamily="50" charset="-128"/>
              </a:endParaRPr>
            </a:p>
            <a:p>
              <a:pPr>
                <a:spcBef>
                  <a:spcPts val="300"/>
                </a:spcBef>
                <a:defRPr/>
              </a:pPr>
              <a:r>
                <a:rPr kumimoji="1" lang="ja-JP" altLang="en-US" sz="800" b="0" i="0"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mn-cs"/>
                </a:rPr>
                <a:t>ほか</a:t>
              </a:r>
              <a:endParaRPr kumimoji="1" lang="en-US" altLang="ja-JP" sz="700" b="0" i="0" u="none" strike="noStrike" kern="1200" cap="none" spc="0" normalizeH="0" baseline="0" noProof="0">
                <a:ln>
                  <a:noFill/>
                </a:ln>
                <a:effectLst/>
                <a:uLnTx/>
                <a:uFillTx/>
                <a:latin typeface="Meiryo UI" panose="020B0604030504040204" pitchFamily="50" charset="-128"/>
                <a:ea typeface="Meiryo UI" panose="020B0604030504040204" pitchFamily="50" charset="-128"/>
                <a:cs typeface="+mn-cs"/>
              </a:endParaRPr>
            </a:p>
          </p:txBody>
        </p:sp>
        <p:sp>
          <p:nvSpPr>
            <p:cNvPr id="3546" name="正方形/長方形 3545">
              <a:extLst>
                <a:ext uri="{FF2B5EF4-FFF2-40B4-BE49-F238E27FC236}">
                  <a16:creationId xmlns:a16="http://schemas.microsoft.com/office/drawing/2014/main" id="{00DD496A-FF28-365F-79A8-12E540D91FA5}"/>
                </a:ext>
              </a:extLst>
            </p:cNvPr>
            <p:cNvSpPr/>
            <p:nvPr/>
          </p:nvSpPr>
          <p:spPr bwMode="auto">
            <a:xfrm>
              <a:off x="3089922" y="3932225"/>
              <a:ext cx="127651" cy="991115"/>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3547" name="グループ化 3546">
            <a:extLst>
              <a:ext uri="{FF2B5EF4-FFF2-40B4-BE49-F238E27FC236}">
                <a16:creationId xmlns:a16="http://schemas.microsoft.com/office/drawing/2014/main" id="{766E8D18-28F0-27A8-8F29-B94E75334E65}"/>
              </a:ext>
            </a:extLst>
          </p:cNvPr>
          <p:cNvGrpSpPr/>
          <p:nvPr/>
        </p:nvGrpSpPr>
        <p:grpSpPr>
          <a:xfrm>
            <a:off x="4251204" y="2973394"/>
            <a:ext cx="1252855" cy="1220541"/>
            <a:chOff x="3089921" y="3634502"/>
            <a:chExt cx="1252855" cy="1220541"/>
          </a:xfrm>
        </p:grpSpPr>
        <p:sp>
          <p:nvSpPr>
            <p:cNvPr id="3548" name="正方形/長方形 3547">
              <a:extLst>
                <a:ext uri="{FF2B5EF4-FFF2-40B4-BE49-F238E27FC236}">
                  <a16:creationId xmlns:a16="http://schemas.microsoft.com/office/drawing/2014/main" id="{6FEFB14F-42C2-5C31-7D98-ACB3D3A70065}"/>
                </a:ext>
              </a:extLst>
            </p:cNvPr>
            <p:cNvSpPr/>
            <p:nvPr/>
          </p:nvSpPr>
          <p:spPr bwMode="auto">
            <a:xfrm>
              <a:off x="3089921" y="3634502"/>
              <a:ext cx="1252855" cy="290629"/>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移動の利便性向上</a:t>
              </a:r>
              <a:endPar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549" name="正方形/長方形 3548">
              <a:extLst>
                <a:ext uri="{FF2B5EF4-FFF2-40B4-BE49-F238E27FC236}">
                  <a16:creationId xmlns:a16="http://schemas.microsoft.com/office/drawing/2014/main" id="{97F6983C-C757-1D5C-729F-FBA277946233}"/>
                </a:ext>
              </a:extLst>
            </p:cNvPr>
            <p:cNvSpPr/>
            <p:nvPr/>
          </p:nvSpPr>
          <p:spPr bwMode="auto">
            <a:xfrm>
              <a:off x="3215922" y="3932225"/>
              <a:ext cx="1126854" cy="922818"/>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❻中心市街地を中心とした交通手段の充実に関する満足度</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❼中心市街地における交通渋滞の解消状況</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3550" name="正方形/長方形 3549">
              <a:extLst>
                <a:ext uri="{FF2B5EF4-FFF2-40B4-BE49-F238E27FC236}">
                  <a16:creationId xmlns:a16="http://schemas.microsoft.com/office/drawing/2014/main" id="{7BA0C2DE-FF15-B5E2-D567-ABC1DCEBF3D9}"/>
                </a:ext>
              </a:extLst>
            </p:cNvPr>
            <p:cNvSpPr/>
            <p:nvPr/>
          </p:nvSpPr>
          <p:spPr bwMode="auto">
            <a:xfrm>
              <a:off x="3089922" y="3932227"/>
              <a:ext cx="127651" cy="922816"/>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grpSp>
        <p:nvGrpSpPr>
          <p:cNvPr id="3587" name="グループ化 3586">
            <a:extLst>
              <a:ext uri="{FF2B5EF4-FFF2-40B4-BE49-F238E27FC236}">
                <a16:creationId xmlns:a16="http://schemas.microsoft.com/office/drawing/2014/main" id="{9C5FC7CF-3A3B-A91E-E146-E489D1ECD612}"/>
              </a:ext>
            </a:extLst>
          </p:cNvPr>
          <p:cNvGrpSpPr/>
          <p:nvPr/>
        </p:nvGrpSpPr>
        <p:grpSpPr>
          <a:xfrm>
            <a:off x="2519984" y="3255658"/>
            <a:ext cx="1252855" cy="1324978"/>
            <a:chOff x="3089921" y="3634502"/>
            <a:chExt cx="1252855" cy="1324978"/>
          </a:xfrm>
        </p:grpSpPr>
        <p:sp>
          <p:nvSpPr>
            <p:cNvPr id="3592" name="正方形/長方形 3591">
              <a:extLst>
                <a:ext uri="{FF2B5EF4-FFF2-40B4-BE49-F238E27FC236}">
                  <a16:creationId xmlns:a16="http://schemas.microsoft.com/office/drawing/2014/main" id="{133EFD5E-0A36-F63C-324D-4ADF12022D01}"/>
                </a:ext>
              </a:extLst>
            </p:cNvPr>
            <p:cNvSpPr/>
            <p:nvPr/>
          </p:nvSpPr>
          <p:spPr bwMode="auto">
            <a:xfrm>
              <a:off x="3089921" y="3634502"/>
              <a:ext cx="1252855" cy="290629"/>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中心市街地の活性化</a:t>
              </a:r>
              <a:endPar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593" name="正方形/長方形 3592">
              <a:extLst>
                <a:ext uri="{FF2B5EF4-FFF2-40B4-BE49-F238E27FC236}">
                  <a16:creationId xmlns:a16="http://schemas.microsoft.com/office/drawing/2014/main" id="{C18786C2-0CA9-CB42-11CE-FFE6CB1FFD25}"/>
                </a:ext>
              </a:extLst>
            </p:cNvPr>
            <p:cNvSpPr/>
            <p:nvPr/>
          </p:nvSpPr>
          <p:spPr bwMode="auto">
            <a:xfrm>
              <a:off x="3215922" y="3932224"/>
              <a:ext cx="1126854" cy="1027256"/>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➓まちあるきアプリ連携店舗におけるクーポン利用額</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⓫中心市街地における消費額</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3594" name="正方形/長方形 3593">
              <a:extLst>
                <a:ext uri="{FF2B5EF4-FFF2-40B4-BE49-F238E27FC236}">
                  <a16:creationId xmlns:a16="http://schemas.microsoft.com/office/drawing/2014/main" id="{5CFC8FDC-3EAF-54BA-4B21-24C487D95EC6}"/>
                </a:ext>
              </a:extLst>
            </p:cNvPr>
            <p:cNvSpPr/>
            <p:nvPr/>
          </p:nvSpPr>
          <p:spPr bwMode="auto">
            <a:xfrm>
              <a:off x="3089922" y="3932226"/>
              <a:ext cx="127651" cy="1027254"/>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sp>
        <p:nvSpPr>
          <p:cNvPr id="3638" name="正方形/長方形 3637">
            <a:extLst>
              <a:ext uri="{FF2B5EF4-FFF2-40B4-BE49-F238E27FC236}">
                <a16:creationId xmlns:a16="http://schemas.microsoft.com/office/drawing/2014/main" id="{6E65FCE6-0142-A77E-5180-E5EA4ED2A3CB}"/>
              </a:ext>
            </a:extLst>
          </p:cNvPr>
          <p:cNvSpPr/>
          <p:nvPr/>
        </p:nvSpPr>
        <p:spPr bwMode="auto">
          <a:xfrm>
            <a:off x="2499424" y="4850064"/>
            <a:ext cx="1252855" cy="290629"/>
          </a:xfrm>
          <a:prstGeom prst="rect">
            <a:avLst/>
          </a:prstGeom>
          <a:solidFill>
            <a:srgbClr val="FFFFFF"/>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ja-JP" altLang="en-US" sz="900">
                <a:solidFill>
                  <a:prstClr val="black"/>
                </a:solidFill>
                <a:latin typeface="Meiryo UI" panose="020B0604030504040204" pitchFamily="50" charset="-128"/>
                <a:ea typeface="Meiryo UI" panose="020B0604030504040204" pitchFamily="50" charset="-128"/>
              </a:rPr>
              <a:t>健康の増進</a:t>
            </a:r>
          </a:p>
        </p:txBody>
      </p:sp>
      <p:sp>
        <p:nvSpPr>
          <p:cNvPr id="3556" name="正方形/長方形 3555">
            <a:extLst>
              <a:ext uri="{FF2B5EF4-FFF2-40B4-BE49-F238E27FC236}">
                <a16:creationId xmlns:a16="http://schemas.microsoft.com/office/drawing/2014/main" id="{FCA0C03C-963A-EF29-92DF-9E93587B543B}"/>
              </a:ext>
            </a:extLst>
          </p:cNvPr>
          <p:cNvSpPr/>
          <p:nvPr/>
        </p:nvSpPr>
        <p:spPr bwMode="gray">
          <a:xfrm>
            <a:off x="7401715" y="3467817"/>
            <a:ext cx="1602612" cy="547316"/>
          </a:xfrm>
          <a:prstGeom prst="rect">
            <a:avLst/>
          </a:prstGeom>
          <a:solidFill>
            <a:sysClr val="window" lastClr="FFFFFF"/>
          </a:solidFill>
          <a:ln w="28575"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1000" b="1" kern="0">
                <a:latin typeface="Meiryo UI" panose="020B0604030504040204" pitchFamily="50" charset="-128"/>
                <a:ea typeface="Meiryo UI" panose="020B0604030504040204" pitchFamily="50" charset="-128"/>
                <a:cs typeface="Arial" charset="0"/>
              </a:rPr>
              <a:t>今回応募のスマートサービス②</a:t>
            </a:r>
            <a:endParaRPr kumimoji="0" lang="en-US" altLang="ja-JP" sz="1000" b="1" kern="0">
              <a:latin typeface="Meiryo UI" panose="020B0604030504040204" pitchFamily="50" charset="-128"/>
              <a:ea typeface="Meiryo UI" panose="020B0604030504040204" pitchFamily="50" charset="-128"/>
              <a:cs typeface="Arial" charset="0"/>
            </a:endParaRPr>
          </a:p>
          <a:p>
            <a:pPr algn="ctr" defTabSz="990564" eaLnBrk="1" fontAlgn="auto" hangingPunct="1">
              <a:spcBef>
                <a:spcPts val="0"/>
              </a:spcBef>
              <a:spcAft>
                <a:spcPts val="0"/>
              </a:spcAft>
              <a:buSzPct val="100000"/>
              <a:buFont typeface="Wingdings" panose="05000000000000000000" pitchFamily="2" charset="2"/>
              <a:buNone/>
              <a:defRPr/>
            </a:pPr>
            <a:r>
              <a:rPr kumimoji="0" lang="en-US" altLang="ja-JP" sz="1000" b="1" kern="0">
                <a:latin typeface="Meiryo UI" panose="020B0604030504040204" pitchFamily="50" charset="-128"/>
                <a:ea typeface="Meiryo UI" panose="020B0604030504040204" pitchFamily="50" charset="-128"/>
                <a:cs typeface="Arial" charset="0"/>
              </a:rPr>
              <a:t>(</a:t>
            </a:r>
            <a:r>
              <a:rPr kumimoji="0" lang="ja-JP" altLang="en-US" sz="1000" b="1" kern="0">
                <a:latin typeface="Meiryo UI" panose="020B0604030504040204" pitchFamily="50" charset="-128"/>
                <a:ea typeface="Meiryo UI" panose="020B0604030504040204" pitchFamily="50" charset="-128"/>
                <a:cs typeface="Arial" charset="0"/>
              </a:rPr>
              <a:t>まちあるきアプリの導入</a:t>
            </a:r>
            <a:r>
              <a:rPr kumimoji="0" lang="en-US" altLang="ja-JP" sz="1000" b="1" kern="0">
                <a:latin typeface="Meiryo UI" panose="020B0604030504040204" pitchFamily="50" charset="-128"/>
                <a:ea typeface="Meiryo UI" panose="020B0604030504040204" pitchFamily="50" charset="-128"/>
                <a:cs typeface="Arial" charset="0"/>
              </a:rPr>
              <a:t>)</a:t>
            </a:r>
            <a:endParaRPr kumimoji="0" lang="ja-JP" altLang="en-US" sz="1000" b="1" kern="0">
              <a:latin typeface="Meiryo UI" panose="020B0604030504040204" pitchFamily="50" charset="-128"/>
              <a:ea typeface="Meiryo UI" panose="020B0604030504040204" pitchFamily="50" charset="-128"/>
              <a:cs typeface="Arial" charset="0"/>
            </a:endParaRPr>
          </a:p>
        </p:txBody>
      </p:sp>
      <p:grpSp>
        <p:nvGrpSpPr>
          <p:cNvPr id="3561" name="グループ化 3560">
            <a:extLst>
              <a:ext uri="{FF2B5EF4-FFF2-40B4-BE49-F238E27FC236}">
                <a16:creationId xmlns:a16="http://schemas.microsoft.com/office/drawing/2014/main" id="{5C238A6A-F91D-2C43-F2D2-2D3CED5C5120}"/>
              </a:ext>
            </a:extLst>
          </p:cNvPr>
          <p:cNvGrpSpPr/>
          <p:nvPr/>
        </p:nvGrpSpPr>
        <p:grpSpPr>
          <a:xfrm>
            <a:off x="4251204" y="4292852"/>
            <a:ext cx="1252855" cy="1042666"/>
            <a:chOff x="3089921" y="3634502"/>
            <a:chExt cx="1252855" cy="1042666"/>
          </a:xfrm>
        </p:grpSpPr>
        <p:sp>
          <p:nvSpPr>
            <p:cNvPr id="3562" name="正方形/長方形 3561">
              <a:extLst>
                <a:ext uri="{FF2B5EF4-FFF2-40B4-BE49-F238E27FC236}">
                  <a16:creationId xmlns:a16="http://schemas.microsoft.com/office/drawing/2014/main" id="{1DA72385-2100-B583-EB3D-AAFC2974928C}"/>
                </a:ext>
              </a:extLst>
            </p:cNvPr>
            <p:cNvSpPr/>
            <p:nvPr/>
          </p:nvSpPr>
          <p:spPr bwMode="auto">
            <a:xfrm>
              <a:off x="3089921" y="3634502"/>
              <a:ext cx="1252855" cy="290629"/>
            </a:xfrm>
            <a:prstGeom prst="rect">
              <a:avLst/>
            </a:prstGeom>
            <a:solidFill>
              <a:srgbClr val="FFFFFF"/>
            </a:solidFill>
            <a:ln w="28575">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900" b="1">
                  <a:solidFill>
                    <a:prstClr val="black"/>
                  </a:solidFill>
                  <a:latin typeface="Meiryo UI" panose="020B0604030504040204" pitchFamily="50" charset="-128"/>
                  <a:ea typeface="Meiryo UI" panose="020B0604030504040204" pitchFamily="50" charset="-128"/>
                </a:rPr>
                <a:t>まちあるきの増加</a:t>
              </a:r>
              <a:endParaRPr kumimoji="1" lang="ja-JP" altLang="en-US" sz="9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563" name="正方形/長方形 3562">
              <a:extLst>
                <a:ext uri="{FF2B5EF4-FFF2-40B4-BE49-F238E27FC236}">
                  <a16:creationId xmlns:a16="http://schemas.microsoft.com/office/drawing/2014/main" id="{081B9282-8808-985F-0428-5E70D6DB9E49}"/>
                </a:ext>
              </a:extLst>
            </p:cNvPr>
            <p:cNvSpPr/>
            <p:nvPr/>
          </p:nvSpPr>
          <p:spPr bwMode="auto">
            <a:xfrm>
              <a:off x="3215922" y="3932224"/>
              <a:ext cx="1126854" cy="744944"/>
            </a:xfrm>
            <a:prstGeom prst="rect">
              <a:avLst/>
            </a:prstGeom>
            <a:solidFill>
              <a:schemeClr val="bg1">
                <a:lumMod val="95000"/>
              </a:schemeClr>
            </a:solidFill>
            <a:ln w="6350">
              <a:solidFill>
                <a:srgbClr val="000000">
                  <a:lumMod val="75000"/>
                  <a:lumOff val="25000"/>
                </a:srgbClr>
              </a:solidFill>
              <a:miter lim="800000"/>
              <a:headEnd/>
              <a:tailEnd/>
            </a:ln>
            <a:effectLst/>
          </p:spPr>
          <p:txBody>
            <a:bodyPr wrap="square" lIns="18000" tIns="18000" rIns="18000" bIns="1800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spcBef>
                  <a:spcPts val="300"/>
                </a:spcBef>
                <a:defRPr/>
              </a:pPr>
              <a:r>
                <a:rPr lang="ja-JP" altLang="en-US" sz="800">
                  <a:latin typeface="Meiryo UI" panose="020B0604030504040204" pitchFamily="50" charset="-128"/>
                  <a:ea typeface="Meiryo UI" panose="020B0604030504040204" pitchFamily="50" charset="-128"/>
                </a:rPr>
                <a:t>❽中心市街地における歩行者流量</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❾まちあるきアプリを流通経路とした店舗来訪者数</a:t>
              </a:r>
              <a:endParaRPr lang="en-US" altLang="ja-JP" sz="800">
                <a:latin typeface="Meiryo UI" panose="020B0604030504040204" pitchFamily="50" charset="-128"/>
                <a:ea typeface="Meiryo UI" panose="020B0604030504040204" pitchFamily="50" charset="-128"/>
              </a:endParaRPr>
            </a:p>
            <a:p>
              <a:pPr>
                <a:spcBef>
                  <a:spcPts val="300"/>
                </a:spcBef>
                <a:defRPr/>
              </a:pPr>
              <a:r>
                <a:rPr lang="ja-JP" altLang="en-US" sz="800">
                  <a:latin typeface="Meiryo UI" panose="020B0604030504040204" pitchFamily="50" charset="-128"/>
                  <a:ea typeface="Meiryo UI" panose="020B0604030504040204" pitchFamily="50" charset="-128"/>
                </a:rPr>
                <a:t>ほか</a:t>
              </a:r>
              <a:endParaRPr lang="en-US" altLang="ja-JP" sz="700">
                <a:latin typeface="Meiryo UI" panose="020B0604030504040204" pitchFamily="50" charset="-128"/>
                <a:ea typeface="Meiryo UI" panose="020B0604030504040204" pitchFamily="50" charset="-128"/>
              </a:endParaRPr>
            </a:p>
          </p:txBody>
        </p:sp>
        <p:sp>
          <p:nvSpPr>
            <p:cNvPr id="3564" name="正方形/長方形 3563">
              <a:extLst>
                <a:ext uri="{FF2B5EF4-FFF2-40B4-BE49-F238E27FC236}">
                  <a16:creationId xmlns:a16="http://schemas.microsoft.com/office/drawing/2014/main" id="{7867CEFC-B6F9-6138-7531-DA2702AAF401}"/>
                </a:ext>
              </a:extLst>
            </p:cNvPr>
            <p:cNvSpPr/>
            <p:nvPr/>
          </p:nvSpPr>
          <p:spPr bwMode="auto">
            <a:xfrm>
              <a:off x="3089922" y="3932226"/>
              <a:ext cx="127651" cy="744942"/>
            </a:xfrm>
            <a:prstGeom prst="rect">
              <a:avLst/>
            </a:prstGeom>
            <a:solidFill>
              <a:schemeClr val="bg2">
                <a:lumMod val="40000"/>
                <a:lumOff val="60000"/>
              </a:schemeClr>
            </a:solidFill>
            <a:ln w="6350">
              <a:solidFill>
                <a:srgbClr val="000000">
                  <a:lumMod val="75000"/>
                  <a:lumOff val="25000"/>
                </a:srgbClr>
              </a:solidFill>
              <a:miter lim="800000"/>
              <a:headEnd/>
              <a:tailEnd/>
            </a:ln>
            <a:effectLst/>
          </p:spPr>
          <p:txBody>
            <a:bodyPr wrap="square" lIns="0" tIns="0" rIns="0" bIns="0" rtlCol="0" anchor="ctr" anchorCtr="0">
              <a:no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algn="ctr"/>
              <a:r>
                <a:rPr lang="en-US" altLang="ja-JP" sz="800" b="1">
                  <a:solidFill>
                    <a:prstClr val="black"/>
                  </a:solidFill>
                  <a:latin typeface="Meiryo UI" panose="020B0604030504040204" pitchFamily="50" charset="-128"/>
                  <a:ea typeface="Meiryo UI" panose="020B0604030504040204" pitchFamily="50" charset="-128"/>
                </a:rPr>
                <a:t>K</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P</a:t>
              </a:r>
              <a:br>
                <a:rPr lang="en-US" altLang="ja-JP" sz="800" b="1">
                  <a:solidFill>
                    <a:prstClr val="black"/>
                  </a:solidFill>
                  <a:latin typeface="Meiryo UI" panose="020B0604030504040204" pitchFamily="50" charset="-128"/>
                  <a:ea typeface="Meiryo UI" panose="020B0604030504040204" pitchFamily="50" charset="-128"/>
                </a:rPr>
              </a:br>
              <a:r>
                <a:rPr lang="en-US" altLang="ja-JP" sz="800" b="1">
                  <a:solidFill>
                    <a:prstClr val="black"/>
                  </a:solidFill>
                  <a:latin typeface="Meiryo UI" panose="020B0604030504040204" pitchFamily="50" charset="-128"/>
                  <a:ea typeface="Meiryo UI" panose="020B0604030504040204" pitchFamily="50" charset="-128"/>
                </a:rPr>
                <a:t>I</a:t>
              </a:r>
              <a:endParaRPr lang="ja-JP" altLang="en-US" sz="800" b="1">
                <a:solidFill>
                  <a:prstClr val="black"/>
                </a:solidFill>
                <a:latin typeface="Meiryo UI" panose="020B0604030504040204" pitchFamily="50" charset="-128"/>
                <a:ea typeface="Meiryo UI" panose="020B0604030504040204" pitchFamily="50" charset="-128"/>
              </a:endParaRPr>
            </a:p>
          </p:txBody>
        </p:sp>
      </p:grpSp>
      <p:sp>
        <p:nvSpPr>
          <p:cNvPr id="3671" name="正方形/長方形 3670">
            <a:extLst>
              <a:ext uri="{FF2B5EF4-FFF2-40B4-BE49-F238E27FC236}">
                <a16:creationId xmlns:a16="http://schemas.microsoft.com/office/drawing/2014/main" id="{362BEDCB-529A-8C94-76A7-39E52450DAA4}"/>
              </a:ext>
            </a:extLst>
          </p:cNvPr>
          <p:cNvSpPr/>
          <p:nvPr/>
        </p:nvSpPr>
        <p:spPr bwMode="gray">
          <a:xfrm>
            <a:off x="7401715" y="4667303"/>
            <a:ext cx="1602611" cy="288000"/>
          </a:xfrm>
          <a:prstGeom prst="rect">
            <a:avLst/>
          </a:prstGeom>
          <a:solidFill>
            <a:sysClr val="window" lastClr="FFFFFF"/>
          </a:solidFill>
          <a:ln w="12700"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中心市街地の再開発</a:t>
            </a:r>
          </a:p>
        </p:txBody>
      </p:sp>
      <p:cxnSp>
        <p:nvCxnSpPr>
          <p:cNvPr id="3679" name="コネクタ: カギ線 3678">
            <a:extLst>
              <a:ext uri="{FF2B5EF4-FFF2-40B4-BE49-F238E27FC236}">
                <a16:creationId xmlns:a16="http://schemas.microsoft.com/office/drawing/2014/main" id="{FF81BA94-1C9C-38F5-946E-3CD71E87456B}"/>
              </a:ext>
            </a:extLst>
          </p:cNvPr>
          <p:cNvCxnSpPr>
            <a:cxnSpLocks/>
          </p:cNvCxnSpPr>
          <p:nvPr/>
        </p:nvCxnSpPr>
        <p:spPr>
          <a:xfrm>
            <a:off x="5526527" y="3171736"/>
            <a:ext cx="1711838" cy="999877"/>
          </a:xfrm>
          <a:prstGeom prst="bentConnector3">
            <a:avLst>
              <a:gd name="adj1" fmla="val 12533"/>
            </a:avLst>
          </a:prstGeom>
          <a:noFill/>
          <a:ln w="12700" cap="flat" cmpd="sng" algn="ctr">
            <a:solidFill>
              <a:srgbClr val="BBBCBC"/>
            </a:solidFill>
            <a:prstDash val="solid"/>
          </a:ln>
          <a:effectLst/>
        </p:spPr>
      </p:cxnSp>
      <p:cxnSp>
        <p:nvCxnSpPr>
          <p:cNvPr id="3683" name="直線コネクタ 3682">
            <a:extLst>
              <a:ext uri="{FF2B5EF4-FFF2-40B4-BE49-F238E27FC236}">
                <a16:creationId xmlns:a16="http://schemas.microsoft.com/office/drawing/2014/main" id="{B3987020-4B0A-A03E-30F2-2DBAF17B7086}"/>
              </a:ext>
            </a:extLst>
          </p:cNvPr>
          <p:cNvCxnSpPr>
            <a:cxnSpLocks/>
            <a:stCxn id="3556" idx="1"/>
            <a:endCxn id="3544" idx="3"/>
          </p:cNvCxnSpPr>
          <p:nvPr/>
        </p:nvCxnSpPr>
        <p:spPr bwMode="gray">
          <a:xfrm flipH="1" flipV="1">
            <a:off x="7075012" y="2997054"/>
            <a:ext cx="326703" cy="744421"/>
          </a:xfrm>
          <a:prstGeom prst="line">
            <a:avLst/>
          </a:prstGeom>
          <a:noFill/>
          <a:ln w="28575" cap="flat" cmpd="sng" algn="ctr">
            <a:solidFill>
              <a:srgbClr val="53565A"/>
            </a:solidFill>
            <a:prstDash val="solid"/>
          </a:ln>
          <a:effectLst/>
        </p:spPr>
      </p:cxnSp>
      <p:cxnSp>
        <p:nvCxnSpPr>
          <p:cNvPr id="3692" name="コネクタ: カギ線 3691">
            <a:extLst>
              <a:ext uri="{FF2B5EF4-FFF2-40B4-BE49-F238E27FC236}">
                <a16:creationId xmlns:a16="http://schemas.microsoft.com/office/drawing/2014/main" id="{2AE10F00-7C89-A53A-CB6A-AF318B677D30}"/>
              </a:ext>
            </a:extLst>
          </p:cNvPr>
          <p:cNvCxnSpPr>
            <a:cxnSpLocks/>
            <a:endCxn id="3671" idx="1"/>
          </p:cNvCxnSpPr>
          <p:nvPr/>
        </p:nvCxnSpPr>
        <p:spPr>
          <a:xfrm rot="16200000" flipH="1">
            <a:off x="6998788" y="4408375"/>
            <a:ext cx="642507" cy="163348"/>
          </a:xfrm>
          <a:prstGeom prst="bentConnector2">
            <a:avLst/>
          </a:prstGeom>
          <a:noFill/>
          <a:ln w="12700" cap="flat" cmpd="sng" algn="ctr">
            <a:solidFill>
              <a:srgbClr val="BBBCBC"/>
            </a:solidFill>
            <a:prstDash val="solid"/>
          </a:ln>
          <a:effectLst/>
        </p:spPr>
      </p:cxnSp>
      <p:cxnSp>
        <p:nvCxnSpPr>
          <p:cNvPr id="3697" name="直線コネクタ 3696">
            <a:extLst>
              <a:ext uri="{FF2B5EF4-FFF2-40B4-BE49-F238E27FC236}">
                <a16:creationId xmlns:a16="http://schemas.microsoft.com/office/drawing/2014/main" id="{CDFB7F88-8635-FABC-04F4-8E6301928371}"/>
              </a:ext>
            </a:extLst>
          </p:cNvPr>
          <p:cNvCxnSpPr>
            <a:cxnSpLocks/>
            <a:stCxn id="3522" idx="3"/>
            <a:endCxn id="43" idx="1"/>
          </p:cNvCxnSpPr>
          <p:nvPr/>
        </p:nvCxnSpPr>
        <p:spPr bwMode="gray">
          <a:xfrm>
            <a:off x="7075012" y="5710171"/>
            <a:ext cx="326703" cy="154840"/>
          </a:xfrm>
          <a:prstGeom prst="line">
            <a:avLst/>
          </a:prstGeom>
          <a:noFill/>
          <a:ln w="12700" cap="flat" cmpd="sng" algn="ctr">
            <a:solidFill>
              <a:srgbClr val="BBBCBC"/>
            </a:solidFill>
            <a:prstDash val="solid"/>
          </a:ln>
          <a:effectLst/>
        </p:spPr>
      </p:cxnSp>
      <p:cxnSp>
        <p:nvCxnSpPr>
          <p:cNvPr id="3716" name="直線コネクタ 3715">
            <a:extLst>
              <a:ext uri="{FF2B5EF4-FFF2-40B4-BE49-F238E27FC236}">
                <a16:creationId xmlns:a16="http://schemas.microsoft.com/office/drawing/2014/main" id="{EA905A3D-5CC2-05AB-1BB6-D9B3D48EDB64}"/>
              </a:ext>
            </a:extLst>
          </p:cNvPr>
          <p:cNvCxnSpPr>
            <a:cxnSpLocks/>
            <a:stCxn id="3522" idx="3"/>
            <a:endCxn id="3556" idx="1"/>
          </p:cNvCxnSpPr>
          <p:nvPr/>
        </p:nvCxnSpPr>
        <p:spPr bwMode="gray">
          <a:xfrm flipV="1">
            <a:off x="7075012" y="3741475"/>
            <a:ext cx="326703" cy="1968696"/>
          </a:xfrm>
          <a:prstGeom prst="line">
            <a:avLst/>
          </a:prstGeom>
          <a:noFill/>
          <a:ln w="12700" cap="flat" cmpd="sng" algn="ctr">
            <a:solidFill>
              <a:srgbClr val="BBBCBC"/>
            </a:solidFill>
            <a:prstDash val="solid"/>
          </a:ln>
          <a:effectLst/>
        </p:spPr>
      </p:cxnSp>
      <p:cxnSp>
        <p:nvCxnSpPr>
          <p:cNvPr id="3719" name="直線コネクタ 3718">
            <a:extLst>
              <a:ext uri="{FF2B5EF4-FFF2-40B4-BE49-F238E27FC236}">
                <a16:creationId xmlns:a16="http://schemas.microsoft.com/office/drawing/2014/main" id="{F7BA370F-9A89-7143-CAF5-8809235661A0}"/>
              </a:ext>
            </a:extLst>
          </p:cNvPr>
          <p:cNvCxnSpPr>
            <a:cxnSpLocks/>
            <a:stCxn id="3592" idx="3"/>
            <a:endCxn id="3610" idx="1"/>
          </p:cNvCxnSpPr>
          <p:nvPr/>
        </p:nvCxnSpPr>
        <p:spPr bwMode="gray">
          <a:xfrm>
            <a:off x="3772839" y="3400973"/>
            <a:ext cx="475830" cy="2621636"/>
          </a:xfrm>
          <a:prstGeom prst="line">
            <a:avLst/>
          </a:prstGeom>
          <a:noFill/>
          <a:ln w="12700" cap="flat" cmpd="sng" algn="ctr">
            <a:solidFill>
              <a:srgbClr val="BBBCBC"/>
            </a:solidFill>
            <a:prstDash val="solid"/>
          </a:ln>
          <a:effectLst/>
        </p:spPr>
      </p:cxnSp>
      <p:cxnSp>
        <p:nvCxnSpPr>
          <p:cNvPr id="3731" name="直線コネクタ 3730">
            <a:extLst>
              <a:ext uri="{FF2B5EF4-FFF2-40B4-BE49-F238E27FC236}">
                <a16:creationId xmlns:a16="http://schemas.microsoft.com/office/drawing/2014/main" id="{2A10EC5E-A915-6AC4-779A-0846FD451374}"/>
              </a:ext>
            </a:extLst>
          </p:cNvPr>
          <p:cNvCxnSpPr>
            <a:cxnSpLocks/>
            <a:stCxn id="3671" idx="1"/>
            <a:endCxn id="3614" idx="3"/>
          </p:cNvCxnSpPr>
          <p:nvPr/>
        </p:nvCxnSpPr>
        <p:spPr bwMode="gray">
          <a:xfrm flipH="1">
            <a:off x="7075012" y="4811303"/>
            <a:ext cx="326703" cy="1376438"/>
          </a:xfrm>
          <a:prstGeom prst="line">
            <a:avLst/>
          </a:prstGeom>
          <a:noFill/>
          <a:ln w="12700" cap="flat" cmpd="sng" algn="ctr">
            <a:solidFill>
              <a:srgbClr val="BBBCBC"/>
            </a:solidFill>
            <a:prstDash val="solid"/>
          </a:ln>
          <a:effectLst/>
        </p:spPr>
      </p:cxnSp>
      <p:cxnSp>
        <p:nvCxnSpPr>
          <p:cNvPr id="3753" name="直線コネクタ 3752">
            <a:extLst>
              <a:ext uri="{FF2B5EF4-FFF2-40B4-BE49-F238E27FC236}">
                <a16:creationId xmlns:a16="http://schemas.microsoft.com/office/drawing/2014/main" id="{D508FF88-4E1F-974B-306E-454BEAF8279E}"/>
              </a:ext>
            </a:extLst>
          </p:cNvPr>
          <p:cNvCxnSpPr>
            <a:cxnSpLocks/>
            <a:stCxn id="39" idx="1"/>
            <a:endCxn id="3526" idx="3"/>
          </p:cNvCxnSpPr>
          <p:nvPr/>
        </p:nvCxnSpPr>
        <p:spPr bwMode="gray">
          <a:xfrm flipH="1">
            <a:off x="7075012" y="3075848"/>
            <a:ext cx="326703" cy="1337537"/>
          </a:xfrm>
          <a:prstGeom prst="line">
            <a:avLst/>
          </a:prstGeom>
          <a:noFill/>
          <a:ln w="28575" cap="flat" cmpd="sng" algn="ctr">
            <a:solidFill>
              <a:srgbClr val="53565A"/>
            </a:solidFill>
            <a:prstDash val="solid"/>
          </a:ln>
          <a:effectLst/>
        </p:spPr>
      </p:cxnSp>
      <p:sp>
        <p:nvSpPr>
          <p:cNvPr id="3761" name="正方形/長方形 3760">
            <a:extLst>
              <a:ext uri="{FF2B5EF4-FFF2-40B4-BE49-F238E27FC236}">
                <a16:creationId xmlns:a16="http://schemas.microsoft.com/office/drawing/2014/main" id="{3FC5993E-92DC-8302-9180-C24A5711883E}"/>
              </a:ext>
            </a:extLst>
          </p:cNvPr>
          <p:cNvSpPr/>
          <p:nvPr/>
        </p:nvSpPr>
        <p:spPr bwMode="gray">
          <a:xfrm>
            <a:off x="7401715" y="4193935"/>
            <a:ext cx="1602611" cy="329238"/>
          </a:xfrm>
          <a:prstGeom prst="rect">
            <a:avLst/>
          </a:prstGeom>
          <a:solidFill>
            <a:sysClr val="window" lastClr="FFFFFF"/>
          </a:solidFill>
          <a:ln w="12700" algn="ctr">
            <a:solidFill>
              <a:srgbClr val="53565A"/>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デジタルサイネージによる</a:t>
            </a:r>
            <a:endParaRPr kumimoji="0" lang="en-US" altLang="ja-JP" sz="900" kern="0">
              <a:solidFill>
                <a:prstClr val="black"/>
              </a:solidFill>
              <a:latin typeface="Meiryo UI" panose="020B0604030504040204" pitchFamily="50" charset="-128"/>
              <a:ea typeface="Meiryo UI" panose="020B0604030504040204" pitchFamily="50" charset="-128"/>
              <a:cs typeface="Arial" charset="0"/>
            </a:endParaRPr>
          </a:p>
          <a:p>
            <a:pPr algn="ctr" defTabSz="990564" eaLnBrk="1" fontAlgn="auto" hangingPunct="1">
              <a:spcBef>
                <a:spcPts val="0"/>
              </a:spcBef>
              <a:spcAft>
                <a:spcPts val="0"/>
              </a:spcAft>
              <a:buSzPct val="100000"/>
              <a:buFont typeface="Wingdings" panose="05000000000000000000" pitchFamily="2" charset="2"/>
              <a:buNone/>
              <a:defRPr/>
            </a:pPr>
            <a:r>
              <a:rPr kumimoji="0" lang="ja-JP" altLang="en-US" sz="900" kern="0">
                <a:solidFill>
                  <a:prstClr val="black"/>
                </a:solidFill>
                <a:latin typeface="Meiryo UI" panose="020B0604030504040204" pitchFamily="50" charset="-128"/>
                <a:ea typeface="Meiryo UI" panose="020B0604030504040204" pitchFamily="50" charset="-128"/>
                <a:cs typeface="Arial" charset="0"/>
              </a:rPr>
              <a:t>情報発信</a:t>
            </a:r>
          </a:p>
        </p:txBody>
      </p:sp>
      <p:cxnSp>
        <p:nvCxnSpPr>
          <p:cNvPr id="3765" name="直線コネクタ 3764">
            <a:extLst>
              <a:ext uri="{FF2B5EF4-FFF2-40B4-BE49-F238E27FC236}">
                <a16:creationId xmlns:a16="http://schemas.microsoft.com/office/drawing/2014/main" id="{57A67410-7310-93F8-CE71-722870B61746}"/>
              </a:ext>
            </a:extLst>
          </p:cNvPr>
          <p:cNvCxnSpPr>
            <a:cxnSpLocks/>
            <a:stCxn id="3544" idx="3"/>
            <a:endCxn id="3761" idx="1"/>
          </p:cNvCxnSpPr>
          <p:nvPr/>
        </p:nvCxnSpPr>
        <p:spPr bwMode="gray">
          <a:xfrm>
            <a:off x="7075012" y="2997054"/>
            <a:ext cx="326703" cy="1361500"/>
          </a:xfrm>
          <a:prstGeom prst="line">
            <a:avLst/>
          </a:prstGeom>
          <a:noFill/>
          <a:ln w="12700" cap="flat" cmpd="sng" algn="ctr">
            <a:solidFill>
              <a:srgbClr val="BBBCBC"/>
            </a:solidFill>
            <a:prstDash val="solid"/>
          </a:ln>
          <a:effectLst/>
        </p:spPr>
      </p:cxnSp>
      <p:cxnSp>
        <p:nvCxnSpPr>
          <p:cNvPr id="3768" name="直線コネクタ 3767">
            <a:extLst>
              <a:ext uri="{FF2B5EF4-FFF2-40B4-BE49-F238E27FC236}">
                <a16:creationId xmlns:a16="http://schemas.microsoft.com/office/drawing/2014/main" id="{7231C4E8-4E77-20DC-25E2-295EDE4FB498}"/>
              </a:ext>
            </a:extLst>
          </p:cNvPr>
          <p:cNvCxnSpPr>
            <a:cxnSpLocks/>
            <a:stCxn id="3526" idx="3"/>
            <a:endCxn id="3761" idx="1"/>
          </p:cNvCxnSpPr>
          <p:nvPr/>
        </p:nvCxnSpPr>
        <p:spPr bwMode="gray">
          <a:xfrm flipV="1">
            <a:off x="7075012" y="4358554"/>
            <a:ext cx="326703" cy="54831"/>
          </a:xfrm>
          <a:prstGeom prst="line">
            <a:avLst/>
          </a:prstGeom>
          <a:noFill/>
          <a:ln w="12700" cap="flat" cmpd="sng" algn="ctr">
            <a:solidFill>
              <a:srgbClr val="BBBCBC"/>
            </a:solidFill>
            <a:prstDash val="solid"/>
          </a:ln>
          <a:effectLst/>
        </p:spPr>
      </p:cxnSp>
      <p:sp>
        <p:nvSpPr>
          <p:cNvPr id="3601" name="矢印: 上下 3600">
            <a:extLst>
              <a:ext uri="{FF2B5EF4-FFF2-40B4-BE49-F238E27FC236}">
                <a16:creationId xmlns:a16="http://schemas.microsoft.com/office/drawing/2014/main" id="{6054D339-A937-BD3E-9C9B-95CC33CCA4E6}"/>
              </a:ext>
            </a:extLst>
          </p:cNvPr>
          <p:cNvSpPr/>
          <p:nvPr/>
        </p:nvSpPr>
        <p:spPr>
          <a:xfrm>
            <a:off x="3686610" y="2880041"/>
            <a:ext cx="627728" cy="3710127"/>
          </a:xfrm>
          <a:prstGeom prst="upDownArrow">
            <a:avLst>
              <a:gd name="adj1" fmla="val 50000"/>
              <a:gd name="adj2" fmla="val 74040"/>
            </a:avLst>
          </a:prstGeom>
          <a:solidFill>
            <a:srgbClr val="D1D1F0">
              <a:alpha val="90000"/>
            </a:srgbClr>
          </a:solidFill>
          <a:ln w="6350" cap="flat" cmpd="sng" algn="ctr">
            <a:noFill/>
            <a:prstDash val="solid"/>
          </a:ln>
          <a:effectLst/>
        </p:spPr>
        <p:txBody>
          <a:bodyPr vertOverflow="overflow" horzOverflow="overflow" vert="eaVert"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a:ln>
                  <a:noFill/>
                </a:ln>
                <a:solidFill>
                  <a:srgbClr val="000000"/>
                </a:solidFill>
                <a:effectLst/>
                <a:uLnTx/>
                <a:uFillTx/>
                <a:latin typeface="Meiryo UI"/>
                <a:ea typeface="Meiryo UI"/>
                <a:cs typeface="Meiryo UI"/>
              </a:rPr>
              <a:t>部署・分野横断での整理</a:t>
            </a:r>
          </a:p>
        </p:txBody>
      </p:sp>
    </p:spTree>
    <p:extLst>
      <p:ext uri="{BB962C8B-B14F-4D97-AF65-F5344CB8AC3E}">
        <p14:creationId xmlns:p14="http://schemas.microsoft.com/office/powerpoint/2010/main" val="2875058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4657BF-3F86-51A4-D91B-074EF1335357}"/>
            </a:ext>
          </a:extLst>
        </p:cNvPr>
        <p:cNvGrpSpPr/>
        <p:nvPr/>
      </p:nvGrpSpPr>
      <p:grpSpPr>
        <a:xfrm>
          <a:off x="0" y="0"/>
          <a:ext cx="0" cy="0"/>
          <a:chOff x="0" y="0"/>
          <a:chExt cx="0" cy="0"/>
        </a:xfrm>
      </p:grpSpPr>
      <p:sp>
        <p:nvSpPr>
          <p:cNvPr id="3544" name="Rectangle 67">
            <a:extLst>
              <a:ext uri="{FF2B5EF4-FFF2-40B4-BE49-F238E27FC236}">
                <a16:creationId xmlns:a16="http://schemas.microsoft.com/office/drawing/2014/main" id="{1C455556-9E4E-3B8F-CD03-6AD7E178C225}"/>
              </a:ext>
            </a:extLst>
          </p:cNvPr>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lvl="0" algn="just" eaLnBrk="1" hangingPunct="1">
              <a:buNone/>
              <a:defRPr/>
            </a:pPr>
            <a:r>
              <a:rPr lang="en-US" altLang="ja-JP" sz="1800" b="1">
                <a:solidFill>
                  <a:srgbClr val="FFFFFF"/>
                </a:solidFill>
                <a:latin typeface="BIZ UDPゴシック" panose="020B0400000000000000" pitchFamily="50" charset="-128"/>
                <a:ea typeface="BIZ UDPゴシック" panose="020B0400000000000000" pitchFamily="50" charset="-128"/>
              </a:rPr>
              <a:t>7</a:t>
            </a:r>
            <a:r>
              <a:rPr lang="ja-JP" altLang="en-US" sz="1800" b="1">
                <a:solidFill>
                  <a:srgbClr val="FFFFFF"/>
                </a:solidFill>
                <a:latin typeface="BIZ UDPゴシック" panose="020B0400000000000000" pitchFamily="50" charset="-128"/>
                <a:ea typeface="BIZ UDPゴシック" panose="020B0400000000000000" pitchFamily="50" charset="-128"/>
              </a:rPr>
              <a:t>．効果</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検証に係る計画</a:t>
            </a:r>
          </a:p>
        </p:txBody>
      </p:sp>
      <p:sp>
        <p:nvSpPr>
          <p:cNvPr id="3547" name="正方形/長方形 25">
            <a:extLst>
              <a:ext uri="{FF2B5EF4-FFF2-40B4-BE49-F238E27FC236}">
                <a16:creationId xmlns:a16="http://schemas.microsoft.com/office/drawing/2014/main" id="{DFC66811-B247-0BF1-4EE3-F551C45BD148}"/>
              </a:ext>
            </a:extLst>
          </p:cNvPr>
          <p:cNvSpPr/>
          <p:nvPr/>
        </p:nvSpPr>
        <p:spPr>
          <a:xfrm>
            <a:off x="4436" y="563331"/>
            <a:ext cx="8820984" cy="76944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100">
                <a:solidFill>
                  <a:srgbClr val="FF0000"/>
                </a:solidFill>
                <a:latin typeface="Meiryo UI" panose="020B0604030504040204" pitchFamily="50" charset="-128"/>
                <a:ea typeface="Meiryo UI" panose="020B0604030504040204" pitchFamily="50" charset="-128"/>
              </a:rPr>
              <a:t>⇒</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R8</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年度に取り組む実証事業および実装後の効果検証手法に関して記載すること。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本支援に採択された事業は、実証事業および実装後の効果検証の結果を事務局へ報告すること。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　また、スマートシティ官民連携プラットフォームへの活動に積極的に関与し、事務局による調査等に協力すること。</a:t>
            </a:r>
            <a:endParaRPr lang="en-US" altLang="ja-JP" sz="1100">
              <a:solidFill>
                <a:srgbClr val="FF0000"/>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「実装後の効果検証」には、</a:t>
            </a:r>
            <a:r>
              <a:rPr lang="ja-JP" altLang="en-US" sz="1100">
                <a:solidFill>
                  <a:srgbClr val="FF0000"/>
                </a:solidFill>
                <a:latin typeface="Meiryo UI" panose="020B0604030504040204" pitchFamily="50" charset="-128"/>
                <a:ea typeface="Meiryo UI" panose="020B0604030504040204" pitchFamily="50" charset="-128"/>
              </a:rPr>
              <a:t>実証事業から</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継続して効果検証する項目を記載したうえで、実装後に効果を検証する項目に追加があれば記載すること。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3" name="正方形/長方形 4">
            <a:extLst>
              <a:ext uri="{FF2B5EF4-FFF2-40B4-BE49-F238E27FC236}">
                <a16:creationId xmlns:a16="http://schemas.microsoft.com/office/drawing/2014/main" id="{2D957478-A17C-B398-00A7-371193F54B5B}"/>
              </a:ext>
            </a:extLst>
          </p:cNvPr>
          <p:cNvSpPr/>
          <p:nvPr/>
        </p:nvSpPr>
        <p:spPr>
          <a:xfrm>
            <a:off x="75295" y="2315507"/>
            <a:ext cx="3999947" cy="342453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4" name="正方形/長方形 14">
            <a:extLst>
              <a:ext uri="{FF2B5EF4-FFF2-40B4-BE49-F238E27FC236}">
                <a16:creationId xmlns:a16="http://schemas.microsoft.com/office/drawing/2014/main" id="{84E1D058-DB3A-5B2B-B170-B0DA7F6CE703}"/>
              </a:ext>
            </a:extLst>
          </p:cNvPr>
          <p:cNvSpPr/>
          <p:nvPr/>
        </p:nvSpPr>
        <p:spPr>
          <a:xfrm>
            <a:off x="89417" y="2324561"/>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実証実験に関する効果検証</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1" name="正方形/長方形 4">
            <a:extLst>
              <a:ext uri="{FF2B5EF4-FFF2-40B4-BE49-F238E27FC236}">
                <a16:creationId xmlns:a16="http://schemas.microsoft.com/office/drawing/2014/main" id="{A769F1E5-04A9-ABB3-5552-2C382196344E}"/>
              </a:ext>
            </a:extLst>
          </p:cNvPr>
          <p:cNvSpPr/>
          <p:nvPr/>
        </p:nvSpPr>
        <p:spPr>
          <a:xfrm>
            <a:off x="4233087" y="2315507"/>
            <a:ext cx="4853988" cy="342453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6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 name="正方形/長方形 14">
            <a:extLst>
              <a:ext uri="{FF2B5EF4-FFF2-40B4-BE49-F238E27FC236}">
                <a16:creationId xmlns:a16="http://schemas.microsoft.com/office/drawing/2014/main" id="{2BD3B7A6-565E-3D67-F523-22C654EBF374}"/>
              </a:ext>
            </a:extLst>
          </p:cNvPr>
          <p:cNvSpPr/>
          <p:nvPr/>
        </p:nvSpPr>
        <p:spPr>
          <a:xfrm>
            <a:off x="4233087" y="2324561"/>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実装後の効果検証</a:t>
            </a:r>
            <a:endParaRPr kumimoji="1" lang="en-US" altLang="ja-JP" sz="1400" b="0"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a:extLst>
              <a:ext uri="{FF2B5EF4-FFF2-40B4-BE49-F238E27FC236}">
                <a16:creationId xmlns:a16="http://schemas.microsoft.com/office/drawing/2014/main" id="{D07CE09C-5C32-38D8-9096-C094D5226A22}"/>
              </a:ext>
            </a:extLst>
          </p:cNvPr>
          <p:cNvGraphicFramePr>
            <a:graphicFrameLocks noGrp="1"/>
          </p:cNvGraphicFramePr>
          <p:nvPr>
            <p:extLst>
              <p:ext uri="{D42A27DB-BD31-4B8C-83A1-F6EECF244321}">
                <p14:modId xmlns:p14="http://schemas.microsoft.com/office/powerpoint/2010/main" val="3897171065"/>
              </p:ext>
            </p:extLst>
          </p:nvPr>
        </p:nvGraphicFramePr>
        <p:xfrm>
          <a:off x="180101" y="2610797"/>
          <a:ext cx="3816000" cy="3080365"/>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2183248991"/>
                    </a:ext>
                  </a:extLst>
                </a:gridCol>
                <a:gridCol w="1260000">
                  <a:extLst>
                    <a:ext uri="{9D8B030D-6E8A-4147-A177-3AD203B41FA5}">
                      <a16:colId xmlns:a16="http://schemas.microsoft.com/office/drawing/2014/main" val="24632751"/>
                    </a:ext>
                  </a:extLst>
                </a:gridCol>
                <a:gridCol w="540000">
                  <a:extLst>
                    <a:ext uri="{9D8B030D-6E8A-4147-A177-3AD203B41FA5}">
                      <a16:colId xmlns:a16="http://schemas.microsoft.com/office/drawing/2014/main" val="1401440790"/>
                    </a:ext>
                  </a:extLst>
                </a:gridCol>
                <a:gridCol w="684000">
                  <a:extLst>
                    <a:ext uri="{9D8B030D-6E8A-4147-A177-3AD203B41FA5}">
                      <a16:colId xmlns:a16="http://schemas.microsoft.com/office/drawing/2014/main" val="2904205040"/>
                    </a:ext>
                  </a:extLst>
                </a:gridCol>
                <a:gridCol w="1044000">
                  <a:extLst>
                    <a:ext uri="{9D8B030D-6E8A-4147-A177-3AD203B41FA5}">
                      <a16:colId xmlns:a16="http://schemas.microsoft.com/office/drawing/2014/main" val="1509772562"/>
                    </a:ext>
                  </a:extLst>
                </a:gridCol>
              </a:tblGrid>
              <a:tr h="391150">
                <a:tc>
                  <a:txBody>
                    <a:bodyPr/>
                    <a:lstStyle/>
                    <a:p>
                      <a:pPr algn="ctr"/>
                      <a:r>
                        <a:rPr kumimoji="1" lang="en-US" altLang="ja-JP" sz="1000" b="1">
                          <a:solidFill>
                            <a:schemeClr val="tx1"/>
                          </a:solidFill>
                          <a:latin typeface="Meiryo UI" panose="020B0604030504040204" pitchFamily="50" charset="-128"/>
                          <a:ea typeface="Meiryo UI" panose="020B0604030504040204" pitchFamily="50" charset="-128"/>
                        </a:rPr>
                        <a:t>No.</a:t>
                      </a:r>
                      <a:endParaRPr kumimoji="1" lang="ja-JP" altLang="en-US" sz="10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検証項目（</a:t>
                      </a:r>
                      <a:r>
                        <a:rPr kumimoji="1" lang="en-US" altLang="ja-JP" sz="1000" b="1">
                          <a:solidFill>
                            <a:schemeClr val="tx1"/>
                          </a:solidFill>
                          <a:latin typeface="Meiryo UI" panose="020B0604030504040204" pitchFamily="50" charset="-128"/>
                          <a:ea typeface="Meiryo UI" panose="020B0604030504040204" pitchFamily="50" charset="-128"/>
                        </a:rPr>
                        <a:t>KPI</a:t>
                      </a:r>
                      <a:r>
                        <a:rPr kumimoji="1" lang="ja-JP" altLang="en-US" sz="1000" b="1">
                          <a:solidFill>
                            <a:schemeClr val="tx1"/>
                          </a:solidFill>
                          <a:latin typeface="Meiryo UI" panose="020B0604030504040204" pitchFamily="50" charset="-128"/>
                          <a:ea typeface="Meiryo UI" panose="020B0604030504040204" pitchFamily="50" charset="-128"/>
                        </a:rPr>
                        <a:t>）</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方法</a:t>
                      </a:r>
                      <a:endParaRPr kumimoji="1" lang="en-US" altLang="ja-JP" sz="10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目標</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概要</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823617374"/>
                  </a:ext>
                </a:extLst>
              </a:tr>
              <a:tr h="4544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Meiryo UI" panose="020B0604030504040204" pitchFamily="50" charset="-128"/>
                          <a:ea typeface="Meiryo UI" panose="020B0604030504040204" pitchFamily="50" charset="-128"/>
                        </a:rPr>
                        <a:t>－</a:t>
                      </a:r>
                      <a:endParaRPr lang="en-US" altLang="ja-JP" sz="100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900" err="1">
                          <a:solidFill>
                            <a:schemeClr val="tx1"/>
                          </a:solidFill>
                          <a:latin typeface="Meiryo UI" panose="020B0604030504040204" pitchFamily="50" charset="-128"/>
                          <a:ea typeface="Meiryo UI" panose="020B0604030504040204" pitchFamily="50" charset="-128"/>
                        </a:rPr>
                        <a:t>MaaS</a:t>
                      </a:r>
                      <a:r>
                        <a:rPr lang="ja-JP" altLang="en-US" sz="900">
                          <a:solidFill>
                            <a:schemeClr val="tx1"/>
                          </a:solidFill>
                          <a:latin typeface="Meiryo UI" panose="020B0604030504040204" pitchFamily="50" charset="-128"/>
                          <a:ea typeface="Meiryo UI" panose="020B0604030504040204" pitchFamily="50" charset="-128"/>
                        </a:rPr>
                        <a:t>データダッシュボードの有用性</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アンケート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％以上</a:t>
                      </a:r>
                      <a:endParaRPr kumimoji="1" lang="en-US" altLang="ja-JP" sz="800" b="1">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○年○月に利用者に有用性に関するアンケート調査を実施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4246665065"/>
                  </a:ext>
                </a:extLst>
              </a:tr>
              <a:tr h="45443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Meiryo UI" panose="020B0604030504040204" pitchFamily="50" charset="-128"/>
                          <a:ea typeface="Meiryo UI" panose="020B0604030504040204" pitchFamily="50" charset="-128"/>
                        </a:rPr>
                        <a:t>❶</a:t>
                      </a:r>
                      <a:endParaRPr lang="en-US" altLang="ja-JP" sz="1000">
                        <a:solidFill>
                          <a:schemeClr val="tx1"/>
                        </a:solidFill>
                        <a:latin typeface="Meiryo UI" panose="020B0604030504040204" pitchFamily="50" charset="-128"/>
                        <a:ea typeface="Meiryo UI" panose="020B0604030504040204" pitchFamily="50" charset="-128"/>
                      </a:endParaRPr>
                    </a:p>
                  </a:txBody>
                  <a:tcPr marL="36000" marR="36000" marT="36000" marB="3600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a:solidFill>
                            <a:schemeClr val="tx1"/>
                          </a:solidFill>
                          <a:latin typeface="Meiryo UI" panose="020B0604030504040204" pitchFamily="50" charset="-128"/>
                          <a:ea typeface="Meiryo UI" panose="020B0604030504040204" pitchFamily="50" charset="-128"/>
                        </a:rPr>
                        <a:t>スマートモビリティの利用者数</a:t>
                      </a:r>
                      <a:endParaRPr lang="en-US" altLang="ja-JP" sz="90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カウント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7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○年○月～○年○月までの乗車完了者数を集計</a:t>
                      </a:r>
                    </a:p>
                  </a:txBody>
                  <a:tcPr marL="36000" marR="36000" marT="36000" marB="3600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24097468"/>
                  </a:ext>
                </a:extLst>
              </a:tr>
              <a:tr h="45443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❷</a:t>
                      </a:r>
                    </a:p>
                  </a:txBody>
                  <a:tcPr marL="36000" marR="36000" marT="36000" marB="3600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Bef>
                          <a:spcPts val="300"/>
                        </a:spcBef>
                        <a:defRPr/>
                      </a:pPr>
                      <a:r>
                        <a:rPr lang="en-US" altLang="ja-JP" sz="900" err="1">
                          <a:solidFill>
                            <a:schemeClr val="tx1"/>
                          </a:solidFill>
                          <a:latin typeface="Meiryo UI" panose="020B0604030504040204" pitchFamily="50" charset="-128"/>
                          <a:ea typeface="Meiryo UI" panose="020B0604030504040204" pitchFamily="50" charset="-128"/>
                        </a:rPr>
                        <a:t>MaaS</a:t>
                      </a:r>
                      <a:r>
                        <a:rPr lang="ja-JP" altLang="en-US" sz="900">
                          <a:solidFill>
                            <a:schemeClr val="tx1"/>
                          </a:solidFill>
                          <a:latin typeface="Meiryo UI" panose="020B0604030504040204" pitchFamily="50" charset="-128"/>
                          <a:ea typeface="Meiryo UI" panose="020B0604030504040204" pitchFamily="50" charset="-128"/>
                        </a:rPr>
                        <a:t>サービスの年間利用者数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サイト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6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100" b="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○年○月～○年○月までの予約件数をカウント</a:t>
                      </a:r>
                    </a:p>
                  </a:txBody>
                  <a:tcPr marL="36000" marR="36000" marT="36000" marB="3600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8917725"/>
                  </a:ext>
                </a:extLst>
              </a:tr>
              <a:tr h="45443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❸</a:t>
                      </a:r>
                    </a:p>
                  </a:txBody>
                  <a:tcPr marL="36000" marR="36000" marT="36000" marB="3600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Bef>
                          <a:spcPts val="300"/>
                        </a:spcBef>
                        <a:defRPr/>
                      </a:pPr>
                      <a:r>
                        <a:rPr lang="ja-JP" altLang="en-US" sz="900">
                          <a:solidFill>
                            <a:schemeClr val="tx1"/>
                          </a:solidFill>
                          <a:latin typeface="Meiryo UI" panose="020B0604030504040204" pitchFamily="50" charset="-128"/>
                          <a:ea typeface="Meiryo UI" panose="020B0604030504040204" pitchFamily="50" charset="-128"/>
                        </a:rPr>
                        <a:t>スマートモビリティ・</a:t>
                      </a:r>
                      <a:r>
                        <a:rPr lang="en-US" altLang="ja-JP" sz="900" err="1">
                          <a:solidFill>
                            <a:schemeClr val="tx1"/>
                          </a:solidFill>
                          <a:latin typeface="Meiryo UI" panose="020B0604030504040204" pitchFamily="50" charset="-128"/>
                          <a:ea typeface="Meiryo UI" panose="020B0604030504040204" pitchFamily="50" charset="-128"/>
                        </a:rPr>
                        <a:t>MaaS</a:t>
                      </a:r>
                      <a:r>
                        <a:rPr lang="ja-JP" altLang="en-US" sz="900">
                          <a:solidFill>
                            <a:schemeClr val="tx1"/>
                          </a:solidFill>
                          <a:latin typeface="Meiryo UI" panose="020B0604030504040204" pitchFamily="50" charset="-128"/>
                          <a:ea typeface="Meiryo UI" panose="020B0604030504040204" pitchFamily="50" charset="-128"/>
                        </a:rPr>
                        <a:t>サービスの利用者満足度</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アンケート</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err="1">
                          <a:solidFill>
                            <a:schemeClr val="tx1"/>
                          </a:solidFill>
                          <a:latin typeface="Meiryo UI" panose="020B0604030504040204" pitchFamily="50" charset="-128"/>
                          <a:ea typeface="Meiryo UI" panose="020B0604030504040204" pitchFamily="50" charset="-128"/>
                        </a:rPr>
                        <a:t>X.Xpt</a:t>
                      </a:r>
                      <a:endParaRPr kumimoji="1" lang="en-US" altLang="ja-JP" sz="8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○年○月に利用者の満足度に関するアンケート調査を実施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8095755"/>
                  </a:ext>
                </a:extLst>
              </a:tr>
              <a:tr h="45443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❹</a:t>
                      </a:r>
                    </a:p>
                  </a:txBody>
                  <a:tcPr marL="36000" marR="36000" marT="36000" marB="3600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a:solidFill>
                            <a:schemeClr val="tx1"/>
                          </a:solidFill>
                          <a:latin typeface="Meiryo UI" panose="020B0604030504040204" pitchFamily="50" charset="-128"/>
                          <a:ea typeface="Meiryo UI" panose="020B0604030504040204" pitchFamily="50" charset="-128"/>
                        </a:rPr>
                        <a:t>まちあるきアプリの利用登録者数</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アプリ</a:t>
                      </a: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6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100" b="0">
                        <a:solidFill>
                          <a:schemeClr val="tx1"/>
                        </a:solidFill>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○年○月～○年○月までの利用登録者数をカウント</a:t>
                      </a:r>
                    </a:p>
                  </a:txBody>
                  <a:tcPr marL="36000" marR="36000" marT="36000" marB="3600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6926533"/>
                  </a:ext>
                </a:extLst>
              </a:tr>
              <a:tr h="417060">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❺</a:t>
                      </a:r>
                    </a:p>
                  </a:txBody>
                  <a:tcPr marL="36000" marR="36000" marT="18000" marB="1800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spcBef>
                          <a:spcPts val="300"/>
                        </a:spcBef>
                        <a:defRPr/>
                      </a:pPr>
                      <a:r>
                        <a:rPr lang="ja-JP" altLang="en-US" sz="900">
                          <a:solidFill>
                            <a:schemeClr val="tx1"/>
                          </a:solidFill>
                          <a:latin typeface="Meiryo UI" panose="020B0604030504040204" pitchFamily="50" charset="-128"/>
                          <a:ea typeface="Meiryo UI" panose="020B0604030504040204" pitchFamily="50" charset="-128"/>
                        </a:rPr>
                        <a:t>まちあるきアプリにより提供される情報への満足度</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アンケート</a:t>
                      </a: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err="1">
                          <a:solidFill>
                            <a:schemeClr val="tx1"/>
                          </a:solidFill>
                          <a:latin typeface="Meiryo UI" panose="020B0604030504040204" pitchFamily="50" charset="-128"/>
                          <a:ea typeface="Meiryo UI" panose="020B0604030504040204" pitchFamily="50" charset="-128"/>
                        </a:rPr>
                        <a:t>X.Xpt</a:t>
                      </a:r>
                      <a:endParaRPr kumimoji="1" lang="en-US" altLang="ja-JP" sz="8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18000" marB="1800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1831996763"/>
                  </a:ext>
                </a:extLst>
              </a:tr>
            </a:tbl>
          </a:graphicData>
        </a:graphic>
      </p:graphicFrame>
      <p:sp>
        <p:nvSpPr>
          <p:cNvPr id="16" name="テキスト ボックス 15">
            <a:extLst>
              <a:ext uri="{FF2B5EF4-FFF2-40B4-BE49-F238E27FC236}">
                <a16:creationId xmlns:a16="http://schemas.microsoft.com/office/drawing/2014/main" id="{EB276046-622D-FA0A-2885-3601E832DE6C}"/>
              </a:ext>
            </a:extLst>
          </p:cNvPr>
          <p:cNvSpPr txBox="1"/>
          <p:nvPr/>
        </p:nvSpPr>
        <p:spPr>
          <a:xfrm>
            <a:off x="0" y="1366993"/>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
        <p:nvSpPr>
          <p:cNvPr id="7" name="正方形/長方形 6">
            <a:extLst>
              <a:ext uri="{FF2B5EF4-FFF2-40B4-BE49-F238E27FC236}">
                <a16:creationId xmlns:a16="http://schemas.microsoft.com/office/drawing/2014/main" id="{38DB06B3-F41C-4FF8-570B-0F941D206C1B}"/>
              </a:ext>
            </a:extLst>
          </p:cNvPr>
          <p:cNvSpPr/>
          <p:nvPr/>
        </p:nvSpPr>
        <p:spPr>
          <a:xfrm>
            <a:off x="75295" y="1593379"/>
            <a:ext cx="9011780" cy="665031"/>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00">
                <a:solidFill>
                  <a:srgbClr val="000000"/>
                </a:solidFill>
                <a:latin typeface="Meiryo UI" panose="020B0604030504040204" pitchFamily="50" charset="-128"/>
                <a:ea typeface="Meiryo UI" panose="020B0604030504040204" pitchFamily="50" charset="-128"/>
              </a:rPr>
              <a:t>■検証項目（</a:t>
            </a:r>
            <a:r>
              <a:rPr lang="en-US" altLang="ja-JP" sz="1200">
                <a:solidFill>
                  <a:srgbClr val="000000"/>
                </a:solidFill>
                <a:latin typeface="Meiryo UI" panose="020B0604030504040204" pitchFamily="50" charset="-128"/>
                <a:ea typeface="Meiryo UI" panose="020B0604030504040204" pitchFamily="50" charset="-128"/>
              </a:rPr>
              <a:t>KPI</a:t>
            </a:r>
            <a:r>
              <a:rPr lang="ja-JP" altLang="en-US" sz="1200">
                <a:solidFill>
                  <a:srgbClr val="000000"/>
                </a:solidFill>
                <a:latin typeface="Meiryo UI" panose="020B0604030504040204" pitchFamily="50" charset="-128"/>
                <a:ea typeface="Meiryo UI" panose="020B0604030504040204" pitchFamily="50" charset="-128"/>
              </a:rPr>
              <a:t>）の設定の考え方：以下の要素を持つ項目を検証項目（</a:t>
            </a:r>
            <a:r>
              <a:rPr lang="en-US" altLang="ja-JP" sz="1200">
                <a:solidFill>
                  <a:srgbClr val="000000"/>
                </a:solidFill>
                <a:latin typeface="Meiryo UI" panose="020B0604030504040204" pitchFamily="50" charset="-128"/>
                <a:ea typeface="Meiryo UI" panose="020B0604030504040204" pitchFamily="50" charset="-128"/>
              </a:rPr>
              <a:t>KPI</a:t>
            </a:r>
            <a:r>
              <a:rPr lang="ja-JP" altLang="en-US" sz="1200">
                <a:solidFill>
                  <a:srgbClr val="000000"/>
                </a:solidFill>
                <a:latin typeface="Meiryo UI" panose="020B0604030504040204" pitchFamily="50" charset="-128"/>
                <a:ea typeface="Meiryo UI" panose="020B0604030504040204" pitchFamily="50" charset="-128"/>
              </a:rPr>
              <a:t>）として設定することが望ましい。</a:t>
            </a:r>
          </a:p>
          <a:p>
            <a:r>
              <a:rPr lang="ja-JP" altLang="en-US" sz="1200">
                <a:solidFill>
                  <a:srgbClr val="000000"/>
                </a:solidFill>
                <a:latin typeface="Meiryo UI" panose="020B0604030504040204" pitchFamily="50" charset="-128"/>
                <a:ea typeface="Meiryo UI" panose="020B0604030504040204" pitchFamily="50" charset="-128"/>
              </a:rPr>
              <a:t>・事業により直接的に生じ、他の要因による影響を受けにくい項目　　・事業の対象エリアに即した項目　　・事業のターゲットを踏まえた項目</a:t>
            </a:r>
            <a:br>
              <a:rPr lang="en-US" altLang="ja-JP" sz="1200">
                <a:solidFill>
                  <a:srgbClr val="000000"/>
                </a:solidFill>
                <a:latin typeface="Meiryo UI" panose="020B0604030504040204" pitchFamily="50" charset="-128"/>
                <a:ea typeface="Meiryo UI" panose="020B0604030504040204" pitchFamily="50" charset="-128"/>
              </a:rPr>
            </a:br>
            <a:r>
              <a:rPr lang="ja-JP" altLang="en-US" sz="1200">
                <a:solidFill>
                  <a:srgbClr val="000000"/>
                </a:solidFill>
                <a:latin typeface="Meiryo UI" panose="020B0604030504040204" pitchFamily="50" charset="-128"/>
                <a:ea typeface="Meiryo UI" panose="020B0604030504040204" pitchFamily="50" charset="-128"/>
              </a:rPr>
              <a:t>・（定量的な記載が難しい場合）効果を分かりやすく示すことのできる定性的な項目</a:t>
            </a:r>
          </a:p>
        </p:txBody>
      </p:sp>
      <p:sp>
        <p:nvSpPr>
          <p:cNvPr id="10" name="正方形/長方形 25">
            <a:extLst>
              <a:ext uri="{FF2B5EF4-FFF2-40B4-BE49-F238E27FC236}">
                <a16:creationId xmlns:a16="http://schemas.microsoft.com/office/drawing/2014/main" id="{09E33B29-C744-C850-BD2C-1A560F77744B}"/>
              </a:ext>
            </a:extLst>
          </p:cNvPr>
          <p:cNvSpPr/>
          <p:nvPr/>
        </p:nvSpPr>
        <p:spPr>
          <a:xfrm>
            <a:off x="732153" y="1325869"/>
            <a:ext cx="8321751" cy="261610"/>
          </a:xfrm>
          <a:prstGeom prst="rect">
            <a:avLst/>
          </a:prstGeom>
        </p:spPr>
        <p:txBody>
          <a:bodyPr wrap="square">
            <a:spAutoFit/>
          </a:bodyPr>
          <a:lstStyle/>
          <a:p>
            <a:pPr marL="0" marR="0" lvl="0" indent="0" algn="l" defTabSz="914400" rtl="0" eaLnBrk="0" fontAlgn="base" latinLnBrk="0" hangingPunct="0">
              <a:lnSpc>
                <a:spcPct val="100000"/>
              </a:lnSpc>
              <a:spcBef>
                <a:spcPts val="200"/>
              </a:spcBef>
              <a:spcAft>
                <a:spcPct val="0"/>
              </a:spcAft>
              <a:buClrTx/>
              <a:buSzTx/>
              <a:buFontTx/>
              <a:buNone/>
              <a:tabLst/>
              <a:defRPr/>
            </a:pP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※P5</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下部「課題解決に向けたロジックモデル」</a:t>
            </a:r>
            <a:r>
              <a:rPr lang="ja-JP" altLang="en-US" sz="1100">
                <a:solidFill>
                  <a:srgbClr val="FF0000"/>
                </a:solidFill>
                <a:latin typeface="Meiryo UI" panose="020B0604030504040204" pitchFamily="50" charset="-128"/>
                <a:ea typeface="Meiryo UI" panose="020B0604030504040204" pitchFamily="50" charset="-128"/>
              </a:rPr>
              <a:t>及び</a:t>
            </a:r>
            <a:r>
              <a:rPr lang="en-US" altLang="ja-JP" sz="1100">
                <a:solidFill>
                  <a:srgbClr val="FF0000"/>
                </a:solidFill>
                <a:latin typeface="Meiryo UI" panose="020B0604030504040204" pitchFamily="50" charset="-128"/>
                <a:ea typeface="Meiryo UI" panose="020B0604030504040204" pitchFamily="50" charset="-128"/>
              </a:rPr>
              <a:t>P7</a:t>
            </a:r>
            <a:r>
              <a:rPr lang="ja-JP" altLang="en-US" sz="1100">
                <a:solidFill>
                  <a:srgbClr val="FF0000"/>
                </a:solidFill>
                <a:latin typeface="Meiryo UI" panose="020B0604030504040204" pitchFamily="50" charset="-128"/>
                <a:ea typeface="Meiryo UI" panose="020B0604030504040204" pitchFamily="50" charset="-128"/>
              </a:rPr>
              <a:t>「エリアにおけるスマートシティの全体像（ロジックツリー）」</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の記載内容と整合を図ること。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graphicFrame>
        <p:nvGraphicFramePr>
          <p:cNvPr id="21" name="表 20">
            <a:extLst>
              <a:ext uri="{FF2B5EF4-FFF2-40B4-BE49-F238E27FC236}">
                <a16:creationId xmlns:a16="http://schemas.microsoft.com/office/drawing/2014/main" id="{55FEB8B5-6FA1-149E-E17C-903D993FB241}"/>
              </a:ext>
            </a:extLst>
          </p:cNvPr>
          <p:cNvGraphicFramePr>
            <a:graphicFrameLocks noGrp="1"/>
          </p:cNvGraphicFramePr>
          <p:nvPr>
            <p:extLst>
              <p:ext uri="{D42A27DB-BD31-4B8C-83A1-F6EECF244321}">
                <p14:modId xmlns:p14="http://schemas.microsoft.com/office/powerpoint/2010/main" val="2236256645"/>
              </p:ext>
            </p:extLst>
          </p:nvPr>
        </p:nvGraphicFramePr>
        <p:xfrm>
          <a:off x="4300942" y="2595164"/>
          <a:ext cx="4716000" cy="3095996"/>
        </p:xfrm>
        <a:graphic>
          <a:graphicData uri="http://schemas.openxmlformats.org/drawingml/2006/table">
            <a:tbl>
              <a:tblPr firstRow="1" bandRow="1">
                <a:tableStyleId>{5C22544A-7EE6-4342-B048-85BDC9FD1C3A}</a:tableStyleId>
              </a:tblPr>
              <a:tblGrid>
                <a:gridCol w="288000">
                  <a:extLst>
                    <a:ext uri="{9D8B030D-6E8A-4147-A177-3AD203B41FA5}">
                      <a16:colId xmlns:a16="http://schemas.microsoft.com/office/drawing/2014/main" val="1880895671"/>
                    </a:ext>
                  </a:extLst>
                </a:gridCol>
                <a:gridCol w="1728000">
                  <a:extLst>
                    <a:ext uri="{9D8B030D-6E8A-4147-A177-3AD203B41FA5}">
                      <a16:colId xmlns:a16="http://schemas.microsoft.com/office/drawing/2014/main" val="24632751"/>
                    </a:ext>
                  </a:extLst>
                </a:gridCol>
                <a:gridCol w="540000">
                  <a:extLst>
                    <a:ext uri="{9D8B030D-6E8A-4147-A177-3AD203B41FA5}">
                      <a16:colId xmlns:a16="http://schemas.microsoft.com/office/drawing/2014/main" val="1401440790"/>
                    </a:ext>
                  </a:extLst>
                </a:gridCol>
                <a:gridCol w="684000">
                  <a:extLst>
                    <a:ext uri="{9D8B030D-6E8A-4147-A177-3AD203B41FA5}">
                      <a16:colId xmlns:a16="http://schemas.microsoft.com/office/drawing/2014/main" val="2904205040"/>
                    </a:ext>
                  </a:extLst>
                </a:gridCol>
                <a:gridCol w="1476000">
                  <a:extLst>
                    <a:ext uri="{9D8B030D-6E8A-4147-A177-3AD203B41FA5}">
                      <a16:colId xmlns:a16="http://schemas.microsoft.com/office/drawing/2014/main" val="1509772562"/>
                    </a:ext>
                  </a:extLst>
                </a:gridCol>
              </a:tblGrid>
              <a:tr h="306534">
                <a:tc>
                  <a:txBody>
                    <a:bodyPr/>
                    <a:lstStyle/>
                    <a:p>
                      <a:pPr algn="ctr"/>
                      <a:r>
                        <a:rPr kumimoji="1" lang="en-US" altLang="ja-JP" sz="1000" b="1">
                          <a:solidFill>
                            <a:schemeClr val="tx1"/>
                          </a:solidFill>
                          <a:latin typeface="Meiryo UI" panose="020B0604030504040204" pitchFamily="50" charset="-128"/>
                          <a:ea typeface="Meiryo UI" panose="020B0604030504040204" pitchFamily="50" charset="-128"/>
                        </a:rPr>
                        <a:t>No.</a:t>
                      </a:r>
                      <a:endParaRPr kumimoji="1" lang="ja-JP" altLang="en-US" sz="1000" b="1">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検証項目（</a:t>
                      </a:r>
                      <a:r>
                        <a:rPr kumimoji="1" lang="en-US" altLang="ja-JP" sz="1000" b="1">
                          <a:solidFill>
                            <a:schemeClr val="tx1"/>
                          </a:solidFill>
                          <a:latin typeface="Meiryo UI" panose="020B0604030504040204" pitchFamily="50" charset="-128"/>
                          <a:ea typeface="Meiryo UI" panose="020B0604030504040204" pitchFamily="50" charset="-128"/>
                        </a:rPr>
                        <a:t>KPI</a:t>
                      </a:r>
                      <a:r>
                        <a:rPr kumimoji="1" lang="ja-JP" altLang="en-US" sz="1000" b="1">
                          <a:solidFill>
                            <a:schemeClr val="tx1"/>
                          </a:solidFill>
                          <a:latin typeface="Meiryo UI" panose="020B0604030504040204" pitchFamily="50" charset="-128"/>
                          <a:ea typeface="Meiryo UI" panose="020B0604030504040204" pitchFamily="50" charset="-128"/>
                        </a:rPr>
                        <a:t>）</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検証</a:t>
                      </a:r>
                      <a:endParaRPr kumimoji="1" lang="en-US" altLang="ja-JP" sz="1000" b="1">
                        <a:solidFill>
                          <a:schemeClr val="tx1"/>
                        </a:solidFill>
                        <a:latin typeface="Meiryo UI" panose="020B0604030504040204" pitchFamily="50" charset="-128"/>
                        <a:ea typeface="Meiryo UI" panose="020B0604030504040204" pitchFamily="50" charset="-128"/>
                      </a:endParaRPr>
                    </a:p>
                    <a:p>
                      <a:pPr algn="ctr"/>
                      <a:r>
                        <a:rPr kumimoji="1" lang="ja-JP" altLang="en-US" sz="1000" b="1">
                          <a:solidFill>
                            <a:schemeClr val="tx1"/>
                          </a:solidFill>
                          <a:latin typeface="Meiryo UI" panose="020B0604030504040204" pitchFamily="50" charset="-128"/>
                          <a:ea typeface="Meiryo UI" panose="020B0604030504040204" pitchFamily="50" charset="-128"/>
                        </a:rPr>
                        <a:t>方法</a:t>
                      </a:r>
                      <a:endParaRPr kumimoji="1" lang="en-US" altLang="ja-JP" sz="1000" b="1">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目標</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2">
                        <a:lumMod val="20000"/>
                        <a:lumOff val="80000"/>
                      </a:schemeClr>
                    </a:solidFill>
                  </a:tcPr>
                </a:tc>
                <a:tc>
                  <a:txBody>
                    <a:bodyPr/>
                    <a:lstStyle/>
                    <a:p>
                      <a:pPr algn="ctr"/>
                      <a:r>
                        <a:rPr kumimoji="1" lang="ja-JP" altLang="en-US" sz="1000" b="1">
                          <a:solidFill>
                            <a:schemeClr val="tx1"/>
                          </a:solidFill>
                          <a:latin typeface="Meiryo UI" panose="020B0604030504040204" pitchFamily="50" charset="-128"/>
                          <a:ea typeface="Meiryo UI" panose="020B0604030504040204" pitchFamily="50" charset="-128"/>
                        </a:rPr>
                        <a:t>概要</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2823617374"/>
                  </a:ext>
                </a:extLst>
              </a:tr>
              <a:tr h="24522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a:solidFill>
                            <a:schemeClr val="tx1"/>
                          </a:solidFill>
                          <a:latin typeface="Meiryo UI" panose="020B0604030504040204" pitchFamily="50" charset="-128"/>
                          <a:ea typeface="Meiryo UI" panose="020B0604030504040204" pitchFamily="50" charset="-128"/>
                        </a:rPr>
                        <a:t>❶</a:t>
                      </a:r>
                      <a:endParaRPr lang="en-US" altLang="ja-JP" sz="1000">
                        <a:solidFill>
                          <a:schemeClr val="tx1"/>
                        </a:solidFill>
                        <a:latin typeface="Meiryo UI" panose="020B0604030504040204" pitchFamily="50" charset="-128"/>
                        <a:ea typeface="Meiryo UI" panose="020B0604030504040204" pitchFamily="50" charset="-128"/>
                      </a:endParaRP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a:solidFill>
                            <a:schemeClr val="tx1"/>
                          </a:solidFill>
                          <a:latin typeface="Meiryo UI" panose="020B0604030504040204" pitchFamily="50" charset="-128"/>
                          <a:ea typeface="Meiryo UI" panose="020B0604030504040204" pitchFamily="50" charset="-128"/>
                        </a:rPr>
                        <a:t>スマートモビリティの利用者数</a:t>
                      </a:r>
                      <a:endParaRPr lang="en-US" altLang="ja-JP" sz="90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カウント</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7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○年○月～○年○月までの乗車完了者数をカウント</a:t>
                      </a:r>
                    </a:p>
                  </a:txBody>
                  <a:tcPr marL="36000" marR="36000" marT="0" marB="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24097468"/>
                  </a:ext>
                </a:extLst>
              </a:tr>
              <a:tr h="245227">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❷</a:t>
                      </a: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Bef>
                          <a:spcPts val="300"/>
                        </a:spcBef>
                        <a:defRPr/>
                      </a:pPr>
                      <a:r>
                        <a:rPr lang="en-US" altLang="ja-JP" sz="900" err="1">
                          <a:solidFill>
                            <a:schemeClr val="tx1"/>
                          </a:solidFill>
                          <a:latin typeface="Meiryo UI" panose="020B0604030504040204" pitchFamily="50" charset="-128"/>
                          <a:ea typeface="Meiryo UI" panose="020B0604030504040204" pitchFamily="50" charset="-128"/>
                        </a:rPr>
                        <a:t>MaaS</a:t>
                      </a:r>
                      <a:r>
                        <a:rPr lang="ja-JP" altLang="en-US" sz="900">
                          <a:solidFill>
                            <a:schemeClr val="tx1"/>
                          </a:solidFill>
                          <a:latin typeface="Meiryo UI" panose="020B0604030504040204" pitchFamily="50" charset="-128"/>
                          <a:ea typeface="Meiryo UI" panose="020B0604030504040204" pitchFamily="50" charset="-128"/>
                        </a:rPr>
                        <a:t>サービスの年間利用者数</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サイト</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6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1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○年○月～○年○月までの予約件数を集計</a:t>
                      </a:r>
                    </a:p>
                  </a:txBody>
                  <a:tcPr marL="36000" marR="36000" marT="0" marB="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6926533"/>
                  </a:ext>
                </a:extLst>
              </a:tr>
              <a:tr h="2758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❸</a:t>
                      </a: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spcBef>
                          <a:spcPts val="300"/>
                        </a:spcBef>
                        <a:defRPr/>
                      </a:pPr>
                      <a:r>
                        <a:rPr lang="ja-JP" altLang="en-US" sz="900">
                          <a:solidFill>
                            <a:schemeClr val="tx1"/>
                          </a:solidFill>
                          <a:latin typeface="Meiryo UI" panose="020B0604030504040204" pitchFamily="50" charset="-128"/>
                          <a:ea typeface="Meiryo UI" panose="020B0604030504040204" pitchFamily="50" charset="-128"/>
                        </a:rPr>
                        <a:t>スマートモビリティ・</a:t>
                      </a:r>
                      <a:r>
                        <a:rPr lang="en-US" altLang="ja-JP" sz="900" err="1">
                          <a:solidFill>
                            <a:schemeClr val="tx1"/>
                          </a:solidFill>
                          <a:latin typeface="Meiryo UI" panose="020B0604030504040204" pitchFamily="50" charset="-128"/>
                          <a:ea typeface="Meiryo UI" panose="020B0604030504040204" pitchFamily="50" charset="-128"/>
                        </a:rPr>
                        <a:t>MaaS</a:t>
                      </a:r>
                      <a:r>
                        <a:rPr lang="ja-JP" altLang="en-US" sz="900">
                          <a:solidFill>
                            <a:schemeClr val="tx1"/>
                          </a:solidFill>
                          <a:latin typeface="Meiryo UI" panose="020B0604030504040204" pitchFamily="50" charset="-128"/>
                          <a:ea typeface="Meiryo UI" panose="020B0604030504040204" pitchFamily="50" charset="-128"/>
                        </a:rPr>
                        <a:t>サービスの利用者満足度</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アンケート</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err="1">
                          <a:solidFill>
                            <a:schemeClr val="tx1"/>
                          </a:solidFill>
                          <a:latin typeface="Meiryo UI" panose="020B0604030504040204" pitchFamily="50" charset="-128"/>
                          <a:ea typeface="Meiryo UI" panose="020B0604030504040204" pitchFamily="50" charset="-128"/>
                        </a:rPr>
                        <a:t>X.Xpt</a:t>
                      </a:r>
                      <a:endParaRPr kumimoji="1" lang="en-US" altLang="ja-JP" sz="8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○年○月に利用者の満足度に関するアンケート調査を実施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6057446"/>
                  </a:ext>
                </a:extLst>
              </a:tr>
              <a:tr h="245227">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❹</a:t>
                      </a: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a:solidFill>
                            <a:schemeClr val="tx1"/>
                          </a:solidFill>
                          <a:latin typeface="Meiryo UI" panose="020B0604030504040204" pitchFamily="50" charset="-128"/>
                          <a:ea typeface="Meiryo UI" panose="020B0604030504040204" pitchFamily="50" charset="-128"/>
                        </a:rPr>
                        <a:t>まちあるきアプリの利用登録者数</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アプリ</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6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1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0">
                          <a:solidFill>
                            <a:schemeClr val="tx1"/>
                          </a:solidFill>
                          <a:latin typeface="Meiryo UI" panose="020B0604030504040204" pitchFamily="50" charset="-128"/>
                          <a:ea typeface="Meiryo UI" panose="020B0604030504040204" pitchFamily="50" charset="-128"/>
                        </a:rPr>
                        <a:t>○年○月～○年○月までの利用登録者数をカウント</a:t>
                      </a:r>
                    </a:p>
                  </a:txBody>
                  <a:tcPr marL="36000" marR="36000" marT="0" marB="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8398451"/>
                  </a:ext>
                </a:extLst>
              </a:tr>
              <a:tr h="2758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❺</a:t>
                      </a:r>
                    </a:p>
                  </a:txBody>
                  <a:tcPr marL="36000" marR="36000" marT="0" marB="0" anchor="ctr">
                    <a:lnL w="28575" cap="flat" cmpd="sng" algn="ctr">
                      <a:solidFill>
                        <a:schemeClr val="accent6"/>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spcBef>
                          <a:spcPts val="300"/>
                        </a:spcBef>
                        <a:defRPr/>
                      </a:pPr>
                      <a:r>
                        <a:rPr lang="ja-JP" altLang="en-US" sz="900">
                          <a:solidFill>
                            <a:schemeClr val="tx1"/>
                          </a:solidFill>
                          <a:latin typeface="Meiryo UI" panose="020B0604030504040204" pitchFamily="50" charset="-128"/>
                          <a:ea typeface="Meiryo UI" panose="020B0604030504040204" pitchFamily="50" charset="-128"/>
                        </a:rPr>
                        <a:t>まちあるきアプリにより提供される情報への満足度</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アンケート</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err="1">
                          <a:solidFill>
                            <a:schemeClr val="tx1"/>
                          </a:solidFill>
                          <a:latin typeface="Meiryo UI" panose="020B0604030504040204" pitchFamily="50" charset="-128"/>
                          <a:ea typeface="Meiryo UI" panose="020B0604030504040204" pitchFamily="50" charset="-128"/>
                        </a:rPr>
                        <a:t>X.Xpt</a:t>
                      </a:r>
                      <a:endParaRPr kumimoji="1" lang="en-US" altLang="ja-JP" sz="8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tc>
                  <a:txBody>
                    <a:bodyPr/>
                    <a:lstStyle/>
                    <a:p>
                      <a:pPr algn="l"/>
                      <a:r>
                        <a:rPr kumimoji="1" lang="ja-JP" altLang="en-US" sz="800" b="0">
                          <a:solidFill>
                            <a:schemeClr val="tx1"/>
                          </a:solidFill>
                          <a:latin typeface="Meiryo UI" panose="020B0604030504040204" pitchFamily="50" charset="-128"/>
                          <a:ea typeface="Meiryo UI" panose="020B0604030504040204" pitchFamily="50" charset="-128"/>
                        </a:rPr>
                        <a:t>○年○月に利用者の満足度に関する調査を実施</a:t>
                      </a:r>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28575" cap="flat" cmpd="sng" algn="ctr">
                      <a:solidFill>
                        <a:schemeClr val="accent6"/>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accent6"/>
                      </a:solidFill>
                      <a:prstDash val="solid"/>
                      <a:round/>
                      <a:headEnd type="none" w="med" len="med"/>
                      <a:tailEnd type="none" w="med" len="med"/>
                    </a:lnB>
                    <a:noFill/>
                  </a:tcPr>
                </a:tc>
                <a:extLst>
                  <a:ext uri="{0D108BD9-81ED-4DB2-BD59-A6C34878D82A}">
                    <a16:rowId xmlns:a16="http://schemas.microsoft.com/office/drawing/2014/main" val="655853022"/>
                  </a:ext>
                </a:extLst>
              </a:tr>
              <a:tr h="2758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❻</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a:solidFill>
                            <a:schemeClr val="tx1"/>
                          </a:solidFill>
                          <a:latin typeface="Meiryo UI" panose="020B0604030504040204" pitchFamily="50" charset="-128"/>
                          <a:ea typeface="Meiryo UI" panose="020B0604030504040204" pitchFamily="50" charset="-128"/>
                        </a:rPr>
                        <a:t>中心市街地を中心とした交通手段の充実に関する満足度</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アンケート</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err="1">
                          <a:ln>
                            <a:noFill/>
                          </a:ln>
                          <a:solidFill>
                            <a:srgbClr val="000000"/>
                          </a:solidFill>
                          <a:effectLst/>
                          <a:uLnTx/>
                          <a:uFillTx/>
                          <a:latin typeface="Meiryo UI" panose="020B0604030504040204" pitchFamily="50" charset="-128"/>
                          <a:ea typeface="Meiryo UI" panose="020B0604030504040204" pitchFamily="50" charset="-128"/>
                          <a:cs typeface="+mn-cs"/>
                        </a:rPr>
                        <a:t>X.Xpt</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accent6"/>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0856066"/>
                  </a:ext>
                </a:extLst>
              </a:tr>
              <a:tr h="2758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❼</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a:solidFill>
                            <a:schemeClr val="tx1"/>
                          </a:solidFill>
                          <a:latin typeface="Meiryo UI" panose="020B0604030504040204" pitchFamily="50" charset="-128"/>
                          <a:ea typeface="Meiryo UI" panose="020B0604030504040204" pitchFamily="50" charset="-128"/>
                        </a:rPr>
                        <a:t>中心市街地における交通渋滞の解消状況</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ヒアリング</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渋滞の解消が認められた</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97038576"/>
                  </a:ext>
                </a:extLst>
              </a:tr>
              <a:tr h="22990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❽</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a:solidFill>
                            <a:schemeClr val="tx1"/>
                          </a:solidFill>
                          <a:latin typeface="Meiryo UI" panose="020B0604030504040204" pitchFamily="50" charset="-128"/>
                          <a:ea typeface="Meiryo UI" panose="020B0604030504040204" pitchFamily="50" charset="-128"/>
                        </a:rPr>
                        <a:t>中心市街地における歩行者流量</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a:solidFill>
                            <a:schemeClr val="tx1"/>
                          </a:solidFill>
                          <a:latin typeface="Meiryo UI" panose="020B0604030504040204" pitchFamily="50" charset="-128"/>
                          <a:ea typeface="Meiryo UI" panose="020B0604030504040204" pitchFamily="50" charset="-128"/>
                        </a:rPr>
                        <a:t>カメラ</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en-US" altLang="ja-JP" sz="800" b="1" i="0" u="none" strike="noStrike" kern="1200" cap="none" spc="0" normalizeH="0" baseline="0" noProof="0" err="1">
                          <a:ln>
                            <a:noFill/>
                          </a:ln>
                          <a:solidFill>
                            <a:srgbClr val="000000"/>
                          </a:solidFill>
                          <a:effectLst/>
                          <a:uLnTx/>
                          <a:uFillTx/>
                          <a:latin typeface="Meiryo UI" panose="020B0604030504040204" pitchFamily="50" charset="-128"/>
                          <a:ea typeface="Meiryo UI" panose="020B0604030504040204" pitchFamily="50" charset="-128"/>
                          <a:cs typeface="+mn-cs"/>
                        </a:rPr>
                        <a:t>X.Xpt</a:t>
                      </a:r>
                      <a:endParaRPr kumimoji="1" lang="en-US" altLang="ja-JP" sz="800" b="1"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a:t>
                      </a:r>
                      <a:endParaRPr kumimoji="1" lang="ja-JP" altLang="en-US" sz="105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1081684"/>
                  </a:ext>
                </a:extLst>
              </a:tr>
              <a:tr h="2758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❾</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a:solidFill>
                            <a:schemeClr val="tx1"/>
                          </a:solidFill>
                          <a:latin typeface="Meiryo UI" panose="020B0604030504040204" pitchFamily="50" charset="-128"/>
                          <a:ea typeface="Meiryo UI" panose="020B0604030504040204" pitchFamily="50" charset="-128"/>
                        </a:rPr>
                        <a:t>まちあるきアプリを流通経路とした店舗来訪者数</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統計等</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6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○人→○人</a:t>
                      </a:r>
                      <a:endParaRPr kumimoji="1" lang="ja-JP" altLang="en-US" sz="11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5744636"/>
                  </a:ext>
                </a:extLst>
              </a:tr>
              <a:tr h="275881">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➓</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a:solidFill>
                            <a:schemeClr val="tx1"/>
                          </a:solidFill>
                          <a:latin typeface="Meiryo UI" panose="020B0604030504040204" pitchFamily="50" charset="-128"/>
                          <a:ea typeface="Meiryo UI" panose="020B0604030504040204" pitchFamily="50" charset="-128"/>
                        </a:rPr>
                        <a:t>まちあるきアプリ連携店舗におけるクーポン利用額</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アプリ</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a:solidFill>
                            <a:schemeClr val="tx1"/>
                          </a:solidFill>
                          <a:latin typeface="Meiryo UI" panose="020B0604030504040204" pitchFamily="50" charset="-128"/>
                          <a:ea typeface="Meiryo UI" panose="020B0604030504040204" pitchFamily="50" charset="-128"/>
                        </a:rPr>
                        <a:t>＋</a:t>
                      </a:r>
                      <a:r>
                        <a:rPr kumimoji="1" lang="en-US" altLang="ja-JP" sz="800" b="1">
                          <a:solidFill>
                            <a:schemeClr val="tx1"/>
                          </a:solidFill>
                          <a:latin typeface="Meiryo UI" panose="020B0604030504040204" pitchFamily="50" charset="-128"/>
                          <a:ea typeface="Meiryo UI" panose="020B0604030504040204" pitchFamily="50" charset="-128"/>
                        </a:rPr>
                        <a:t>X.X</a:t>
                      </a:r>
                      <a:r>
                        <a:rPr kumimoji="1" lang="ja-JP" altLang="en-US" sz="800" b="1">
                          <a:solidFill>
                            <a:schemeClr val="tx1"/>
                          </a:solidFill>
                          <a:latin typeface="Meiryo UI" panose="020B0604030504040204" pitchFamily="50" charset="-128"/>
                          <a:ea typeface="Meiryo UI" panose="020B0604030504040204" pitchFamily="50" charset="-128"/>
                        </a:rPr>
                        <a:t>％</a:t>
                      </a:r>
                      <a:endParaRPr kumimoji="1" lang="en-US" altLang="ja-JP" sz="400" b="1">
                        <a:solidFill>
                          <a:schemeClr val="tx1"/>
                        </a:solidFill>
                        <a:latin typeface="Meiryo UI" panose="020B0604030504040204" pitchFamily="50" charset="-128"/>
                        <a:ea typeface="Meiryo UI" panose="020B0604030504040204" pitchFamily="50" charset="-128"/>
                      </a:endParaRPr>
                    </a:p>
                    <a:p>
                      <a:pPr algn="ctr"/>
                      <a:r>
                        <a:rPr kumimoji="1" lang="ja-JP" altLang="en-US" sz="700" b="0">
                          <a:solidFill>
                            <a:schemeClr val="tx1"/>
                          </a:solidFill>
                          <a:latin typeface="Meiryo UI" panose="020B0604030504040204" pitchFamily="50" charset="-128"/>
                          <a:ea typeface="Meiryo UI" panose="020B0604030504040204" pitchFamily="50" charset="-128"/>
                        </a:rPr>
                        <a:t>○円→○円</a:t>
                      </a:r>
                      <a:endParaRPr kumimoji="1" lang="ja-JP" altLang="en-US" sz="16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61637391"/>
                  </a:ext>
                </a:extLst>
              </a:tr>
              <a:tr h="168594">
                <a:tc>
                  <a:txBody>
                    <a:bodyPr/>
                    <a:lstStyle/>
                    <a:p>
                      <a:pPr algn="ctr"/>
                      <a:r>
                        <a:rPr kumimoji="1" lang="ja-JP" altLang="en-US" sz="1000" b="0">
                          <a:solidFill>
                            <a:schemeClr val="tx1"/>
                          </a:solidFill>
                          <a:latin typeface="Meiryo UI" panose="020B0604030504040204" pitchFamily="50" charset="-128"/>
                          <a:ea typeface="Meiryo UI" panose="020B0604030504040204" pitchFamily="50" charset="-128"/>
                        </a:rPr>
                        <a:t>⓫</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900" b="0">
                          <a:solidFill>
                            <a:schemeClr val="tx1"/>
                          </a:solidFill>
                          <a:latin typeface="Meiryo UI" panose="020B0604030504040204" pitchFamily="50" charset="-128"/>
                          <a:ea typeface="Meiryo UI" panose="020B0604030504040204" pitchFamily="50" charset="-128"/>
                        </a:rPr>
                        <a:t>中心市街地における消費額</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900" b="0">
                          <a:solidFill>
                            <a:schemeClr val="tx1"/>
                          </a:solidFill>
                          <a:latin typeface="Meiryo UI" panose="020B0604030504040204" pitchFamily="50" charset="-128"/>
                          <a:ea typeface="Meiryo UI" panose="020B0604030504040204" pitchFamily="50" charset="-128"/>
                        </a:rPr>
                        <a:t>統計等</a:t>
                      </a: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kumimoji="1" lang="ja-JP" altLang="en-US" sz="11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kumimoji="1" lang="en-US" altLang="ja-JP" sz="800" b="0">
                        <a:solidFill>
                          <a:schemeClr val="tx1"/>
                        </a:solidFill>
                        <a:latin typeface="Meiryo UI" panose="020B0604030504040204" pitchFamily="50" charset="-128"/>
                        <a:ea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74740391"/>
                  </a:ext>
                </a:extLst>
              </a:tr>
            </a:tbl>
          </a:graphicData>
        </a:graphic>
      </p:graphicFrame>
      <p:cxnSp>
        <p:nvCxnSpPr>
          <p:cNvPr id="8" name="直線矢印コネクタ 7">
            <a:extLst>
              <a:ext uri="{FF2B5EF4-FFF2-40B4-BE49-F238E27FC236}">
                <a16:creationId xmlns:a16="http://schemas.microsoft.com/office/drawing/2014/main" id="{1B3C82EF-C92A-3AAE-208F-9615AB9A878C}"/>
              </a:ext>
            </a:extLst>
          </p:cNvPr>
          <p:cNvCxnSpPr/>
          <p:nvPr/>
        </p:nvCxnSpPr>
        <p:spPr>
          <a:xfrm>
            <a:off x="3996101" y="4048570"/>
            <a:ext cx="277472" cy="0"/>
          </a:xfrm>
          <a:prstGeom prst="straightConnector1">
            <a:avLst/>
          </a:prstGeom>
          <a:ln w="57150">
            <a:solidFill>
              <a:srgbClr val="002060"/>
            </a:solidFill>
            <a:tailEnd type="triangle" w="med" len="med"/>
          </a:ln>
        </p:spPr>
        <p:style>
          <a:lnRef idx="1">
            <a:schemeClr val="accent1"/>
          </a:lnRef>
          <a:fillRef idx="0">
            <a:schemeClr val="accent1"/>
          </a:fillRef>
          <a:effectRef idx="0">
            <a:schemeClr val="accent1"/>
          </a:effectRef>
          <a:fontRef idx="minor">
            <a:schemeClr val="tx1"/>
          </a:fontRef>
        </p:style>
      </p:cxnSp>
      <p:sp>
        <p:nvSpPr>
          <p:cNvPr id="9" name="吹き出し: 四角形 8">
            <a:extLst>
              <a:ext uri="{FF2B5EF4-FFF2-40B4-BE49-F238E27FC236}">
                <a16:creationId xmlns:a16="http://schemas.microsoft.com/office/drawing/2014/main" id="{C93E1596-9A7D-1226-2D60-61C341B1F3EF}"/>
              </a:ext>
            </a:extLst>
          </p:cNvPr>
          <p:cNvSpPr/>
          <p:nvPr/>
        </p:nvSpPr>
        <p:spPr>
          <a:xfrm>
            <a:off x="3555586" y="3377639"/>
            <a:ext cx="731671" cy="426800"/>
          </a:xfrm>
          <a:prstGeom prst="wedgeRectCallout">
            <a:avLst>
              <a:gd name="adj1" fmla="val 32450"/>
              <a:gd name="adj2" fmla="val 90829"/>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eaLnBrk="1" fontAlgn="ctr" hangingPunct="1"/>
            <a:r>
              <a:rPr lang="ja-JP" altLang="en-US" sz="900">
                <a:solidFill>
                  <a:schemeClr val="bg1"/>
                </a:solidFill>
                <a:latin typeface="Meiryo UI" panose="020B0604030504040204" pitchFamily="50" charset="-128"/>
                <a:ea typeface="Meiryo UI" panose="020B0604030504040204" pitchFamily="50" charset="-128"/>
              </a:rPr>
              <a:t>実証段階から継続して効果を検証</a:t>
            </a:r>
            <a:endParaRPr lang="ja-JP" altLang="ja-JP" sz="900">
              <a:solidFill>
                <a:schemeClr val="bg1"/>
              </a:solidFill>
              <a:latin typeface="Meiryo UI" panose="020B0604030504040204" pitchFamily="50" charset="-128"/>
              <a:ea typeface="Meiryo UI" panose="020B0604030504040204" pitchFamily="50" charset="-128"/>
            </a:endParaRPr>
          </a:p>
        </p:txBody>
      </p:sp>
      <p:sp>
        <p:nvSpPr>
          <p:cNvPr id="12" name="左中かっこ 11">
            <a:extLst>
              <a:ext uri="{FF2B5EF4-FFF2-40B4-BE49-F238E27FC236}">
                <a16:creationId xmlns:a16="http://schemas.microsoft.com/office/drawing/2014/main" id="{BAE4EDB9-E5B3-9EEF-3E83-B2EED9A1466B}"/>
              </a:ext>
            </a:extLst>
          </p:cNvPr>
          <p:cNvSpPr/>
          <p:nvPr/>
        </p:nvSpPr>
        <p:spPr>
          <a:xfrm flipH="1">
            <a:off x="7598745" y="4243753"/>
            <a:ext cx="205412" cy="1414659"/>
          </a:xfrm>
          <a:prstGeom prst="leftBrace">
            <a:avLst>
              <a:gd name="adj1" fmla="val 39737"/>
              <a:gd name="adj2" fmla="val 50000"/>
            </a:avLst>
          </a:prstGeom>
          <a:ln w="19050">
            <a:solidFill>
              <a:srgbClr val="7030A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5" name="吹き出し: 四角形 14">
            <a:extLst>
              <a:ext uri="{FF2B5EF4-FFF2-40B4-BE49-F238E27FC236}">
                <a16:creationId xmlns:a16="http://schemas.microsoft.com/office/drawing/2014/main" id="{54C4CEF0-A90B-8604-9046-E0912E6316EA}"/>
              </a:ext>
            </a:extLst>
          </p:cNvPr>
          <p:cNvSpPr/>
          <p:nvPr/>
        </p:nvSpPr>
        <p:spPr>
          <a:xfrm>
            <a:off x="7831526" y="4775926"/>
            <a:ext cx="788167" cy="350311"/>
          </a:xfrm>
          <a:prstGeom prst="wedgeRectCallout">
            <a:avLst>
              <a:gd name="adj1" fmla="val 4355"/>
              <a:gd name="adj2" fmla="val 24055"/>
            </a:avLst>
          </a:prstGeom>
          <a:solidFill>
            <a:srgbClr val="7030A0"/>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ctr"/>
          <a:lstStyle/>
          <a:p>
            <a:pPr eaLnBrk="1" fontAlgn="ctr" hangingPunct="1"/>
            <a:r>
              <a:rPr lang="ja-JP" altLang="en-US" sz="900">
                <a:solidFill>
                  <a:schemeClr val="bg1"/>
                </a:solidFill>
                <a:latin typeface="Meiryo UI" panose="020B0604030504040204" pitchFamily="50" charset="-128"/>
                <a:ea typeface="Meiryo UI" panose="020B0604030504040204" pitchFamily="50" charset="-128"/>
              </a:rPr>
              <a:t>実装後に効果を検証</a:t>
            </a:r>
            <a:endParaRPr lang="ja-JP" altLang="ja-JP" sz="900">
              <a:solidFill>
                <a:schemeClr val="bg1"/>
              </a:solidFill>
              <a:latin typeface="Meiryo UI" panose="020B0604030504040204" pitchFamily="50" charset="-128"/>
              <a:ea typeface="Meiryo UI" panose="020B0604030504040204" pitchFamily="50" charset="-128"/>
            </a:endParaRPr>
          </a:p>
        </p:txBody>
      </p:sp>
      <p:sp>
        <p:nvSpPr>
          <p:cNvPr id="6" name="正方形/長方形 4">
            <a:extLst>
              <a:ext uri="{FF2B5EF4-FFF2-40B4-BE49-F238E27FC236}">
                <a16:creationId xmlns:a16="http://schemas.microsoft.com/office/drawing/2014/main" id="{DF64F788-5546-BEF0-A62C-60176276FA43}"/>
              </a:ext>
            </a:extLst>
          </p:cNvPr>
          <p:cNvSpPr/>
          <p:nvPr/>
        </p:nvSpPr>
        <p:spPr>
          <a:xfrm>
            <a:off x="107950" y="5797138"/>
            <a:ext cx="8979125" cy="1005035"/>
          </a:xfrm>
          <a:prstGeom prst="rect">
            <a:avLst/>
          </a:prstGeom>
          <a:solidFill>
            <a:schemeClr val="bg1"/>
          </a:solidFill>
          <a:ln w="9525">
            <a:solidFill>
              <a:srgbClr val="6699FF"/>
            </a:solidFill>
          </a:ln>
        </p:spPr>
        <p:style>
          <a:lnRef idx="2">
            <a:schemeClr val="dk1"/>
          </a:lnRef>
          <a:fillRef idx="1">
            <a:schemeClr val="lt1"/>
          </a:fillRef>
          <a:effectRef idx="0">
            <a:schemeClr val="dk1"/>
          </a:effectRef>
          <a:fontRef idx="minor">
            <a:schemeClr val="dk1"/>
          </a:fontRef>
        </p:style>
        <p:txBody>
          <a:bodyPr rtlCol="0" anchor="ctr" anchorCtr="0"/>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1000" b="0" i="0" u="none" strike="noStrike" kern="1200" cap="none" spc="-2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7" name="正方形/長方形 14">
            <a:extLst>
              <a:ext uri="{FF2B5EF4-FFF2-40B4-BE49-F238E27FC236}">
                <a16:creationId xmlns:a16="http://schemas.microsoft.com/office/drawing/2014/main" id="{9A7C6E98-2FCC-3E62-04A1-466BF55E2399}"/>
              </a:ext>
            </a:extLst>
          </p:cNvPr>
          <p:cNvSpPr/>
          <p:nvPr/>
        </p:nvSpPr>
        <p:spPr>
          <a:xfrm>
            <a:off x="122073" y="5798993"/>
            <a:ext cx="2253150" cy="225202"/>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400">
                <a:solidFill>
                  <a:srgbClr val="FFFFFF"/>
                </a:solidFill>
                <a:latin typeface="Meiryo UI" panose="020B0604030504040204" pitchFamily="50" charset="-128"/>
                <a:ea typeface="Meiryo UI" panose="020B0604030504040204" pitchFamily="50" charset="-128"/>
              </a:rPr>
              <a:t>取組の見直しに係る考え方</a:t>
            </a:r>
            <a:endParaRPr lang="en-US" altLang="ja-JP" sz="1400">
              <a:solidFill>
                <a:srgbClr val="FFFFFF"/>
              </a:solidFill>
              <a:latin typeface="Meiryo UI" panose="020B0604030504040204" pitchFamily="50" charset="-128"/>
              <a:ea typeface="Meiryo UI" panose="020B0604030504040204" pitchFamily="50" charset="-128"/>
            </a:endParaRPr>
          </a:p>
        </p:txBody>
      </p:sp>
      <p:sp>
        <p:nvSpPr>
          <p:cNvPr id="22" name="正方形/長方形 25">
            <a:extLst>
              <a:ext uri="{FF2B5EF4-FFF2-40B4-BE49-F238E27FC236}">
                <a16:creationId xmlns:a16="http://schemas.microsoft.com/office/drawing/2014/main" id="{CC7891F9-4BBD-284B-6A16-FDEA0604101F}"/>
              </a:ext>
            </a:extLst>
          </p:cNvPr>
          <p:cNvSpPr/>
          <p:nvPr/>
        </p:nvSpPr>
        <p:spPr>
          <a:xfrm>
            <a:off x="176182" y="6009853"/>
            <a:ext cx="8791636" cy="261610"/>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ja-JP" altLang="en-US" sz="1100">
                <a:solidFill>
                  <a:srgbClr val="FF0000"/>
                </a:solidFill>
                <a:latin typeface="Meiryo UI" panose="020B0604030504040204" pitchFamily="50" charset="-128"/>
                <a:ea typeface="Meiryo UI"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効果検証結果を踏まえ、どのように取組の見直しを図るかについて記載すること。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28" name="正方形/長方形 27">
            <a:extLst>
              <a:ext uri="{FF2B5EF4-FFF2-40B4-BE49-F238E27FC236}">
                <a16:creationId xmlns:a16="http://schemas.microsoft.com/office/drawing/2014/main" id="{599DCAA8-AF3F-3F06-C93A-3B2BE8A1B4C2}"/>
              </a:ext>
            </a:extLst>
          </p:cNvPr>
          <p:cNvSpPr/>
          <p:nvPr/>
        </p:nvSpPr>
        <p:spPr bwMode="gray">
          <a:xfrm>
            <a:off x="107950" y="6391990"/>
            <a:ext cx="8945954" cy="387575"/>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900">
                <a:latin typeface="Meiryo UI" panose="020B0604030504040204" pitchFamily="50" charset="-128"/>
                <a:ea typeface="Meiryo UI" panose="020B0604030504040204" pitchFamily="50" charset="-128"/>
                <a:cs typeface="Arial" charset="0"/>
                <a:sym typeface="+mn-lt"/>
              </a:rPr>
              <a:t>実証実験においては、</a:t>
            </a:r>
            <a:r>
              <a:rPr kumimoji="0" lang="en-US" altLang="ja-JP" sz="900" err="1">
                <a:latin typeface="Meiryo UI" panose="020B0604030504040204" pitchFamily="50" charset="-128"/>
                <a:ea typeface="Meiryo UI" panose="020B0604030504040204" pitchFamily="50" charset="-128"/>
                <a:cs typeface="Arial" charset="0"/>
                <a:sym typeface="+mn-lt"/>
              </a:rPr>
              <a:t>MaaS</a:t>
            </a:r>
            <a:r>
              <a:rPr kumimoji="0" lang="ja-JP" altLang="en-US" sz="900">
                <a:latin typeface="Meiryo UI" panose="020B0604030504040204" pitchFamily="50" charset="-128"/>
                <a:ea typeface="Meiryo UI" panose="020B0604030504040204" pitchFamily="50" charset="-128"/>
                <a:cs typeface="Arial" charset="0"/>
                <a:sym typeface="+mn-lt"/>
              </a:rPr>
              <a:t>データダッシュボードの有用性が重要な検証項目であり、有用性が確認されればサービスの具体化等を進めることを想定している。</a:t>
            </a:r>
            <a:endParaRPr kumimoji="0" lang="en-US" altLang="ja-JP" sz="900">
              <a:latin typeface="Meiryo UI" panose="020B0604030504040204" pitchFamily="50" charset="-128"/>
              <a:ea typeface="Meiryo UI" panose="020B0604030504040204" pitchFamily="50" charset="-128"/>
              <a:cs typeface="Arial" charset="0"/>
              <a:sym typeface="+mn-lt"/>
            </a:endParaRPr>
          </a:p>
          <a:p>
            <a:pPr marL="171450" indent="-171450" eaLnBrk="1" hangingPunct="1">
              <a:spcBef>
                <a:spcPts val="300"/>
              </a:spcBef>
              <a:buClr>
                <a:prstClr val="black"/>
              </a:buClr>
              <a:buSzPct val="80000"/>
              <a:buFont typeface="Wingdings" panose="05000000000000000000" pitchFamily="2" charset="2"/>
              <a:buChar char="n"/>
              <a:defRPr/>
            </a:pPr>
            <a:r>
              <a:rPr kumimoji="0" lang="ja-JP" altLang="en-US" sz="900">
                <a:latin typeface="Meiryo UI" panose="020B0604030504040204" pitchFamily="50" charset="-128"/>
                <a:ea typeface="Meiryo UI" panose="020B0604030504040204" pitchFamily="50" charset="-128"/>
                <a:cs typeface="Arial" charset="0"/>
                <a:sym typeface="+mn-lt"/>
              </a:rPr>
              <a:t>実装後においては、</a:t>
            </a:r>
            <a:r>
              <a:rPr kumimoji="0" lang="en-US" altLang="ja-JP" sz="900">
                <a:latin typeface="Meiryo UI" panose="020B0604030504040204" pitchFamily="50" charset="-128"/>
                <a:ea typeface="Meiryo UI" panose="020B0604030504040204" pitchFamily="50" charset="-128"/>
                <a:cs typeface="Arial" charset="0"/>
                <a:sym typeface="+mn-lt"/>
              </a:rPr>
              <a:t>1</a:t>
            </a:r>
            <a:r>
              <a:rPr kumimoji="0" lang="ja-JP" altLang="en-US" sz="900">
                <a:latin typeface="Meiryo UI" panose="020B0604030504040204" pitchFamily="50" charset="-128"/>
                <a:ea typeface="Meiryo UI" panose="020B0604030504040204" pitchFamily="50" charset="-128"/>
                <a:cs typeface="Arial" charset="0"/>
                <a:sym typeface="+mn-lt"/>
              </a:rPr>
              <a:t>年に</a:t>
            </a:r>
            <a:r>
              <a:rPr kumimoji="0" lang="en-US" altLang="ja-JP" sz="900">
                <a:latin typeface="Meiryo UI" panose="020B0604030504040204" pitchFamily="50" charset="-128"/>
                <a:ea typeface="Meiryo UI" panose="020B0604030504040204" pitchFamily="50" charset="-128"/>
                <a:cs typeface="Arial" charset="0"/>
                <a:sym typeface="+mn-lt"/>
              </a:rPr>
              <a:t>1</a:t>
            </a:r>
            <a:r>
              <a:rPr kumimoji="0" lang="ja-JP" altLang="en-US" sz="900">
                <a:latin typeface="Meiryo UI" panose="020B0604030504040204" pitchFamily="50" charset="-128"/>
                <a:ea typeface="Meiryo UI" panose="020B0604030504040204" pitchFamily="50" charset="-128"/>
                <a:cs typeface="Arial" charset="0"/>
                <a:sym typeface="+mn-lt"/>
              </a:rPr>
              <a:t>回程度、</a:t>
            </a:r>
            <a:r>
              <a:rPr kumimoji="0" lang="en-US" altLang="ja-JP" sz="900" err="1">
                <a:latin typeface="Meiryo UI" panose="020B0604030504040204" pitchFamily="50" charset="-128"/>
                <a:ea typeface="Meiryo UI" panose="020B0604030504040204" pitchFamily="50" charset="-128"/>
                <a:cs typeface="Arial" charset="0"/>
                <a:sym typeface="+mn-lt"/>
              </a:rPr>
              <a:t>MaaS</a:t>
            </a:r>
            <a:r>
              <a:rPr kumimoji="0" lang="ja-JP" altLang="en-US" sz="900">
                <a:latin typeface="Meiryo UI" panose="020B0604030504040204" pitchFamily="50" charset="-128"/>
                <a:ea typeface="Meiryo UI" panose="020B0604030504040204" pitchFamily="50" charset="-128"/>
                <a:cs typeface="Arial" charset="0"/>
                <a:sym typeface="+mn-lt"/>
              </a:rPr>
              <a:t>サービスやまちあるきアプリが中心市街地の活性化にどの程度寄与しているかを定量面を中心に把握し、その内容をもとにサービスのあり方を見直していく。</a:t>
            </a:r>
            <a:endParaRPr kumimoji="0" lang="en-US" altLang="ja-JP" sz="900">
              <a:latin typeface="Meiryo UI" panose="020B0604030504040204" pitchFamily="50" charset="-128"/>
              <a:ea typeface="Meiryo UI" panose="020B0604030504040204" pitchFamily="50" charset="-128"/>
              <a:cs typeface="Arial" charset="0"/>
              <a:sym typeface="+mn-lt"/>
            </a:endParaRPr>
          </a:p>
        </p:txBody>
      </p:sp>
      <p:sp>
        <p:nvSpPr>
          <p:cNvPr id="19" name="テキスト ボックス 18">
            <a:extLst>
              <a:ext uri="{FF2B5EF4-FFF2-40B4-BE49-F238E27FC236}">
                <a16:creationId xmlns:a16="http://schemas.microsoft.com/office/drawing/2014/main" id="{1612689E-2D14-EFF8-3F4E-697952B193FE}"/>
              </a:ext>
            </a:extLst>
          </p:cNvPr>
          <p:cNvSpPr txBox="1"/>
          <p:nvPr/>
        </p:nvSpPr>
        <p:spPr>
          <a:xfrm>
            <a:off x="0" y="6204769"/>
            <a:ext cx="912979" cy="25391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967700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矢印: 五方向 20">
            <a:extLst>
              <a:ext uri="{FF2B5EF4-FFF2-40B4-BE49-F238E27FC236}">
                <a16:creationId xmlns:a16="http://schemas.microsoft.com/office/drawing/2014/main" id="{1D9C8459-2973-D5B8-7693-DA1A7272D46A}"/>
              </a:ext>
            </a:extLst>
          </p:cNvPr>
          <p:cNvSpPr/>
          <p:nvPr/>
        </p:nvSpPr>
        <p:spPr>
          <a:xfrm>
            <a:off x="6970644" y="1723198"/>
            <a:ext cx="2017563" cy="360040"/>
          </a:xfrm>
          <a:prstGeom prst="homePlate">
            <a:avLst/>
          </a:prstGeom>
          <a:solidFill>
            <a:srgbClr val="6387E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サービスの展開フェーズ</a:t>
            </a:r>
          </a:p>
        </p:txBody>
      </p:sp>
      <p:sp>
        <p:nvSpPr>
          <p:cNvPr id="22" name="正方形/長方形 21">
            <a:extLst>
              <a:ext uri="{FF2B5EF4-FFF2-40B4-BE49-F238E27FC236}">
                <a16:creationId xmlns:a16="http://schemas.microsoft.com/office/drawing/2014/main" id="{F68D6519-110C-E276-E571-8C41B0906090}"/>
              </a:ext>
            </a:extLst>
          </p:cNvPr>
          <p:cNvSpPr/>
          <p:nvPr/>
        </p:nvSpPr>
        <p:spPr>
          <a:xfrm>
            <a:off x="6970644" y="2147978"/>
            <a:ext cx="1913076" cy="2107872"/>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サービス実装後にサービス実施エリアの拡大を行う</a:t>
            </a:r>
            <a:b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本サービスと連携した新たな</a:t>
            </a:r>
            <a:r>
              <a:rPr kumimoji="1" lang="en-US" altLang="ja-JP" sz="1000" b="0" i="0" u="none" strike="noStrike" kern="1200" cap="none" spc="0" normalizeH="0" baseline="0" noProof="0" err="1">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MaaS</a:t>
            </a: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サービスの実証を行う</a:t>
            </a:r>
          </a:p>
        </p:txBody>
      </p:sp>
      <p:sp>
        <p:nvSpPr>
          <p:cNvPr id="11" name="矢印: 五方向 10">
            <a:extLst>
              <a:ext uri="{FF2B5EF4-FFF2-40B4-BE49-F238E27FC236}">
                <a16:creationId xmlns:a16="http://schemas.microsoft.com/office/drawing/2014/main" id="{38410DA0-9564-5567-262C-58678DA8F6B1}"/>
              </a:ext>
            </a:extLst>
          </p:cNvPr>
          <p:cNvSpPr/>
          <p:nvPr/>
        </p:nvSpPr>
        <p:spPr>
          <a:xfrm>
            <a:off x="4996075" y="1723198"/>
            <a:ext cx="2058089" cy="360040"/>
          </a:xfrm>
          <a:prstGeom prst="homePlate">
            <a:avLst/>
          </a:prstGeom>
          <a:solidFill>
            <a:srgbClr val="93ACF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rPr>
              <a:t>本格実装フェーズ</a:t>
            </a:r>
          </a:p>
        </p:txBody>
      </p:sp>
      <p:sp>
        <p:nvSpPr>
          <p:cNvPr id="19" name="正方形/長方形 18">
            <a:extLst>
              <a:ext uri="{FF2B5EF4-FFF2-40B4-BE49-F238E27FC236}">
                <a16:creationId xmlns:a16="http://schemas.microsoft.com/office/drawing/2014/main" id="{5F848884-F9C2-E94D-934B-45A8707A0D53}"/>
              </a:ext>
            </a:extLst>
          </p:cNvPr>
          <p:cNvSpPr/>
          <p:nvPr/>
        </p:nvSpPr>
        <p:spPr>
          <a:xfrm>
            <a:off x="4994090" y="2147978"/>
            <a:ext cx="1913077" cy="2107872"/>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本格実装に向けての体制・ビジネスモデル・運用事業者との契約条件の検討などを行う</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R10</a:t>
            </a: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年度後半にはサービスの本格実装予定</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これまでに蓄積した実証データを活用した新たなサービスの検討を行う</a:t>
            </a:r>
          </a:p>
        </p:txBody>
      </p:sp>
      <p:sp>
        <p:nvSpPr>
          <p:cNvPr id="5" name="矢印: 五方向 4">
            <a:extLst>
              <a:ext uri="{FF2B5EF4-FFF2-40B4-BE49-F238E27FC236}">
                <a16:creationId xmlns:a16="http://schemas.microsoft.com/office/drawing/2014/main" id="{1BDFD633-4A6C-36BD-185D-3B53DA210D92}"/>
              </a:ext>
            </a:extLst>
          </p:cNvPr>
          <p:cNvSpPr/>
          <p:nvPr/>
        </p:nvSpPr>
        <p:spPr>
          <a:xfrm>
            <a:off x="3016985" y="1723198"/>
            <a:ext cx="2041113" cy="360040"/>
          </a:xfrm>
          <a:prstGeom prst="homePlate">
            <a:avLst/>
          </a:prstGeom>
          <a:solidFill>
            <a:srgbClr val="BFCEF7"/>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サービスのブラッシュアップ</a:t>
            </a:r>
            <a:endParaRPr kumimoji="1" lang="en-US" altLang="ja-JP"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フェーズ</a:t>
            </a:r>
          </a:p>
        </p:txBody>
      </p:sp>
      <p:sp>
        <p:nvSpPr>
          <p:cNvPr id="18" name="正方形/長方形 17">
            <a:extLst>
              <a:ext uri="{FF2B5EF4-FFF2-40B4-BE49-F238E27FC236}">
                <a16:creationId xmlns:a16="http://schemas.microsoft.com/office/drawing/2014/main" id="{2BA30536-9659-8ECB-AABC-BEF74FCD4661}"/>
              </a:ext>
            </a:extLst>
          </p:cNvPr>
          <p:cNvSpPr/>
          <p:nvPr/>
        </p:nvSpPr>
        <p:spPr>
          <a:xfrm>
            <a:off x="3017535" y="2147978"/>
            <a:ext cx="1913077" cy="2107872"/>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第</a:t>
            </a:r>
            <a:r>
              <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1</a:t>
            </a: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回実証を踏まえ、サービスや運用体制のブラッシュアップを図る</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ブラッシュアップしたサービスにて第２回実証を行い、実装前の最終確認を行う</a:t>
            </a:r>
            <a:endParaRPr kumimoji="1" lang="en-US" altLang="ja-JP"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実証後に効果検証を行い、実装に向けたビジネスモデルを確定する</a:t>
            </a:r>
          </a:p>
        </p:txBody>
      </p:sp>
      <p:sp>
        <p:nvSpPr>
          <p:cNvPr id="3544" name="Rectangle 67"/>
          <p:cNvSpPr>
            <a:spLocks noChangeArrowheads="1"/>
          </p:cNvSpPr>
          <p:nvPr/>
        </p:nvSpPr>
        <p:spPr>
          <a:xfrm>
            <a:off x="0" y="0"/>
            <a:ext cx="9144000" cy="573088"/>
          </a:xfrm>
          <a:prstGeom prst="rect">
            <a:avLst/>
          </a:prstGeom>
          <a:solidFill>
            <a:srgbClr val="0070C0"/>
          </a:solidFill>
          <a:ln>
            <a:noFill/>
          </a:ln>
        </p:spPr>
        <p:txBody>
          <a:bodyPr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lang="en-US" altLang="ja-JP" sz="1800" b="1">
                <a:solidFill>
                  <a:srgbClr val="FFFFFF"/>
                </a:solidFill>
                <a:latin typeface="BIZ UDPゴシック" panose="020B0400000000000000" pitchFamily="50" charset="-128"/>
                <a:ea typeface="BIZ UDPゴシック" panose="020B0400000000000000" pitchFamily="50" charset="-128"/>
              </a:rPr>
              <a:t>8</a:t>
            </a:r>
            <a:r>
              <a:rPr lang="ja-JP" altLang="en-US" sz="1800" b="1">
                <a:solidFill>
                  <a:srgbClr val="FFFFFF"/>
                </a:solidFill>
                <a:latin typeface="BIZ UDPゴシック" panose="020B0400000000000000" pitchFamily="50" charset="-128"/>
                <a:ea typeface="BIZ UDPゴシック" panose="020B0400000000000000" pitchFamily="50" charset="-128"/>
              </a:rPr>
              <a:t>．実装まで</a:t>
            </a:r>
            <a:r>
              <a:rPr kumimoji="1" lang="ja-JP" altLang="en-US" sz="1800" b="1" i="0" u="none" strike="noStrike" kern="1200" cap="none" spc="0" normalizeH="0" baseline="0" noProof="0">
                <a:ln>
                  <a:noFill/>
                </a:ln>
                <a:solidFill>
                  <a:srgbClr val="FFFFFF"/>
                </a:solidFill>
                <a:effectLst/>
                <a:uLnTx/>
                <a:uFillTx/>
                <a:latin typeface="BIZ UDPゴシック" panose="020B0400000000000000" pitchFamily="50" charset="-128"/>
                <a:ea typeface="BIZ UDPゴシック" panose="020B0400000000000000" pitchFamily="50" charset="-128"/>
                <a:cs typeface="+mn-cs"/>
              </a:rPr>
              <a:t>のスケジュール</a:t>
            </a:r>
          </a:p>
        </p:txBody>
      </p:sp>
      <p:sp>
        <p:nvSpPr>
          <p:cNvPr id="10" name="正方形/長方形 34">
            <a:extLst>
              <a:ext uri="{FF2B5EF4-FFF2-40B4-BE49-F238E27FC236}">
                <a16:creationId xmlns:a16="http://schemas.microsoft.com/office/drawing/2014/main" id="{AECF4109-67E2-817B-6F53-679B80B47626}"/>
              </a:ext>
            </a:extLst>
          </p:cNvPr>
          <p:cNvSpPr/>
          <p:nvPr/>
        </p:nvSpPr>
        <p:spPr>
          <a:xfrm>
            <a:off x="107504" y="752355"/>
            <a:ext cx="8630053" cy="769441"/>
          </a:xfrm>
          <a:prstGeom prst="rect">
            <a:avLst/>
          </a:prstGeom>
        </p:spPr>
        <p:txBody>
          <a:bodyPr wrap="square">
            <a:spAutoFit/>
          </a:bodyPr>
          <a:lstStyle/>
          <a:p>
            <a:pPr>
              <a:defRPr/>
            </a:pP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⇒応募事業について</a:t>
            </a:r>
            <a:r>
              <a:rPr kumimoji="1" lang="ja-JP" altLang="en-US" sz="1100" b="0" i="0"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、実証事業から実装までの具体的なスケジュールを記載すること。特に本事業の実施期間は、各年度ごとの目的・実施内容を明確に記載すること。また、</a:t>
            </a:r>
            <a:r>
              <a:rPr lang="ja-JP" altLang="en-US" sz="1100">
                <a:solidFill>
                  <a:srgbClr val="FF0000"/>
                </a:solidFill>
                <a:latin typeface="Meiryo UI" panose="020B0604030504040204" pitchFamily="50" charset="-128"/>
                <a:ea typeface="Meiryo UI" panose="020B0604030504040204" pitchFamily="50" charset="-128"/>
              </a:rPr>
              <a:t>四半期程度毎の事業スケジュールを記載すること。</a:t>
            </a:r>
            <a:endPar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都市サービス実装タイプと戦略的スマートシティ実装タイプはスマートシティ実装計画（別紙</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3-2</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）の初年度から</a:t>
            </a:r>
            <a:r>
              <a:rPr kumimoji="1" lang="en-US" altLang="ja-JP"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3</a:t>
            </a:r>
            <a:r>
              <a:rPr kumimoji="1" lang="ja-JP" altLang="en-US" sz="1100" b="0" i="0" u="none" strike="noStrike" kern="1200" cap="none" spc="0" normalizeH="0" baseline="0" noProof="0">
                <a:ln>
                  <a:noFill/>
                </a:ln>
                <a:solidFill>
                  <a:srgbClr val="FF0000"/>
                </a:solidFill>
                <a:effectLst/>
                <a:uLnTx/>
                <a:uFillTx/>
                <a:latin typeface="Meiryo UI" panose="020B0604030504040204" pitchFamily="50" charset="-128"/>
                <a:ea typeface="Meiryo UI" panose="020B0604030504040204" pitchFamily="50" charset="-128"/>
                <a:cs typeface="+mn-cs"/>
              </a:rPr>
              <a:t>年以内（年度末まで）の実装を必須とする。</a:t>
            </a:r>
          </a:p>
        </p:txBody>
      </p:sp>
      <p:sp>
        <p:nvSpPr>
          <p:cNvPr id="4" name="矢印: 五方向 3">
            <a:extLst>
              <a:ext uri="{FF2B5EF4-FFF2-40B4-BE49-F238E27FC236}">
                <a16:creationId xmlns:a16="http://schemas.microsoft.com/office/drawing/2014/main" id="{613F6630-3EFB-14CE-321B-A2C205F22AA5}"/>
              </a:ext>
            </a:extLst>
          </p:cNvPr>
          <p:cNvSpPr/>
          <p:nvPr/>
        </p:nvSpPr>
        <p:spPr>
          <a:xfrm>
            <a:off x="1003943" y="1723198"/>
            <a:ext cx="2058089" cy="360040"/>
          </a:xfrm>
          <a:prstGeom prst="homePlate">
            <a:avLst/>
          </a:prstGeom>
          <a:solidFill>
            <a:srgbClr val="DDE5FB"/>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サービスのニーズ確認</a:t>
            </a:r>
            <a:endParaRPr kumimoji="1" lang="en-US" altLang="ja-JP"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フェーズ</a:t>
            </a:r>
          </a:p>
        </p:txBody>
      </p:sp>
      <p:sp>
        <p:nvSpPr>
          <p:cNvPr id="17" name="正方形/長方形 16">
            <a:extLst>
              <a:ext uri="{FF2B5EF4-FFF2-40B4-BE49-F238E27FC236}">
                <a16:creationId xmlns:a16="http://schemas.microsoft.com/office/drawing/2014/main" id="{157B9AF4-2B1F-7261-19D0-AB801D9EEA59}"/>
              </a:ext>
            </a:extLst>
          </p:cNvPr>
          <p:cNvSpPr/>
          <p:nvPr/>
        </p:nvSpPr>
        <p:spPr>
          <a:xfrm>
            <a:off x="1003943" y="2147978"/>
            <a:ext cx="1950114" cy="2107872"/>
          </a:xfrm>
          <a:prstGeom prst="rect">
            <a:avLst/>
          </a:prstGeom>
          <a:solidFill>
            <a:schemeClr val="bg1"/>
          </a:solidFill>
          <a:ln w="12700">
            <a:solidFill>
              <a:srgbClr val="6387E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lumMod val="75000"/>
                    <a:lumOff val="25000"/>
                  </a:srgbClr>
                </a:solidFill>
                <a:effectLst/>
                <a:uLnTx/>
                <a:uFillTx/>
                <a:latin typeface="Meiryo UI" panose="020B0604030504040204" pitchFamily="50" charset="-128"/>
                <a:ea typeface="Meiryo UI" panose="020B0604030504040204" pitchFamily="50" charset="-128"/>
                <a:cs typeface="+mn-cs"/>
              </a:rPr>
              <a:t>スマートシティサービスを導入するにあたってどのような住民ニーズがあるのか、安全性に問題がないか、システム環境や他サービスとのシステム上の連携を検証する</a:t>
            </a:r>
          </a:p>
        </p:txBody>
      </p:sp>
      <p:sp>
        <p:nvSpPr>
          <p:cNvPr id="23" name="正方形/長方形 22">
            <a:extLst>
              <a:ext uri="{FF2B5EF4-FFF2-40B4-BE49-F238E27FC236}">
                <a16:creationId xmlns:a16="http://schemas.microsoft.com/office/drawing/2014/main" id="{010C0370-51E1-E83A-E098-B1BF6F3B61AC}"/>
              </a:ext>
            </a:extLst>
          </p:cNvPr>
          <p:cNvSpPr/>
          <p:nvPr/>
        </p:nvSpPr>
        <p:spPr>
          <a:xfrm>
            <a:off x="-36216" y="1739841"/>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6699FF"/>
                </a:solidFill>
                <a:effectLst/>
                <a:uLnTx/>
                <a:uFillTx/>
                <a:latin typeface="Meiryo UI" panose="020B0604030504040204" pitchFamily="50" charset="-128"/>
                <a:ea typeface="Meiryo UI" panose="020B0604030504040204" pitchFamily="50" charset="-128"/>
                <a:cs typeface="+mn-cs"/>
              </a:rPr>
              <a:t>フェーズ</a:t>
            </a:r>
          </a:p>
        </p:txBody>
      </p:sp>
      <p:sp>
        <p:nvSpPr>
          <p:cNvPr id="24" name="正方形/長方形 23">
            <a:extLst>
              <a:ext uri="{FF2B5EF4-FFF2-40B4-BE49-F238E27FC236}">
                <a16:creationId xmlns:a16="http://schemas.microsoft.com/office/drawing/2014/main" id="{41AE35E1-A949-21AF-D55D-19DC179BF1F2}"/>
              </a:ext>
            </a:extLst>
          </p:cNvPr>
          <p:cNvSpPr/>
          <p:nvPr/>
        </p:nvSpPr>
        <p:spPr>
          <a:xfrm>
            <a:off x="-67186" y="2143601"/>
            <a:ext cx="1119158" cy="27964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6699FF"/>
                </a:solidFill>
                <a:effectLst/>
                <a:uLnTx/>
                <a:uFillTx/>
                <a:latin typeface="Meiryo UI" panose="020B0604030504040204" pitchFamily="50" charset="-128"/>
                <a:ea typeface="Meiryo UI" panose="020B0604030504040204" pitchFamily="50" charset="-128"/>
                <a:cs typeface="+mn-cs"/>
              </a:rPr>
              <a:t>概要・目的</a:t>
            </a:r>
          </a:p>
        </p:txBody>
      </p:sp>
      <p:graphicFrame>
        <p:nvGraphicFramePr>
          <p:cNvPr id="25" name="表 25">
            <a:extLst>
              <a:ext uri="{FF2B5EF4-FFF2-40B4-BE49-F238E27FC236}">
                <a16:creationId xmlns:a16="http://schemas.microsoft.com/office/drawing/2014/main" id="{A09FFD3D-3A24-9B02-43E0-951ED2D5C626}"/>
              </a:ext>
            </a:extLst>
          </p:cNvPr>
          <p:cNvGraphicFramePr>
            <a:graphicFrameLocks noGrp="1"/>
          </p:cNvGraphicFramePr>
          <p:nvPr>
            <p:extLst>
              <p:ext uri="{D42A27DB-BD31-4B8C-83A1-F6EECF244321}">
                <p14:modId xmlns:p14="http://schemas.microsoft.com/office/powerpoint/2010/main" val="2613673535"/>
              </p:ext>
            </p:extLst>
          </p:nvPr>
        </p:nvGraphicFramePr>
        <p:xfrm>
          <a:off x="1003943" y="4323333"/>
          <a:ext cx="7879776" cy="1878056"/>
        </p:xfrm>
        <a:graphic>
          <a:graphicData uri="http://schemas.openxmlformats.org/drawingml/2006/table">
            <a:tbl>
              <a:tblPr firstRow="1" bandRow="1">
                <a:tableStyleId>{5C22544A-7EE6-4342-B048-85BDC9FD1C3A}</a:tableStyleId>
              </a:tblPr>
              <a:tblGrid>
                <a:gridCol w="492486">
                  <a:extLst>
                    <a:ext uri="{9D8B030D-6E8A-4147-A177-3AD203B41FA5}">
                      <a16:colId xmlns:a16="http://schemas.microsoft.com/office/drawing/2014/main" val="3656407052"/>
                    </a:ext>
                  </a:extLst>
                </a:gridCol>
                <a:gridCol w="492486">
                  <a:extLst>
                    <a:ext uri="{9D8B030D-6E8A-4147-A177-3AD203B41FA5}">
                      <a16:colId xmlns:a16="http://schemas.microsoft.com/office/drawing/2014/main" val="164272912"/>
                    </a:ext>
                  </a:extLst>
                </a:gridCol>
                <a:gridCol w="492486">
                  <a:extLst>
                    <a:ext uri="{9D8B030D-6E8A-4147-A177-3AD203B41FA5}">
                      <a16:colId xmlns:a16="http://schemas.microsoft.com/office/drawing/2014/main" val="58720699"/>
                    </a:ext>
                  </a:extLst>
                </a:gridCol>
                <a:gridCol w="492486">
                  <a:extLst>
                    <a:ext uri="{9D8B030D-6E8A-4147-A177-3AD203B41FA5}">
                      <a16:colId xmlns:a16="http://schemas.microsoft.com/office/drawing/2014/main" val="1921286119"/>
                    </a:ext>
                  </a:extLst>
                </a:gridCol>
                <a:gridCol w="492486">
                  <a:extLst>
                    <a:ext uri="{9D8B030D-6E8A-4147-A177-3AD203B41FA5}">
                      <a16:colId xmlns:a16="http://schemas.microsoft.com/office/drawing/2014/main" val="4051492733"/>
                    </a:ext>
                  </a:extLst>
                </a:gridCol>
                <a:gridCol w="492486">
                  <a:extLst>
                    <a:ext uri="{9D8B030D-6E8A-4147-A177-3AD203B41FA5}">
                      <a16:colId xmlns:a16="http://schemas.microsoft.com/office/drawing/2014/main" val="3627388860"/>
                    </a:ext>
                  </a:extLst>
                </a:gridCol>
                <a:gridCol w="492486">
                  <a:extLst>
                    <a:ext uri="{9D8B030D-6E8A-4147-A177-3AD203B41FA5}">
                      <a16:colId xmlns:a16="http://schemas.microsoft.com/office/drawing/2014/main" val="3888247397"/>
                    </a:ext>
                  </a:extLst>
                </a:gridCol>
                <a:gridCol w="492486">
                  <a:extLst>
                    <a:ext uri="{9D8B030D-6E8A-4147-A177-3AD203B41FA5}">
                      <a16:colId xmlns:a16="http://schemas.microsoft.com/office/drawing/2014/main" val="951600740"/>
                    </a:ext>
                  </a:extLst>
                </a:gridCol>
                <a:gridCol w="492486">
                  <a:extLst>
                    <a:ext uri="{9D8B030D-6E8A-4147-A177-3AD203B41FA5}">
                      <a16:colId xmlns:a16="http://schemas.microsoft.com/office/drawing/2014/main" val="3289948725"/>
                    </a:ext>
                  </a:extLst>
                </a:gridCol>
                <a:gridCol w="492486">
                  <a:extLst>
                    <a:ext uri="{9D8B030D-6E8A-4147-A177-3AD203B41FA5}">
                      <a16:colId xmlns:a16="http://schemas.microsoft.com/office/drawing/2014/main" val="2477946490"/>
                    </a:ext>
                  </a:extLst>
                </a:gridCol>
                <a:gridCol w="492486">
                  <a:extLst>
                    <a:ext uri="{9D8B030D-6E8A-4147-A177-3AD203B41FA5}">
                      <a16:colId xmlns:a16="http://schemas.microsoft.com/office/drawing/2014/main" val="771913779"/>
                    </a:ext>
                  </a:extLst>
                </a:gridCol>
                <a:gridCol w="492486">
                  <a:extLst>
                    <a:ext uri="{9D8B030D-6E8A-4147-A177-3AD203B41FA5}">
                      <a16:colId xmlns:a16="http://schemas.microsoft.com/office/drawing/2014/main" val="1012570093"/>
                    </a:ext>
                  </a:extLst>
                </a:gridCol>
                <a:gridCol w="492486">
                  <a:extLst>
                    <a:ext uri="{9D8B030D-6E8A-4147-A177-3AD203B41FA5}">
                      <a16:colId xmlns:a16="http://schemas.microsoft.com/office/drawing/2014/main" val="1607148260"/>
                    </a:ext>
                  </a:extLst>
                </a:gridCol>
                <a:gridCol w="492486">
                  <a:extLst>
                    <a:ext uri="{9D8B030D-6E8A-4147-A177-3AD203B41FA5}">
                      <a16:colId xmlns:a16="http://schemas.microsoft.com/office/drawing/2014/main" val="1827744257"/>
                    </a:ext>
                  </a:extLst>
                </a:gridCol>
                <a:gridCol w="492486">
                  <a:extLst>
                    <a:ext uri="{9D8B030D-6E8A-4147-A177-3AD203B41FA5}">
                      <a16:colId xmlns:a16="http://schemas.microsoft.com/office/drawing/2014/main" val="3805505338"/>
                    </a:ext>
                  </a:extLst>
                </a:gridCol>
                <a:gridCol w="492486">
                  <a:extLst>
                    <a:ext uri="{9D8B030D-6E8A-4147-A177-3AD203B41FA5}">
                      <a16:colId xmlns:a16="http://schemas.microsoft.com/office/drawing/2014/main" val="20594624"/>
                    </a:ext>
                  </a:extLst>
                </a:gridCol>
              </a:tblGrid>
              <a:tr h="258056">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R8</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R9</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R10</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gridSpan="4">
                  <a:txBody>
                    <a:bodyPr/>
                    <a:lstStyle/>
                    <a:p>
                      <a:r>
                        <a:rPr kumimoji="1" lang="en-US" altLang="ja-JP" sz="900" b="0" kern="1200">
                          <a:solidFill>
                            <a:schemeClr val="tx1">
                              <a:lumMod val="75000"/>
                              <a:lumOff val="25000"/>
                            </a:schemeClr>
                          </a:solidFill>
                          <a:latin typeface="Meiryo UI" panose="020B0604030504040204" pitchFamily="50" charset="-128"/>
                          <a:ea typeface="Meiryo UI" panose="020B0604030504040204" pitchFamily="50" charset="-128"/>
                          <a:cs typeface="+mn-cs"/>
                        </a:rPr>
                        <a:t>R11</a:t>
                      </a:r>
                      <a:r>
                        <a:rPr kumimoji="1" lang="ja-JP" altLang="en-US" sz="900" b="0" kern="1200">
                          <a:solidFill>
                            <a:schemeClr val="tx1">
                              <a:lumMod val="75000"/>
                              <a:lumOff val="25000"/>
                            </a:schemeClr>
                          </a:solidFill>
                          <a:latin typeface="Meiryo UI" panose="020B0604030504040204" pitchFamily="50" charset="-128"/>
                          <a:ea typeface="Meiryo UI" panose="020B0604030504040204" pitchFamily="50" charset="-128"/>
                          <a:cs typeface="+mn-cs"/>
                        </a:rPr>
                        <a:t>年度以降</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DDE5FB"/>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tc hMerge="1">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rgbClr val="A9D18E"/>
                    </a:solidFill>
                  </a:tcPr>
                </a:tc>
                <a:extLst>
                  <a:ext uri="{0D108BD9-81ED-4DB2-BD59-A6C34878D82A}">
                    <a16:rowId xmlns:a16="http://schemas.microsoft.com/office/drawing/2014/main" val="1440271451"/>
                  </a:ext>
                </a:extLst>
              </a:tr>
              <a:tr h="540000">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05834508"/>
                  </a:ext>
                </a:extLst>
              </a:tr>
              <a:tr h="540000">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83290964"/>
                  </a:ext>
                </a:extLst>
              </a:tr>
              <a:tr h="540000">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endParaRPr kumimoji="1" lang="ja-JP" altLang="en-US"/>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94106506"/>
                  </a:ext>
                </a:extLst>
              </a:tr>
            </a:tbl>
          </a:graphicData>
        </a:graphic>
      </p:graphicFrame>
      <p:sp>
        <p:nvSpPr>
          <p:cNvPr id="26" name="矢印: 五方向 25">
            <a:extLst>
              <a:ext uri="{FF2B5EF4-FFF2-40B4-BE49-F238E27FC236}">
                <a16:creationId xmlns:a16="http://schemas.microsoft.com/office/drawing/2014/main" id="{46F5CB29-CE1A-2909-A146-2B0D508A611F}"/>
              </a:ext>
            </a:extLst>
          </p:cNvPr>
          <p:cNvSpPr/>
          <p:nvPr/>
        </p:nvSpPr>
        <p:spPr>
          <a:xfrm>
            <a:off x="1475657" y="4713259"/>
            <a:ext cx="479470"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事前準備</a:t>
            </a:r>
          </a:p>
        </p:txBody>
      </p:sp>
      <p:sp>
        <p:nvSpPr>
          <p:cNvPr id="27" name="矢印: 五方向 26">
            <a:extLst>
              <a:ext uri="{FF2B5EF4-FFF2-40B4-BE49-F238E27FC236}">
                <a16:creationId xmlns:a16="http://schemas.microsoft.com/office/drawing/2014/main" id="{6317189F-73BE-F221-2B76-CED5EA001648}"/>
              </a:ext>
            </a:extLst>
          </p:cNvPr>
          <p:cNvSpPr/>
          <p:nvPr/>
        </p:nvSpPr>
        <p:spPr>
          <a:xfrm>
            <a:off x="1869768" y="5224182"/>
            <a:ext cx="528642"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実証実施</a:t>
            </a:r>
          </a:p>
        </p:txBody>
      </p:sp>
      <p:sp>
        <p:nvSpPr>
          <p:cNvPr id="28" name="矢印: 五方向 27">
            <a:extLst>
              <a:ext uri="{FF2B5EF4-FFF2-40B4-BE49-F238E27FC236}">
                <a16:creationId xmlns:a16="http://schemas.microsoft.com/office/drawing/2014/main" id="{9BE7EAD9-9D8F-D165-D83E-4184F2E06217}"/>
              </a:ext>
            </a:extLst>
          </p:cNvPr>
          <p:cNvSpPr/>
          <p:nvPr/>
        </p:nvSpPr>
        <p:spPr>
          <a:xfrm>
            <a:off x="2339752" y="5772393"/>
            <a:ext cx="514123"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効果検証</a:t>
            </a:r>
          </a:p>
        </p:txBody>
      </p:sp>
      <p:sp>
        <p:nvSpPr>
          <p:cNvPr id="29" name="矢印: 五方向 28">
            <a:extLst>
              <a:ext uri="{FF2B5EF4-FFF2-40B4-BE49-F238E27FC236}">
                <a16:creationId xmlns:a16="http://schemas.microsoft.com/office/drawing/2014/main" id="{A5E2EF5C-E4B2-95B9-A75B-AE22CF9EAF4F}"/>
              </a:ext>
            </a:extLst>
          </p:cNvPr>
          <p:cNvSpPr/>
          <p:nvPr/>
        </p:nvSpPr>
        <p:spPr>
          <a:xfrm>
            <a:off x="2981975" y="4713259"/>
            <a:ext cx="1478250"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サービスの改善</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検討</a:t>
            </a:r>
          </a:p>
        </p:txBody>
      </p:sp>
      <p:sp>
        <p:nvSpPr>
          <p:cNvPr id="30" name="矢印: 五方向 29">
            <a:extLst>
              <a:ext uri="{FF2B5EF4-FFF2-40B4-BE49-F238E27FC236}">
                <a16:creationId xmlns:a16="http://schemas.microsoft.com/office/drawing/2014/main" id="{3D278D0E-B102-C7FF-67E3-8083DF0171FC}"/>
              </a:ext>
            </a:extLst>
          </p:cNvPr>
          <p:cNvSpPr/>
          <p:nvPr/>
        </p:nvSpPr>
        <p:spPr>
          <a:xfrm>
            <a:off x="4439775" y="5224182"/>
            <a:ext cx="1008112"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実証実施</a:t>
            </a:r>
            <a: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(2</a:t>
            </a: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回目</a:t>
            </a:r>
            <a: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a:t>
            </a:r>
            <a:endPar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endParaRPr>
          </a:p>
        </p:txBody>
      </p:sp>
      <p:sp>
        <p:nvSpPr>
          <p:cNvPr id="31" name="矢印: 五方向 30">
            <a:extLst>
              <a:ext uri="{FF2B5EF4-FFF2-40B4-BE49-F238E27FC236}">
                <a16:creationId xmlns:a16="http://schemas.microsoft.com/office/drawing/2014/main" id="{A473B592-34E3-2BA7-FA5B-40113F597357}"/>
              </a:ext>
            </a:extLst>
          </p:cNvPr>
          <p:cNvSpPr/>
          <p:nvPr/>
        </p:nvSpPr>
        <p:spPr>
          <a:xfrm>
            <a:off x="6420705" y="5224182"/>
            <a:ext cx="2316852"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本格実装</a:t>
            </a:r>
          </a:p>
        </p:txBody>
      </p:sp>
      <p:sp>
        <p:nvSpPr>
          <p:cNvPr id="32" name="矢印: 五方向 31">
            <a:extLst>
              <a:ext uri="{FF2B5EF4-FFF2-40B4-BE49-F238E27FC236}">
                <a16:creationId xmlns:a16="http://schemas.microsoft.com/office/drawing/2014/main" id="{88E93D25-F25D-95CF-BF60-966D88A178B1}"/>
              </a:ext>
            </a:extLst>
          </p:cNvPr>
          <p:cNvSpPr/>
          <p:nvPr/>
        </p:nvSpPr>
        <p:spPr>
          <a:xfrm>
            <a:off x="5431257" y="5772393"/>
            <a:ext cx="1008112"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実装に向けた</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ビジネスモデルブラッシュアップ</a:t>
            </a:r>
          </a:p>
        </p:txBody>
      </p:sp>
      <p:sp>
        <p:nvSpPr>
          <p:cNvPr id="33" name="矢印: 五方向 32">
            <a:extLst>
              <a:ext uri="{FF2B5EF4-FFF2-40B4-BE49-F238E27FC236}">
                <a16:creationId xmlns:a16="http://schemas.microsoft.com/office/drawing/2014/main" id="{38BE6FAB-49D0-88C4-DB57-B41EE7DB6657}"/>
              </a:ext>
            </a:extLst>
          </p:cNvPr>
          <p:cNvSpPr/>
          <p:nvPr/>
        </p:nvSpPr>
        <p:spPr>
          <a:xfrm>
            <a:off x="5431257" y="4713259"/>
            <a:ext cx="1003179"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l"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体制や・契約条件</a:t>
            </a:r>
            <a:br>
              <a:rPr kumimoji="1" lang="en-US" altLang="ja-JP"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b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等の再検討</a:t>
            </a:r>
          </a:p>
        </p:txBody>
      </p:sp>
      <p:sp>
        <p:nvSpPr>
          <p:cNvPr id="34" name="矢印: 五方向 33">
            <a:extLst>
              <a:ext uri="{FF2B5EF4-FFF2-40B4-BE49-F238E27FC236}">
                <a16:creationId xmlns:a16="http://schemas.microsoft.com/office/drawing/2014/main" id="{2E1020C0-4103-D479-7A01-F4178EE74D6B}"/>
              </a:ext>
            </a:extLst>
          </p:cNvPr>
          <p:cNvSpPr/>
          <p:nvPr/>
        </p:nvSpPr>
        <p:spPr>
          <a:xfrm>
            <a:off x="7460076" y="5772393"/>
            <a:ext cx="1386607" cy="324000"/>
          </a:xfrm>
          <a:prstGeom prst="homePlate">
            <a:avLst/>
          </a:prstGeom>
          <a:solidFill>
            <a:srgbClr val="BFCEF7"/>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0" marR="0" lvl="0" indent="0" algn="ctr" defTabSz="914400" rtl="0" eaLnBrk="0" fontAlgn="base" latinLnBrk="0" hangingPunct="0">
              <a:lnSpc>
                <a:spcPct val="100000"/>
              </a:lnSpc>
              <a:spcBef>
                <a:spcPts val="0"/>
              </a:spcBef>
              <a:spcAft>
                <a:spcPts val="225"/>
              </a:spcAft>
              <a:buClrTx/>
              <a:buSzTx/>
              <a:buFontTx/>
              <a:buNone/>
              <a:tabLst/>
              <a:defRPr/>
            </a:pPr>
            <a:r>
              <a:rPr kumimoji="1" lang="ja-JP" altLang="en-US" sz="800" b="0" i="0" u="none" strike="noStrike" kern="1200" cap="none" spc="0" normalizeH="0" baseline="0" noProof="0">
                <a:ln>
                  <a:noFill/>
                </a:ln>
                <a:solidFill>
                  <a:srgbClr val="000000"/>
                </a:solidFill>
                <a:effectLst/>
                <a:uLnTx/>
                <a:uFillTx/>
                <a:latin typeface="BIZ UDPゴシック" panose="020B0400000000000000" pitchFamily="50" charset="-128"/>
                <a:ea typeface="BIZ UDPゴシック" panose="020B0400000000000000" pitchFamily="50" charset="-128"/>
                <a:cs typeface="Arial" charset="0"/>
              </a:rPr>
              <a:t>実装エリア拡大</a:t>
            </a:r>
          </a:p>
        </p:txBody>
      </p:sp>
      <p:sp>
        <p:nvSpPr>
          <p:cNvPr id="35" name="正方形/長方形 34">
            <a:extLst>
              <a:ext uri="{FF2B5EF4-FFF2-40B4-BE49-F238E27FC236}">
                <a16:creationId xmlns:a16="http://schemas.microsoft.com/office/drawing/2014/main" id="{629F59FA-E884-D5D4-05FC-17AEA655C05B}"/>
              </a:ext>
            </a:extLst>
          </p:cNvPr>
          <p:cNvSpPr/>
          <p:nvPr/>
        </p:nvSpPr>
        <p:spPr>
          <a:xfrm>
            <a:off x="-45233" y="4131793"/>
            <a:ext cx="1119158" cy="648072"/>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1" lang="ja-JP" altLang="en-US" sz="1200" b="1" i="0" u="none" strike="noStrike" kern="1200" cap="none" spc="0" normalizeH="0" baseline="0" noProof="0">
                <a:ln>
                  <a:noFill/>
                </a:ln>
                <a:solidFill>
                  <a:srgbClr val="6699FF"/>
                </a:solidFill>
                <a:effectLst/>
                <a:uLnTx/>
                <a:uFillTx/>
                <a:latin typeface="Meiryo UI" panose="020B0604030504040204" pitchFamily="50" charset="-128"/>
                <a:ea typeface="Meiryo UI" panose="020B0604030504040204" pitchFamily="50" charset="-128"/>
                <a:cs typeface="+mn-cs"/>
              </a:rPr>
              <a:t>スケジュール</a:t>
            </a:r>
          </a:p>
        </p:txBody>
      </p:sp>
      <p:sp>
        <p:nvSpPr>
          <p:cNvPr id="13" name="テキスト ボックス 12">
            <a:extLst>
              <a:ext uri="{FF2B5EF4-FFF2-40B4-BE49-F238E27FC236}">
                <a16:creationId xmlns:a16="http://schemas.microsoft.com/office/drawing/2014/main" id="{5677E060-D651-E96A-0ED7-B33E436A3022}"/>
              </a:ext>
            </a:extLst>
          </p:cNvPr>
          <p:cNvSpPr txBox="1"/>
          <p:nvPr/>
        </p:nvSpPr>
        <p:spPr>
          <a:xfrm>
            <a:off x="92658" y="1473231"/>
            <a:ext cx="910173" cy="246221"/>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000" b="0" i="0" u="none" strike="noStrike" kern="120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rPr>
              <a:t>（記載例）</a:t>
            </a:r>
            <a:endParaRPr kumimoji="1" lang="en-US" altLang="ja-JP" sz="10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50" charset="-128"/>
              <a:cs typeface="+mn-cs"/>
            </a:endParaRPr>
          </a:p>
        </p:txBody>
      </p:sp>
    </p:spTree>
    <p:extLst>
      <p:ext uri="{BB962C8B-B14F-4D97-AF65-F5344CB8AC3E}">
        <p14:creationId xmlns:p14="http://schemas.microsoft.com/office/powerpoint/2010/main" val="398374150"/>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4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pPr>
      <a:bodyPr vertOverflow="overflow" horzOverflow="overflow" wrap="none">
        <a:spAutoFit/>
      </a:bodyPr>
      <a:lstStyle>
        <a:defPPr fontAlgn="auto">
          <a:spcBef>
            <a:spcPts val="0"/>
          </a:spcBef>
          <a:spcAft>
            <a:spcPts val="0"/>
          </a:spcAft>
          <a:defRPr b="1" u="sng" dirty="0">
            <a:solidFill>
              <a:prstClr val="black"/>
            </a:solidFill>
            <a:latin typeface="+mn-ea"/>
          </a:defRPr>
        </a:defPPr>
      </a:lstStyle>
    </a:spDef>
  </a:objectDefaults>
  <a:extraClrSchemeLst/>
</a:theme>
</file>

<file path=ppt/theme/theme4.xml><?xml version="1.0" encoding="utf-8"?>
<a:theme xmlns:a="http://schemas.openxmlformats.org/drawingml/2006/main" name="4_BCG Grid 16:9">
  <a:themeElements>
    <a:clrScheme name="Custom 11">
      <a:dk1>
        <a:srgbClr val="575757"/>
      </a:dk1>
      <a:lt1>
        <a:sysClr val="window" lastClr="FFFFFF"/>
      </a:lt1>
      <a:dk2>
        <a:srgbClr val="FF8222"/>
      </a:dk2>
      <a:lt2>
        <a:srgbClr val="F2F2F2"/>
      </a:lt2>
      <a:accent1>
        <a:srgbClr val="C85600"/>
      </a:accent1>
      <a:accent2>
        <a:srgbClr val="C9700A"/>
      </a:accent2>
      <a:accent3>
        <a:srgbClr val="D4DF33"/>
      </a:accent3>
      <a:accent4>
        <a:srgbClr val="E48D4A"/>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noFill/>
        <a:ln w="76200">
          <a:gradFill flip="none" rotWithShape="1">
            <a:gsLst>
              <a:gs pos="0">
                <a:schemeClr val="accent2"/>
              </a:gs>
              <a:gs pos="100000">
                <a:schemeClr val="tx2"/>
              </a:gs>
            </a:gsLst>
            <a:lin ang="2700000" scaled="1"/>
            <a:tileRect/>
          </a:gradFill>
        </a:ln>
      </a:spPr>
      <a:bodyPr vertOverflow="overflow" horzOverflow="overflow" lIns="0" tIns="0" rIns="0" bIns="0" rtlCol="0" anchor="ctr"/>
      <a:lstStyle>
        <a:defPPr algn="ctr">
          <a:lnSpc>
            <a:spcPct val="95000"/>
          </a:lnSpc>
          <a:defRPr sz="2000" kern="0" dirty="0" smtClean="0">
            <a:solidFill>
              <a:srgbClr val="575757"/>
            </a:solidFill>
            <a:latin typeface="Meiryo UI"/>
            <a:ea typeface="Meiryo UI"/>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9525" cap="rnd">
          <a:solidFill>
            <a:schemeClr val="tx1">
              <a:lumMod val="60000"/>
              <a:lumOff val="40000"/>
            </a:schemeClr>
          </a:solidFill>
          <a:prstDash val="solid"/>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ln w="9525" cap="rnd">
          <a:noFill/>
          <a:prstDash val="solid"/>
          <a:round/>
        </a:ln>
      </a:spPr>
      <a:bodyPr rot="0" vertOverflow="overflow" horzOverflow="overflow" wrap="none" numCol="1" spcCol="0" rtlCol="0" fromWordArt="0" anchor="ctr" anchorCtr="0" forceAA="0" compatLnSpc="1"/>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theme>
</file>

<file path=ppt/theme/theme5.xml><?xml version="1.0" encoding="utf-8"?>
<a:theme xmlns:a="http://schemas.openxmlformats.org/drawingml/2006/main" name="2_BCG Grid 16:9">
  <a:themeElements>
    <a:clrScheme name="Custom 11">
      <a:dk1>
        <a:srgbClr val="575757"/>
      </a:dk1>
      <a:lt1>
        <a:sysClr val="window" lastClr="FFFFFF"/>
      </a:lt1>
      <a:dk2>
        <a:srgbClr val="FF8222"/>
      </a:dk2>
      <a:lt2>
        <a:srgbClr val="F2F2F2"/>
      </a:lt2>
      <a:accent1>
        <a:srgbClr val="C85600"/>
      </a:accent1>
      <a:accent2>
        <a:srgbClr val="C9700A"/>
      </a:accent2>
      <a:accent3>
        <a:srgbClr val="D4DF33"/>
      </a:accent3>
      <a:accent4>
        <a:srgbClr val="E48D4A"/>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spDef>
      <a:spPr>
        <a:custGeom>
          <a:avLst/>
          <a:gdLst/>
          <a:ahLst/>
          <a:cxnLst/>
          <a:rect l="l" t="t" r="r" b="b"/>
          <a:pathLst/>
        </a:custGeom>
        <a:solidFill>
          <a:srgbClr val="E71C57"/>
        </a:solidFill>
        <a:ln w="76200" cap="flat" cmpd="sng" algn="ctr">
          <a:noFill/>
          <a:prstDash val="solid"/>
        </a:ln>
        <a:effectLst/>
      </a:spPr>
      <a:bodyPr vertOverflow="overflow" horzOverflow="overflow" lIns="0" tIns="0" rIns="0" bIns="0" rtlCol="0" anchor="ctr"/>
      <a:lstStyle>
        <a:defPPr algn="ctr">
          <a:lnSpc>
            <a:spcPct val="95000"/>
          </a:lnSpc>
          <a:defRPr kumimoji="1" sz="2000" kern="0" dirty="0">
            <a:solidFill>
              <a:srgbClr val="575757"/>
            </a:solidFill>
            <a:latin typeface="Meiryo UI"/>
            <a:ea typeface="Meiryo UI"/>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l" t="t" r="r" b="b"/>
          <a:pathLst/>
        </a:custGeom>
        <a:ln w="9525" cap="rnd">
          <a:solidFill>
            <a:schemeClr val="tx1">
              <a:lumMod val="60000"/>
              <a:lumOff val="40000"/>
            </a:schemeClr>
          </a:solidFill>
          <a:prstDash val="solid"/>
          <a:round/>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a:custGeom>
          <a:avLst/>
          <a:gdLst/>
          <a:ahLst/>
          <a:cxnLst/>
          <a:rect l="l" t="t" r="r" b="b"/>
          <a:pathLst/>
        </a:custGeom>
        <a:noFill/>
        <a:ln w="9525" cap="rnd">
          <a:noFill/>
          <a:prstDash val="solid"/>
          <a:round/>
        </a:ln>
      </a:spPr>
      <a:bodyPr rot="0" vertOverflow="overflow" horzOverflow="overflow" wrap="none" numCol="1" spcCol="0" rtlCol="0" fromWordArt="0" anchor="ctr" anchorCtr="0" forceAA="0" compatLnSpc="1"/>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theme>
</file>

<file path=ppt/theme/theme6.xml><?xml version="1.0" encoding="utf-8"?>
<a:theme xmlns:a="http://schemas.openxmlformats.org/drawingml/2006/main" name="1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7.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08f8e29a-ffb1-47e3-a6e2-72508c43b97d">
      <Terms xmlns="http://schemas.microsoft.com/office/infopath/2007/PartnerControls"/>
    </lcf76f155ced4ddcb4097134ff3c332f>
    <TaxCatchAll xmlns="c52c045c-706a-4629-bf9d-179c20c91bc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548517AEB1AF643897314583407E4BD" ma:contentTypeVersion="13" ma:contentTypeDescription="新しいドキュメントを作成します。" ma:contentTypeScope="" ma:versionID="0ff7a52fd25b2522af78b3e0abdb75db">
  <xsd:schema xmlns:xsd="http://www.w3.org/2001/XMLSchema" xmlns:xs="http://www.w3.org/2001/XMLSchema" xmlns:p="http://schemas.microsoft.com/office/2006/metadata/properties" xmlns:ns2="08f8e29a-ffb1-47e3-a6e2-72508c43b97d" xmlns:ns3="c52c045c-706a-4629-bf9d-179c20c91bc6" targetNamespace="http://schemas.microsoft.com/office/2006/metadata/properties" ma:root="true" ma:fieldsID="30f09cc0000ad6480c7dd4f6a67d5bc7" ns2:_="" ns3:_="">
    <xsd:import namespace="08f8e29a-ffb1-47e3-a6e2-72508c43b97d"/>
    <xsd:import namespace="c52c045c-706a-4629-bf9d-179c20c91b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f8e29a-ffb1-47e3-a6e2-72508c43b9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2c045c-706a-4629-bf9d-179c20c91bc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d1ae6032-7aac-4ecc-abb8-6dfb2d997cff}" ma:internalName="TaxCatchAll" ma:showField="CatchAllData" ma:web="c52c045c-706a-4629-bf9d-179c20c91b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4D281E-205F-4A2E-96AB-CD5A3A5324E6}">
  <ds:schemaRefs>
    <ds:schemaRef ds:uri="08f8e29a-ffb1-47e3-a6e2-72508c43b97d"/>
    <ds:schemaRef ds:uri="c52c045c-706a-4629-bf9d-179c20c91bc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90B92BF-7977-4D8A-B6FB-F4F6599AD670}">
  <ds:schemaRefs>
    <ds:schemaRef ds:uri="http://schemas.microsoft.com/sharepoint/v3/contenttype/forms"/>
  </ds:schemaRefs>
</ds:datastoreItem>
</file>

<file path=customXml/itemProps3.xml><?xml version="1.0" encoding="utf-8"?>
<ds:datastoreItem xmlns:ds="http://schemas.openxmlformats.org/officeDocument/2006/customXml" ds:itemID="{C3C2798C-6BD9-4C79-ADFB-E6031E728DD8}">
  <ds:schemaRefs>
    <ds:schemaRef ds:uri="08f8e29a-ffb1-47e3-a6e2-72508c43b97d"/>
    <ds:schemaRef ds:uri="c52c045c-706a-4629-bf9d-179c20c91bc6"/>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Words>6153</Words>
  <PresentationFormat>画面に合わせる (4:3)</PresentationFormat>
  <Paragraphs>735</Paragraphs>
  <Slides>18</Slides>
  <Notes>17</Notes>
  <HiddenSlides>0</HiddenSlides>
  <MMClips>0</MMClips>
  <ScaleCrop>false</ScaleCrop>
  <HeadingPairs>
    <vt:vector size="8" baseType="variant">
      <vt:variant>
        <vt:lpstr>使用されているフォント</vt:lpstr>
      </vt:variant>
      <vt:variant>
        <vt:i4>10</vt:i4>
      </vt:variant>
      <vt:variant>
        <vt:lpstr>テーマ</vt:lpstr>
      </vt:variant>
      <vt:variant>
        <vt:i4>6</vt:i4>
      </vt:variant>
      <vt:variant>
        <vt:lpstr>埋め込まれた OLE サーバー</vt:lpstr>
      </vt:variant>
      <vt:variant>
        <vt:i4>1</vt:i4>
      </vt:variant>
      <vt:variant>
        <vt:lpstr>スライド タイトル</vt:lpstr>
      </vt:variant>
      <vt:variant>
        <vt:i4>18</vt:i4>
      </vt:variant>
    </vt:vector>
  </HeadingPairs>
  <TitlesOfParts>
    <vt:vector size="35" baseType="lpstr">
      <vt:lpstr>BIZ UDPゴシック</vt:lpstr>
      <vt:lpstr>Meiryo UI</vt:lpstr>
      <vt:lpstr>ＭＳ Ｐゴシック</vt:lpstr>
      <vt:lpstr>Yu Gothic UI</vt:lpstr>
      <vt:lpstr>游ゴシック</vt:lpstr>
      <vt:lpstr>游ゴシック Light</vt:lpstr>
      <vt:lpstr>Arial</vt:lpstr>
      <vt:lpstr>Calibri</vt:lpstr>
      <vt:lpstr>Trebuchet MS</vt:lpstr>
      <vt:lpstr>Wingdings</vt:lpstr>
      <vt:lpstr>標準デザイン</vt:lpstr>
      <vt:lpstr>デザインの設定</vt:lpstr>
      <vt:lpstr>41_デザインの設定</vt:lpstr>
      <vt:lpstr>4_BCG Grid 16:9</vt:lpstr>
      <vt:lpstr>2_BCG Grid 16:9</vt:lpstr>
      <vt:lpstr>1_標準デザイン</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0x0101002548517AEB1AF643897314583407E4BD</vt:lpwstr>
  </property>
  <property fmtid="{D5CDD505-2E9C-101B-9397-08002B2CF9AE}" pid="3" name="MediaServiceImageTags">
    <vt:lpwstr/>
  </property>
  <property fmtid="{D5CDD505-2E9C-101B-9397-08002B2CF9AE}" pid="4" name="担当">
    <vt:lpwstr>その他</vt:lpwstr>
  </property>
  <property fmtid="{D5CDD505-2E9C-101B-9397-08002B2CF9AE}" pid="5" name="Order">
    <vt:r8>251359400</vt:r8>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bool>false</vt:bool>
  </property>
</Properties>
</file>