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sldIdLst>
    <p:sldId id="259" r:id="rId5"/>
    <p:sldId id="260" r:id="rId6"/>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74" autoAdjust="0"/>
    <p:restoredTop sz="93053" autoAdjust="0"/>
  </p:normalViewPr>
  <p:slideViewPr>
    <p:cSldViewPr>
      <p:cViewPr varScale="1">
        <p:scale>
          <a:sx n="71" d="100"/>
          <a:sy n="71" d="100"/>
        </p:scale>
        <p:origin x="111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ヘッダー プレースホルダー 1">
            <a:extLst>
              <a:ext uri="{FF2B5EF4-FFF2-40B4-BE49-F238E27FC236}">
                <a16:creationId xmlns:a16="http://schemas.microsoft.com/office/drawing/2014/main" id="{493E439B-8D7C-814A-6653-6EAC65288D7B}"/>
              </a:ext>
            </a:extLst>
          </p:cNvPr>
          <p:cNvSpPr>
            <a:spLocks noGrp="1" noChangeArrowheads="1"/>
          </p:cNvSpPr>
          <p:nvPr>
            <p:ph type="hdr" sz="quarter"/>
          </p:nvPr>
        </p:nvSpPr>
        <p:spPr bwMode="auto">
          <a:xfrm>
            <a:off x="0" y="0"/>
            <a:ext cx="2919413" cy="495300"/>
          </a:xfrm>
          <a:prstGeom prst="rect">
            <a:avLst/>
          </a:prstGeom>
          <a:noFill/>
          <a:ln>
            <a:noFill/>
          </a:ln>
        </p:spPr>
        <p:txBody>
          <a:bodyPr vert="horz" wrap="square" lIns="91449" tIns="45725" rIns="91449" bIns="45725" numCol="1" anchor="t" anchorCtr="0" compatLnSpc="1">
            <a:prstTxWarp prst="textNoShape">
              <a:avLst/>
            </a:prstTxWarp>
          </a:bodyPr>
          <a:lstStyle>
            <a:lvl1pPr eaLnBrk="0" hangingPunct="0">
              <a:defRPr sz="1200"/>
            </a:lvl1pPr>
          </a:lstStyle>
          <a:p>
            <a:pPr>
              <a:defRPr/>
            </a:pPr>
            <a:endParaRPr lang="ja-JP" altLang="ja-JP"/>
          </a:p>
        </p:txBody>
      </p:sp>
      <p:sp>
        <p:nvSpPr>
          <p:cNvPr id="2051" name="日付プレースホルダー 2">
            <a:extLst>
              <a:ext uri="{FF2B5EF4-FFF2-40B4-BE49-F238E27FC236}">
                <a16:creationId xmlns:a16="http://schemas.microsoft.com/office/drawing/2014/main" id="{661E5A04-F2F9-EFEA-65DF-906A7E5BE118}"/>
              </a:ext>
            </a:extLst>
          </p:cNvPr>
          <p:cNvSpPr>
            <a:spLocks noGrp="1" noChangeArrowheads="1"/>
          </p:cNvSpPr>
          <p:nvPr>
            <p:ph type="dt" sz="half" idx="1"/>
          </p:nvPr>
        </p:nvSpPr>
        <p:spPr bwMode="auto">
          <a:xfrm>
            <a:off x="3816350" y="0"/>
            <a:ext cx="2919413" cy="495300"/>
          </a:xfrm>
          <a:prstGeom prst="rect">
            <a:avLst/>
          </a:prstGeom>
          <a:noFill/>
          <a:ln>
            <a:noFill/>
          </a:ln>
        </p:spPr>
        <p:txBody>
          <a:bodyPr vert="horz" wrap="square" lIns="91449" tIns="45725" rIns="91449" bIns="45725" numCol="1" anchor="t" anchorCtr="0" compatLnSpc="1">
            <a:prstTxWarp prst="textNoShape">
              <a:avLst/>
            </a:prstTxWarp>
          </a:bodyPr>
          <a:lstStyle>
            <a:lvl1pPr algn="r" eaLnBrk="0" hangingPunct="0">
              <a:defRPr sz="1200"/>
            </a:lvl1pPr>
          </a:lstStyle>
          <a:p>
            <a:pPr>
              <a:defRPr/>
            </a:pPr>
            <a:fld id="{19DAF143-D311-4A84-9793-F448D73CF77D}" type="datetime1">
              <a:rPr lang="ja-JP" altLang="en-US"/>
              <a:pPr>
                <a:defRPr/>
              </a:pPr>
              <a:t>2026/2/6</a:t>
            </a:fld>
            <a:endParaRPr lang="ja-JP" altLang="en-US"/>
          </a:p>
        </p:txBody>
      </p:sp>
      <p:sp>
        <p:nvSpPr>
          <p:cNvPr id="12292" name="スライド イメージ プレースホルダー 3">
            <a:extLst>
              <a:ext uri="{FF2B5EF4-FFF2-40B4-BE49-F238E27FC236}">
                <a16:creationId xmlns:a16="http://schemas.microsoft.com/office/drawing/2014/main" id="{C8252704-BF77-8B43-F150-9D5776494522}"/>
              </a:ext>
            </a:extLst>
          </p:cNvPr>
          <p:cNvSpPr>
            <a:spLocks noGrp="1" noRot="1" noChangeAspect="1" noChangeArrowheads="1"/>
          </p:cNvSpPr>
          <p:nvPr>
            <p:ph type="sldImg" idx="2"/>
          </p:nvPr>
        </p:nvSpPr>
        <p:spPr bwMode="auto">
          <a:xfrm>
            <a:off x="1149350" y="1233488"/>
            <a:ext cx="4438650" cy="332898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ノート プレースホルダー 4">
            <a:extLst>
              <a:ext uri="{FF2B5EF4-FFF2-40B4-BE49-F238E27FC236}">
                <a16:creationId xmlns:a16="http://schemas.microsoft.com/office/drawing/2014/main" id="{5405B59D-B1B7-9652-517A-F7F9DBDC936C}"/>
              </a:ext>
            </a:extLst>
          </p:cNvPr>
          <p:cNvSpPr>
            <a:spLocks noGrp="1"/>
          </p:cNvSpPr>
          <p:nvPr>
            <p:ph type="body" sz="quarter" idx="3"/>
          </p:nvPr>
        </p:nvSpPr>
        <p:spPr>
          <a:xfrm>
            <a:off x="673100" y="4748213"/>
            <a:ext cx="5391150" cy="3886200"/>
          </a:xfrm>
          <a:prstGeom prst="rect">
            <a:avLst/>
          </a:prstGeom>
        </p:spPr>
        <p:txBody>
          <a:bodyPr vert="horz" lIns="91449" tIns="45725" rIns="91449" bIns="45725"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054" name="フッター プレースホルダー 5">
            <a:extLst>
              <a:ext uri="{FF2B5EF4-FFF2-40B4-BE49-F238E27FC236}">
                <a16:creationId xmlns:a16="http://schemas.microsoft.com/office/drawing/2014/main" id="{D6F2BA39-CF2D-5D89-B243-AB215D0EC15E}"/>
              </a:ext>
            </a:extLst>
          </p:cNvPr>
          <p:cNvSpPr>
            <a:spLocks noGrp="1" noChangeArrowheads="1"/>
          </p:cNvSpPr>
          <p:nvPr>
            <p:ph type="ftr" sz="quarter" idx="4"/>
          </p:nvPr>
        </p:nvSpPr>
        <p:spPr bwMode="auto">
          <a:xfrm>
            <a:off x="0" y="9372600"/>
            <a:ext cx="2919413" cy="495300"/>
          </a:xfrm>
          <a:prstGeom prst="rect">
            <a:avLst/>
          </a:prstGeom>
          <a:noFill/>
          <a:ln>
            <a:noFill/>
          </a:ln>
        </p:spPr>
        <p:txBody>
          <a:bodyPr vert="horz" wrap="square" lIns="91449" tIns="45725" rIns="91449" bIns="45725" numCol="1" anchor="b" anchorCtr="0" compatLnSpc="1">
            <a:prstTxWarp prst="textNoShape">
              <a:avLst/>
            </a:prstTxWarp>
          </a:bodyPr>
          <a:lstStyle>
            <a:lvl1pPr eaLnBrk="0" hangingPunct="0">
              <a:defRPr sz="1200"/>
            </a:lvl1pPr>
          </a:lstStyle>
          <a:p>
            <a:pPr>
              <a:defRPr/>
            </a:pPr>
            <a:endParaRPr lang="ja-JP" altLang="ja-JP"/>
          </a:p>
        </p:txBody>
      </p:sp>
      <p:sp>
        <p:nvSpPr>
          <p:cNvPr id="2055" name="スライド番号プレースホルダー 6">
            <a:extLst>
              <a:ext uri="{FF2B5EF4-FFF2-40B4-BE49-F238E27FC236}">
                <a16:creationId xmlns:a16="http://schemas.microsoft.com/office/drawing/2014/main" id="{641C9C10-934E-470E-CBD3-19DD6840DDB5}"/>
              </a:ext>
            </a:extLst>
          </p:cNvPr>
          <p:cNvSpPr>
            <a:spLocks noGrp="1" noChangeArrowheads="1"/>
          </p:cNvSpPr>
          <p:nvPr>
            <p:ph type="sldNum" sz="quarter" idx="5"/>
          </p:nvPr>
        </p:nvSpPr>
        <p:spPr bwMode="auto">
          <a:xfrm>
            <a:off x="3816350" y="9372600"/>
            <a:ext cx="2919413" cy="495300"/>
          </a:xfrm>
          <a:prstGeom prst="rect">
            <a:avLst/>
          </a:prstGeom>
          <a:noFill/>
          <a:ln>
            <a:noFill/>
          </a:ln>
        </p:spPr>
        <p:txBody>
          <a:bodyPr vert="horz" wrap="square" lIns="91449" tIns="45725" rIns="91449" bIns="45725" numCol="1" anchor="b" anchorCtr="0" compatLnSpc="1">
            <a:prstTxWarp prst="textNoShape">
              <a:avLst/>
            </a:prstTxWarp>
          </a:bodyPr>
          <a:lstStyle>
            <a:lvl1pPr algn="r">
              <a:defRPr sz="1200"/>
            </a:lvl1pPr>
          </a:lstStyle>
          <a:p>
            <a:pPr>
              <a:defRPr/>
            </a:pPr>
            <a:fld id="{CA9BB2DD-3FAC-41E0-B0F6-D4597D64A08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 イメージ プレースホルダー 1">
            <a:extLst>
              <a:ext uri="{FF2B5EF4-FFF2-40B4-BE49-F238E27FC236}">
                <a16:creationId xmlns:a16="http://schemas.microsoft.com/office/drawing/2014/main" id="{F0DCD431-331A-70D7-BB06-E8119819D299}"/>
              </a:ext>
            </a:extLst>
          </p:cNvPr>
          <p:cNvSpPr>
            <a:spLocks noGrp="1" noRot="1" noChangeAspect="1" noChangeArrowheads="1" noTextEdit="1"/>
          </p:cNvSpPr>
          <p:nvPr>
            <p:ph type="sldImg"/>
          </p:nvPr>
        </p:nvSpPr>
        <p:spPr>
          <a:ln/>
        </p:spPr>
      </p:sp>
      <p:sp>
        <p:nvSpPr>
          <p:cNvPr id="14339" name="ノート プレースホルダー 2">
            <a:extLst>
              <a:ext uri="{FF2B5EF4-FFF2-40B4-BE49-F238E27FC236}">
                <a16:creationId xmlns:a16="http://schemas.microsoft.com/office/drawing/2014/main" id="{95CB38FA-B298-ED4E-E1B5-4FA4B7317E3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4340" name="スライド番号プレースホルダー 3">
            <a:extLst>
              <a:ext uri="{FF2B5EF4-FFF2-40B4-BE49-F238E27FC236}">
                <a16:creationId xmlns:a16="http://schemas.microsoft.com/office/drawing/2014/main" id="{91C9F3C0-76B0-7E3D-8B41-E97426AC38C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9D26704-2C64-46BE-8F6C-BB8358310C24}" type="slidenum">
              <a:rPr lang="ja-JP" altLang="en-US" smtClean="0"/>
              <a:pPr/>
              <a:t>1</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ー 1">
            <a:extLst>
              <a:ext uri="{FF2B5EF4-FFF2-40B4-BE49-F238E27FC236}">
                <a16:creationId xmlns:a16="http://schemas.microsoft.com/office/drawing/2014/main" id="{81A4864A-CED0-C063-5B9E-AC418F90F9F8}"/>
              </a:ext>
            </a:extLst>
          </p:cNvPr>
          <p:cNvSpPr>
            <a:spLocks noGrp="1" noRot="1" noChangeAspect="1" noChangeArrowheads="1" noTextEdit="1"/>
          </p:cNvSpPr>
          <p:nvPr>
            <p:ph type="sldImg"/>
          </p:nvPr>
        </p:nvSpPr>
        <p:spPr>
          <a:ln/>
        </p:spPr>
      </p:sp>
      <p:sp>
        <p:nvSpPr>
          <p:cNvPr id="16387" name="ノート プレースホルダー 2">
            <a:extLst>
              <a:ext uri="{FF2B5EF4-FFF2-40B4-BE49-F238E27FC236}">
                <a16:creationId xmlns:a16="http://schemas.microsoft.com/office/drawing/2014/main" id="{16510568-885F-E14C-5B09-32D971E3C98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6388" name="スライド番号プレースホルダー 3">
            <a:extLst>
              <a:ext uri="{FF2B5EF4-FFF2-40B4-BE49-F238E27FC236}">
                <a16:creationId xmlns:a16="http://schemas.microsoft.com/office/drawing/2014/main" id="{D313DE8F-6CCF-2835-93E1-DF99B5A0AB4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48D5C1C-F88D-4B8D-8AE7-A1E8A97E1291}" type="slidenum">
              <a:rPr lang="ja-JP" altLang="en-US" smtClean="0"/>
              <a:pPr/>
              <a:t>2</a:t>
            </a:fld>
            <a:endParaRPr lang="ja-JP" altLang="en-US"/>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1095"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96"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2" name="日付プレースホルダ 3">
            <a:extLst>
              <a:ext uri="{FF2B5EF4-FFF2-40B4-BE49-F238E27FC236}">
                <a16:creationId xmlns:a16="http://schemas.microsoft.com/office/drawing/2014/main" id="{F90C6572-C915-1B56-9CA0-385F194BE039}"/>
              </a:ext>
            </a:extLst>
          </p:cNvPr>
          <p:cNvSpPr>
            <a:spLocks noGrp="1" noChangeArrowheads="1"/>
          </p:cNvSpPr>
          <p:nvPr>
            <p:ph type="dt" sz="half" idx="10"/>
          </p:nvPr>
        </p:nvSpPr>
        <p:spPr/>
        <p:txBody>
          <a:bodyPr/>
          <a:lstStyle>
            <a:lvl1pPr>
              <a:defRPr/>
            </a:lvl1pPr>
          </a:lstStyle>
          <a:p>
            <a:pPr>
              <a:defRPr/>
            </a:pPr>
            <a:fld id="{20464034-1B33-4B4D-A472-3E56EA73D623}"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D2549218-DCE0-B25D-17FF-1D39D69B08A5}"/>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D96EAAD6-F7D6-E668-7942-B8CAA0BB879F}"/>
              </a:ext>
            </a:extLst>
          </p:cNvPr>
          <p:cNvSpPr>
            <a:spLocks noGrp="1" noChangeArrowheads="1"/>
          </p:cNvSpPr>
          <p:nvPr>
            <p:ph type="sldNum" sz="quarter" idx="12"/>
          </p:nvPr>
        </p:nvSpPr>
        <p:spPr/>
        <p:txBody>
          <a:bodyPr/>
          <a:lstStyle>
            <a:lvl1pPr>
              <a:defRPr/>
            </a:lvl1pPr>
          </a:lstStyle>
          <a:p>
            <a:pPr>
              <a:defRPr/>
            </a:pPr>
            <a:fld id="{8027F111-7778-40A7-9E69-BE740856E18E}" type="slidenum">
              <a:rPr lang="ja-JP" altLang="en-US"/>
              <a:pPr>
                <a:defRPr/>
              </a:pPr>
              <a:t>‹#›</a:t>
            </a:fld>
            <a:endParaRPr lang="ja-JP" altLang="en-US"/>
          </a:p>
        </p:txBody>
      </p:sp>
    </p:spTree>
    <p:extLst>
      <p:ext uri="{BB962C8B-B14F-4D97-AF65-F5344CB8AC3E}">
        <p14:creationId xmlns:p14="http://schemas.microsoft.com/office/powerpoint/2010/main" val="3912146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1" name=""/>
        <p:cNvGrpSpPr/>
        <p:nvPr/>
      </p:nvGrpSpPr>
      <p:grpSpPr>
        <a:xfrm>
          <a:off x="0" y="0"/>
          <a:ext cx="0" cy="0"/>
          <a:chOff x="0" y="0"/>
          <a:chExt cx="0" cy="0"/>
        </a:xfrm>
      </p:grpSpPr>
      <p:sp>
        <p:nvSpPr>
          <p:cNvPr id="1038" name="タイトル 1"/>
          <p:cNvSpPr>
            <a:spLocks noGrp="1"/>
          </p:cNvSpPr>
          <p:nvPr>
            <p:ph type="title"/>
          </p:nvPr>
        </p:nvSpPr>
        <p:spPr/>
        <p:txBody>
          <a:bodyPr/>
          <a:lstStyle/>
          <a:p>
            <a:r>
              <a:rPr lang="ja-JP" altLang="en-US"/>
              <a:t>マスタ タイトルの書式設定</a:t>
            </a:r>
          </a:p>
        </p:txBody>
      </p:sp>
      <p:sp>
        <p:nvSpPr>
          <p:cNvPr id="103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8B7242D9-3E20-C9A0-C1B7-EA270292BB7C}"/>
              </a:ext>
            </a:extLst>
          </p:cNvPr>
          <p:cNvSpPr>
            <a:spLocks noGrp="1" noChangeArrowheads="1"/>
          </p:cNvSpPr>
          <p:nvPr>
            <p:ph type="dt" sz="half" idx="10"/>
          </p:nvPr>
        </p:nvSpPr>
        <p:spPr/>
        <p:txBody>
          <a:bodyPr/>
          <a:lstStyle>
            <a:lvl1pPr>
              <a:defRPr/>
            </a:lvl1pPr>
          </a:lstStyle>
          <a:p>
            <a:pPr>
              <a:defRPr/>
            </a:pPr>
            <a:fld id="{C3B507C4-84E1-4FC3-A3FF-57051D82FEF0}"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419E6CC6-62A8-21EB-BA27-EA6DAD4D4F6A}"/>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04990246-C896-82D3-4A53-D1D82AF3EC41}"/>
              </a:ext>
            </a:extLst>
          </p:cNvPr>
          <p:cNvSpPr>
            <a:spLocks noGrp="1" noChangeArrowheads="1"/>
          </p:cNvSpPr>
          <p:nvPr>
            <p:ph type="sldNum" sz="quarter" idx="12"/>
          </p:nvPr>
        </p:nvSpPr>
        <p:spPr/>
        <p:txBody>
          <a:bodyPr/>
          <a:lstStyle>
            <a:lvl1pPr>
              <a:defRPr/>
            </a:lvl1pPr>
          </a:lstStyle>
          <a:p>
            <a:pPr>
              <a:defRPr/>
            </a:pPr>
            <a:fld id="{0040830E-43A6-480B-A56F-1FD66DA94690}" type="slidenum">
              <a:rPr lang="ja-JP" altLang="en-US"/>
              <a:pPr>
                <a:defRPr/>
              </a:pPr>
              <a:t>‹#›</a:t>
            </a:fld>
            <a:endParaRPr lang="ja-JP" altLang="en-US"/>
          </a:p>
        </p:txBody>
      </p:sp>
    </p:spTree>
    <p:extLst>
      <p:ext uri="{BB962C8B-B14F-4D97-AF65-F5344CB8AC3E}">
        <p14:creationId xmlns:p14="http://schemas.microsoft.com/office/powerpoint/2010/main" val="3161302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1" name=""/>
        <p:cNvGrpSpPr/>
        <p:nvPr/>
      </p:nvGrpSpPr>
      <p:grpSpPr>
        <a:xfrm>
          <a:off x="0" y="0"/>
          <a:ext cx="0" cy="0"/>
          <a:chOff x="0" y="0"/>
          <a:chExt cx="0" cy="0"/>
        </a:xfrm>
      </p:grpSpPr>
      <p:sp>
        <p:nvSpPr>
          <p:cNvPr id="103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3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9212E011-F261-F733-556E-3835CC2E485D}"/>
              </a:ext>
            </a:extLst>
          </p:cNvPr>
          <p:cNvSpPr>
            <a:spLocks noGrp="1" noChangeArrowheads="1"/>
          </p:cNvSpPr>
          <p:nvPr>
            <p:ph type="dt" sz="half" idx="10"/>
          </p:nvPr>
        </p:nvSpPr>
        <p:spPr/>
        <p:txBody>
          <a:bodyPr/>
          <a:lstStyle>
            <a:lvl1pPr>
              <a:defRPr/>
            </a:lvl1pPr>
          </a:lstStyle>
          <a:p>
            <a:pPr>
              <a:defRPr/>
            </a:pPr>
            <a:fld id="{E6936AD7-6B7B-4FB2-A094-74C0A0C59CD0}"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1434FFAC-345B-7C09-615E-991C33E8B798}"/>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D7D305E1-199B-DD1E-4920-35BD5C420C46}"/>
              </a:ext>
            </a:extLst>
          </p:cNvPr>
          <p:cNvSpPr>
            <a:spLocks noGrp="1" noChangeArrowheads="1"/>
          </p:cNvSpPr>
          <p:nvPr>
            <p:ph type="sldNum" sz="quarter" idx="12"/>
          </p:nvPr>
        </p:nvSpPr>
        <p:spPr/>
        <p:txBody>
          <a:bodyPr/>
          <a:lstStyle>
            <a:lvl1pPr>
              <a:defRPr/>
            </a:lvl1pPr>
          </a:lstStyle>
          <a:p>
            <a:pPr>
              <a:defRPr/>
            </a:pPr>
            <a:fld id="{71B7D63B-AC0D-44C8-B697-8EF2CAD636FC}" type="slidenum">
              <a:rPr lang="ja-JP" altLang="en-US"/>
              <a:pPr>
                <a:defRPr/>
              </a:pPr>
              <a:t>‹#›</a:t>
            </a:fld>
            <a:endParaRPr lang="ja-JP" altLang="en-US"/>
          </a:p>
        </p:txBody>
      </p:sp>
    </p:spTree>
    <p:extLst>
      <p:ext uri="{BB962C8B-B14F-4D97-AF65-F5344CB8AC3E}">
        <p14:creationId xmlns:p14="http://schemas.microsoft.com/office/powerpoint/2010/main" val="4041899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89" name="タイトル 1"/>
          <p:cNvSpPr>
            <a:spLocks noGrp="1"/>
          </p:cNvSpPr>
          <p:nvPr>
            <p:ph type="title"/>
          </p:nvPr>
        </p:nvSpPr>
        <p:spPr/>
        <p:txBody>
          <a:bodyPr/>
          <a:lstStyle/>
          <a:p>
            <a:r>
              <a:rPr lang="ja-JP" altLang="en-US"/>
              <a:t>マスタ タイトルの書式設定</a:t>
            </a:r>
          </a:p>
        </p:txBody>
      </p:sp>
      <p:sp>
        <p:nvSpPr>
          <p:cNvPr id="1090"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958E9058-EB0D-9963-0A53-EAE47813872E}"/>
              </a:ext>
            </a:extLst>
          </p:cNvPr>
          <p:cNvSpPr>
            <a:spLocks noGrp="1" noChangeArrowheads="1"/>
          </p:cNvSpPr>
          <p:nvPr>
            <p:ph type="dt" sz="half" idx="10"/>
          </p:nvPr>
        </p:nvSpPr>
        <p:spPr>
          <a:ln/>
        </p:spPr>
        <p:txBody>
          <a:bodyPr/>
          <a:lstStyle>
            <a:lvl1pPr>
              <a:defRPr/>
            </a:lvl1pPr>
          </a:lstStyle>
          <a:p>
            <a:pPr>
              <a:defRPr/>
            </a:pPr>
            <a:fld id="{A1C2153E-79F1-48D1-B98F-54EFBF2521A0}"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106ECAEE-92B8-9993-B3E3-3F57B5E8FC5E}"/>
              </a:ext>
            </a:extLst>
          </p:cNvPr>
          <p:cNvSpPr>
            <a:spLocks noGrp="1" noChangeArrowheads="1"/>
          </p:cNvSpPr>
          <p:nvPr>
            <p:ph type="ftr" sz="quarter" idx="11"/>
          </p:nvPr>
        </p:nvSpPr>
        <p:spPr>
          <a:ln/>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FF6AFAB8-BD3A-6CAF-60BB-66C60E946B86}"/>
              </a:ext>
            </a:extLst>
          </p:cNvPr>
          <p:cNvSpPr>
            <a:spLocks noGrp="1" noChangeArrowheads="1"/>
          </p:cNvSpPr>
          <p:nvPr>
            <p:ph type="sldNum" sz="quarter" idx="12"/>
          </p:nvPr>
        </p:nvSpPr>
        <p:spPr>
          <a:ln/>
        </p:spPr>
        <p:txBody>
          <a:bodyPr/>
          <a:lstStyle>
            <a:lvl1pPr>
              <a:defRPr/>
            </a:lvl1pPr>
          </a:lstStyle>
          <a:p>
            <a:pPr>
              <a:defRPr/>
            </a:pPr>
            <a:fld id="{76D52554-A893-41F0-AC81-C16C4F9E948E}" type="slidenum">
              <a:rPr lang="ja-JP" altLang="en-US"/>
              <a:pPr>
                <a:defRPr/>
              </a:pPr>
              <a:t>‹#›</a:t>
            </a:fld>
            <a:endParaRPr lang="ja-JP" altLang="en-US"/>
          </a:p>
        </p:txBody>
      </p:sp>
    </p:spTree>
    <p:extLst>
      <p:ext uri="{BB962C8B-B14F-4D97-AF65-F5344CB8AC3E}">
        <p14:creationId xmlns:p14="http://schemas.microsoft.com/office/powerpoint/2010/main" val="203174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108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84"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2" name="日付プレースホルダ 3">
            <a:extLst>
              <a:ext uri="{FF2B5EF4-FFF2-40B4-BE49-F238E27FC236}">
                <a16:creationId xmlns:a16="http://schemas.microsoft.com/office/drawing/2014/main" id="{890E0BDB-2085-618D-8FC3-DFFB68628F44}"/>
              </a:ext>
            </a:extLst>
          </p:cNvPr>
          <p:cNvSpPr>
            <a:spLocks noGrp="1" noChangeArrowheads="1"/>
          </p:cNvSpPr>
          <p:nvPr>
            <p:ph type="dt" sz="half" idx="10"/>
          </p:nvPr>
        </p:nvSpPr>
        <p:spPr/>
        <p:txBody>
          <a:bodyPr/>
          <a:lstStyle>
            <a:lvl1pPr>
              <a:defRPr/>
            </a:lvl1pPr>
          </a:lstStyle>
          <a:p>
            <a:pPr>
              <a:defRPr/>
            </a:pPr>
            <a:fld id="{37EB840B-3CBB-4A1D-B28C-6E678E6A62A4}"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EE2D702D-50AA-C087-9526-8CE973F1C224}"/>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52138AF8-8028-00D9-E625-6173BCBC01CD}"/>
              </a:ext>
            </a:extLst>
          </p:cNvPr>
          <p:cNvSpPr>
            <a:spLocks noGrp="1" noChangeArrowheads="1"/>
          </p:cNvSpPr>
          <p:nvPr>
            <p:ph type="sldNum" sz="quarter" idx="12"/>
          </p:nvPr>
        </p:nvSpPr>
        <p:spPr/>
        <p:txBody>
          <a:bodyPr/>
          <a:lstStyle>
            <a:lvl1pPr>
              <a:defRPr/>
            </a:lvl1pPr>
          </a:lstStyle>
          <a:p>
            <a:pPr>
              <a:defRPr/>
            </a:pPr>
            <a:fld id="{AD495C6A-2FBE-493F-9737-38CF5276EBD1}" type="slidenum">
              <a:rPr lang="ja-JP" altLang="en-US"/>
              <a:pPr>
                <a:defRPr/>
              </a:pPr>
              <a:t>‹#›</a:t>
            </a:fld>
            <a:endParaRPr lang="ja-JP" altLang="en-US"/>
          </a:p>
        </p:txBody>
      </p:sp>
    </p:spTree>
    <p:extLst>
      <p:ext uri="{BB962C8B-B14F-4D97-AF65-F5344CB8AC3E}">
        <p14:creationId xmlns:p14="http://schemas.microsoft.com/office/powerpoint/2010/main" val="1774075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1" name=""/>
        <p:cNvGrpSpPr/>
        <p:nvPr/>
      </p:nvGrpSpPr>
      <p:grpSpPr>
        <a:xfrm>
          <a:off x="0" y="0"/>
          <a:ext cx="0" cy="0"/>
          <a:chOff x="0" y="0"/>
          <a:chExt cx="0" cy="0"/>
        </a:xfrm>
      </p:grpSpPr>
      <p:sp>
        <p:nvSpPr>
          <p:cNvPr id="1076" name="タイトル 1"/>
          <p:cNvSpPr>
            <a:spLocks noGrp="1"/>
          </p:cNvSpPr>
          <p:nvPr>
            <p:ph type="title"/>
          </p:nvPr>
        </p:nvSpPr>
        <p:spPr/>
        <p:txBody>
          <a:bodyPr/>
          <a:lstStyle/>
          <a:p>
            <a:r>
              <a:rPr lang="ja-JP" altLang="en-US"/>
              <a:t>マスタ タイトルの書式設定</a:t>
            </a:r>
          </a:p>
        </p:txBody>
      </p:sp>
      <p:sp>
        <p:nvSpPr>
          <p:cNvPr id="1077"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8"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00C2F8E4-561E-9B73-47E6-EC6CAD4121F6}"/>
              </a:ext>
            </a:extLst>
          </p:cNvPr>
          <p:cNvSpPr>
            <a:spLocks noGrp="1" noChangeArrowheads="1"/>
          </p:cNvSpPr>
          <p:nvPr>
            <p:ph type="dt" sz="half" idx="10"/>
          </p:nvPr>
        </p:nvSpPr>
        <p:spPr/>
        <p:txBody>
          <a:bodyPr/>
          <a:lstStyle>
            <a:lvl1pPr>
              <a:defRPr/>
            </a:lvl1pPr>
          </a:lstStyle>
          <a:p>
            <a:pPr>
              <a:defRPr/>
            </a:pPr>
            <a:fld id="{76C69A7A-440A-4EA0-B4F8-C486181122E6}"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714F5AEB-5B7D-0886-F11F-FC21BB0D93AD}"/>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486735E0-9B6E-51C9-0D6E-4B35FB0C12FB}"/>
              </a:ext>
            </a:extLst>
          </p:cNvPr>
          <p:cNvSpPr>
            <a:spLocks noGrp="1" noChangeArrowheads="1"/>
          </p:cNvSpPr>
          <p:nvPr>
            <p:ph type="sldNum" sz="quarter" idx="12"/>
          </p:nvPr>
        </p:nvSpPr>
        <p:spPr/>
        <p:txBody>
          <a:bodyPr/>
          <a:lstStyle>
            <a:lvl1pPr>
              <a:defRPr/>
            </a:lvl1pPr>
          </a:lstStyle>
          <a:p>
            <a:pPr>
              <a:defRPr/>
            </a:pPr>
            <a:fld id="{A32D5490-0B9D-4FBD-A8F7-6372561BB9DF}" type="slidenum">
              <a:rPr lang="ja-JP" altLang="en-US"/>
              <a:pPr>
                <a:defRPr/>
              </a:pPr>
              <a:t>‹#›</a:t>
            </a:fld>
            <a:endParaRPr lang="ja-JP" altLang="en-US"/>
          </a:p>
        </p:txBody>
      </p:sp>
    </p:spTree>
    <p:extLst>
      <p:ext uri="{BB962C8B-B14F-4D97-AF65-F5344CB8AC3E}">
        <p14:creationId xmlns:p14="http://schemas.microsoft.com/office/powerpoint/2010/main" val="1906837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1" name=""/>
        <p:cNvGrpSpPr/>
        <p:nvPr/>
      </p:nvGrpSpPr>
      <p:grpSpPr>
        <a:xfrm>
          <a:off x="0" y="0"/>
          <a:ext cx="0" cy="0"/>
          <a:chOff x="0" y="0"/>
          <a:chExt cx="0" cy="0"/>
        </a:xfrm>
      </p:grpSpPr>
      <p:sp>
        <p:nvSpPr>
          <p:cNvPr id="1067" name="タイトル 1"/>
          <p:cNvSpPr>
            <a:spLocks noGrp="1"/>
          </p:cNvSpPr>
          <p:nvPr>
            <p:ph type="title"/>
          </p:nvPr>
        </p:nvSpPr>
        <p:spPr/>
        <p:txBody>
          <a:bodyPr/>
          <a:lstStyle>
            <a:lvl1pPr>
              <a:defRPr/>
            </a:lvl1pPr>
          </a:lstStyle>
          <a:p>
            <a:r>
              <a:rPr lang="ja-JP" altLang="en-US"/>
              <a:t>マスタ タイトルの書式設定</a:t>
            </a:r>
          </a:p>
        </p:txBody>
      </p:sp>
      <p:sp>
        <p:nvSpPr>
          <p:cNvPr id="1068"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9"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71"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日付プレースホルダ 3">
            <a:extLst>
              <a:ext uri="{FF2B5EF4-FFF2-40B4-BE49-F238E27FC236}">
                <a16:creationId xmlns:a16="http://schemas.microsoft.com/office/drawing/2014/main" id="{9AA2D7A0-9A6C-16BC-A311-3472F67BFD63}"/>
              </a:ext>
            </a:extLst>
          </p:cNvPr>
          <p:cNvSpPr>
            <a:spLocks noGrp="1" noChangeArrowheads="1"/>
          </p:cNvSpPr>
          <p:nvPr>
            <p:ph type="dt" sz="half" idx="10"/>
          </p:nvPr>
        </p:nvSpPr>
        <p:spPr/>
        <p:txBody>
          <a:bodyPr/>
          <a:lstStyle>
            <a:lvl1pPr>
              <a:defRPr/>
            </a:lvl1pPr>
          </a:lstStyle>
          <a:p>
            <a:pPr>
              <a:defRPr/>
            </a:pPr>
            <a:fld id="{797B56D1-7AE3-4184-93A2-C021F232ED61}"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C02BBED9-3F3D-B640-9620-BD1F9C19B0B2}"/>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38CCAD3D-322B-BFC2-DBD0-FCD025840BB2}"/>
              </a:ext>
            </a:extLst>
          </p:cNvPr>
          <p:cNvSpPr>
            <a:spLocks noGrp="1" noChangeArrowheads="1"/>
          </p:cNvSpPr>
          <p:nvPr>
            <p:ph type="sldNum" sz="quarter" idx="12"/>
          </p:nvPr>
        </p:nvSpPr>
        <p:spPr/>
        <p:txBody>
          <a:bodyPr/>
          <a:lstStyle>
            <a:lvl1pPr>
              <a:defRPr/>
            </a:lvl1pPr>
          </a:lstStyle>
          <a:p>
            <a:pPr>
              <a:defRPr/>
            </a:pPr>
            <a:fld id="{0FD345CE-7447-4E30-8346-FFA3FC63FCFE}" type="slidenum">
              <a:rPr lang="ja-JP" altLang="en-US"/>
              <a:pPr>
                <a:defRPr/>
              </a:pPr>
              <a:t>‹#›</a:t>
            </a:fld>
            <a:endParaRPr lang="ja-JP" altLang="en-US"/>
          </a:p>
        </p:txBody>
      </p:sp>
    </p:spTree>
    <p:extLst>
      <p:ext uri="{BB962C8B-B14F-4D97-AF65-F5344CB8AC3E}">
        <p14:creationId xmlns:p14="http://schemas.microsoft.com/office/powerpoint/2010/main" val="3206020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1" name=""/>
        <p:cNvGrpSpPr/>
        <p:nvPr/>
      </p:nvGrpSpPr>
      <p:grpSpPr>
        <a:xfrm>
          <a:off x="0" y="0"/>
          <a:ext cx="0" cy="0"/>
          <a:chOff x="0" y="0"/>
          <a:chExt cx="0" cy="0"/>
        </a:xfrm>
      </p:grpSpPr>
      <p:sp>
        <p:nvSpPr>
          <p:cNvPr id="1062" name="タイトル 1"/>
          <p:cNvSpPr>
            <a:spLocks noGrp="1"/>
          </p:cNvSpPr>
          <p:nvPr>
            <p:ph type="title"/>
          </p:nvPr>
        </p:nvSpPr>
        <p:spPr/>
        <p:txBody>
          <a:bodyPr/>
          <a:lstStyle/>
          <a:p>
            <a:r>
              <a:rPr lang="ja-JP" altLang="en-US"/>
              <a:t>マスタ タイトルの書式設定</a:t>
            </a:r>
          </a:p>
        </p:txBody>
      </p:sp>
      <p:sp>
        <p:nvSpPr>
          <p:cNvPr id="2" name="日付プレースホルダ 3">
            <a:extLst>
              <a:ext uri="{FF2B5EF4-FFF2-40B4-BE49-F238E27FC236}">
                <a16:creationId xmlns:a16="http://schemas.microsoft.com/office/drawing/2014/main" id="{6CE4B3A8-BE76-83C1-618F-41FE35EE18E9}"/>
              </a:ext>
            </a:extLst>
          </p:cNvPr>
          <p:cNvSpPr>
            <a:spLocks noGrp="1" noChangeArrowheads="1"/>
          </p:cNvSpPr>
          <p:nvPr>
            <p:ph type="dt" sz="half" idx="10"/>
          </p:nvPr>
        </p:nvSpPr>
        <p:spPr/>
        <p:txBody>
          <a:bodyPr/>
          <a:lstStyle>
            <a:lvl1pPr>
              <a:defRPr/>
            </a:lvl1pPr>
          </a:lstStyle>
          <a:p>
            <a:pPr>
              <a:defRPr/>
            </a:pPr>
            <a:fld id="{E2AC51D1-2D82-49CA-B5F9-1060007A89F2}"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9883059B-8B99-E50E-BAF7-D2EF17BB62E8}"/>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03E229E5-FD9A-9B48-C862-10DB832B38BC}"/>
              </a:ext>
            </a:extLst>
          </p:cNvPr>
          <p:cNvSpPr>
            <a:spLocks noGrp="1" noChangeArrowheads="1"/>
          </p:cNvSpPr>
          <p:nvPr>
            <p:ph type="sldNum" sz="quarter" idx="12"/>
          </p:nvPr>
        </p:nvSpPr>
        <p:spPr/>
        <p:txBody>
          <a:bodyPr/>
          <a:lstStyle>
            <a:lvl1pPr>
              <a:defRPr/>
            </a:lvl1pPr>
          </a:lstStyle>
          <a:p>
            <a:pPr>
              <a:defRPr/>
            </a:pPr>
            <a:fld id="{0DA5D315-23E2-48AB-8953-A5ED17B2FF0D}" type="slidenum">
              <a:rPr lang="ja-JP" altLang="en-US"/>
              <a:pPr>
                <a:defRPr/>
              </a:pPr>
              <a:t>‹#›</a:t>
            </a:fld>
            <a:endParaRPr lang="ja-JP" altLang="en-US"/>
          </a:p>
        </p:txBody>
      </p:sp>
    </p:spTree>
    <p:extLst>
      <p:ext uri="{BB962C8B-B14F-4D97-AF65-F5344CB8AC3E}">
        <p14:creationId xmlns:p14="http://schemas.microsoft.com/office/powerpoint/2010/main" val="361309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8074DC03-73CF-F663-40F2-249B1BD43654}"/>
              </a:ext>
            </a:extLst>
          </p:cNvPr>
          <p:cNvSpPr>
            <a:spLocks noGrp="1" noChangeArrowheads="1"/>
          </p:cNvSpPr>
          <p:nvPr>
            <p:ph type="dt" sz="half" idx="10"/>
          </p:nvPr>
        </p:nvSpPr>
        <p:spPr/>
        <p:txBody>
          <a:bodyPr/>
          <a:lstStyle>
            <a:lvl1pPr>
              <a:defRPr/>
            </a:lvl1pPr>
          </a:lstStyle>
          <a:p>
            <a:pPr>
              <a:defRPr/>
            </a:pPr>
            <a:fld id="{4DAD9289-2FC5-49CD-BC92-207C29037A04}"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4E29C7C5-F631-7290-799C-B6E32072DAE3}"/>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33DDD56C-398A-7D9D-7D20-A8A52CEBEE3D}"/>
              </a:ext>
            </a:extLst>
          </p:cNvPr>
          <p:cNvSpPr>
            <a:spLocks noGrp="1" noChangeArrowheads="1"/>
          </p:cNvSpPr>
          <p:nvPr>
            <p:ph type="sldNum" sz="quarter" idx="12"/>
          </p:nvPr>
        </p:nvSpPr>
        <p:spPr/>
        <p:txBody>
          <a:bodyPr/>
          <a:lstStyle>
            <a:lvl1pPr>
              <a:defRPr/>
            </a:lvl1pPr>
          </a:lstStyle>
          <a:p>
            <a:pPr>
              <a:defRPr/>
            </a:pPr>
            <a:fld id="{7E6001F8-7F73-46E7-913E-E4B8B5439977}" type="slidenum">
              <a:rPr lang="ja-JP" altLang="en-US"/>
              <a:pPr>
                <a:defRPr/>
              </a:pPr>
              <a:t>‹#›</a:t>
            </a:fld>
            <a:endParaRPr lang="ja-JP" altLang="en-US"/>
          </a:p>
        </p:txBody>
      </p:sp>
    </p:spTree>
    <p:extLst>
      <p:ext uri="{BB962C8B-B14F-4D97-AF65-F5344CB8AC3E}">
        <p14:creationId xmlns:p14="http://schemas.microsoft.com/office/powerpoint/2010/main" val="3584573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1" name=""/>
        <p:cNvGrpSpPr/>
        <p:nvPr/>
      </p:nvGrpSpPr>
      <p:grpSpPr>
        <a:xfrm>
          <a:off x="0" y="0"/>
          <a:ext cx="0" cy="0"/>
          <a:chOff x="0" y="0"/>
          <a:chExt cx="0" cy="0"/>
        </a:xfrm>
      </p:grpSpPr>
      <p:sp>
        <p:nvSpPr>
          <p:cNvPr id="1051"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52"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3"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2" name="日付プレースホルダ 3">
            <a:extLst>
              <a:ext uri="{FF2B5EF4-FFF2-40B4-BE49-F238E27FC236}">
                <a16:creationId xmlns:a16="http://schemas.microsoft.com/office/drawing/2014/main" id="{5537099A-F221-752C-43FF-1A4A34E4A4EB}"/>
              </a:ext>
            </a:extLst>
          </p:cNvPr>
          <p:cNvSpPr>
            <a:spLocks noGrp="1" noChangeArrowheads="1"/>
          </p:cNvSpPr>
          <p:nvPr>
            <p:ph type="dt" sz="half" idx="10"/>
          </p:nvPr>
        </p:nvSpPr>
        <p:spPr/>
        <p:txBody>
          <a:bodyPr/>
          <a:lstStyle>
            <a:lvl1pPr>
              <a:defRPr/>
            </a:lvl1pPr>
          </a:lstStyle>
          <a:p>
            <a:pPr>
              <a:defRPr/>
            </a:pPr>
            <a:fld id="{6EE8FA4E-4220-4AE6-AB83-824BCAFE8628}"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B3A9231E-DBD2-2DEB-A0D6-E670A7AE61B4}"/>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F150BBC8-264B-EF52-D348-6F4CE438BA23}"/>
              </a:ext>
            </a:extLst>
          </p:cNvPr>
          <p:cNvSpPr>
            <a:spLocks noGrp="1" noChangeArrowheads="1"/>
          </p:cNvSpPr>
          <p:nvPr>
            <p:ph type="sldNum" sz="quarter" idx="12"/>
          </p:nvPr>
        </p:nvSpPr>
        <p:spPr/>
        <p:txBody>
          <a:bodyPr/>
          <a:lstStyle>
            <a:lvl1pPr>
              <a:defRPr/>
            </a:lvl1pPr>
          </a:lstStyle>
          <a:p>
            <a:pPr>
              <a:defRPr/>
            </a:pPr>
            <a:fld id="{698771C8-8407-44A0-8B8B-24A7CCDB90C2}" type="slidenum">
              <a:rPr lang="ja-JP" altLang="en-US"/>
              <a:pPr>
                <a:defRPr/>
              </a:pPr>
              <a:t>‹#›</a:t>
            </a:fld>
            <a:endParaRPr lang="ja-JP" altLang="en-US"/>
          </a:p>
        </p:txBody>
      </p:sp>
    </p:spTree>
    <p:extLst>
      <p:ext uri="{BB962C8B-B14F-4D97-AF65-F5344CB8AC3E}">
        <p14:creationId xmlns:p14="http://schemas.microsoft.com/office/powerpoint/2010/main" val="37484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1" name=""/>
        <p:cNvGrpSpPr/>
        <p:nvPr/>
      </p:nvGrpSpPr>
      <p:grpSpPr>
        <a:xfrm>
          <a:off x="0" y="0"/>
          <a:ext cx="0" cy="0"/>
          <a:chOff x="0" y="0"/>
          <a:chExt cx="0" cy="0"/>
        </a:xfrm>
      </p:grpSpPr>
      <p:sp>
        <p:nvSpPr>
          <p:cNvPr id="1044"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45"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46"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2" name="日付プレースホルダ 3">
            <a:extLst>
              <a:ext uri="{FF2B5EF4-FFF2-40B4-BE49-F238E27FC236}">
                <a16:creationId xmlns:a16="http://schemas.microsoft.com/office/drawing/2014/main" id="{17E92746-D031-08BB-F641-AC83A0BEF2CA}"/>
              </a:ext>
            </a:extLst>
          </p:cNvPr>
          <p:cNvSpPr>
            <a:spLocks noGrp="1" noChangeArrowheads="1"/>
          </p:cNvSpPr>
          <p:nvPr>
            <p:ph type="dt" sz="half" idx="10"/>
          </p:nvPr>
        </p:nvSpPr>
        <p:spPr/>
        <p:txBody>
          <a:bodyPr/>
          <a:lstStyle>
            <a:lvl1pPr>
              <a:defRPr/>
            </a:lvl1pPr>
          </a:lstStyle>
          <a:p>
            <a:pPr>
              <a:defRPr/>
            </a:pPr>
            <a:fld id="{32673E3F-B3AD-47B2-A325-00FD57BE6911}" type="datetime1">
              <a:rPr lang="ja-JP" altLang="en-US"/>
              <a:pPr>
                <a:defRPr/>
              </a:pPr>
              <a:t>2026/2/6</a:t>
            </a:fld>
            <a:endParaRPr lang="ja-JP" altLang="en-US"/>
          </a:p>
        </p:txBody>
      </p:sp>
      <p:sp>
        <p:nvSpPr>
          <p:cNvPr id="3" name="フッター プレースホルダ 4">
            <a:extLst>
              <a:ext uri="{FF2B5EF4-FFF2-40B4-BE49-F238E27FC236}">
                <a16:creationId xmlns:a16="http://schemas.microsoft.com/office/drawing/2014/main" id="{E069ED8D-7E8E-EADC-71B9-FD0F5316630B}"/>
              </a:ext>
            </a:extLst>
          </p:cNvPr>
          <p:cNvSpPr>
            <a:spLocks noGrp="1" noChangeArrowheads="1"/>
          </p:cNvSpPr>
          <p:nvPr>
            <p:ph type="ftr" sz="quarter" idx="11"/>
          </p:nvPr>
        </p:nvSpPr>
        <p:spPr/>
        <p:txBody>
          <a:bodyPr/>
          <a:lstStyle>
            <a:lvl1pPr>
              <a:defRPr/>
            </a:lvl1pPr>
          </a:lstStyle>
          <a:p>
            <a:pPr>
              <a:defRPr/>
            </a:pPr>
            <a:endParaRPr lang="ja-JP" altLang="ja-JP"/>
          </a:p>
        </p:txBody>
      </p:sp>
      <p:sp>
        <p:nvSpPr>
          <p:cNvPr id="4" name="スライド番号プレースホルダ 5">
            <a:extLst>
              <a:ext uri="{FF2B5EF4-FFF2-40B4-BE49-F238E27FC236}">
                <a16:creationId xmlns:a16="http://schemas.microsoft.com/office/drawing/2014/main" id="{9ABB4665-AB73-77B6-E886-91B770382EEE}"/>
              </a:ext>
            </a:extLst>
          </p:cNvPr>
          <p:cNvSpPr>
            <a:spLocks noGrp="1" noChangeArrowheads="1"/>
          </p:cNvSpPr>
          <p:nvPr>
            <p:ph type="sldNum" sz="quarter" idx="12"/>
          </p:nvPr>
        </p:nvSpPr>
        <p:spPr/>
        <p:txBody>
          <a:bodyPr/>
          <a:lstStyle>
            <a:lvl1pPr>
              <a:defRPr/>
            </a:lvl1pPr>
          </a:lstStyle>
          <a:p>
            <a:pPr>
              <a:defRPr/>
            </a:pPr>
            <a:fld id="{1E30BDBE-BFB4-41F4-85F8-A4B820704625}" type="slidenum">
              <a:rPr lang="ja-JP" altLang="en-US"/>
              <a:pPr>
                <a:defRPr/>
              </a:pPr>
              <a:t>‹#›</a:t>
            </a:fld>
            <a:endParaRPr lang="ja-JP" altLang="en-US"/>
          </a:p>
        </p:txBody>
      </p:sp>
    </p:spTree>
    <p:extLst>
      <p:ext uri="{BB962C8B-B14F-4D97-AF65-F5344CB8AC3E}">
        <p14:creationId xmlns:p14="http://schemas.microsoft.com/office/powerpoint/2010/main" val="93911291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B58CAE65-D1E0-E402-7B20-4AE4AD0AA0CF}"/>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091F9F1B-4C5C-AFE4-21EC-BBDEFFF41437}"/>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日付プレースホルダ 3">
            <a:extLst>
              <a:ext uri="{FF2B5EF4-FFF2-40B4-BE49-F238E27FC236}">
                <a16:creationId xmlns:a16="http://schemas.microsoft.com/office/drawing/2014/main" id="{7397CCB2-00D3-5921-772C-73C0D8C9A965}"/>
              </a:ext>
            </a:extLst>
          </p:cNvPr>
          <p:cNvSpPr>
            <a:spLocks noGrp="1" noChangeArrowheads="1"/>
          </p:cNvSpPr>
          <p:nvPr>
            <p:ph type="dt" sz="half" idx="2"/>
          </p:nvPr>
        </p:nvSpPr>
        <p:spPr bwMode="auto">
          <a:xfrm>
            <a:off x="457200" y="6356350"/>
            <a:ext cx="2133600" cy="365125"/>
          </a:xfrm>
          <a:prstGeom prst="rect">
            <a:avLst/>
          </a:prstGeom>
          <a:noFill/>
          <a:ln>
            <a:noFill/>
          </a:ln>
        </p:spPr>
        <p:txBody>
          <a:bodyPr vert="horz" wrap="square" lIns="91440" tIns="45720" rIns="91440" bIns="45720" numCol="1" anchor="ctr" anchorCtr="0" compatLnSpc="1">
            <a:prstTxWarp prst="textNoShape">
              <a:avLst/>
            </a:prstTxWarp>
          </a:bodyPr>
          <a:lstStyle>
            <a:lvl1pPr eaLnBrk="1" hangingPunct="1">
              <a:defRPr sz="1200">
                <a:latin typeface="Calibri" panose="020F0502020204030204" pitchFamily="34" charset="0"/>
              </a:defRPr>
            </a:lvl1pPr>
          </a:lstStyle>
          <a:p>
            <a:pPr>
              <a:defRPr/>
            </a:pPr>
            <a:fld id="{F10035E2-AE58-47CE-8E39-95352BED32EF}" type="datetime1">
              <a:rPr lang="ja-JP" altLang="en-US"/>
              <a:pPr>
                <a:defRPr/>
              </a:pPr>
              <a:t>2026/2/6</a:t>
            </a:fld>
            <a:endParaRPr lang="ja-JP" altLang="en-US"/>
          </a:p>
        </p:txBody>
      </p:sp>
      <p:sp>
        <p:nvSpPr>
          <p:cNvPr id="1029" name="フッター プレースホルダ 4">
            <a:extLst>
              <a:ext uri="{FF2B5EF4-FFF2-40B4-BE49-F238E27FC236}">
                <a16:creationId xmlns:a16="http://schemas.microsoft.com/office/drawing/2014/main" id="{E1997FBA-DFDA-F273-B9FC-97D6993DD0C1}"/>
              </a:ext>
            </a:extLst>
          </p:cNvPr>
          <p:cNvSpPr>
            <a:spLocks noGrp="1" noChangeArrowheads="1"/>
          </p:cNvSpPr>
          <p:nvPr>
            <p:ph type="ftr" sz="quarter" idx="3"/>
          </p:nvPr>
        </p:nvSpPr>
        <p:spPr bwMode="auto">
          <a:xfrm>
            <a:off x="3124200" y="6356350"/>
            <a:ext cx="2895600" cy="365125"/>
          </a:xfrm>
          <a:prstGeom prst="rect">
            <a:avLst/>
          </a:prstGeom>
          <a:noFill/>
          <a:ln>
            <a:noFill/>
          </a:ln>
        </p:spPr>
        <p:txBody>
          <a:bodyPr vert="horz" wrap="square" lIns="91440" tIns="45720" rIns="91440" bIns="45720" numCol="1" anchor="ctr" anchorCtr="0" compatLnSpc="1">
            <a:prstTxWarp prst="textNoShape">
              <a:avLst/>
            </a:prstTxWarp>
          </a:bodyPr>
          <a:lstStyle>
            <a:lvl1pPr algn="ctr" eaLnBrk="1" hangingPunct="1">
              <a:defRPr sz="1200">
                <a:latin typeface="Calibri" panose="020F0502020204030204" pitchFamily="34" charset="0"/>
              </a:defRPr>
            </a:lvl1pPr>
          </a:lstStyle>
          <a:p>
            <a:pPr>
              <a:defRPr/>
            </a:pPr>
            <a:endParaRPr lang="ja-JP" altLang="ja-JP"/>
          </a:p>
        </p:txBody>
      </p:sp>
      <p:sp>
        <p:nvSpPr>
          <p:cNvPr id="1030" name="スライド番号プレースホルダ 5">
            <a:extLst>
              <a:ext uri="{FF2B5EF4-FFF2-40B4-BE49-F238E27FC236}">
                <a16:creationId xmlns:a16="http://schemas.microsoft.com/office/drawing/2014/main" id="{F6F2CFDA-F0CD-6AE9-D5C5-BB814685CE6E}"/>
              </a:ext>
            </a:extLst>
          </p:cNvPr>
          <p:cNvSpPr>
            <a:spLocks noGrp="1" noChangeArrowheads="1"/>
          </p:cNvSpPr>
          <p:nvPr>
            <p:ph type="sldNum" sz="quarter" idx="4"/>
          </p:nvPr>
        </p:nvSpPr>
        <p:spPr bwMode="auto">
          <a:xfrm>
            <a:off x="6553200" y="6356350"/>
            <a:ext cx="2133600" cy="365125"/>
          </a:xfrm>
          <a:prstGeom prst="rect">
            <a:avLst/>
          </a:prstGeom>
          <a:noFill/>
          <a:ln>
            <a:noFill/>
          </a:ln>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4371809E-C705-446F-A330-4155DE3A372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271" r:id="rId1"/>
    <p:sldLayoutId id="2147484270" r:id="rId2"/>
    <p:sldLayoutId id="2147484272" r:id="rId3"/>
    <p:sldLayoutId id="2147484273" r:id="rId4"/>
    <p:sldLayoutId id="2147484274" r:id="rId5"/>
    <p:sldLayoutId id="2147484275" r:id="rId6"/>
    <p:sldLayoutId id="2147484276" r:id="rId7"/>
    <p:sldLayoutId id="2147484277" r:id="rId8"/>
    <p:sldLayoutId id="2147484278" r:id="rId9"/>
    <p:sldLayoutId id="2147484279" r:id="rId10"/>
    <p:sldLayoutId id="2147484280"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j-lt"/>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itchFamily="39" charset="0"/>
          <a:ea typeface="ＭＳ Ｐゴシック" pitchFamily="55" charset="-128"/>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itchFamily="39" charset="0"/>
          <a:ea typeface="ＭＳ Ｐゴシック" pitchFamily="55" charset="-128"/>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a:extLst>
              <a:ext uri="{FF2B5EF4-FFF2-40B4-BE49-F238E27FC236}">
                <a16:creationId xmlns:a16="http://schemas.microsoft.com/office/drawing/2014/main" id="{0E7E696F-06B9-A2C7-8D50-7F3783CEE962}"/>
              </a:ext>
            </a:extLst>
          </p:cNvPr>
          <p:cNvSpPr>
            <a:spLocks noGrp="1" noChangeArrowheads="1"/>
          </p:cNvSpPr>
          <p:nvPr>
            <p:ph type="title"/>
          </p:nvPr>
        </p:nvSpPr>
        <p:spPr>
          <a:xfrm>
            <a:off x="71438" y="915988"/>
            <a:ext cx="6192837" cy="382587"/>
          </a:xfrm>
        </p:spPr>
        <p:txBody>
          <a:bodyPr/>
          <a:lstStyle/>
          <a:p>
            <a:pPr algn="l" eaLnBrk="1" hangingPunct="1"/>
            <a:r>
              <a:rPr lang="ja-JP" altLang="en-US" sz="1600"/>
              <a:t>○○○○○調査</a:t>
            </a:r>
          </a:p>
        </p:txBody>
      </p:sp>
      <p:sp>
        <p:nvSpPr>
          <p:cNvPr id="13315" name="正方形/長方形 3">
            <a:extLst>
              <a:ext uri="{FF2B5EF4-FFF2-40B4-BE49-F238E27FC236}">
                <a16:creationId xmlns:a16="http://schemas.microsoft.com/office/drawing/2014/main" id="{6C68959A-059C-B4BE-908E-26E629737A8C}"/>
              </a:ext>
            </a:extLst>
          </p:cNvPr>
          <p:cNvSpPr>
            <a:spLocks noChangeArrowheads="1"/>
          </p:cNvSpPr>
          <p:nvPr/>
        </p:nvSpPr>
        <p:spPr bwMode="auto">
          <a:xfrm>
            <a:off x="23813" y="1266825"/>
            <a:ext cx="9144000" cy="44450"/>
          </a:xfrm>
          <a:prstGeom prst="rect">
            <a:avLst/>
          </a:prstGeom>
          <a:solidFill>
            <a:srgbClr val="FF99CC"/>
          </a:solidFill>
          <a:ln>
            <a:noFill/>
          </a:ln>
          <a:extLst>
            <a:ext uri="{91240B29-F687-4F45-9708-019B960494DF}">
              <a14:hiddenLine xmlns:a14="http://schemas.microsoft.com/office/drawing/2010/main" w="25400">
                <a:solidFill>
                  <a:srgbClr val="385D8A"/>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en-US" sz="1800">
              <a:solidFill>
                <a:srgbClr val="FFFFFF"/>
              </a:solidFill>
            </a:endParaRPr>
          </a:p>
        </p:txBody>
      </p:sp>
      <p:sp>
        <p:nvSpPr>
          <p:cNvPr id="13316" name="タイトル 1">
            <a:extLst>
              <a:ext uri="{FF2B5EF4-FFF2-40B4-BE49-F238E27FC236}">
                <a16:creationId xmlns:a16="http://schemas.microsoft.com/office/drawing/2014/main" id="{5267A2CB-FB9D-1B5B-ABE5-9BA7A0E47C00}"/>
              </a:ext>
            </a:extLst>
          </p:cNvPr>
          <p:cNvSpPr txBox="1">
            <a:spLocks noChangeArrowheads="1"/>
          </p:cNvSpPr>
          <p:nvPr/>
        </p:nvSpPr>
        <p:spPr bwMode="auto">
          <a:xfrm>
            <a:off x="-612775" y="447675"/>
            <a:ext cx="4062413"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eaLnBrk="1" hangingPunct="1">
              <a:spcBef>
                <a:spcPct val="0"/>
              </a:spcBef>
              <a:buFontTx/>
              <a:buNone/>
            </a:pPr>
            <a:r>
              <a:rPr lang="en-US" altLang="ja-JP" sz="1600"/>
              <a:t>【</a:t>
            </a:r>
            <a:r>
              <a:rPr lang="ja-JP" altLang="en-US" sz="1600"/>
              <a:t>調査主体</a:t>
            </a:r>
            <a:r>
              <a:rPr lang="en-US" altLang="ja-JP" sz="1600"/>
              <a:t>】</a:t>
            </a:r>
            <a:r>
              <a:rPr lang="ja-JP" altLang="en-US" sz="1600"/>
              <a:t>○○県○○市</a:t>
            </a:r>
            <a:r>
              <a:rPr lang="ja-JP" altLang="en-US" sz="1100"/>
              <a:t>（人口〇〇万人）</a:t>
            </a:r>
          </a:p>
        </p:txBody>
      </p:sp>
      <p:sp>
        <p:nvSpPr>
          <p:cNvPr id="13317" name="タイトル 1">
            <a:extLst>
              <a:ext uri="{FF2B5EF4-FFF2-40B4-BE49-F238E27FC236}">
                <a16:creationId xmlns:a16="http://schemas.microsoft.com/office/drawing/2014/main" id="{32077186-7E12-EC18-3923-0115B74FDA33}"/>
              </a:ext>
            </a:extLst>
          </p:cNvPr>
          <p:cNvSpPr txBox="1">
            <a:spLocks noChangeArrowheads="1"/>
          </p:cNvSpPr>
          <p:nvPr/>
        </p:nvSpPr>
        <p:spPr bwMode="auto">
          <a:xfrm>
            <a:off x="7740650" y="-26988"/>
            <a:ext cx="15113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eaLnBrk="1" hangingPunct="1">
              <a:spcBef>
                <a:spcPct val="0"/>
              </a:spcBef>
              <a:buFontTx/>
              <a:buNone/>
            </a:pPr>
            <a:r>
              <a:rPr lang="ja-JP" altLang="en-US" sz="1400"/>
              <a:t>（様式１）</a:t>
            </a:r>
          </a:p>
        </p:txBody>
      </p:sp>
      <p:sp>
        <p:nvSpPr>
          <p:cNvPr id="13318" name="正方形/長方形 19">
            <a:extLst>
              <a:ext uri="{FF2B5EF4-FFF2-40B4-BE49-F238E27FC236}">
                <a16:creationId xmlns:a16="http://schemas.microsoft.com/office/drawing/2014/main" id="{50114940-6D03-5A13-08F0-C27152FC2A65}"/>
              </a:ext>
            </a:extLst>
          </p:cNvPr>
          <p:cNvSpPr>
            <a:spLocks noChangeArrowheads="1"/>
          </p:cNvSpPr>
          <p:nvPr/>
        </p:nvSpPr>
        <p:spPr bwMode="auto">
          <a:xfrm>
            <a:off x="33338" y="25400"/>
            <a:ext cx="3962400" cy="396875"/>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a:t>令和８年度 先導的官民連携支援事業</a:t>
            </a:r>
            <a:endParaRPr lang="ja-JP" altLang="en-US" sz="1600"/>
          </a:p>
        </p:txBody>
      </p:sp>
      <p:grpSp>
        <p:nvGrpSpPr>
          <p:cNvPr id="13319" name="グループ化 27">
            <a:extLst>
              <a:ext uri="{FF2B5EF4-FFF2-40B4-BE49-F238E27FC236}">
                <a16:creationId xmlns:a16="http://schemas.microsoft.com/office/drawing/2014/main" id="{90D9BB04-8901-2784-4113-3BB2F8A281BF}"/>
              </a:ext>
            </a:extLst>
          </p:cNvPr>
          <p:cNvGrpSpPr>
            <a:grpSpLocks/>
          </p:cNvGrpSpPr>
          <p:nvPr/>
        </p:nvGrpSpPr>
        <p:grpSpPr bwMode="auto">
          <a:xfrm>
            <a:off x="71438" y="1354138"/>
            <a:ext cx="4340225" cy="5473700"/>
            <a:chOff x="250625" y="968216"/>
            <a:chExt cx="3865141" cy="5653301"/>
          </a:xfrm>
        </p:grpSpPr>
        <p:sp>
          <p:nvSpPr>
            <p:cNvPr id="13338" name="正方形/長方形 28">
              <a:extLst>
                <a:ext uri="{FF2B5EF4-FFF2-40B4-BE49-F238E27FC236}">
                  <a16:creationId xmlns:a16="http://schemas.microsoft.com/office/drawing/2014/main" id="{60858C0B-EB1B-78EF-A5E9-A5E3BF949DC3}"/>
                </a:ext>
              </a:extLst>
            </p:cNvPr>
            <p:cNvSpPr>
              <a:spLocks noChangeArrowheads="1"/>
            </p:cNvSpPr>
            <p:nvPr/>
          </p:nvSpPr>
          <p:spPr bwMode="auto">
            <a:xfrm>
              <a:off x="250625" y="1123750"/>
              <a:ext cx="3865141" cy="5497767"/>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en-US" sz="1800">
                <a:solidFill>
                  <a:srgbClr val="FFFFFF"/>
                </a:solidFill>
              </a:endParaRPr>
            </a:p>
          </p:txBody>
        </p:sp>
        <p:sp>
          <p:nvSpPr>
            <p:cNvPr id="3093" name="正方形/長方形 29">
              <a:extLst>
                <a:ext uri="{FF2B5EF4-FFF2-40B4-BE49-F238E27FC236}">
                  <a16:creationId xmlns:a16="http://schemas.microsoft.com/office/drawing/2014/main" id="{20D69261-336D-98F1-8DAD-544D0AC268EC}"/>
                </a:ext>
              </a:extLst>
            </p:cNvPr>
            <p:cNvSpPr/>
            <p:nvPr/>
          </p:nvSpPr>
          <p:spPr>
            <a:xfrm>
              <a:off x="379274" y="968216"/>
              <a:ext cx="1522589" cy="304963"/>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400">
                  <a:latin typeface="Calibri" panose="020F0502020204030204" pitchFamily="34" charset="0"/>
                </a:rPr>
                <a:t>事業・施設の概要</a:t>
              </a:r>
            </a:p>
          </p:txBody>
        </p:sp>
      </p:grpSp>
      <p:sp>
        <p:nvSpPr>
          <p:cNvPr id="13320" name="正方形/長方形 31">
            <a:extLst>
              <a:ext uri="{FF2B5EF4-FFF2-40B4-BE49-F238E27FC236}">
                <a16:creationId xmlns:a16="http://schemas.microsoft.com/office/drawing/2014/main" id="{C859553C-1737-A71E-5653-0B85662B7A6C}"/>
              </a:ext>
            </a:extLst>
          </p:cNvPr>
          <p:cNvSpPr>
            <a:spLocks noChangeArrowheads="1"/>
          </p:cNvSpPr>
          <p:nvPr/>
        </p:nvSpPr>
        <p:spPr bwMode="auto">
          <a:xfrm>
            <a:off x="200025" y="2009775"/>
            <a:ext cx="3973513" cy="1908175"/>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en-US" altLang="ja-JP" sz="1200">
                <a:solidFill>
                  <a:srgbClr val="FF0000"/>
                </a:solidFill>
              </a:rPr>
              <a:t>【</a:t>
            </a:r>
            <a:r>
              <a:rPr lang="ja-JP" altLang="en-US" sz="1200">
                <a:solidFill>
                  <a:srgbClr val="FF0000"/>
                </a:solidFill>
              </a:rPr>
              <a:t>共通</a:t>
            </a:r>
            <a:r>
              <a:rPr lang="en-US" altLang="ja-JP" sz="1200">
                <a:solidFill>
                  <a:srgbClr val="FF0000"/>
                </a:solidFill>
              </a:rPr>
              <a:t>】</a:t>
            </a:r>
          </a:p>
          <a:p>
            <a:pPr eaLnBrk="1" hangingPunct="1">
              <a:spcBef>
                <a:spcPts val="600"/>
              </a:spcBef>
              <a:buFontTx/>
              <a:buNone/>
            </a:pPr>
            <a:r>
              <a:rPr lang="ja-JP" altLang="en-US" sz="1200">
                <a:solidFill>
                  <a:srgbClr val="FF0000"/>
                </a:solidFill>
              </a:rPr>
              <a:t>・文字のサイズは１０ポイント以上で記載してください。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・それぞれの枠の大きさ・レイアウトは変更していただいても結構ですが、見出しの名称は変更しないでください。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・フロー図や箇条書き等を用い、分かりやすい資料としていただきますようお願いいたします。</a:t>
            </a:r>
            <a:endParaRPr lang="en-US" altLang="ja-JP" sz="1200">
              <a:solidFill>
                <a:srgbClr val="FF0000"/>
              </a:solidFill>
            </a:endParaRPr>
          </a:p>
          <a:p>
            <a:pPr eaLnBrk="1" hangingPunct="1">
              <a:spcBef>
                <a:spcPts val="600"/>
              </a:spcBef>
              <a:buFontTx/>
              <a:buNone/>
            </a:pPr>
            <a:r>
              <a:rPr lang="ja-JP" altLang="en-US" sz="1200">
                <a:solidFill>
                  <a:srgbClr val="FF0000"/>
                </a:solidFill>
              </a:rPr>
              <a:t>・提出時は赤破線枠内を削除し、提出してください。</a:t>
            </a:r>
            <a:endParaRPr lang="en-US" altLang="ja-JP" sz="1200">
              <a:solidFill>
                <a:srgbClr val="FF0000"/>
              </a:solidFill>
            </a:endParaRPr>
          </a:p>
        </p:txBody>
      </p:sp>
      <p:sp>
        <p:nvSpPr>
          <p:cNvPr id="13321" name="正方形/長方形 32">
            <a:extLst>
              <a:ext uri="{FF2B5EF4-FFF2-40B4-BE49-F238E27FC236}">
                <a16:creationId xmlns:a16="http://schemas.microsoft.com/office/drawing/2014/main" id="{FC3A3FA4-B215-7472-6733-663DA1ADA4D8}"/>
              </a:ext>
            </a:extLst>
          </p:cNvPr>
          <p:cNvSpPr>
            <a:spLocks noChangeArrowheads="1"/>
          </p:cNvSpPr>
          <p:nvPr/>
        </p:nvSpPr>
        <p:spPr bwMode="auto">
          <a:xfrm>
            <a:off x="203200" y="4237038"/>
            <a:ext cx="3973513" cy="2025650"/>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200">
                <a:solidFill>
                  <a:srgbClr val="FF0000"/>
                </a:solidFill>
              </a:rPr>
              <a:t>・対象事業や対象施設の概要を記載してください。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・対象施設等や位置図については写真等を適宜用いて記載してください。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既に現在前提としている事業スキームがある場合には、その事業スキームについて、図やイラストを用いるなど、わかりやすく記載してください。また、そのスキームを選定した経緯等を簡潔に記載ください。</a:t>
            </a:r>
            <a:r>
              <a:rPr lang="ja-JP" altLang="en-US" sz="1200" b="1" u="sng">
                <a:solidFill>
                  <a:srgbClr val="FF0000"/>
                </a:solidFill>
              </a:rPr>
              <a:t>（</a:t>
            </a:r>
            <a:r>
              <a:rPr lang="en-US" altLang="ja-JP" sz="1200" b="1" u="sng">
                <a:solidFill>
                  <a:srgbClr val="FF0000"/>
                </a:solidFill>
              </a:rPr>
              <a:t>※【</a:t>
            </a:r>
            <a:r>
              <a:rPr lang="ja-JP" altLang="en-US" sz="1200" b="1" u="sng">
                <a:solidFill>
                  <a:srgbClr val="FF0000"/>
                </a:solidFill>
              </a:rPr>
              <a:t>情報整備等支援型</a:t>
            </a:r>
            <a:r>
              <a:rPr lang="en-US" altLang="ja-JP" sz="1200" b="1" u="sng">
                <a:solidFill>
                  <a:srgbClr val="FF0000"/>
                </a:solidFill>
              </a:rPr>
              <a:t>】</a:t>
            </a:r>
            <a:r>
              <a:rPr lang="ja-JP" altLang="en-US" sz="1200" b="1" u="sng">
                <a:solidFill>
                  <a:srgbClr val="FF0000"/>
                </a:solidFill>
              </a:rPr>
              <a:t>に申請する場合には必須）</a:t>
            </a:r>
            <a:endParaRPr lang="en-US" altLang="ja-JP" sz="1200" b="1" u="sng">
              <a:solidFill>
                <a:srgbClr val="FF0000"/>
              </a:solidFill>
            </a:endParaRPr>
          </a:p>
        </p:txBody>
      </p:sp>
      <p:grpSp>
        <p:nvGrpSpPr>
          <p:cNvPr id="13322" name="グループ化 1">
            <a:extLst>
              <a:ext uri="{FF2B5EF4-FFF2-40B4-BE49-F238E27FC236}">
                <a16:creationId xmlns:a16="http://schemas.microsoft.com/office/drawing/2014/main" id="{3F3DBA95-B2E2-7B4E-836B-0B6FEC24FA2E}"/>
              </a:ext>
            </a:extLst>
          </p:cNvPr>
          <p:cNvGrpSpPr>
            <a:grpSpLocks/>
          </p:cNvGrpSpPr>
          <p:nvPr/>
        </p:nvGrpSpPr>
        <p:grpSpPr bwMode="auto">
          <a:xfrm>
            <a:off x="4533900" y="1343025"/>
            <a:ext cx="4552950" cy="1901825"/>
            <a:chOff x="-8177" y="803099"/>
            <a:chExt cx="4717879" cy="1321669"/>
          </a:xfrm>
        </p:grpSpPr>
        <p:sp>
          <p:nvSpPr>
            <p:cNvPr id="13336" name="正方形/長方形 6">
              <a:extLst>
                <a:ext uri="{FF2B5EF4-FFF2-40B4-BE49-F238E27FC236}">
                  <a16:creationId xmlns:a16="http://schemas.microsoft.com/office/drawing/2014/main" id="{2238D5C9-82AC-CF62-A3A3-4EA37F79A9EA}"/>
                </a:ext>
              </a:extLst>
            </p:cNvPr>
            <p:cNvSpPr>
              <a:spLocks noChangeArrowheads="1"/>
            </p:cNvSpPr>
            <p:nvPr/>
          </p:nvSpPr>
          <p:spPr bwMode="auto">
            <a:xfrm>
              <a:off x="-8177" y="909906"/>
              <a:ext cx="4717879" cy="1214862"/>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en-US" sz="1800">
                <a:solidFill>
                  <a:srgbClr val="FFFFFF"/>
                </a:solidFill>
              </a:endParaRPr>
            </a:p>
          </p:txBody>
        </p:sp>
        <p:sp>
          <p:nvSpPr>
            <p:cNvPr id="3091" name="正方形/長方形 5">
              <a:extLst>
                <a:ext uri="{FF2B5EF4-FFF2-40B4-BE49-F238E27FC236}">
                  <a16:creationId xmlns:a16="http://schemas.microsoft.com/office/drawing/2014/main" id="{3BFC2AD9-84D1-3130-4C82-D8AFDC495331}"/>
                </a:ext>
              </a:extLst>
            </p:cNvPr>
            <p:cNvSpPr/>
            <p:nvPr/>
          </p:nvSpPr>
          <p:spPr>
            <a:xfrm>
              <a:off x="157969" y="803099"/>
              <a:ext cx="1674617" cy="21513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400" dirty="0">
                  <a:latin typeface="Calibri" panose="020F0502020204030204" pitchFamily="34" charset="0"/>
                </a:rPr>
                <a:t>事業・施設の課題</a:t>
              </a:r>
            </a:p>
          </p:txBody>
        </p:sp>
      </p:grpSp>
      <p:grpSp>
        <p:nvGrpSpPr>
          <p:cNvPr id="13323" name="グループ化 38">
            <a:extLst>
              <a:ext uri="{FF2B5EF4-FFF2-40B4-BE49-F238E27FC236}">
                <a16:creationId xmlns:a16="http://schemas.microsoft.com/office/drawing/2014/main" id="{2738515C-32AF-08C8-BEC3-384668585F4B}"/>
              </a:ext>
            </a:extLst>
          </p:cNvPr>
          <p:cNvGrpSpPr>
            <a:grpSpLocks/>
          </p:cNvGrpSpPr>
          <p:nvPr/>
        </p:nvGrpSpPr>
        <p:grpSpPr bwMode="auto">
          <a:xfrm>
            <a:off x="4538663" y="3282950"/>
            <a:ext cx="4556125" cy="3544888"/>
            <a:chOff x="502234" y="6448232"/>
            <a:chExt cx="2859390" cy="2309861"/>
          </a:xfrm>
        </p:grpSpPr>
        <p:sp>
          <p:nvSpPr>
            <p:cNvPr id="13334" name="正方形/長方形 35">
              <a:extLst>
                <a:ext uri="{FF2B5EF4-FFF2-40B4-BE49-F238E27FC236}">
                  <a16:creationId xmlns:a16="http://schemas.microsoft.com/office/drawing/2014/main" id="{42CDE305-7204-781D-929E-7EA857CC7563}"/>
                </a:ext>
              </a:extLst>
            </p:cNvPr>
            <p:cNvSpPr>
              <a:spLocks noChangeArrowheads="1"/>
            </p:cNvSpPr>
            <p:nvPr/>
          </p:nvSpPr>
          <p:spPr bwMode="auto">
            <a:xfrm>
              <a:off x="502234" y="6547642"/>
              <a:ext cx="2859390" cy="2210451"/>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en-US" sz="1800">
                <a:solidFill>
                  <a:srgbClr val="FFFFFF"/>
                </a:solidFill>
              </a:endParaRPr>
            </a:p>
          </p:txBody>
        </p:sp>
        <p:sp>
          <p:nvSpPr>
            <p:cNvPr id="3089" name="正方形/長方形 36">
              <a:extLst>
                <a:ext uri="{FF2B5EF4-FFF2-40B4-BE49-F238E27FC236}">
                  <a16:creationId xmlns:a16="http://schemas.microsoft.com/office/drawing/2014/main" id="{0BF54BD2-B72B-917F-B570-E40D55E6EF4F}"/>
                </a:ext>
              </a:extLst>
            </p:cNvPr>
            <p:cNvSpPr/>
            <p:nvPr/>
          </p:nvSpPr>
          <p:spPr>
            <a:xfrm>
              <a:off x="564005" y="6448232"/>
              <a:ext cx="1784379" cy="23171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400" dirty="0">
                  <a:latin typeface="Calibri" panose="020F0502020204030204" pitchFamily="34" charset="0"/>
                </a:rPr>
                <a:t>検討経緯／事業化スケジュール</a:t>
              </a:r>
            </a:p>
          </p:txBody>
        </p:sp>
      </p:grpSp>
      <p:sp>
        <p:nvSpPr>
          <p:cNvPr id="13324" name="正方形/長方形 23">
            <a:extLst>
              <a:ext uri="{FF2B5EF4-FFF2-40B4-BE49-F238E27FC236}">
                <a16:creationId xmlns:a16="http://schemas.microsoft.com/office/drawing/2014/main" id="{9A9D0660-4FD5-42F9-B85C-F00D410C5D5E}"/>
              </a:ext>
            </a:extLst>
          </p:cNvPr>
          <p:cNvSpPr>
            <a:spLocks noChangeArrowheads="1"/>
          </p:cNvSpPr>
          <p:nvPr/>
        </p:nvSpPr>
        <p:spPr bwMode="auto">
          <a:xfrm>
            <a:off x="4606925" y="3741738"/>
            <a:ext cx="4403725" cy="2927350"/>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 typeface="Arial" panose="020B0604020202020204" pitchFamily="34" charset="0"/>
              <a:buNone/>
            </a:pPr>
            <a:r>
              <a:rPr lang="ja-JP" altLang="en-US" sz="1200">
                <a:solidFill>
                  <a:srgbClr val="FF0000"/>
                </a:solidFill>
              </a:rPr>
              <a:t>・対象事業に関する国、地方公共団体の上位計画等、事業の</a:t>
            </a:r>
            <a:r>
              <a:rPr lang="ja-JP" altLang="en-US" sz="1200" b="1" u="sng">
                <a:solidFill>
                  <a:srgbClr val="FF0000"/>
                </a:solidFill>
              </a:rPr>
              <a:t>妥当性</a:t>
            </a:r>
            <a:r>
              <a:rPr lang="ja-JP" altLang="en-US" sz="1200">
                <a:solidFill>
                  <a:srgbClr val="FF0000"/>
                </a:solidFill>
              </a:rPr>
              <a:t>について記載してください。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・地方公共団体等における意思決定や地域における合意形成等、対象事業に関する過去の検討経緯を記載してください。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・基本構想や基本計画の策定の有無について記載してください。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・調査結果をどのように活用し事業化するのか、スケジュールを記載してください。</a:t>
            </a:r>
            <a:endParaRPr lang="en-US" altLang="ja-JP" sz="1200">
              <a:solidFill>
                <a:srgbClr val="FF0000"/>
              </a:solidFill>
            </a:endParaRPr>
          </a:p>
          <a:p>
            <a:pPr eaLnBrk="1" hangingPunct="1">
              <a:spcBef>
                <a:spcPts val="600"/>
              </a:spcBef>
              <a:buFontTx/>
              <a:buNone/>
            </a:pPr>
            <a:endParaRPr lang="en-US" altLang="ja-JP" sz="1200">
              <a:solidFill>
                <a:srgbClr val="FF0000"/>
              </a:solidFill>
            </a:endParaRPr>
          </a:p>
          <a:p>
            <a:pPr eaLnBrk="1" hangingPunct="1">
              <a:spcBef>
                <a:spcPct val="0"/>
              </a:spcBef>
              <a:buFontTx/>
              <a:buNone/>
            </a:pPr>
            <a:r>
              <a:rPr lang="en-US" altLang="ja-JP" sz="1200">
                <a:solidFill>
                  <a:srgbClr val="FF0000"/>
                </a:solidFill>
              </a:rPr>
              <a:t>【</a:t>
            </a:r>
            <a:r>
              <a:rPr lang="ja-JP" altLang="en-US" sz="1200">
                <a:solidFill>
                  <a:srgbClr val="FF0000"/>
                </a:solidFill>
              </a:rPr>
              <a:t>例</a:t>
            </a:r>
            <a:r>
              <a:rPr lang="en-US" altLang="ja-JP" sz="1200">
                <a:solidFill>
                  <a:srgbClr val="FF0000"/>
                </a:solidFill>
              </a:rPr>
              <a:t>】</a:t>
            </a:r>
          </a:p>
          <a:p>
            <a:pPr eaLnBrk="1" hangingPunct="1">
              <a:spcBef>
                <a:spcPct val="0"/>
              </a:spcBef>
              <a:buFontTx/>
              <a:buNone/>
            </a:pPr>
            <a:r>
              <a:rPr lang="ja-JP" altLang="en-US" sz="1200">
                <a:solidFill>
                  <a:srgbClr val="FF0000"/>
                </a:solidFill>
              </a:rPr>
              <a:t>●年度　○○計画の策定</a:t>
            </a:r>
            <a:endParaRPr lang="en-US" altLang="ja-JP" sz="1200">
              <a:solidFill>
                <a:srgbClr val="FF0000"/>
              </a:solidFill>
            </a:endParaRPr>
          </a:p>
          <a:p>
            <a:pPr eaLnBrk="1" hangingPunct="1">
              <a:spcBef>
                <a:spcPct val="0"/>
              </a:spcBef>
              <a:buFontTx/>
              <a:buNone/>
            </a:pPr>
            <a:r>
              <a:rPr lang="ja-JP" altLang="en-US" sz="1200">
                <a:solidFill>
                  <a:srgbClr val="FF0000"/>
                </a:solidFill>
              </a:rPr>
              <a:t>●年度　マーケットサウンディング実施</a:t>
            </a:r>
            <a:endParaRPr lang="en-US" altLang="ja-JP" sz="1200">
              <a:solidFill>
                <a:srgbClr val="FF0000"/>
              </a:solidFill>
            </a:endParaRPr>
          </a:p>
          <a:p>
            <a:pPr eaLnBrk="1" hangingPunct="1">
              <a:spcBef>
                <a:spcPct val="0"/>
              </a:spcBef>
              <a:buFontTx/>
              <a:buNone/>
            </a:pPr>
            <a:r>
              <a:rPr lang="ja-JP" altLang="en-US" sz="1200">
                <a:solidFill>
                  <a:srgbClr val="FF0000"/>
                </a:solidFill>
              </a:rPr>
              <a:t>●年度　本調査実施</a:t>
            </a:r>
            <a:endParaRPr lang="en-US" altLang="ja-JP" sz="1200">
              <a:solidFill>
                <a:srgbClr val="FF0000"/>
              </a:solidFill>
            </a:endParaRPr>
          </a:p>
          <a:p>
            <a:pPr eaLnBrk="1" hangingPunct="1">
              <a:spcBef>
                <a:spcPct val="0"/>
              </a:spcBef>
              <a:buFontTx/>
              <a:buNone/>
            </a:pPr>
            <a:r>
              <a:rPr lang="ja-JP" altLang="en-US" sz="1200">
                <a:solidFill>
                  <a:srgbClr val="FF0000"/>
                </a:solidFill>
              </a:rPr>
              <a:t>●年度　実施方針の策定</a:t>
            </a:r>
            <a:endParaRPr lang="en-US" altLang="ja-JP" sz="1200">
              <a:solidFill>
                <a:srgbClr val="FF0000"/>
              </a:solidFill>
            </a:endParaRPr>
          </a:p>
          <a:p>
            <a:pPr eaLnBrk="1" hangingPunct="1">
              <a:spcBef>
                <a:spcPct val="0"/>
              </a:spcBef>
              <a:buFontTx/>
              <a:buNone/>
            </a:pPr>
            <a:r>
              <a:rPr lang="ja-JP" altLang="en-US" sz="1200">
                <a:solidFill>
                  <a:srgbClr val="FF0000"/>
                </a:solidFill>
              </a:rPr>
              <a:t>●年度　事業者選定、事業開始</a:t>
            </a:r>
            <a:endParaRPr lang="en-US" altLang="ja-JP" sz="1200">
              <a:solidFill>
                <a:srgbClr val="FF0000"/>
              </a:solidFill>
            </a:endParaRPr>
          </a:p>
        </p:txBody>
      </p:sp>
      <p:sp>
        <p:nvSpPr>
          <p:cNvPr id="13325" name="正方形/長方形 22">
            <a:extLst>
              <a:ext uri="{FF2B5EF4-FFF2-40B4-BE49-F238E27FC236}">
                <a16:creationId xmlns:a16="http://schemas.microsoft.com/office/drawing/2014/main" id="{DF808E2F-F3A2-3B0F-6D9F-AD99F953EE02}"/>
              </a:ext>
            </a:extLst>
          </p:cNvPr>
          <p:cNvSpPr>
            <a:spLocks noChangeArrowheads="1"/>
          </p:cNvSpPr>
          <p:nvPr/>
        </p:nvSpPr>
        <p:spPr bwMode="auto">
          <a:xfrm>
            <a:off x="4597400" y="2114550"/>
            <a:ext cx="4400550" cy="538163"/>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200">
                <a:solidFill>
                  <a:srgbClr val="FF0000"/>
                </a:solidFill>
              </a:rPr>
              <a:t>・既存施設の課題やその背景となる地域全体の課題を記載してください。</a:t>
            </a:r>
            <a:endParaRPr lang="en-US" altLang="ja-JP" sz="1200">
              <a:solidFill>
                <a:srgbClr val="FF0000"/>
              </a:solidFill>
            </a:endParaRPr>
          </a:p>
        </p:txBody>
      </p:sp>
      <p:sp>
        <p:nvSpPr>
          <p:cNvPr id="13326" name="テキスト ボックス 7">
            <a:extLst>
              <a:ext uri="{FF2B5EF4-FFF2-40B4-BE49-F238E27FC236}">
                <a16:creationId xmlns:a16="http://schemas.microsoft.com/office/drawing/2014/main" id="{490ADB56-DA55-91C7-7BAF-EF0F07BF174A}"/>
              </a:ext>
            </a:extLst>
          </p:cNvPr>
          <p:cNvSpPr txBox="1">
            <a:spLocks noChangeArrowheads="1"/>
          </p:cNvSpPr>
          <p:nvPr/>
        </p:nvSpPr>
        <p:spPr bwMode="auto">
          <a:xfrm>
            <a:off x="4087813" y="30163"/>
            <a:ext cx="4273550" cy="862012"/>
          </a:xfrm>
          <a:prstGeom prst="rect">
            <a:avLst/>
          </a:prstGeom>
          <a:noFill/>
          <a:ln w="63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 typeface="Arial" panose="020B0604020202020204" pitchFamily="34" charset="0"/>
              <a:buNone/>
            </a:pPr>
            <a:r>
              <a:rPr lang="ja-JP" altLang="en-US" sz="1000" dirty="0">
                <a:solidFill>
                  <a:srgbClr val="002060"/>
                </a:solidFill>
                <a:latin typeface="Arial" panose="020B0604020202020204" pitchFamily="34" charset="0"/>
              </a:rPr>
              <a:t>◆支援型　　□事業手法検討支援型　　　　　　　　　□情報整備等支援型</a:t>
            </a:r>
            <a:endParaRPr lang="en-US" altLang="ja-JP" sz="1000" dirty="0">
              <a:solidFill>
                <a:srgbClr val="002060"/>
              </a:solidFill>
              <a:latin typeface="Arial" panose="020B0604020202020204" pitchFamily="34" charset="0"/>
            </a:endParaRPr>
          </a:p>
          <a:p>
            <a:pPr>
              <a:spcBef>
                <a:spcPct val="0"/>
              </a:spcBef>
              <a:buFont typeface="Arial" panose="020B0604020202020204" pitchFamily="34" charset="0"/>
              <a:buNone/>
            </a:pPr>
            <a:r>
              <a:rPr lang="ja-JP" altLang="en-US" sz="1000" dirty="0">
                <a:solidFill>
                  <a:srgbClr val="002060"/>
                </a:solidFill>
                <a:latin typeface="Arial" panose="020B0604020202020204" pitchFamily="34" charset="0"/>
              </a:rPr>
              <a:t>◆取　 組　  □ ①持続可能なインフラマネジメントの実現</a:t>
            </a:r>
            <a:endParaRPr lang="en-US" altLang="ja-JP" sz="1000" dirty="0">
              <a:solidFill>
                <a:srgbClr val="002060"/>
              </a:solidFill>
              <a:latin typeface="Arial" panose="020B0604020202020204" pitchFamily="34" charset="0"/>
            </a:endParaRPr>
          </a:p>
          <a:p>
            <a:pPr>
              <a:spcBef>
                <a:spcPct val="0"/>
              </a:spcBef>
              <a:buFont typeface="Arial" panose="020B0604020202020204" pitchFamily="34" charset="0"/>
              <a:buNone/>
            </a:pPr>
            <a:r>
              <a:rPr lang="ja-JP" altLang="en-US" sz="1000" dirty="0">
                <a:solidFill>
                  <a:srgbClr val="002060"/>
                </a:solidFill>
                <a:latin typeface="Arial" panose="020B0604020202020204" pitchFamily="34" charset="0"/>
              </a:rPr>
              <a:t>　　　　　　　  □ ②スモールコンセッションの推進</a:t>
            </a:r>
            <a:endParaRPr lang="en-US" altLang="ja-JP" sz="1000" dirty="0">
              <a:solidFill>
                <a:srgbClr val="002060"/>
              </a:solidFill>
              <a:latin typeface="Arial" panose="020B0604020202020204" pitchFamily="34" charset="0"/>
            </a:endParaRPr>
          </a:p>
          <a:p>
            <a:pPr>
              <a:spcBef>
                <a:spcPct val="0"/>
              </a:spcBef>
              <a:buFont typeface="Arial" panose="020B0604020202020204" pitchFamily="34" charset="0"/>
              <a:buNone/>
            </a:pPr>
            <a:r>
              <a:rPr lang="ja-JP" altLang="en-US" sz="1000" dirty="0">
                <a:solidFill>
                  <a:srgbClr val="002060"/>
                </a:solidFill>
                <a:latin typeface="Arial" panose="020B0604020202020204" pitchFamily="34" charset="0"/>
              </a:rPr>
              <a:t>　　　　　　　  □ ③その他（</a:t>
            </a:r>
            <a:r>
              <a:rPr lang="en-US" altLang="ja-JP" sz="1000" dirty="0">
                <a:solidFill>
                  <a:srgbClr val="002060"/>
                </a:solidFill>
                <a:latin typeface="Arial" panose="020B0604020202020204" pitchFamily="34" charset="0"/>
              </a:rPr>
              <a:t>a  ,  b </a:t>
            </a:r>
            <a:r>
              <a:rPr lang="ja-JP" altLang="en-US" sz="1000" dirty="0">
                <a:solidFill>
                  <a:srgbClr val="002060"/>
                </a:solidFill>
                <a:latin typeface="Arial" panose="020B0604020202020204" pitchFamily="34" charset="0"/>
              </a:rPr>
              <a:t>）</a:t>
            </a:r>
            <a:endParaRPr lang="en-US" altLang="ja-JP" sz="1000" dirty="0">
              <a:solidFill>
                <a:srgbClr val="002060"/>
              </a:solidFill>
              <a:latin typeface="Arial" panose="020B0604020202020204" pitchFamily="34" charset="0"/>
            </a:endParaRPr>
          </a:p>
          <a:p>
            <a:pPr>
              <a:spcBef>
                <a:spcPct val="0"/>
              </a:spcBef>
              <a:buFont typeface="Arial" panose="020B0604020202020204" pitchFamily="34" charset="0"/>
              <a:buNone/>
            </a:pPr>
            <a:r>
              <a:rPr lang="ja-JP" altLang="en-US" sz="1000" dirty="0">
                <a:solidFill>
                  <a:srgbClr val="002060"/>
                </a:solidFill>
                <a:latin typeface="Arial" panose="020B0604020202020204" pitchFamily="34" charset="0"/>
              </a:rPr>
              <a:t>◆要　件　  　</a:t>
            </a:r>
            <a:r>
              <a:rPr lang="en-US" altLang="ja-JP" sz="1000" dirty="0">
                <a:solidFill>
                  <a:srgbClr val="002060"/>
                </a:solidFill>
                <a:latin typeface="Arial" panose="020B0604020202020204" pitchFamily="34" charset="0"/>
              </a:rPr>
              <a:t>Ⅰ</a:t>
            </a:r>
            <a:r>
              <a:rPr lang="ja-JP" altLang="en-US" sz="1000" dirty="0">
                <a:solidFill>
                  <a:srgbClr val="002060"/>
                </a:solidFill>
                <a:latin typeface="Arial" panose="020B0604020202020204" pitchFamily="34" charset="0"/>
              </a:rPr>
              <a:t>、</a:t>
            </a:r>
            <a:r>
              <a:rPr lang="en-US" altLang="ja-JP" sz="1000" dirty="0">
                <a:solidFill>
                  <a:srgbClr val="002060"/>
                </a:solidFill>
                <a:latin typeface="Arial" panose="020B0604020202020204" pitchFamily="34" charset="0"/>
              </a:rPr>
              <a:t>Ⅱ</a:t>
            </a:r>
          </a:p>
        </p:txBody>
      </p:sp>
      <p:sp>
        <p:nvSpPr>
          <p:cNvPr id="22" name="四角形吹き出し 21">
            <a:extLst>
              <a:ext uri="{FF2B5EF4-FFF2-40B4-BE49-F238E27FC236}">
                <a16:creationId xmlns:a16="http://schemas.microsoft.com/office/drawing/2014/main" id="{C355E7B7-4E20-A705-11A5-6354F5CDA059}"/>
              </a:ext>
            </a:extLst>
          </p:cNvPr>
          <p:cNvSpPr>
            <a:spLocks noChangeArrowheads="1"/>
          </p:cNvSpPr>
          <p:nvPr/>
        </p:nvSpPr>
        <p:spPr bwMode="auto">
          <a:xfrm>
            <a:off x="9402763" y="915988"/>
            <a:ext cx="4098925" cy="4683125"/>
          </a:xfrm>
          <a:prstGeom prst="wedgeRectCallout">
            <a:avLst>
              <a:gd name="adj1" fmla="val -78242"/>
              <a:gd name="adj2" fmla="val -60539"/>
            </a:avLst>
          </a:prstGeom>
          <a:solidFill>
            <a:srgbClr val="FFFFFF">
              <a:alpha val="36862"/>
            </a:srgbClr>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defRPr/>
            </a:pPr>
            <a:r>
              <a:rPr lang="ja-JP" altLang="en-US" sz="1200" dirty="0">
                <a:solidFill>
                  <a:srgbClr val="FF0000"/>
                </a:solidFill>
              </a:rPr>
              <a:t>応募する支援類型に✓してください。（複数選択不可）</a:t>
            </a:r>
            <a:endParaRPr lang="en-US" altLang="ja-JP" sz="1200" dirty="0">
              <a:solidFill>
                <a:srgbClr val="FF0000"/>
              </a:solidFill>
            </a:endParaRPr>
          </a:p>
          <a:p>
            <a:pPr marL="0" indent="0">
              <a:buFont typeface="Arial" panose="020B0604020202020204" pitchFamily="34" charset="0"/>
              <a:buNone/>
              <a:defRPr/>
            </a:pPr>
            <a:r>
              <a:rPr lang="ja-JP" altLang="en-US" sz="1200" dirty="0">
                <a:solidFill>
                  <a:srgbClr val="FF0000"/>
                </a:solidFill>
              </a:rPr>
              <a:t>　例）</a:t>
            </a:r>
            <a:endParaRPr lang="en-US" altLang="ja-JP" sz="1200" dirty="0">
              <a:solidFill>
                <a:srgbClr val="FF0000"/>
              </a:solidFill>
            </a:endParaRPr>
          </a:p>
          <a:p>
            <a:pPr marL="0" indent="0">
              <a:buFont typeface="Arial" panose="020B0604020202020204" pitchFamily="34" charset="0"/>
              <a:buNone/>
              <a:defRPr/>
            </a:pPr>
            <a:endParaRPr lang="en-US" altLang="ja-JP" sz="1200" dirty="0">
              <a:solidFill>
                <a:srgbClr val="FF0000"/>
              </a:solidFill>
            </a:endParaRPr>
          </a:p>
          <a:p>
            <a:pPr marL="0" indent="0">
              <a:buFont typeface="Arial" panose="020B0604020202020204" pitchFamily="34" charset="0"/>
              <a:buNone/>
              <a:defRPr/>
            </a:pPr>
            <a:endParaRPr lang="en-US" altLang="ja-JP" sz="1200" dirty="0">
              <a:solidFill>
                <a:srgbClr val="FF0000"/>
              </a:solidFill>
            </a:endParaRPr>
          </a:p>
          <a:p>
            <a:pPr marL="0" indent="0">
              <a:buFont typeface="Arial" panose="020B0604020202020204" pitchFamily="34" charset="0"/>
              <a:buNone/>
              <a:defRPr/>
            </a:pPr>
            <a:r>
              <a:rPr lang="ja-JP" altLang="en-US" sz="1200" dirty="0">
                <a:solidFill>
                  <a:srgbClr val="FF0000"/>
                </a:solidFill>
              </a:rPr>
              <a:t>・応募する取組に✓してください</a:t>
            </a:r>
            <a:endParaRPr lang="en-US" altLang="ja-JP" sz="1200" dirty="0">
              <a:solidFill>
                <a:srgbClr val="FF0000"/>
              </a:solidFill>
            </a:endParaRPr>
          </a:p>
          <a:p>
            <a:pPr marL="0" indent="0">
              <a:buFont typeface="Arial" panose="020B0604020202020204" pitchFamily="34" charset="0"/>
              <a:buNone/>
              <a:defRPr/>
            </a:pPr>
            <a:r>
              <a:rPr lang="ja-JP" altLang="en-US" sz="1200" dirty="0">
                <a:solidFill>
                  <a:srgbClr val="FF0000"/>
                </a:solidFill>
              </a:rPr>
              <a:t>例）　□ ①持続可能なインフラマネジメントの実現</a:t>
            </a:r>
            <a:endParaRPr lang="en-US" altLang="ja-JP" sz="1200" dirty="0">
              <a:solidFill>
                <a:srgbClr val="FF0000"/>
              </a:solidFill>
            </a:endParaRPr>
          </a:p>
          <a:p>
            <a:pPr marL="0" indent="0">
              <a:buFont typeface="Arial" panose="020B0604020202020204" pitchFamily="34" charset="0"/>
              <a:buNone/>
              <a:defRPr/>
            </a:pPr>
            <a:r>
              <a:rPr lang="ja-JP" altLang="en-US" sz="1200" dirty="0">
                <a:solidFill>
                  <a:srgbClr val="FF0000"/>
                </a:solidFill>
              </a:rPr>
              <a:t>　　 　□ ②スモールコンセッション</a:t>
            </a:r>
            <a:endParaRPr lang="en-US" altLang="ja-JP" sz="1200" dirty="0">
              <a:solidFill>
                <a:srgbClr val="FF0000"/>
              </a:solidFill>
            </a:endParaRPr>
          </a:p>
          <a:p>
            <a:pPr marL="0" indent="0">
              <a:buFont typeface="Arial" panose="020B0604020202020204" pitchFamily="34" charset="0"/>
              <a:buNone/>
              <a:defRPr/>
            </a:pPr>
            <a:r>
              <a:rPr lang="ja-JP" altLang="en-US" sz="1200" dirty="0">
                <a:solidFill>
                  <a:srgbClr val="FF0000"/>
                </a:solidFill>
              </a:rPr>
              <a:t>　　    □ ③その他（ </a:t>
            </a:r>
            <a:r>
              <a:rPr lang="en-US" altLang="ja-JP" sz="1200" dirty="0">
                <a:solidFill>
                  <a:srgbClr val="FF0000"/>
                </a:solidFill>
                <a:latin typeface="Arial" panose="020B0604020202020204" pitchFamily="34" charset="0"/>
              </a:rPr>
              <a:t>a  ,  b</a:t>
            </a:r>
            <a:r>
              <a:rPr lang="ja-JP" altLang="en-US" sz="1200" dirty="0">
                <a:solidFill>
                  <a:srgbClr val="FF0000"/>
                </a:solidFill>
                <a:latin typeface="Arial" panose="020B0604020202020204" pitchFamily="34" charset="0"/>
              </a:rPr>
              <a:t>　</a:t>
            </a:r>
            <a:r>
              <a:rPr lang="en-US" altLang="ja-JP" sz="1200" dirty="0">
                <a:solidFill>
                  <a:srgbClr val="FF0000"/>
                </a:solidFill>
                <a:latin typeface="Arial" panose="020B0604020202020204" pitchFamily="34" charset="0"/>
              </a:rPr>
              <a:t> </a:t>
            </a:r>
            <a:r>
              <a:rPr lang="ja-JP" altLang="en-US" sz="1200" dirty="0">
                <a:solidFill>
                  <a:srgbClr val="FF0000"/>
                </a:solidFill>
              </a:rPr>
              <a:t>）　</a:t>
            </a:r>
            <a:endParaRPr lang="en-US" altLang="ja-JP" sz="1200" dirty="0">
              <a:solidFill>
                <a:srgbClr val="FF0000"/>
              </a:solidFill>
            </a:endParaRPr>
          </a:p>
          <a:p>
            <a:pPr marL="0" indent="0">
              <a:buFont typeface="Arial" panose="020B0604020202020204" pitchFamily="34" charset="0"/>
              <a:buNone/>
              <a:defRPr/>
            </a:pPr>
            <a:r>
              <a:rPr lang="en-US" altLang="ja-JP" sz="1200" dirty="0">
                <a:solidFill>
                  <a:srgbClr val="FF0000"/>
                </a:solidFill>
              </a:rPr>
              <a:t>※①</a:t>
            </a:r>
            <a:r>
              <a:rPr lang="ja-JP" altLang="en-US" sz="1200" dirty="0">
                <a:solidFill>
                  <a:srgbClr val="FF0000"/>
                </a:solidFill>
              </a:rPr>
              <a:t>～③については、</a:t>
            </a:r>
            <a:r>
              <a:rPr lang="ja-JP" altLang="en-US" sz="1200" b="1" u="sng" dirty="0">
                <a:solidFill>
                  <a:srgbClr val="FF0000"/>
                </a:solidFill>
              </a:rPr>
              <a:t>該当すると考えられる取組すべてを選択してください。</a:t>
            </a:r>
            <a:r>
              <a:rPr lang="ja-JP" altLang="en-US" sz="1200" dirty="0">
                <a:solidFill>
                  <a:srgbClr val="FF0000"/>
                </a:solidFill>
              </a:rPr>
              <a:t>申請書類に記載のある項目のうち、該当しないと判断された項目については除外して審査を行いますが、</a:t>
            </a:r>
            <a:r>
              <a:rPr lang="ja-JP" altLang="en-US" sz="1200" u="sng" dirty="0">
                <a:solidFill>
                  <a:srgbClr val="FF0000"/>
                </a:solidFill>
              </a:rPr>
              <a:t>いずれにも該当しない場合は採択の対象外となります。</a:t>
            </a:r>
            <a:endParaRPr lang="en-US" altLang="ja-JP" sz="1200" u="sng" dirty="0">
              <a:solidFill>
                <a:srgbClr val="FF0000"/>
              </a:solidFill>
            </a:endParaRPr>
          </a:p>
          <a:p>
            <a:pPr marL="0" indent="0">
              <a:buFont typeface="Arial" panose="020B0604020202020204" pitchFamily="34" charset="0"/>
              <a:buNone/>
              <a:defRPr/>
            </a:pPr>
            <a:endParaRPr lang="en-US" altLang="ja-JP" sz="1200" dirty="0">
              <a:solidFill>
                <a:srgbClr val="FF0000"/>
              </a:solidFill>
            </a:endParaRPr>
          </a:p>
          <a:p>
            <a:pPr marL="0" indent="0">
              <a:buFont typeface="Arial" panose="020B0604020202020204" pitchFamily="34" charset="0"/>
              <a:buNone/>
              <a:defRPr/>
            </a:pPr>
            <a:r>
              <a:rPr lang="ja-JP" altLang="en-US" sz="1200" dirty="0">
                <a:solidFill>
                  <a:srgbClr val="FF0000"/>
                </a:solidFill>
              </a:rPr>
              <a:t>・該当する要件の類型を記載してください。（複数選択可）</a:t>
            </a:r>
            <a:endParaRPr lang="en-US" altLang="ja-JP" sz="1200" dirty="0">
              <a:solidFill>
                <a:srgbClr val="FF0000"/>
              </a:solidFill>
            </a:endParaRPr>
          </a:p>
          <a:p>
            <a:pPr marL="0" indent="0">
              <a:buFont typeface="Arial" panose="020B0604020202020204" pitchFamily="34" charset="0"/>
              <a:buNone/>
              <a:defRPr/>
            </a:pPr>
            <a:r>
              <a:rPr lang="ja-JP" altLang="en-US" sz="1200" dirty="0">
                <a:solidFill>
                  <a:srgbClr val="FF0000"/>
                </a:solidFill>
              </a:rPr>
              <a:t>　</a:t>
            </a:r>
            <a:r>
              <a:rPr lang="en-US" altLang="ja-JP" sz="1200" dirty="0">
                <a:solidFill>
                  <a:srgbClr val="FF0000"/>
                </a:solidFill>
              </a:rPr>
              <a:t>Ⅰ</a:t>
            </a:r>
            <a:r>
              <a:rPr lang="ja-JP" altLang="en-US" sz="1200" dirty="0">
                <a:solidFill>
                  <a:srgbClr val="FF0000"/>
                </a:solidFill>
              </a:rPr>
              <a:t>：公共施設等運営権制度を活用した</a:t>
            </a:r>
            <a:r>
              <a:rPr lang="en-US" altLang="ja-JP" sz="1200" dirty="0">
                <a:solidFill>
                  <a:srgbClr val="FF0000"/>
                </a:solidFill>
              </a:rPr>
              <a:t>PFI</a:t>
            </a:r>
            <a:r>
              <a:rPr lang="ja-JP" altLang="en-US" sz="1200" dirty="0">
                <a:solidFill>
                  <a:srgbClr val="FF0000"/>
                </a:solidFill>
              </a:rPr>
              <a:t>事業</a:t>
            </a:r>
          </a:p>
          <a:p>
            <a:pPr marL="0" indent="0">
              <a:buFont typeface="Arial" panose="020B0604020202020204" pitchFamily="34" charset="0"/>
              <a:buNone/>
              <a:defRPr/>
            </a:pPr>
            <a:r>
              <a:rPr lang="en-US" altLang="ja-JP" sz="1200" dirty="0">
                <a:solidFill>
                  <a:srgbClr val="FF0000"/>
                </a:solidFill>
              </a:rPr>
              <a:t>   Ⅱ</a:t>
            </a:r>
            <a:r>
              <a:rPr lang="ja-JP" altLang="en-US" sz="1200" dirty="0">
                <a:solidFill>
                  <a:srgbClr val="FF0000"/>
                </a:solidFill>
              </a:rPr>
              <a:t>：収益施設の併設・活用など事業収入等で費用を</a:t>
            </a:r>
            <a:endParaRPr lang="en-US" altLang="ja-JP" sz="1200" dirty="0">
              <a:solidFill>
                <a:srgbClr val="FF0000"/>
              </a:solidFill>
            </a:endParaRPr>
          </a:p>
          <a:p>
            <a:pPr marL="0" indent="0">
              <a:buFont typeface="Arial" panose="020B0604020202020204" pitchFamily="34" charset="0"/>
              <a:buNone/>
              <a:defRPr/>
            </a:pPr>
            <a:r>
              <a:rPr lang="en-US" altLang="ja-JP" sz="1200" dirty="0">
                <a:solidFill>
                  <a:srgbClr val="FF0000"/>
                </a:solidFill>
              </a:rPr>
              <a:t>          </a:t>
            </a:r>
            <a:r>
              <a:rPr lang="ja-JP" altLang="en-US" sz="1200" dirty="0">
                <a:solidFill>
                  <a:srgbClr val="FF0000"/>
                </a:solidFill>
              </a:rPr>
              <a:t>回収する</a:t>
            </a:r>
            <a:r>
              <a:rPr lang="en-US" altLang="ja-JP" sz="1200" dirty="0">
                <a:solidFill>
                  <a:srgbClr val="FF0000"/>
                </a:solidFill>
              </a:rPr>
              <a:t>PPP/PFI</a:t>
            </a:r>
            <a:r>
              <a:rPr lang="ja-JP" altLang="en-US" sz="1200" dirty="0">
                <a:solidFill>
                  <a:srgbClr val="FF0000"/>
                </a:solidFill>
              </a:rPr>
              <a:t>事業</a:t>
            </a:r>
          </a:p>
          <a:p>
            <a:pPr marL="0" indent="0">
              <a:buFont typeface="Arial" panose="020B0604020202020204" pitchFamily="34" charset="0"/>
              <a:buNone/>
              <a:defRPr/>
            </a:pPr>
            <a:r>
              <a:rPr lang="en-US" altLang="ja-JP" sz="1200" dirty="0">
                <a:solidFill>
                  <a:srgbClr val="FF0000"/>
                </a:solidFill>
              </a:rPr>
              <a:t>   Ⅲ</a:t>
            </a:r>
            <a:r>
              <a:rPr lang="ja-JP" altLang="en-US" sz="1200" dirty="0">
                <a:solidFill>
                  <a:srgbClr val="FF0000"/>
                </a:solidFill>
              </a:rPr>
              <a:t>：公的不動産の有効活用を図る</a:t>
            </a:r>
            <a:r>
              <a:rPr lang="en-US" altLang="ja-JP" sz="1200" dirty="0">
                <a:solidFill>
                  <a:srgbClr val="FF0000"/>
                </a:solidFill>
              </a:rPr>
              <a:t>PPP</a:t>
            </a:r>
            <a:r>
              <a:rPr lang="ja-JP" altLang="en-US" sz="1200" dirty="0">
                <a:solidFill>
                  <a:srgbClr val="FF0000"/>
                </a:solidFill>
              </a:rPr>
              <a:t>事業</a:t>
            </a:r>
          </a:p>
          <a:p>
            <a:pPr marL="0" indent="0">
              <a:buFont typeface="Arial" panose="020B0604020202020204" pitchFamily="34" charset="0"/>
              <a:buNone/>
              <a:defRPr/>
            </a:pPr>
            <a:r>
              <a:rPr lang="en-US" altLang="ja-JP" sz="1200" dirty="0">
                <a:solidFill>
                  <a:srgbClr val="FF0000"/>
                </a:solidFill>
              </a:rPr>
              <a:t>   Ⅳ</a:t>
            </a:r>
            <a:r>
              <a:rPr lang="ja-JP" altLang="en-US" sz="1200" dirty="0">
                <a:solidFill>
                  <a:srgbClr val="FF0000"/>
                </a:solidFill>
              </a:rPr>
              <a:t>：サービス購入型などの</a:t>
            </a:r>
            <a:r>
              <a:rPr lang="en-US" altLang="ja-JP" sz="1200" dirty="0">
                <a:solidFill>
                  <a:srgbClr val="FF0000"/>
                </a:solidFill>
              </a:rPr>
              <a:t>PPP/PFI</a:t>
            </a:r>
            <a:r>
              <a:rPr lang="ja-JP" altLang="en-US" sz="1200" dirty="0">
                <a:solidFill>
                  <a:srgbClr val="FF0000"/>
                </a:solidFill>
              </a:rPr>
              <a:t>事業</a:t>
            </a:r>
          </a:p>
          <a:p>
            <a:pPr marL="0" indent="0">
              <a:buFont typeface="Arial" panose="020B0604020202020204" pitchFamily="34" charset="0"/>
              <a:buNone/>
              <a:defRPr/>
            </a:pPr>
            <a:endParaRPr lang="ja-JP" altLang="en-US" sz="1200" dirty="0">
              <a:solidFill>
                <a:srgbClr val="FF0000"/>
              </a:solidFill>
            </a:endParaRPr>
          </a:p>
        </p:txBody>
      </p:sp>
      <p:sp>
        <p:nvSpPr>
          <p:cNvPr id="13328" name="テキスト ボックス 7">
            <a:extLst>
              <a:ext uri="{FF2B5EF4-FFF2-40B4-BE49-F238E27FC236}">
                <a16:creationId xmlns:a16="http://schemas.microsoft.com/office/drawing/2014/main" id="{AC5412B0-4AB7-B3B6-FF66-4BE24CBDE27B}"/>
              </a:ext>
            </a:extLst>
          </p:cNvPr>
          <p:cNvSpPr txBox="1">
            <a:spLocks noChangeArrowheads="1"/>
          </p:cNvSpPr>
          <p:nvPr/>
        </p:nvSpPr>
        <p:spPr bwMode="auto">
          <a:xfrm>
            <a:off x="9917113" y="1481138"/>
            <a:ext cx="3194050" cy="230187"/>
          </a:xfrm>
          <a:prstGeom prst="rect">
            <a:avLst/>
          </a:prstGeom>
          <a:noFill/>
          <a:ln w="63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900">
                <a:solidFill>
                  <a:srgbClr val="FF0000"/>
                </a:solidFill>
                <a:latin typeface="Arial" panose="020B0604020202020204" pitchFamily="34" charset="0"/>
              </a:rPr>
              <a:t>☑事業手法検討支援型　　　　　　　　　　□情報整備等支援型　</a:t>
            </a:r>
            <a:endParaRPr lang="en-US" altLang="ja-JP" sz="900">
              <a:solidFill>
                <a:srgbClr val="FF0000"/>
              </a:solidFill>
              <a:latin typeface="Arial" panose="020B0604020202020204" pitchFamily="34" charset="0"/>
            </a:endParaRPr>
          </a:p>
        </p:txBody>
      </p:sp>
      <p:sp>
        <p:nvSpPr>
          <p:cNvPr id="13329" name="テキスト ボックス 2">
            <a:extLst>
              <a:ext uri="{FF2B5EF4-FFF2-40B4-BE49-F238E27FC236}">
                <a16:creationId xmlns:a16="http://schemas.microsoft.com/office/drawing/2014/main" id="{1ED3AF3E-BB8F-AFE9-09B8-C1044D03192C}"/>
              </a:ext>
            </a:extLst>
          </p:cNvPr>
          <p:cNvSpPr txBox="1">
            <a:spLocks noChangeArrowheads="1"/>
          </p:cNvSpPr>
          <p:nvPr/>
        </p:nvSpPr>
        <p:spPr bwMode="auto">
          <a:xfrm>
            <a:off x="9701213" y="2122488"/>
            <a:ext cx="431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800">
                <a:solidFill>
                  <a:srgbClr val="FF0000"/>
                </a:solidFill>
                <a:latin typeface="Arial" panose="020B0604020202020204" pitchFamily="34" charset="0"/>
              </a:rPr>
              <a:t>✓</a:t>
            </a:r>
            <a:endParaRPr lang="ja-JP" altLang="en-US" sz="1800">
              <a:latin typeface="Arial" panose="020B0604020202020204" pitchFamily="34" charset="0"/>
            </a:endParaRPr>
          </a:p>
        </p:txBody>
      </p:sp>
      <p:sp>
        <p:nvSpPr>
          <p:cNvPr id="13330" name="テキスト ボックス 2">
            <a:extLst>
              <a:ext uri="{FF2B5EF4-FFF2-40B4-BE49-F238E27FC236}">
                <a16:creationId xmlns:a16="http://schemas.microsoft.com/office/drawing/2014/main" id="{7DC41789-9800-0A49-1535-7FDC4ECE80F4}"/>
              </a:ext>
            </a:extLst>
          </p:cNvPr>
          <p:cNvSpPr txBox="1">
            <a:spLocks noChangeArrowheads="1"/>
          </p:cNvSpPr>
          <p:nvPr/>
        </p:nvSpPr>
        <p:spPr bwMode="auto">
          <a:xfrm>
            <a:off x="9701213" y="2593975"/>
            <a:ext cx="43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800">
                <a:solidFill>
                  <a:srgbClr val="FF0000"/>
                </a:solidFill>
                <a:latin typeface="Arial" panose="020B0604020202020204" pitchFamily="34" charset="0"/>
              </a:rPr>
              <a:t>✓</a:t>
            </a:r>
            <a:endParaRPr lang="ja-JP" altLang="en-US" sz="1800">
              <a:latin typeface="Arial" panose="020B0604020202020204" pitchFamily="34" charset="0"/>
            </a:endParaRPr>
          </a:p>
        </p:txBody>
      </p:sp>
      <p:sp>
        <p:nvSpPr>
          <p:cNvPr id="13331" name="テキスト ボックス 2">
            <a:extLst>
              <a:ext uri="{FF2B5EF4-FFF2-40B4-BE49-F238E27FC236}">
                <a16:creationId xmlns:a16="http://schemas.microsoft.com/office/drawing/2014/main" id="{4F4EA834-1CCD-D398-8930-E0D34A8F9424}"/>
              </a:ext>
            </a:extLst>
          </p:cNvPr>
          <p:cNvSpPr txBox="1">
            <a:spLocks noChangeArrowheads="1"/>
          </p:cNvSpPr>
          <p:nvPr/>
        </p:nvSpPr>
        <p:spPr bwMode="auto">
          <a:xfrm>
            <a:off x="10163175" y="385763"/>
            <a:ext cx="431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800">
                <a:solidFill>
                  <a:srgbClr val="FF0000"/>
                </a:solidFill>
                <a:latin typeface="Arial" panose="020B0604020202020204" pitchFamily="34" charset="0"/>
              </a:rPr>
              <a:t>✓</a:t>
            </a:r>
            <a:endParaRPr lang="ja-JP" altLang="en-US" sz="1800">
              <a:latin typeface="Arial" panose="020B0604020202020204" pitchFamily="34" charset="0"/>
            </a:endParaRPr>
          </a:p>
        </p:txBody>
      </p:sp>
      <p:sp>
        <p:nvSpPr>
          <p:cNvPr id="2" name="楕円 1">
            <a:extLst>
              <a:ext uri="{FF2B5EF4-FFF2-40B4-BE49-F238E27FC236}">
                <a16:creationId xmlns:a16="http://schemas.microsoft.com/office/drawing/2014/main" id="{C5772ECC-7CFE-68E3-37B7-DB82F9F2C962}"/>
              </a:ext>
            </a:extLst>
          </p:cNvPr>
          <p:cNvSpPr/>
          <p:nvPr/>
        </p:nvSpPr>
        <p:spPr>
          <a:xfrm>
            <a:off x="10980738" y="2663825"/>
            <a:ext cx="215900" cy="23018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 name="楕円 3">
            <a:extLst>
              <a:ext uri="{FF2B5EF4-FFF2-40B4-BE49-F238E27FC236}">
                <a16:creationId xmlns:a16="http://schemas.microsoft.com/office/drawing/2014/main" id="{5A5703B1-D358-A47B-CCEC-CD9875C49F34}"/>
              </a:ext>
            </a:extLst>
          </p:cNvPr>
          <p:cNvSpPr/>
          <p:nvPr/>
        </p:nvSpPr>
        <p:spPr>
          <a:xfrm>
            <a:off x="10980738" y="490538"/>
            <a:ext cx="215900" cy="230187"/>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正方形/長方形 18">
            <a:extLst>
              <a:ext uri="{FF2B5EF4-FFF2-40B4-BE49-F238E27FC236}">
                <a16:creationId xmlns:a16="http://schemas.microsoft.com/office/drawing/2014/main" id="{13D3704E-20E5-42A3-5E65-EFF2784EDB64}"/>
              </a:ext>
            </a:extLst>
          </p:cNvPr>
          <p:cNvSpPr>
            <a:spLocks noChangeArrowheads="1"/>
          </p:cNvSpPr>
          <p:nvPr/>
        </p:nvSpPr>
        <p:spPr bwMode="auto">
          <a:xfrm>
            <a:off x="0" y="531813"/>
            <a:ext cx="9144000" cy="44450"/>
          </a:xfrm>
          <a:prstGeom prst="rect">
            <a:avLst/>
          </a:prstGeom>
          <a:solidFill>
            <a:srgbClr val="FF99CC"/>
          </a:solidFill>
          <a:ln>
            <a:noFill/>
          </a:ln>
          <a:extLst>
            <a:ext uri="{91240B29-F687-4F45-9708-019B960494DF}">
              <a14:hiddenLine xmlns:a14="http://schemas.microsoft.com/office/drawing/2010/main" w="25400">
                <a:solidFill>
                  <a:srgbClr val="385D8A"/>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en-US" sz="1800">
              <a:solidFill>
                <a:srgbClr val="FFFFFF"/>
              </a:solidFill>
            </a:endParaRPr>
          </a:p>
        </p:txBody>
      </p:sp>
      <p:grpSp>
        <p:nvGrpSpPr>
          <p:cNvPr id="15363" name="グループ化 41">
            <a:extLst>
              <a:ext uri="{FF2B5EF4-FFF2-40B4-BE49-F238E27FC236}">
                <a16:creationId xmlns:a16="http://schemas.microsoft.com/office/drawing/2014/main" id="{78DA9411-167A-F9D5-C375-7E162CA0CF21}"/>
              </a:ext>
            </a:extLst>
          </p:cNvPr>
          <p:cNvGrpSpPr>
            <a:grpSpLocks/>
          </p:cNvGrpSpPr>
          <p:nvPr/>
        </p:nvGrpSpPr>
        <p:grpSpPr bwMode="auto">
          <a:xfrm>
            <a:off x="6561138" y="2578100"/>
            <a:ext cx="2449512" cy="1084263"/>
            <a:chOff x="6724650" y="6064074"/>
            <a:chExt cx="2482850" cy="932157"/>
          </a:xfrm>
        </p:grpSpPr>
        <p:sp>
          <p:nvSpPr>
            <p:cNvPr id="15383" name="正方形/長方形 42">
              <a:extLst>
                <a:ext uri="{FF2B5EF4-FFF2-40B4-BE49-F238E27FC236}">
                  <a16:creationId xmlns:a16="http://schemas.microsoft.com/office/drawing/2014/main" id="{C7A456CD-B1A3-E827-D41F-A879AD6A451F}"/>
                </a:ext>
              </a:extLst>
            </p:cNvPr>
            <p:cNvSpPr>
              <a:spLocks noChangeArrowheads="1"/>
            </p:cNvSpPr>
            <p:nvPr/>
          </p:nvSpPr>
          <p:spPr bwMode="auto">
            <a:xfrm>
              <a:off x="6724650" y="6253781"/>
              <a:ext cx="2429750" cy="721977"/>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en-US" sz="1800">
                <a:solidFill>
                  <a:srgbClr val="FFFFFF"/>
                </a:solidFill>
              </a:endParaRPr>
            </a:p>
          </p:txBody>
        </p:sp>
        <p:sp>
          <p:nvSpPr>
            <p:cNvPr id="5144" name="正方形/長方形 43">
              <a:extLst>
                <a:ext uri="{FF2B5EF4-FFF2-40B4-BE49-F238E27FC236}">
                  <a16:creationId xmlns:a16="http://schemas.microsoft.com/office/drawing/2014/main" id="{E550C580-639E-D950-445F-24E5225298CE}"/>
                </a:ext>
              </a:extLst>
            </p:cNvPr>
            <p:cNvSpPr/>
            <p:nvPr/>
          </p:nvSpPr>
          <p:spPr>
            <a:xfrm>
              <a:off x="6797059" y="6064074"/>
              <a:ext cx="2246312" cy="294796"/>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200">
                  <a:solidFill>
                    <a:srgbClr val="000000"/>
                  </a:solidFill>
                  <a:latin typeface="Calibri" panose="020F0502020204030204" pitchFamily="34" charset="0"/>
                </a:rPr>
                <a:t>必要経費（補助金要望額）</a:t>
              </a:r>
            </a:p>
          </p:txBody>
        </p:sp>
        <p:sp>
          <p:nvSpPr>
            <p:cNvPr id="15385" name="タイトル 1">
              <a:extLst>
                <a:ext uri="{FF2B5EF4-FFF2-40B4-BE49-F238E27FC236}">
                  <a16:creationId xmlns:a16="http://schemas.microsoft.com/office/drawing/2014/main" id="{1F3CB698-53EC-0ECA-FBB3-2C38D7A1E6BB}"/>
                </a:ext>
              </a:extLst>
            </p:cNvPr>
            <p:cNvSpPr txBox="1">
              <a:spLocks noChangeArrowheads="1"/>
            </p:cNvSpPr>
            <p:nvPr/>
          </p:nvSpPr>
          <p:spPr bwMode="auto">
            <a:xfrm>
              <a:off x="6724650" y="6304278"/>
              <a:ext cx="2482850" cy="691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a:t>○○調査委託費</a:t>
              </a:r>
              <a:endParaRPr lang="en-US" altLang="ja-JP" sz="1200"/>
            </a:p>
            <a:p>
              <a:pPr algn="ctr" eaLnBrk="1" hangingPunct="1">
                <a:spcBef>
                  <a:spcPct val="0"/>
                </a:spcBef>
                <a:buFontTx/>
                <a:buNone/>
              </a:pPr>
              <a:r>
                <a:rPr lang="ja-JP" altLang="en-US" sz="1200"/>
                <a:t>○○</a:t>
              </a:r>
              <a:r>
                <a:rPr lang="en-US" altLang="ja-JP" sz="1200"/>
                <a:t>,</a:t>
              </a:r>
              <a:r>
                <a:rPr lang="ja-JP" altLang="en-US" sz="1200"/>
                <a:t>○○○千円</a:t>
              </a:r>
              <a:endParaRPr lang="en-US" altLang="ja-JP" sz="1200"/>
            </a:p>
            <a:p>
              <a:pPr algn="ctr" eaLnBrk="1" hangingPunct="1">
                <a:spcBef>
                  <a:spcPct val="0"/>
                </a:spcBef>
                <a:buFontTx/>
                <a:buNone/>
              </a:pPr>
              <a:r>
                <a:rPr lang="ja-JP" altLang="en-US" sz="1200"/>
                <a:t>（うち、補助金○○</a:t>
              </a:r>
              <a:r>
                <a:rPr lang="en-US" altLang="ja-JP" sz="1200"/>
                <a:t>,</a:t>
              </a:r>
              <a:r>
                <a:rPr lang="ja-JP" altLang="en-US" sz="1200"/>
                <a:t>○○○千円）</a:t>
              </a:r>
              <a:endParaRPr lang="en-US" altLang="ja-JP" sz="1200"/>
            </a:p>
          </p:txBody>
        </p:sp>
      </p:grpSp>
      <p:sp>
        <p:nvSpPr>
          <p:cNvPr id="15364" name="正方形/長方形 33">
            <a:extLst>
              <a:ext uri="{FF2B5EF4-FFF2-40B4-BE49-F238E27FC236}">
                <a16:creationId xmlns:a16="http://schemas.microsoft.com/office/drawing/2014/main" id="{336E5C91-0F31-C8DC-428B-31CB698ABB18}"/>
              </a:ext>
            </a:extLst>
          </p:cNvPr>
          <p:cNvSpPr>
            <a:spLocks noChangeArrowheads="1"/>
          </p:cNvSpPr>
          <p:nvPr/>
        </p:nvSpPr>
        <p:spPr bwMode="auto">
          <a:xfrm>
            <a:off x="325438" y="1574800"/>
            <a:ext cx="6010275" cy="1030288"/>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200">
                <a:solidFill>
                  <a:srgbClr val="FF0000"/>
                </a:solidFill>
              </a:rPr>
              <a:t>・調査全体のプロセスがわかるように、フロー図等を用いて記載してください。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・本調査が既存施設の課題やその背景となる地域全体の課題の解決、対象事業の実現にどのように寄与するのか、調査の必要性がわかるように記載してください。</a:t>
            </a:r>
            <a:endParaRPr lang="en-US" altLang="ja-JP" sz="1200">
              <a:solidFill>
                <a:srgbClr val="FF0000"/>
              </a:solidFill>
            </a:endParaRPr>
          </a:p>
        </p:txBody>
      </p:sp>
      <p:grpSp>
        <p:nvGrpSpPr>
          <p:cNvPr id="15365" name="グループ化 26">
            <a:extLst>
              <a:ext uri="{FF2B5EF4-FFF2-40B4-BE49-F238E27FC236}">
                <a16:creationId xmlns:a16="http://schemas.microsoft.com/office/drawing/2014/main" id="{7C94851C-356A-05B1-C953-CD5279E8904D}"/>
              </a:ext>
            </a:extLst>
          </p:cNvPr>
          <p:cNvGrpSpPr>
            <a:grpSpLocks/>
          </p:cNvGrpSpPr>
          <p:nvPr/>
        </p:nvGrpSpPr>
        <p:grpSpPr bwMode="auto">
          <a:xfrm>
            <a:off x="47625" y="595313"/>
            <a:ext cx="9018588" cy="3121025"/>
            <a:chOff x="-4043300" y="2931489"/>
            <a:chExt cx="9938495" cy="2586900"/>
          </a:xfrm>
        </p:grpSpPr>
        <p:sp>
          <p:nvSpPr>
            <p:cNvPr id="15381" name="正方形/長方形 21">
              <a:extLst>
                <a:ext uri="{FF2B5EF4-FFF2-40B4-BE49-F238E27FC236}">
                  <a16:creationId xmlns:a16="http://schemas.microsoft.com/office/drawing/2014/main" id="{0563953B-D3B5-511D-752F-5A2E33F1D4E3}"/>
                </a:ext>
              </a:extLst>
            </p:cNvPr>
            <p:cNvSpPr>
              <a:spLocks noChangeArrowheads="1"/>
            </p:cNvSpPr>
            <p:nvPr/>
          </p:nvSpPr>
          <p:spPr bwMode="auto">
            <a:xfrm>
              <a:off x="-4043300" y="3093334"/>
              <a:ext cx="9938495" cy="2425055"/>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en-US" sz="1800">
                <a:solidFill>
                  <a:srgbClr val="FFFFFF"/>
                </a:solidFill>
              </a:endParaRPr>
            </a:p>
          </p:txBody>
        </p:sp>
        <p:sp>
          <p:nvSpPr>
            <p:cNvPr id="5142" name="正方形/長方形 22">
              <a:extLst>
                <a:ext uri="{FF2B5EF4-FFF2-40B4-BE49-F238E27FC236}">
                  <a16:creationId xmlns:a16="http://schemas.microsoft.com/office/drawing/2014/main" id="{C1D2D903-7EF5-0201-0BCC-64A53EE7D8B6}"/>
                </a:ext>
              </a:extLst>
            </p:cNvPr>
            <p:cNvSpPr/>
            <p:nvPr/>
          </p:nvSpPr>
          <p:spPr>
            <a:xfrm>
              <a:off x="-3775637" y="2931489"/>
              <a:ext cx="1226348" cy="267111"/>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400">
                  <a:latin typeface="Calibri" panose="020F0502020204030204" pitchFamily="34" charset="0"/>
                </a:rPr>
                <a:t>調査内容</a:t>
              </a:r>
              <a:endParaRPr lang="en-US" altLang="ja-JP" sz="1400">
                <a:latin typeface="Calibri" panose="020F0502020204030204" pitchFamily="34" charset="0"/>
              </a:endParaRPr>
            </a:p>
          </p:txBody>
        </p:sp>
      </p:grpSp>
      <p:grpSp>
        <p:nvGrpSpPr>
          <p:cNvPr id="15366" name="グループ化 26">
            <a:extLst>
              <a:ext uri="{FF2B5EF4-FFF2-40B4-BE49-F238E27FC236}">
                <a16:creationId xmlns:a16="http://schemas.microsoft.com/office/drawing/2014/main" id="{16E4BD76-1B1F-F468-EB26-DC4B0BFF9111}"/>
              </a:ext>
            </a:extLst>
          </p:cNvPr>
          <p:cNvGrpSpPr>
            <a:grpSpLocks/>
          </p:cNvGrpSpPr>
          <p:nvPr/>
        </p:nvGrpSpPr>
        <p:grpSpPr bwMode="auto">
          <a:xfrm>
            <a:off x="47625" y="3784600"/>
            <a:ext cx="4340225" cy="3022600"/>
            <a:chOff x="-4104541" y="2931490"/>
            <a:chExt cx="10184038" cy="2586899"/>
          </a:xfrm>
        </p:grpSpPr>
        <p:sp>
          <p:nvSpPr>
            <p:cNvPr id="15379" name="正方形/長方形 30">
              <a:extLst>
                <a:ext uri="{FF2B5EF4-FFF2-40B4-BE49-F238E27FC236}">
                  <a16:creationId xmlns:a16="http://schemas.microsoft.com/office/drawing/2014/main" id="{27BCABAA-1D41-E870-678D-C435CB256B12}"/>
                </a:ext>
              </a:extLst>
            </p:cNvPr>
            <p:cNvSpPr>
              <a:spLocks noChangeArrowheads="1"/>
            </p:cNvSpPr>
            <p:nvPr/>
          </p:nvSpPr>
          <p:spPr bwMode="auto">
            <a:xfrm>
              <a:off x="-4104541" y="3093172"/>
              <a:ext cx="10184038" cy="2425217"/>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ts val="600"/>
                </a:spcBef>
                <a:buFontTx/>
                <a:buNone/>
              </a:pPr>
              <a:endParaRPr lang="ja-JP" altLang="en-US" sz="1800">
                <a:solidFill>
                  <a:srgbClr val="FFFFFF"/>
                </a:solidFill>
              </a:endParaRPr>
            </a:p>
          </p:txBody>
        </p:sp>
        <p:sp>
          <p:nvSpPr>
            <p:cNvPr id="5140" name="正方形/長方形 31">
              <a:extLst>
                <a:ext uri="{FF2B5EF4-FFF2-40B4-BE49-F238E27FC236}">
                  <a16:creationId xmlns:a16="http://schemas.microsoft.com/office/drawing/2014/main" id="{B6904421-82F8-E3D8-DDD1-B0DFC5B59313}"/>
                </a:ext>
              </a:extLst>
            </p:cNvPr>
            <p:cNvSpPr/>
            <p:nvPr/>
          </p:nvSpPr>
          <p:spPr>
            <a:xfrm>
              <a:off x="-3776745" y="2931490"/>
              <a:ext cx="5557639" cy="300265"/>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defRPr/>
              </a:pPr>
              <a:r>
                <a:rPr lang="ja-JP" altLang="en-US" sz="1400" dirty="0">
                  <a:latin typeface="Calibri" panose="020F0502020204030204" pitchFamily="34" charset="0"/>
                </a:rPr>
                <a:t>先導性・モデル性・汎用性</a:t>
              </a:r>
              <a:endParaRPr lang="en-US" altLang="ja-JP" sz="1400" dirty="0">
                <a:latin typeface="Calibri" panose="020F0502020204030204" pitchFamily="34" charset="0"/>
              </a:endParaRPr>
            </a:p>
          </p:txBody>
        </p:sp>
      </p:grpSp>
      <p:grpSp>
        <p:nvGrpSpPr>
          <p:cNvPr id="15367" name="グループ化 3">
            <a:extLst>
              <a:ext uri="{FF2B5EF4-FFF2-40B4-BE49-F238E27FC236}">
                <a16:creationId xmlns:a16="http://schemas.microsoft.com/office/drawing/2014/main" id="{FEAFE4E5-52A4-7AEE-5708-01FEB22141C0}"/>
              </a:ext>
            </a:extLst>
          </p:cNvPr>
          <p:cNvGrpSpPr>
            <a:grpSpLocks/>
          </p:cNvGrpSpPr>
          <p:nvPr/>
        </p:nvGrpSpPr>
        <p:grpSpPr bwMode="auto">
          <a:xfrm>
            <a:off x="4510088" y="3775075"/>
            <a:ext cx="4556125" cy="1549400"/>
            <a:chOff x="682327" y="3918081"/>
            <a:chExt cx="4412146" cy="1115791"/>
          </a:xfrm>
        </p:grpSpPr>
        <p:grpSp>
          <p:nvGrpSpPr>
            <p:cNvPr id="15375" name="グループ化 26">
              <a:extLst>
                <a:ext uri="{FF2B5EF4-FFF2-40B4-BE49-F238E27FC236}">
                  <a16:creationId xmlns:a16="http://schemas.microsoft.com/office/drawing/2014/main" id="{4A9BBC48-DE9E-61C3-B01F-AF0D034FF67F}"/>
                </a:ext>
              </a:extLst>
            </p:cNvPr>
            <p:cNvGrpSpPr>
              <a:grpSpLocks/>
            </p:cNvGrpSpPr>
            <p:nvPr/>
          </p:nvGrpSpPr>
          <p:grpSpPr bwMode="auto">
            <a:xfrm>
              <a:off x="682327" y="3918081"/>
              <a:ext cx="4412146" cy="1115791"/>
              <a:chOff x="-3989068" y="3148124"/>
              <a:chExt cx="9921831" cy="644008"/>
            </a:xfrm>
          </p:grpSpPr>
          <p:sp>
            <p:nvSpPr>
              <p:cNvPr id="15377" name="正方形/長方形 34">
                <a:extLst>
                  <a:ext uri="{FF2B5EF4-FFF2-40B4-BE49-F238E27FC236}">
                    <a16:creationId xmlns:a16="http://schemas.microsoft.com/office/drawing/2014/main" id="{2C195895-824E-371A-9E25-CF08F18834DF}"/>
                  </a:ext>
                </a:extLst>
              </p:cNvPr>
              <p:cNvSpPr>
                <a:spLocks noChangeArrowheads="1"/>
              </p:cNvSpPr>
              <p:nvPr/>
            </p:nvSpPr>
            <p:spPr bwMode="auto">
              <a:xfrm>
                <a:off x="-3989068" y="3230605"/>
                <a:ext cx="9921831" cy="561527"/>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en-US" sz="1800">
                  <a:solidFill>
                    <a:srgbClr val="FFFFFF"/>
                  </a:solidFill>
                </a:endParaRPr>
              </a:p>
            </p:txBody>
          </p:sp>
          <p:sp>
            <p:nvSpPr>
              <p:cNvPr id="5138" name="正方形/長方形 37">
                <a:extLst>
                  <a:ext uri="{FF2B5EF4-FFF2-40B4-BE49-F238E27FC236}">
                    <a16:creationId xmlns:a16="http://schemas.microsoft.com/office/drawing/2014/main" id="{9D69E42E-04B7-D98B-06BD-A63A53A9F28A}"/>
                  </a:ext>
                </a:extLst>
              </p:cNvPr>
              <p:cNvSpPr/>
              <p:nvPr/>
            </p:nvSpPr>
            <p:spPr>
              <a:xfrm>
                <a:off x="-3778187" y="3148124"/>
                <a:ext cx="4314441" cy="149785"/>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400" dirty="0">
                    <a:latin typeface="Calibri" panose="020F0502020204030204" pitchFamily="34" charset="0"/>
                  </a:rPr>
                  <a:t>妥当性・実現可能性</a:t>
                </a:r>
                <a:endParaRPr lang="en-US" altLang="ja-JP" sz="1400" dirty="0">
                  <a:latin typeface="Calibri" panose="020F0502020204030204" pitchFamily="34" charset="0"/>
                </a:endParaRPr>
              </a:p>
            </p:txBody>
          </p:sp>
        </p:grpSp>
        <p:sp>
          <p:nvSpPr>
            <p:cNvPr id="15376" name="正方形/長方形 40">
              <a:extLst>
                <a:ext uri="{FF2B5EF4-FFF2-40B4-BE49-F238E27FC236}">
                  <a16:creationId xmlns:a16="http://schemas.microsoft.com/office/drawing/2014/main" id="{EE912FDF-AA6E-3399-E2F9-1113113FD9F3}"/>
                </a:ext>
              </a:extLst>
            </p:cNvPr>
            <p:cNvSpPr>
              <a:spLocks noChangeArrowheads="1"/>
            </p:cNvSpPr>
            <p:nvPr/>
          </p:nvSpPr>
          <p:spPr bwMode="auto">
            <a:xfrm>
              <a:off x="831449" y="4261050"/>
              <a:ext cx="4080082" cy="644781"/>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rPr>
                <a:t>・関連する上位計画等の実現に向け本調査がどのように貢献するのか等、上位計画等との整合性を記載してください。</a:t>
              </a:r>
              <a:endParaRPr lang="en-US" altLang="ja-JP" sz="1200" dirty="0">
                <a:solidFill>
                  <a:srgbClr val="FF0000"/>
                </a:solidFill>
              </a:endParaRPr>
            </a:p>
            <a:p>
              <a:pPr eaLnBrk="1" hangingPunct="1">
                <a:spcBef>
                  <a:spcPct val="0"/>
                </a:spcBef>
                <a:buFontTx/>
                <a:buNone/>
              </a:pPr>
              <a:r>
                <a:rPr lang="ja-JP" altLang="en-US" sz="1200" dirty="0">
                  <a:solidFill>
                    <a:srgbClr val="FF0000"/>
                  </a:solidFill>
                </a:rPr>
                <a:t>・事業の実施にあたって障害となる重大な制約がなく事業の内容や予定箇所等が具体的であること等、事業の</a:t>
              </a:r>
              <a:r>
                <a:rPr lang="ja-JP" altLang="en-US" sz="1200" b="1" u="sng" dirty="0">
                  <a:solidFill>
                    <a:srgbClr val="FF0000"/>
                  </a:solidFill>
                </a:rPr>
                <a:t>実現可能性</a:t>
              </a:r>
              <a:r>
                <a:rPr lang="ja-JP" altLang="en-US" sz="1200" dirty="0">
                  <a:solidFill>
                    <a:srgbClr val="FF0000"/>
                  </a:solidFill>
                </a:rPr>
                <a:t>について記載してください。</a:t>
              </a:r>
              <a:endParaRPr lang="en-US" altLang="ja-JP" sz="1200" dirty="0">
                <a:solidFill>
                  <a:srgbClr val="FF0000"/>
                </a:solidFill>
              </a:endParaRPr>
            </a:p>
          </p:txBody>
        </p:sp>
      </p:grpSp>
      <p:sp>
        <p:nvSpPr>
          <p:cNvPr id="15368" name="タイトル 1">
            <a:extLst>
              <a:ext uri="{FF2B5EF4-FFF2-40B4-BE49-F238E27FC236}">
                <a16:creationId xmlns:a16="http://schemas.microsoft.com/office/drawing/2014/main" id="{EE71F8E2-B33B-D24A-EAA8-E1167E95971E}"/>
              </a:ext>
            </a:extLst>
          </p:cNvPr>
          <p:cNvSpPr txBox="1">
            <a:spLocks noChangeArrowheads="1"/>
          </p:cNvSpPr>
          <p:nvPr/>
        </p:nvSpPr>
        <p:spPr bwMode="auto">
          <a:xfrm>
            <a:off x="6254750" y="207963"/>
            <a:ext cx="28892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eaLnBrk="1" hangingPunct="1">
              <a:spcBef>
                <a:spcPct val="0"/>
              </a:spcBef>
              <a:buFontTx/>
              <a:buNone/>
            </a:pPr>
            <a:r>
              <a:rPr lang="en-US" altLang="ja-JP" sz="1600"/>
              <a:t>【</a:t>
            </a:r>
            <a:r>
              <a:rPr lang="ja-JP" altLang="en-US" sz="1600"/>
              <a:t>調査主体</a:t>
            </a:r>
            <a:r>
              <a:rPr lang="en-US" altLang="ja-JP" sz="1600"/>
              <a:t>】</a:t>
            </a:r>
            <a:r>
              <a:rPr lang="ja-JP" altLang="en-US" sz="1600"/>
              <a:t>○○県○○市</a:t>
            </a:r>
          </a:p>
        </p:txBody>
      </p:sp>
      <p:sp>
        <p:nvSpPr>
          <p:cNvPr id="15369" name="正方形/長方形 23">
            <a:extLst>
              <a:ext uri="{FF2B5EF4-FFF2-40B4-BE49-F238E27FC236}">
                <a16:creationId xmlns:a16="http://schemas.microsoft.com/office/drawing/2014/main" id="{09DF45FE-B44C-9C64-53B0-9236049630D1}"/>
              </a:ext>
            </a:extLst>
          </p:cNvPr>
          <p:cNvSpPr>
            <a:spLocks noChangeArrowheads="1"/>
          </p:cNvSpPr>
          <p:nvPr/>
        </p:nvSpPr>
        <p:spPr bwMode="auto">
          <a:xfrm>
            <a:off x="4510088" y="5549900"/>
            <a:ext cx="4556125" cy="12573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en-US" sz="1800">
              <a:solidFill>
                <a:srgbClr val="FFFFFF"/>
              </a:solidFill>
            </a:endParaRPr>
          </a:p>
        </p:txBody>
      </p:sp>
      <p:sp>
        <p:nvSpPr>
          <p:cNvPr id="5132" name="正方形/長方形 24">
            <a:extLst>
              <a:ext uri="{FF2B5EF4-FFF2-40B4-BE49-F238E27FC236}">
                <a16:creationId xmlns:a16="http://schemas.microsoft.com/office/drawing/2014/main" id="{F16FBDAB-E0A1-0F11-E9C8-BCD6223878B6}"/>
              </a:ext>
            </a:extLst>
          </p:cNvPr>
          <p:cNvSpPr/>
          <p:nvPr/>
        </p:nvSpPr>
        <p:spPr>
          <a:xfrm>
            <a:off x="4606925" y="5394325"/>
            <a:ext cx="1400175" cy="360363"/>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400">
                <a:latin typeface="Calibri" panose="020F0502020204030204" pitchFamily="34" charset="0"/>
              </a:rPr>
              <a:t>有効性</a:t>
            </a:r>
            <a:endParaRPr lang="en-US" altLang="ja-JP" sz="1400" dirty="0">
              <a:latin typeface="Calibri" panose="020F0502020204030204" pitchFamily="34" charset="0"/>
            </a:endParaRPr>
          </a:p>
        </p:txBody>
      </p:sp>
      <p:sp>
        <p:nvSpPr>
          <p:cNvPr id="15371" name="正方形/長方形 26">
            <a:extLst>
              <a:ext uri="{FF2B5EF4-FFF2-40B4-BE49-F238E27FC236}">
                <a16:creationId xmlns:a16="http://schemas.microsoft.com/office/drawing/2014/main" id="{D5E13DE0-60B8-1DEB-EEC0-89547F483EF0}"/>
              </a:ext>
            </a:extLst>
          </p:cNvPr>
          <p:cNvSpPr>
            <a:spLocks noChangeArrowheads="1"/>
          </p:cNvSpPr>
          <p:nvPr/>
        </p:nvSpPr>
        <p:spPr bwMode="auto">
          <a:xfrm>
            <a:off x="4664075" y="5907088"/>
            <a:ext cx="4213225" cy="685800"/>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200">
                <a:solidFill>
                  <a:srgbClr val="FF0000"/>
                </a:solidFill>
              </a:rPr>
              <a:t>・公共施設等の建設・維持管理・運営等に要する費用の縮減等、事業実施による財政支出抑制効果や、事業の多様な効果等、事業の</a:t>
            </a:r>
            <a:r>
              <a:rPr lang="ja-JP" altLang="en-US" sz="1200" b="1" u="sng">
                <a:solidFill>
                  <a:srgbClr val="FF0000"/>
                </a:solidFill>
              </a:rPr>
              <a:t>有効性</a:t>
            </a:r>
            <a:r>
              <a:rPr lang="ja-JP" altLang="en-US" sz="1200">
                <a:solidFill>
                  <a:srgbClr val="FF0000"/>
                </a:solidFill>
              </a:rPr>
              <a:t>について具体的に記載してください。</a:t>
            </a:r>
            <a:endParaRPr lang="en-US" altLang="ja-JP" sz="1200">
              <a:solidFill>
                <a:srgbClr val="FF0000"/>
              </a:solidFill>
            </a:endParaRPr>
          </a:p>
        </p:txBody>
      </p:sp>
      <p:sp>
        <p:nvSpPr>
          <p:cNvPr id="15372" name="正方形/長方形 27">
            <a:extLst>
              <a:ext uri="{FF2B5EF4-FFF2-40B4-BE49-F238E27FC236}">
                <a16:creationId xmlns:a16="http://schemas.microsoft.com/office/drawing/2014/main" id="{E331C5C6-0AF1-2C99-8CAE-B7AD15B8CCE1}"/>
              </a:ext>
            </a:extLst>
          </p:cNvPr>
          <p:cNvSpPr>
            <a:spLocks noChangeArrowheads="1"/>
          </p:cNvSpPr>
          <p:nvPr/>
        </p:nvSpPr>
        <p:spPr bwMode="auto">
          <a:xfrm>
            <a:off x="171450" y="4251325"/>
            <a:ext cx="4003675" cy="2346325"/>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200">
                <a:solidFill>
                  <a:srgbClr val="FF0000"/>
                </a:solidFill>
              </a:rPr>
              <a:t>・事業のスキーム・手法や対象施設の種類、調査の進め方等について、先例が乏しく他の地方公共団体等のモデルとなる等、事業・調査の</a:t>
            </a:r>
            <a:r>
              <a:rPr lang="ja-JP" altLang="en-US" sz="1200" b="1" u="sng">
                <a:solidFill>
                  <a:srgbClr val="FF0000"/>
                </a:solidFill>
              </a:rPr>
              <a:t>先導性</a:t>
            </a:r>
            <a:r>
              <a:rPr lang="ja-JP" altLang="en-US" sz="1200">
                <a:solidFill>
                  <a:srgbClr val="FF0000"/>
                </a:solidFill>
              </a:rPr>
              <a:t>を記載してください。また、把握している先例の有無と、対象事業との違いについて明確に記載してください。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・他の地方公共団体等のモデルとなることや、幅広い横展開が見込まれること等、事業・調査の</a:t>
            </a:r>
            <a:r>
              <a:rPr lang="ja-JP" altLang="en-US" sz="1200" b="1" u="sng">
                <a:solidFill>
                  <a:srgbClr val="FF0000"/>
                </a:solidFill>
              </a:rPr>
              <a:t>汎用性</a:t>
            </a:r>
            <a:r>
              <a:rPr lang="ja-JP" altLang="en-US" sz="1200">
                <a:solidFill>
                  <a:srgbClr val="FF0000"/>
                </a:solidFill>
              </a:rPr>
              <a:t>について記載してください。</a:t>
            </a:r>
            <a:endParaRPr lang="en-US" altLang="ja-JP" sz="1200">
              <a:solidFill>
                <a:srgbClr val="FF0000"/>
              </a:solidFill>
            </a:endParaRPr>
          </a:p>
          <a:p>
            <a:pPr eaLnBrk="1" hangingPunct="1">
              <a:spcBef>
                <a:spcPts val="600"/>
              </a:spcBef>
              <a:buFontTx/>
              <a:buNone/>
            </a:pPr>
            <a:r>
              <a:rPr lang="ja-JP" altLang="en-US" sz="1200">
                <a:solidFill>
                  <a:srgbClr val="FF0000"/>
                </a:solidFill>
              </a:rPr>
              <a:t>・複数の地方公共団体や地域企業等を含む産官学金で構成された地域プラットフォームを活用した官民対話や、他団体への普及促進等について、該当があれば記載してください。</a:t>
            </a:r>
            <a:endParaRPr lang="en-US" altLang="ja-JP" sz="1200">
              <a:solidFill>
                <a:srgbClr val="FF0000"/>
              </a:solidFill>
            </a:endParaRPr>
          </a:p>
        </p:txBody>
      </p:sp>
      <p:sp>
        <p:nvSpPr>
          <p:cNvPr id="15373" name="タイトル 1">
            <a:extLst>
              <a:ext uri="{FF2B5EF4-FFF2-40B4-BE49-F238E27FC236}">
                <a16:creationId xmlns:a16="http://schemas.microsoft.com/office/drawing/2014/main" id="{212B6AC9-4CA4-7416-C930-3A55714FF93D}"/>
              </a:ext>
            </a:extLst>
          </p:cNvPr>
          <p:cNvSpPr txBox="1">
            <a:spLocks noChangeArrowheads="1"/>
          </p:cNvSpPr>
          <p:nvPr/>
        </p:nvSpPr>
        <p:spPr bwMode="auto">
          <a:xfrm>
            <a:off x="7740650" y="-26988"/>
            <a:ext cx="15113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eaLnBrk="1" hangingPunct="1">
              <a:spcBef>
                <a:spcPct val="0"/>
              </a:spcBef>
              <a:buFontTx/>
              <a:buNone/>
            </a:pPr>
            <a:r>
              <a:rPr lang="ja-JP" altLang="en-US" sz="1400"/>
              <a:t>（様式１）</a:t>
            </a:r>
          </a:p>
        </p:txBody>
      </p:sp>
      <p:sp>
        <p:nvSpPr>
          <p:cNvPr id="15374" name="正方形/長方形 19">
            <a:extLst>
              <a:ext uri="{FF2B5EF4-FFF2-40B4-BE49-F238E27FC236}">
                <a16:creationId xmlns:a16="http://schemas.microsoft.com/office/drawing/2014/main" id="{598B0F4C-28C9-23AD-1EFA-AA0E4A498A14}"/>
              </a:ext>
            </a:extLst>
          </p:cNvPr>
          <p:cNvSpPr>
            <a:spLocks noChangeArrowheads="1"/>
          </p:cNvSpPr>
          <p:nvPr/>
        </p:nvSpPr>
        <p:spPr bwMode="auto">
          <a:xfrm>
            <a:off x="33338" y="25400"/>
            <a:ext cx="3962400" cy="396875"/>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a:t>令和８年度 先導的官民連携支援事業</a:t>
            </a:r>
            <a:endParaRPr lang="ja-JP" altLang="en-US" sz="160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3" ma:contentTypeDescription="新しいドキュメントを作成します。" ma:contentTypeScope="" ma:versionID="11e03465fd6882f629c36f97fa75e4f1">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3502dfe9fa5d6dafe00df977e9c220e2"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909F47-BBE4-4011-BE58-8E1675384229}">
  <ds:schemaRefs>
    <ds:schemaRef ds:uri="http://purl.org/dc/terms/"/>
    <ds:schemaRef ds:uri="http://purl.org/dc/elements/1.1/"/>
    <ds:schemaRef ds:uri="http://schemas.microsoft.com/office/infopath/2007/PartnerControls"/>
    <ds:schemaRef ds:uri="http://purl.org/dc/dcmitype/"/>
    <ds:schemaRef ds:uri="http://schemas.microsoft.com/office/2006/documentManagement/types"/>
    <ds:schemaRef ds:uri="http://schemas.openxmlformats.org/package/2006/metadata/core-properties"/>
    <ds:schemaRef ds:uri="http://schemas.microsoft.com/office/2006/metadata/properties"/>
    <ds:schemaRef ds:uri="87ac40f7-1e6a-4700-af4f-7ef7e271e388"/>
    <ds:schemaRef ds:uri="2facc6f4-0e00-4684-ae65-43c99df1b4be"/>
    <ds:schemaRef ds:uri="http://www.w3.org/XML/1998/namespace"/>
  </ds:schemaRefs>
</ds:datastoreItem>
</file>

<file path=customXml/itemProps2.xml><?xml version="1.0" encoding="utf-8"?>
<ds:datastoreItem xmlns:ds="http://schemas.openxmlformats.org/officeDocument/2006/customXml" ds:itemID="{08B15AC4-E036-4F0B-BE37-8035DE7E168F}">
  <ds:schemaRefs>
    <ds:schemaRef ds:uri="http://schemas.microsoft.com/sharepoint/v3/contenttype/forms"/>
  </ds:schemaRefs>
</ds:datastoreItem>
</file>

<file path=customXml/itemProps3.xml><?xml version="1.0" encoding="utf-8"?>
<ds:datastoreItem xmlns:ds="http://schemas.openxmlformats.org/officeDocument/2006/customXml" ds:itemID="{544D970B-EA0D-400B-9DA2-C4B50B9812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acc6f4-0e00-4684-ae65-43c99df1b4be"/>
    <ds:schemaRef ds:uri="87ac40f7-1e6a-4700-af4f-7ef7e271e3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Pages>0</Pages>
  <Words>969</Words>
  <Characters>0</Characters>
  <DocSecurity>0</DocSecurity>
  <PresentationFormat>画面に合わせる (4:3)</PresentationFormat>
  <Lines>0</Lines>
  <Paragraphs>73</Paragraphs>
  <Slides>2</Slides>
  <Notes>2</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2</vt:i4>
      </vt:variant>
    </vt:vector>
  </HeadingPairs>
  <TitlesOfParts>
    <vt:vector size="5" baseType="lpstr">
      <vt:lpstr>Arial</vt:lpstr>
      <vt:lpstr>Calibri</vt:lpstr>
      <vt:lpstr>Office テーマ</vt:lpstr>
      <vt:lpstr>○○○○○調査</vt:lpstr>
      <vt:lpstr>PowerPoint プレゼンテーション</vt:lpstr>
    </vt:vector>
  </TitlesOfParts>
  <LinksUpToDate>false</LinksUpToDate>
  <CharactersWithSpaces>0</CharactersWithSpaces>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