
<file path=[Content_Types].xml><?xml version="1.0" encoding="utf-8"?>
<Types xmlns="http://schemas.openxmlformats.org/package/2006/content-types">
  <Default ContentType="image/jpeg" Extension="jpeg"/>
  <Default ContentType="application/vnd.openxmlformats-package.relationships+xml" Extension="rels"/>
  <Default ContentType="image/x-wmf" Extension="wmf"/>
  <Default ContentType="application/xml" Extension="xml"/>
  <Override ContentType="application/vnd.openxmlformats-officedocument.customXmlProperties+xml" PartName="/customXml/itemProps1.xml"/>
  <Override ContentType="application/vnd.openxmlformats-officedocument.customXmlProperties+xml" PartName="/customXml/itemProps2.xml"/>
  <Override ContentType="application/vnd.openxmlformats-officedocument.customXmlProperties+xml" PartName="/customXml/itemProps3.xml"/>
  <Override ContentType="application/vnd.openxmlformats-officedocument.extended-properties+xml" PartName="/docProps/app.xml"/>
  <Override ContentType="application/vnd.openxmlformats-package.core-properties+xml" PartName="/docProps/core.xml"/>
  <Override ContentType="application/vnd.openxmlformats-officedocument.custom-properties+xml" PartName="/docProps/custom.xml"/>
  <Override ContentType="application/vnd.ms-powerpoint.changesinfo+xml" PartName="/ppt/changesInfos/changesInfo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thumbnail.jpeg" Type="http://schemas.openxmlformats.org/package/2006/relationships/metadata/thumbnail"/><Relationship Id="rId3" Target="docProps/core.xml" Type="http://schemas.openxmlformats.org/package/2006/relationships/metadata/core-properties"/><Relationship Id="rId4" Target="docProps/app.xml" Type="http://schemas.openxmlformats.org/officeDocument/2006/relationships/extended-properties"/><Relationship Id="rId5" Target="docProps/custom.xml" Type="http://schemas.openxmlformats.org/officeDocument/2006/relationships/custom-properties"/></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sldIdLst>
    <p:sldId id="261" r:id="rId5"/>
    <p:sldId id="262" r:id="rId6"/>
  </p:sldIdLst>
  <p:sldSz cx="9144000" cy="6858000" type="screen4x3"/>
  <p:notesSz cx="6735763" cy="98663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82CDDD"/>
    <a:srgbClr val="32A5BC"/>
    <a:srgbClr val="1E627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980" autoAdjust="0"/>
    <p:restoredTop sz="94660"/>
  </p:normalViewPr>
  <p:slideViewPr>
    <p:cSldViewPr snapToGrid="0">
      <p:cViewPr varScale="1">
        <p:scale>
          <a:sx n="75" d="100"/>
          <a:sy n="75" d="100"/>
        </p:scale>
        <p:origin x="102" y="720"/>
      </p:cViewPr>
      <p:guideLst/>
    </p:cSldViewPr>
  </p:slideViewPr>
  <p:notesTextViewPr>
    <p:cViewPr>
      <p:scale>
        <a:sx n="1" d="1"/>
        <a:sy n="1" d="1"/>
      </p:scale>
      <p:origin x="0" y="0"/>
    </p:cViewPr>
  </p:notesTextViewPr>
  <p:gridSpacing cx="72008" cy="72008"/>
</p:viewPr>
</file>

<file path=ppt/_rels/presentation.xml.rels><?xml version="1.0" encoding="UTF-8" standalone="yes"?><Relationships xmlns="http://schemas.openxmlformats.org/package/2006/relationships"><Relationship Id="rId1" Target="../customXml/item1.xml" Type="http://schemas.openxmlformats.org/officeDocument/2006/relationships/customXml"/><Relationship Id="rId10" Target="tableStyles.xml" Type="http://schemas.openxmlformats.org/officeDocument/2006/relationships/tableStyles"/><Relationship Id="rId11" Target="changesInfos/changesInfo1.xml" Type="http://schemas.microsoft.com/office/2016/11/relationships/changesInfo"/><Relationship Id="rId2" Target="../customXml/item2.xml" Type="http://schemas.openxmlformats.org/officeDocument/2006/relationships/customXml"/><Relationship Id="rId3" Target="../customXml/item3.xml" Type="http://schemas.openxmlformats.org/officeDocument/2006/relationships/customXml"/><Relationship Id="rId4" Target="slideMasters/slideMaster1.xml" Type="http://schemas.openxmlformats.org/officeDocument/2006/relationships/slideMaster"/><Relationship Id="rId5" Target="slides/slide1.xml" Type="http://schemas.openxmlformats.org/officeDocument/2006/relationships/slide"/><Relationship Id="rId6" Target="slides/slide2.xml" Type="http://schemas.openxmlformats.org/officeDocument/2006/relationships/slide"/><Relationship Id="rId7" Target="presProps.xml" Type="http://schemas.openxmlformats.org/officeDocument/2006/relationships/presProps"/><Relationship Id="rId8" Target="viewProps.xml" Type="http://schemas.openxmlformats.org/officeDocument/2006/relationships/viewProps"/><Relationship Id="rId9" Target="theme/theme1.xml" Type="http://schemas.openxmlformats.org/officeDocument/2006/relationships/theme"/></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髙木 星子" userId="4a4fb6fb-19e0-4b3c-9e2e-280ffa46d680" providerId="ADAL" clId="{8872C75A-2925-4871-A17E-7D52D91103E7}"/>
    <pc:docChg chg="undo custSel modSld">
      <pc:chgData name="髙木 星子" userId="4a4fb6fb-19e0-4b3c-9e2e-280ffa46d680" providerId="ADAL" clId="{8872C75A-2925-4871-A17E-7D52D91103E7}" dt="2025-07-02T10:34:25.835" v="4" actId="1076"/>
      <pc:docMkLst>
        <pc:docMk/>
      </pc:docMkLst>
      <pc:sldChg chg="addSp delSp modSp mod">
        <pc:chgData name="髙木 星子" userId="4a4fb6fb-19e0-4b3c-9e2e-280ffa46d680" providerId="ADAL" clId="{8872C75A-2925-4871-A17E-7D52D91103E7}" dt="2025-07-02T10:34:03.958" v="3" actId="21"/>
        <pc:sldMkLst>
          <pc:docMk/>
          <pc:sldMk cId="1534624870" sldId="261"/>
        </pc:sldMkLst>
        <pc:spChg chg="mod">
          <ac:chgData name="髙木 星子" userId="4a4fb6fb-19e0-4b3c-9e2e-280ffa46d680" providerId="ADAL" clId="{8872C75A-2925-4871-A17E-7D52D91103E7}" dt="2025-07-02T10:33:45.636" v="1" actId="20577"/>
          <ac:spMkLst>
            <pc:docMk/>
            <pc:sldMk cId="1534624870" sldId="261"/>
            <ac:spMk id="23" creationId="{F5D6BD00-5ECC-407F-8BEB-1E951F61A5A2}"/>
          </ac:spMkLst>
        </pc:spChg>
        <pc:spChg chg="add del">
          <ac:chgData name="髙木 星子" userId="4a4fb6fb-19e0-4b3c-9e2e-280ffa46d680" providerId="ADAL" clId="{8872C75A-2925-4871-A17E-7D52D91103E7}" dt="2025-07-02T10:34:03.958" v="3" actId="21"/>
          <ac:spMkLst>
            <pc:docMk/>
            <pc:sldMk cId="1534624870" sldId="261"/>
            <ac:spMk id="31" creationId="{00000000-0000-0000-0000-000000000000}"/>
          </ac:spMkLst>
        </pc:spChg>
      </pc:sldChg>
      <pc:sldChg chg="modSp mod">
        <pc:chgData name="髙木 星子" userId="4a4fb6fb-19e0-4b3c-9e2e-280ffa46d680" providerId="ADAL" clId="{8872C75A-2925-4871-A17E-7D52D91103E7}" dt="2025-07-02T10:34:25.835" v="4" actId="1076"/>
        <pc:sldMkLst>
          <pc:docMk/>
          <pc:sldMk cId="1182824294" sldId="262"/>
        </pc:sldMkLst>
        <pc:spChg chg="mod">
          <ac:chgData name="髙木 星子" userId="4a4fb6fb-19e0-4b3c-9e2e-280ffa46d680" providerId="ADAL" clId="{8872C75A-2925-4871-A17E-7D52D91103E7}" dt="2025-07-02T10:34:25.835" v="4" actId="1076"/>
          <ac:spMkLst>
            <pc:docMk/>
            <pc:sldMk cId="1182824294" sldId="262"/>
            <ac:spMk id="15" creationId="{00000000-0000-0000-0000-000000000000}"/>
          </ac:spMkLst>
        </pc:spChg>
      </pc:sldChg>
    </pc:docChg>
  </pc:docChgLst>
</pc:chgInfo>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72451B86-9800-4984-B508-1DBED63FA67E}" type="datetimeFigureOut">
              <a:rPr kumimoji="1" lang="ja-JP" altLang="en-US" smtClean="0"/>
              <a:t>2025/7/2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0E91BE85-50AC-4940-B060-76929658B93B}" type="slidenum">
              <a:rPr kumimoji="1" lang="ja-JP" altLang="en-US" smtClean="0"/>
              <a:t>‹#›</a:t>
            </a:fld>
            <a:endParaRPr kumimoji="1" lang="ja-JP" altLang="en-US"/>
          </a:p>
        </p:txBody>
      </p:sp>
    </p:spTree>
    <p:extLst>
      <p:ext uri="{BB962C8B-B14F-4D97-AF65-F5344CB8AC3E}">
        <p14:creationId xmlns:p14="http://schemas.microsoft.com/office/powerpoint/2010/main" val="13781016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72451B86-9800-4984-B508-1DBED63FA67E}" type="datetimeFigureOut">
              <a:rPr kumimoji="1" lang="ja-JP" altLang="en-US" smtClean="0"/>
              <a:t>2025/7/2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0E91BE85-50AC-4940-B060-76929658B93B}" type="slidenum">
              <a:rPr kumimoji="1" lang="ja-JP" altLang="en-US" smtClean="0"/>
              <a:t>‹#›</a:t>
            </a:fld>
            <a:endParaRPr kumimoji="1" lang="ja-JP" altLang="en-US"/>
          </a:p>
        </p:txBody>
      </p:sp>
    </p:spTree>
    <p:extLst>
      <p:ext uri="{BB962C8B-B14F-4D97-AF65-F5344CB8AC3E}">
        <p14:creationId xmlns:p14="http://schemas.microsoft.com/office/powerpoint/2010/main" val="333070167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72451B86-9800-4984-B508-1DBED63FA67E}" type="datetimeFigureOut">
              <a:rPr kumimoji="1" lang="ja-JP" altLang="en-US" smtClean="0"/>
              <a:t>2025/7/2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0E91BE85-50AC-4940-B060-76929658B93B}" type="slidenum">
              <a:rPr kumimoji="1" lang="ja-JP" altLang="en-US" smtClean="0"/>
              <a:t>‹#›</a:t>
            </a:fld>
            <a:endParaRPr kumimoji="1" lang="ja-JP" altLang="en-US"/>
          </a:p>
        </p:txBody>
      </p:sp>
    </p:spTree>
    <p:extLst>
      <p:ext uri="{BB962C8B-B14F-4D97-AF65-F5344CB8AC3E}">
        <p14:creationId xmlns:p14="http://schemas.microsoft.com/office/powerpoint/2010/main" val="20696407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72451B86-9800-4984-B508-1DBED63FA67E}" type="datetimeFigureOut">
              <a:rPr kumimoji="1" lang="ja-JP" altLang="en-US" smtClean="0"/>
              <a:t>2025/7/2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0E91BE85-50AC-4940-B060-76929658B93B}" type="slidenum">
              <a:rPr kumimoji="1" lang="ja-JP" altLang="en-US" smtClean="0"/>
              <a:t>‹#›</a:t>
            </a:fld>
            <a:endParaRPr kumimoji="1" lang="ja-JP" altLang="en-US"/>
          </a:p>
        </p:txBody>
      </p:sp>
    </p:spTree>
    <p:extLst>
      <p:ext uri="{BB962C8B-B14F-4D97-AF65-F5344CB8AC3E}">
        <p14:creationId xmlns:p14="http://schemas.microsoft.com/office/powerpoint/2010/main" val="171418211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72451B86-9800-4984-B508-1DBED63FA67E}" type="datetimeFigureOut">
              <a:rPr kumimoji="1" lang="ja-JP" altLang="en-US" smtClean="0"/>
              <a:t>2025/7/2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0E91BE85-50AC-4940-B060-76929658B93B}" type="slidenum">
              <a:rPr kumimoji="1" lang="ja-JP" altLang="en-US" smtClean="0"/>
              <a:t>‹#›</a:t>
            </a:fld>
            <a:endParaRPr kumimoji="1" lang="ja-JP" altLang="en-US"/>
          </a:p>
        </p:txBody>
      </p:sp>
    </p:spTree>
    <p:extLst>
      <p:ext uri="{BB962C8B-B14F-4D97-AF65-F5344CB8AC3E}">
        <p14:creationId xmlns:p14="http://schemas.microsoft.com/office/powerpoint/2010/main" val="13156517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72451B86-9800-4984-B508-1DBED63FA67E}" type="datetimeFigureOut">
              <a:rPr kumimoji="1" lang="ja-JP" altLang="en-US" smtClean="0"/>
              <a:t>2025/7/2</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0E91BE85-50AC-4940-B060-76929658B93B}" type="slidenum">
              <a:rPr kumimoji="1" lang="ja-JP" altLang="en-US" smtClean="0"/>
              <a:t>‹#›</a:t>
            </a:fld>
            <a:endParaRPr kumimoji="1" lang="ja-JP" altLang="en-US"/>
          </a:p>
        </p:txBody>
      </p:sp>
    </p:spTree>
    <p:extLst>
      <p:ext uri="{BB962C8B-B14F-4D97-AF65-F5344CB8AC3E}">
        <p14:creationId xmlns:p14="http://schemas.microsoft.com/office/powerpoint/2010/main" val="4645403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29842" y="2505075"/>
            <a:ext cx="3868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4629150" y="2505075"/>
            <a:ext cx="3887391"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72451B86-9800-4984-B508-1DBED63FA67E}" type="datetimeFigureOut">
              <a:rPr kumimoji="1" lang="ja-JP" altLang="en-US" smtClean="0"/>
              <a:t>2025/7/2</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0E91BE85-50AC-4940-B060-76929658B93B}" type="slidenum">
              <a:rPr kumimoji="1" lang="ja-JP" altLang="en-US" smtClean="0"/>
              <a:t>‹#›</a:t>
            </a:fld>
            <a:endParaRPr kumimoji="1" lang="ja-JP" altLang="en-US"/>
          </a:p>
        </p:txBody>
      </p:sp>
    </p:spTree>
    <p:extLst>
      <p:ext uri="{BB962C8B-B14F-4D97-AF65-F5344CB8AC3E}">
        <p14:creationId xmlns:p14="http://schemas.microsoft.com/office/powerpoint/2010/main" val="422873257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72451B86-9800-4984-B508-1DBED63FA67E}" type="datetimeFigureOut">
              <a:rPr kumimoji="1" lang="ja-JP" altLang="en-US" smtClean="0"/>
              <a:t>2025/7/2</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0E91BE85-50AC-4940-B060-76929658B93B}" type="slidenum">
              <a:rPr kumimoji="1" lang="ja-JP" altLang="en-US" smtClean="0"/>
              <a:t>‹#›</a:t>
            </a:fld>
            <a:endParaRPr kumimoji="1" lang="ja-JP" altLang="en-US"/>
          </a:p>
        </p:txBody>
      </p:sp>
    </p:spTree>
    <p:extLst>
      <p:ext uri="{BB962C8B-B14F-4D97-AF65-F5344CB8AC3E}">
        <p14:creationId xmlns:p14="http://schemas.microsoft.com/office/powerpoint/2010/main" val="327948777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2451B86-9800-4984-B508-1DBED63FA67E}" type="datetimeFigureOut">
              <a:rPr kumimoji="1" lang="ja-JP" altLang="en-US" smtClean="0"/>
              <a:t>2025/7/2</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0E91BE85-50AC-4940-B060-76929658B93B}" type="slidenum">
              <a:rPr kumimoji="1" lang="ja-JP" altLang="en-US" smtClean="0"/>
              <a:t>‹#›</a:t>
            </a:fld>
            <a:endParaRPr kumimoji="1" lang="ja-JP" altLang="en-US"/>
          </a:p>
        </p:txBody>
      </p:sp>
    </p:spTree>
    <p:extLst>
      <p:ext uri="{BB962C8B-B14F-4D97-AF65-F5344CB8AC3E}">
        <p14:creationId xmlns:p14="http://schemas.microsoft.com/office/powerpoint/2010/main" val="18010690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72451B86-9800-4984-B508-1DBED63FA67E}" type="datetimeFigureOut">
              <a:rPr kumimoji="1" lang="ja-JP" altLang="en-US" smtClean="0"/>
              <a:t>2025/7/2</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0E91BE85-50AC-4940-B060-76929658B93B}" type="slidenum">
              <a:rPr kumimoji="1" lang="ja-JP" altLang="en-US" smtClean="0"/>
              <a:t>‹#›</a:t>
            </a:fld>
            <a:endParaRPr kumimoji="1" lang="ja-JP" altLang="en-US"/>
          </a:p>
        </p:txBody>
      </p:sp>
    </p:spTree>
    <p:extLst>
      <p:ext uri="{BB962C8B-B14F-4D97-AF65-F5344CB8AC3E}">
        <p14:creationId xmlns:p14="http://schemas.microsoft.com/office/powerpoint/2010/main" val="49070027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72451B86-9800-4984-B508-1DBED63FA67E}" type="datetimeFigureOut">
              <a:rPr kumimoji="1" lang="ja-JP" altLang="en-US" smtClean="0"/>
              <a:t>2025/7/2</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0E91BE85-50AC-4940-B060-76929658B93B}" type="slidenum">
              <a:rPr kumimoji="1" lang="ja-JP" altLang="en-US" smtClean="0"/>
              <a:t>‹#›</a:t>
            </a:fld>
            <a:endParaRPr kumimoji="1" lang="ja-JP" altLang="en-US"/>
          </a:p>
        </p:txBody>
      </p:sp>
    </p:spTree>
    <p:extLst>
      <p:ext uri="{BB962C8B-B14F-4D97-AF65-F5344CB8AC3E}">
        <p14:creationId xmlns:p14="http://schemas.microsoft.com/office/powerpoint/2010/main" val="1026664121"/>
      </p:ext>
    </p:extLst>
  </p:cSld>
  <p:clrMapOvr>
    <a:masterClrMapping/>
  </p:clrMapOvr>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theme/theme1.xml" Type="http://schemas.openxmlformats.org/officeDocument/2006/relationships/them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bg1"/>
            </a:gs>
            <a:gs pos="100000">
              <a:srgbClr val="82CDDD"/>
            </a:gs>
          </a:gsLst>
          <a:lin ang="54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2451B86-9800-4984-B508-1DBED63FA67E}" type="datetimeFigureOut">
              <a:rPr kumimoji="1" lang="ja-JP" altLang="en-US" smtClean="0"/>
              <a:t>2025/7/2</a:t>
            </a:fld>
            <a:endParaRPr kumimoji="1" lang="ja-JP"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E91BE85-50AC-4940-B060-76929658B93B}" type="slidenum">
              <a:rPr kumimoji="1" lang="ja-JP" altLang="en-US" smtClean="0"/>
              <a:t>‹#›</a:t>
            </a:fld>
            <a:endParaRPr kumimoji="1" lang="ja-JP" altLang="en-US"/>
          </a:p>
        </p:txBody>
      </p:sp>
    </p:spTree>
    <p:extLst>
      <p:ext uri="{BB962C8B-B14F-4D97-AF65-F5344CB8AC3E}">
        <p14:creationId xmlns:p14="http://schemas.microsoft.com/office/powerpoint/2010/main" val="297860474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1.xml" Type="http://schemas.openxmlformats.org/officeDocument/2006/relationships/slideLayout"/><Relationship Id="rId2" Target="../media/image1.wmf" Type="http://schemas.openxmlformats.org/officeDocument/2006/relationships/image"/></Relationships>
</file>

<file path=ppt/slides/_rels/slide2.xml.rels><?xml version="1.0" encoding="UTF-8" standalone="yes"?><Relationships xmlns="http://schemas.openxmlformats.org/package/2006/relationships"><Relationship Id="rId1" Target="../slideLayouts/slideLayout1.xml" Type="http://schemas.openxmlformats.org/officeDocument/2006/relationships/slideLayout"/><Relationship Id="rId2" Target="../media/image1.wmf" Type="http://schemas.openxmlformats.org/officeDocument/2006/relationships/image"/></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フリーフォーム: 図形 6">
            <a:extLst>
              <a:ext uri="{FF2B5EF4-FFF2-40B4-BE49-F238E27FC236}">
                <a16:creationId xmlns:a16="http://schemas.microsoft.com/office/drawing/2014/main" id="{E02C9857-C400-4576-AB5A-6E29574BCC38}"/>
              </a:ext>
            </a:extLst>
          </p:cNvPr>
          <p:cNvSpPr/>
          <p:nvPr/>
        </p:nvSpPr>
        <p:spPr>
          <a:xfrm>
            <a:off x="0" y="5864469"/>
            <a:ext cx="9144001" cy="1002323"/>
          </a:xfrm>
          <a:custGeom>
            <a:avLst/>
            <a:gdLst>
              <a:gd name="connsiteX0" fmla="*/ 9144001 w 9144001"/>
              <a:gd name="connsiteY0" fmla="*/ 0 h 1002323"/>
              <a:gd name="connsiteX1" fmla="*/ 9144001 w 9144001"/>
              <a:gd name="connsiteY1" fmla="*/ 597877 h 1002323"/>
              <a:gd name="connsiteX2" fmla="*/ 9144000 w 9144001"/>
              <a:gd name="connsiteY2" fmla="*/ 597877 h 1002323"/>
              <a:gd name="connsiteX3" fmla="*/ 9144000 w 9144001"/>
              <a:gd name="connsiteY3" fmla="*/ 1002323 h 1002323"/>
              <a:gd name="connsiteX4" fmla="*/ 0 w 9144001"/>
              <a:gd name="connsiteY4" fmla="*/ 1002323 h 1002323"/>
              <a:gd name="connsiteX5" fmla="*/ 0 w 9144001"/>
              <a:gd name="connsiteY5" fmla="*/ 597877 h 1002323"/>
              <a:gd name="connsiteX6" fmla="*/ 8458201 w 9144001"/>
              <a:gd name="connsiteY6" fmla="*/ 597877 h 100232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1" h="1002323">
                <a:moveTo>
                  <a:pt x="9144001" y="0"/>
                </a:moveTo>
                <a:lnTo>
                  <a:pt x="9144001" y="597877"/>
                </a:lnTo>
                <a:lnTo>
                  <a:pt x="9144000" y="597877"/>
                </a:lnTo>
                <a:lnTo>
                  <a:pt x="9144000" y="1002323"/>
                </a:lnTo>
                <a:lnTo>
                  <a:pt x="0" y="1002323"/>
                </a:lnTo>
                <a:lnTo>
                  <a:pt x="0" y="597877"/>
                </a:lnTo>
                <a:lnTo>
                  <a:pt x="8458201" y="597877"/>
                </a:lnTo>
                <a:close/>
              </a:path>
            </a:pathLst>
          </a:custGeom>
          <a:gradFill>
            <a:gsLst>
              <a:gs pos="100000">
                <a:schemeClr val="bg1"/>
              </a:gs>
              <a:gs pos="0">
                <a:srgbClr val="82CDDD"/>
              </a:gs>
            </a:gsLst>
            <a:lin ang="108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kumimoji="1" lang="ja-JP" altLang="en-US"/>
          </a:p>
        </p:txBody>
      </p:sp>
      <p:sp>
        <p:nvSpPr>
          <p:cNvPr id="9" name="正方形/長方形 8">
            <a:extLst>
              <a:ext uri="{FF2B5EF4-FFF2-40B4-BE49-F238E27FC236}">
                <a16:creationId xmlns:a16="http://schemas.microsoft.com/office/drawing/2014/main" id="{7EA380D3-15B7-410B-88B6-AB2DEE652D88}"/>
              </a:ext>
            </a:extLst>
          </p:cNvPr>
          <p:cNvSpPr/>
          <p:nvPr/>
        </p:nvSpPr>
        <p:spPr>
          <a:xfrm>
            <a:off x="0" y="-1"/>
            <a:ext cx="2760786" cy="6858001"/>
          </a:xfrm>
          <a:prstGeom prst="rect">
            <a:avLst/>
          </a:prstGeom>
          <a:solidFill>
            <a:schemeClr val="tx1">
              <a:lumMod val="65000"/>
              <a:lumOff val="3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8" name="フリーフォーム: 図形 7">
            <a:extLst>
              <a:ext uri="{FF2B5EF4-FFF2-40B4-BE49-F238E27FC236}">
                <a16:creationId xmlns:a16="http://schemas.microsoft.com/office/drawing/2014/main" id="{6D9316E6-1FF3-4F73-AB35-2E7B95BBFFEE}"/>
              </a:ext>
            </a:extLst>
          </p:cNvPr>
          <p:cNvSpPr/>
          <p:nvPr/>
        </p:nvSpPr>
        <p:spPr>
          <a:xfrm rot="10800000">
            <a:off x="0" y="0"/>
            <a:ext cx="9144001" cy="1002323"/>
          </a:xfrm>
          <a:custGeom>
            <a:avLst/>
            <a:gdLst>
              <a:gd name="connsiteX0" fmla="*/ 9144001 w 9144001"/>
              <a:gd name="connsiteY0" fmla="*/ 0 h 1002323"/>
              <a:gd name="connsiteX1" fmla="*/ 9144001 w 9144001"/>
              <a:gd name="connsiteY1" fmla="*/ 597877 h 1002323"/>
              <a:gd name="connsiteX2" fmla="*/ 9144000 w 9144001"/>
              <a:gd name="connsiteY2" fmla="*/ 597877 h 1002323"/>
              <a:gd name="connsiteX3" fmla="*/ 9144000 w 9144001"/>
              <a:gd name="connsiteY3" fmla="*/ 1002323 h 1002323"/>
              <a:gd name="connsiteX4" fmla="*/ 0 w 9144001"/>
              <a:gd name="connsiteY4" fmla="*/ 1002323 h 1002323"/>
              <a:gd name="connsiteX5" fmla="*/ 0 w 9144001"/>
              <a:gd name="connsiteY5" fmla="*/ 597877 h 1002323"/>
              <a:gd name="connsiteX6" fmla="*/ 8458201 w 9144001"/>
              <a:gd name="connsiteY6" fmla="*/ 597877 h 100232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1" h="1002323">
                <a:moveTo>
                  <a:pt x="9144001" y="0"/>
                </a:moveTo>
                <a:lnTo>
                  <a:pt x="9144001" y="597877"/>
                </a:lnTo>
                <a:lnTo>
                  <a:pt x="9144000" y="597877"/>
                </a:lnTo>
                <a:lnTo>
                  <a:pt x="9144000" y="1002323"/>
                </a:lnTo>
                <a:lnTo>
                  <a:pt x="0" y="1002323"/>
                </a:lnTo>
                <a:lnTo>
                  <a:pt x="0" y="597877"/>
                </a:lnTo>
                <a:lnTo>
                  <a:pt x="8458201" y="597877"/>
                </a:lnTo>
                <a:close/>
              </a:path>
            </a:pathLst>
          </a:custGeom>
          <a:gradFill flip="none" rotWithShape="1">
            <a:gsLst>
              <a:gs pos="100000">
                <a:schemeClr val="bg1"/>
              </a:gs>
              <a:gs pos="0">
                <a:srgbClr val="32A5BC"/>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kumimoji="1" lang="ja-JP" altLang="en-US" dirty="0">
              <a:latin typeface="メイリオ" panose="020B0604030504040204" pitchFamily="50" charset="-128"/>
              <a:ea typeface="メイリオ" panose="020B0604030504040204" pitchFamily="50" charset="-128"/>
            </a:endParaRPr>
          </a:p>
        </p:txBody>
      </p:sp>
      <p:sp>
        <p:nvSpPr>
          <p:cNvPr id="18" name="テキスト ボックス 17">
            <a:extLst>
              <a:ext uri="{FF2B5EF4-FFF2-40B4-BE49-F238E27FC236}">
                <a16:creationId xmlns:a16="http://schemas.microsoft.com/office/drawing/2014/main" id="{B6446441-AAD5-46DC-ACD2-5C97C78346F0}"/>
              </a:ext>
            </a:extLst>
          </p:cNvPr>
          <p:cNvSpPr txBox="1"/>
          <p:nvPr/>
        </p:nvSpPr>
        <p:spPr>
          <a:xfrm>
            <a:off x="246185" y="2866292"/>
            <a:ext cx="2277207" cy="1015663"/>
          </a:xfrm>
          <a:prstGeom prst="rect">
            <a:avLst/>
          </a:prstGeom>
          <a:noFill/>
        </p:spPr>
        <p:txBody>
          <a:bodyPr wrap="square" rtlCol="0">
            <a:spAutoFit/>
          </a:bodyPr>
          <a:lstStyle/>
          <a:p>
            <a:r>
              <a:rPr kumimoji="1" lang="ja-JP" altLang="en-US" sz="1050" i="1" dirty="0">
                <a:solidFill>
                  <a:schemeClr val="bg1"/>
                </a:solidFill>
                <a:latin typeface="メイリオ" panose="020B0604030504040204" pitchFamily="50" charset="-128"/>
                <a:ea typeface="メイリオ" panose="020B0604030504040204" pitchFamily="50" charset="-128"/>
              </a:rPr>
              <a:t>国交　太郎　　</a:t>
            </a:r>
            <a:r>
              <a:rPr kumimoji="1" lang="en-US" altLang="ja-JP" sz="1050" i="1" dirty="0">
                <a:solidFill>
                  <a:schemeClr val="bg1"/>
                </a:solidFill>
                <a:latin typeface="メイリオ" panose="020B0604030504040204" pitchFamily="50" charset="-128"/>
                <a:ea typeface="メイリオ" panose="020B0604030504040204" pitchFamily="50" charset="-128"/>
              </a:rPr>
              <a:t>Taro </a:t>
            </a:r>
            <a:r>
              <a:rPr kumimoji="1" lang="en-US" altLang="ja-JP" sz="1050" i="1" dirty="0" err="1">
                <a:solidFill>
                  <a:schemeClr val="bg1"/>
                </a:solidFill>
                <a:latin typeface="メイリオ" panose="020B0604030504040204" pitchFamily="50" charset="-128"/>
                <a:ea typeface="メイリオ" panose="020B0604030504040204" pitchFamily="50" charset="-128"/>
              </a:rPr>
              <a:t>Kokko</a:t>
            </a:r>
            <a:endParaRPr kumimoji="1" lang="en-US" altLang="ja-JP" sz="1050" i="1" dirty="0">
              <a:solidFill>
                <a:schemeClr val="bg1"/>
              </a:solidFill>
              <a:latin typeface="メイリオ" panose="020B0604030504040204" pitchFamily="50" charset="-128"/>
              <a:ea typeface="メイリオ" panose="020B0604030504040204" pitchFamily="50" charset="-128"/>
            </a:endParaRPr>
          </a:p>
          <a:p>
            <a:endParaRPr kumimoji="1" lang="en-US" altLang="ja-JP" sz="1050" i="1" dirty="0">
              <a:solidFill>
                <a:schemeClr val="bg1"/>
              </a:solidFill>
              <a:latin typeface="メイリオ" panose="020B0604030504040204" pitchFamily="50" charset="-128"/>
              <a:ea typeface="メイリオ" panose="020B0604030504040204" pitchFamily="50" charset="-128"/>
            </a:endParaRPr>
          </a:p>
          <a:p>
            <a:r>
              <a:rPr kumimoji="1" lang="ja-JP" altLang="en-US" sz="1050" i="1" dirty="0">
                <a:solidFill>
                  <a:schemeClr val="bg1"/>
                </a:solidFill>
                <a:latin typeface="メイリオ" panose="020B0604030504040204" pitchFamily="50" charset="-128"/>
                <a:ea typeface="メイリオ" panose="020B0604030504040204" pitchFamily="50" charset="-128"/>
              </a:rPr>
              <a:t>〇〇市　〇〇〇〇〇〇課</a:t>
            </a:r>
            <a:endParaRPr kumimoji="1" lang="en-US" altLang="ja-JP" sz="1050" i="1" dirty="0">
              <a:solidFill>
                <a:schemeClr val="bg1"/>
              </a:solidFill>
              <a:latin typeface="メイリオ" panose="020B0604030504040204" pitchFamily="50" charset="-128"/>
              <a:ea typeface="メイリオ" panose="020B0604030504040204" pitchFamily="50" charset="-128"/>
            </a:endParaRPr>
          </a:p>
          <a:p>
            <a:r>
              <a:rPr kumimoji="1" lang="ja-JP" altLang="en-US" sz="1050" i="1" dirty="0">
                <a:solidFill>
                  <a:schemeClr val="bg1"/>
                </a:solidFill>
                <a:latin typeface="メイリオ" panose="020B0604030504040204" pitchFamily="50" charset="-128"/>
                <a:ea typeface="メイリオ" panose="020B0604030504040204" pitchFamily="50" charset="-128"/>
              </a:rPr>
              <a:t>　　　　　　　　　　〇〇</a:t>
            </a:r>
            <a:endParaRPr kumimoji="1" lang="en-US" altLang="ja-JP" sz="1050" i="1" dirty="0">
              <a:solidFill>
                <a:schemeClr val="bg1"/>
              </a:solidFill>
              <a:latin typeface="メイリオ" panose="020B0604030504040204" pitchFamily="50" charset="-128"/>
              <a:ea typeface="メイリオ" panose="020B0604030504040204" pitchFamily="50" charset="-128"/>
            </a:endParaRPr>
          </a:p>
          <a:p>
            <a:endParaRPr kumimoji="1" lang="ja-JP" altLang="en-US" dirty="0"/>
          </a:p>
        </p:txBody>
      </p:sp>
      <p:sp>
        <p:nvSpPr>
          <p:cNvPr id="23" name="テキスト ボックス 22">
            <a:extLst>
              <a:ext uri="{FF2B5EF4-FFF2-40B4-BE49-F238E27FC236}">
                <a16:creationId xmlns:a16="http://schemas.microsoft.com/office/drawing/2014/main" id="{F5D6BD00-5ECC-407F-8BEB-1E951F61A5A2}"/>
              </a:ext>
            </a:extLst>
          </p:cNvPr>
          <p:cNvSpPr txBox="1"/>
          <p:nvPr/>
        </p:nvSpPr>
        <p:spPr>
          <a:xfrm>
            <a:off x="70338" y="5455294"/>
            <a:ext cx="2690448" cy="769441"/>
          </a:xfrm>
          <a:prstGeom prst="rect">
            <a:avLst/>
          </a:prstGeom>
          <a:noFill/>
        </p:spPr>
        <p:txBody>
          <a:bodyPr wrap="square" rtlCol="0">
            <a:spAutoFit/>
          </a:bodyPr>
          <a:lstStyle/>
          <a:p>
            <a:r>
              <a:rPr kumimoji="1" lang="en-US" altLang="ja-JP" sz="1100" dirty="0">
                <a:solidFill>
                  <a:schemeClr val="bg1"/>
                </a:solidFill>
              </a:rPr>
              <a:t>0000</a:t>
            </a:r>
            <a:r>
              <a:rPr kumimoji="1" lang="ja-JP" altLang="en-US" sz="1100" dirty="0">
                <a:solidFill>
                  <a:schemeClr val="bg1"/>
                </a:solidFill>
              </a:rPr>
              <a:t>　〇〇市役所入庁</a:t>
            </a:r>
            <a:endParaRPr kumimoji="1" lang="en-US" altLang="ja-JP" sz="1100" dirty="0">
              <a:solidFill>
                <a:schemeClr val="bg1"/>
              </a:solidFill>
            </a:endParaRPr>
          </a:p>
          <a:p>
            <a:r>
              <a:rPr kumimoji="1" lang="en-US" altLang="ja-JP" sz="1100" dirty="0">
                <a:solidFill>
                  <a:schemeClr val="bg1"/>
                </a:solidFill>
              </a:rPr>
              <a:t>0000</a:t>
            </a:r>
            <a:r>
              <a:rPr kumimoji="1" lang="ja-JP" altLang="en-US" sz="1100" dirty="0">
                <a:solidFill>
                  <a:schemeClr val="bg1"/>
                </a:solidFill>
              </a:rPr>
              <a:t>　〇〇事業に携わる</a:t>
            </a:r>
            <a:endParaRPr kumimoji="1" lang="en-US" altLang="ja-JP" sz="1100" dirty="0">
              <a:solidFill>
                <a:schemeClr val="bg1"/>
              </a:solidFill>
            </a:endParaRPr>
          </a:p>
          <a:p>
            <a:r>
              <a:rPr kumimoji="1" lang="en-US" altLang="ja-JP" sz="1100" dirty="0">
                <a:solidFill>
                  <a:schemeClr val="bg1"/>
                </a:solidFill>
              </a:rPr>
              <a:t>0000</a:t>
            </a:r>
            <a:r>
              <a:rPr kumimoji="1" lang="ja-JP" altLang="en-US" sz="1100" dirty="0">
                <a:solidFill>
                  <a:schemeClr val="bg1"/>
                </a:solidFill>
              </a:rPr>
              <a:t>　〇〇市〇〇〇〇の策定を行う</a:t>
            </a:r>
            <a:endParaRPr kumimoji="1" lang="en-US" altLang="ja-JP" sz="1100" dirty="0">
              <a:solidFill>
                <a:schemeClr val="bg1"/>
              </a:solidFill>
            </a:endParaRPr>
          </a:p>
          <a:p>
            <a:r>
              <a:rPr kumimoji="1" lang="en-US" altLang="ja-JP" sz="1100" dirty="0">
                <a:solidFill>
                  <a:schemeClr val="bg1"/>
                </a:solidFill>
              </a:rPr>
              <a:t>2025</a:t>
            </a:r>
            <a:r>
              <a:rPr kumimoji="1" lang="ja-JP" altLang="en-US" sz="1100" dirty="0">
                <a:solidFill>
                  <a:schemeClr val="bg1"/>
                </a:solidFill>
              </a:rPr>
              <a:t>　国土交通省</a:t>
            </a:r>
            <a:r>
              <a:rPr kumimoji="1" lang="en-US" altLang="ja-JP" sz="1100" dirty="0">
                <a:solidFill>
                  <a:schemeClr val="bg1"/>
                </a:solidFill>
              </a:rPr>
              <a:t>PPP</a:t>
            </a:r>
            <a:r>
              <a:rPr kumimoji="1" lang="ja-JP" altLang="en-US" sz="1100" dirty="0">
                <a:solidFill>
                  <a:schemeClr val="bg1"/>
                </a:solidFill>
              </a:rPr>
              <a:t>サポーターに任命</a:t>
            </a:r>
            <a:endParaRPr kumimoji="1" lang="en-US" altLang="ja-JP" sz="1100" dirty="0">
              <a:solidFill>
                <a:schemeClr val="bg1"/>
              </a:solidFill>
            </a:endParaRPr>
          </a:p>
        </p:txBody>
      </p:sp>
      <p:sp>
        <p:nvSpPr>
          <p:cNvPr id="24" name="正方形/長方形 23">
            <a:extLst>
              <a:ext uri="{FF2B5EF4-FFF2-40B4-BE49-F238E27FC236}">
                <a16:creationId xmlns:a16="http://schemas.microsoft.com/office/drawing/2014/main" id="{1598FB24-667A-4C31-90D1-0569DEFC3B09}"/>
              </a:ext>
            </a:extLst>
          </p:cNvPr>
          <p:cNvSpPr/>
          <p:nvPr/>
        </p:nvSpPr>
        <p:spPr>
          <a:xfrm>
            <a:off x="2963007" y="3380154"/>
            <a:ext cx="5503985" cy="2070058"/>
          </a:xfrm>
          <a:prstGeom prst="rect">
            <a:avLst/>
          </a:prstGeom>
          <a:noFill/>
          <a:ln>
            <a:solidFill>
              <a:schemeClr val="accent5">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kumimoji="1" lang="ja-JP" altLang="en-US" sz="1050" dirty="0">
              <a:solidFill>
                <a:schemeClr val="tx1"/>
              </a:solidFill>
            </a:endParaRPr>
          </a:p>
        </p:txBody>
      </p:sp>
      <p:sp>
        <p:nvSpPr>
          <p:cNvPr id="25" name="テキスト ボックス 24">
            <a:extLst>
              <a:ext uri="{FF2B5EF4-FFF2-40B4-BE49-F238E27FC236}">
                <a16:creationId xmlns:a16="http://schemas.microsoft.com/office/drawing/2014/main" id="{16DB41A2-8E9F-4AF6-8A51-8E416E3C0A3D}"/>
              </a:ext>
            </a:extLst>
          </p:cNvPr>
          <p:cNvSpPr txBox="1"/>
          <p:nvPr/>
        </p:nvSpPr>
        <p:spPr>
          <a:xfrm>
            <a:off x="2963007" y="3393269"/>
            <a:ext cx="5411665" cy="1785104"/>
          </a:xfrm>
          <a:prstGeom prst="rect">
            <a:avLst/>
          </a:prstGeom>
          <a:noFill/>
        </p:spPr>
        <p:txBody>
          <a:bodyPr wrap="square" rtlCol="0">
            <a:spAutoFit/>
          </a:bodyPr>
          <a:lstStyle/>
          <a:p>
            <a:r>
              <a:rPr kumimoji="1" lang="ja-JP" altLang="en-US" sz="1100" dirty="0"/>
              <a:t>活動実績</a:t>
            </a:r>
            <a:r>
              <a:rPr kumimoji="1" lang="en-US" altLang="ja-JP" sz="1100" dirty="0"/>
              <a:t>【</a:t>
            </a:r>
            <a:r>
              <a:rPr kumimoji="1" lang="ja-JP" altLang="en-US" sz="1100" dirty="0"/>
              <a:t>中心的な役割を担った</a:t>
            </a:r>
            <a:r>
              <a:rPr kumimoji="1" lang="en-US" altLang="ja-JP" sz="1100" dirty="0"/>
              <a:t>PPP/PFI</a:t>
            </a:r>
            <a:r>
              <a:rPr kumimoji="1" lang="ja-JP" altLang="en-US" sz="1100" dirty="0"/>
              <a:t>事業等</a:t>
            </a:r>
            <a:r>
              <a:rPr kumimoji="1" lang="en-US" altLang="ja-JP" sz="1100" dirty="0"/>
              <a:t>】</a:t>
            </a:r>
          </a:p>
          <a:p>
            <a:endParaRPr kumimoji="1" lang="en-US" altLang="ja-JP" sz="1100" dirty="0"/>
          </a:p>
          <a:p>
            <a:pPr marL="171450" indent="-171450">
              <a:buFont typeface="Wingdings" panose="05000000000000000000" pitchFamily="2" charset="2"/>
              <a:buChar char="u"/>
            </a:pPr>
            <a:r>
              <a:rPr kumimoji="1" lang="ja-JP" altLang="en-US" sz="1100" dirty="0"/>
              <a:t>〇〇市〇〇地区〇〇事業</a:t>
            </a:r>
            <a:endParaRPr kumimoji="1" lang="en-US" altLang="ja-JP" sz="1100" dirty="0"/>
          </a:p>
          <a:p>
            <a:r>
              <a:rPr kumimoji="1" lang="ja-JP" altLang="en-US" sz="1100" dirty="0"/>
              <a:t>　・〇〇において〇〇を含む施設整備を実施。〇〇において特徴的な側面があり、</a:t>
            </a:r>
            <a:endParaRPr kumimoji="1" lang="en-US" altLang="ja-JP" sz="1100" dirty="0"/>
          </a:p>
          <a:p>
            <a:r>
              <a:rPr kumimoji="1" lang="ja-JP" altLang="en-US" sz="1100" dirty="0"/>
              <a:t>　　事業推進に当たって中心的な役割を担った</a:t>
            </a:r>
            <a:endParaRPr kumimoji="1" lang="en-US" altLang="ja-JP" sz="1100" dirty="0"/>
          </a:p>
          <a:p>
            <a:endParaRPr kumimoji="1" lang="en-US" altLang="ja-JP" sz="1100" dirty="0"/>
          </a:p>
          <a:p>
            <a:endParaRPr kumimoji="1" lang="en-US" altLang="ja-JP" sz="1100" dirty="0"/>
          </a:p>
          <a:p>
            <a:pPr marL="171450" indent="-171450">
              <a:buFont typeface="Wingdings" panose="05000000000000000000" pitchFamily="2" charset="2"/>
              <a:buChar char="u"/>
            </a:pPr>
            <a:r>
              <a:rPr kumimoji="1" lang="ja-JP" altLang="en-US" sz="1100" dirty="0"/>
              <a:t>〇〇市〇〇〇〇の策定</a:t>
            </a:r>
            <a:endParaRPr kumimoji="1" lang="en-US" altLang="ja-JP" sz="1100" dirty="0"/>
          </a:p>
          <a:p>
            <a:r>
              <a:rPr kumimoji="1" lang="ja-JP" altLang="en-US" sz="1100" dirty="0"/>
              <a:t>　・〇〇市〇〇〇〇の策定に当たり、庁内調整や市民への説明に従事。</a:t>
            </a:r>
            <a:endParaRPr kumimoji="1" lang="en-US" altLang="ja-JP" sz="1100" dirty="0"/>
          </a:p>
          <a:p>
            <a:r>
              <a:rPr kumimoji="1" lang="ja-JP" altLang="en-US" sz="1100" dirty="0"/>
              <a:t>　　〇〇〇〇の面から〇〇の知識を共有することが可能</a:t>
            </a:r>
            <a:endParaRPr kumimoji="1" lang="en-US" altLang="ja-JP" sz="1100" dirty="0"/>
          </a:p>
        </p:txBody>
      </p:sp>
      <p:sp>
        <p:nvSpPr>
          <p:cNvPr id="26" name="正方形/長方形 25">
            <a:extLst>
              <a:ext uri="{FF2B5EF4-FFF2-40B4-BE49-F238E27FC236}">
                <a16:creationId xmlns:a16="http://schemas.microsoft.com/office/drawing/2014/main" id="{6BC8774B-A214-45AE-B58D-0FE5840828BE}"/>
              </a:ext>
            </a:extLst>
          </p:cNvPr>
          <p:cNvSpPr/>
          <p:nvPr/>
        </p:nvSpPr>
        <p:spPr>
          <a:xfrm>
            <a:off x="2963006" y="2013406"/>
            <a:ext cx="5503985" cy="1281389"/>
          </a:xfrm>
          <a:prstGeom prst="rect">
            <a:avLst/>
          </a:prstGeom>
          <a:noFill/>
          <a:ln>
            <a:solidFill>
              <a:schemeClr val="accent5">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kumimoji="1" lang="ja-JP" altLang="en-US" sz="1050" dirty="0">
              <a:solidFill>
                <a:schemeClr val="tx1"/>
              </a:solidFill>
            </a:endParaRPr>
          </a:p>
        </p:txBody>
      </p:sp>
      <p:sp>
        <p:nvSpPr>
          <p:cNvPr id="27" name="テキスト ボックス 26">
            <a:extLst>
              <a:ext uri="{FF2B5EF4-FFF2-40B4-BE49-F238E27FC236}">
                <a16:creationId xmlns:a16="http://schemas.microsoft.com/office/drawing/2014/main" id="{CB5E12CB-160C-4736-892C-ACAF9EA7B0E9}"/>
              </a:ext>
            </a:extLst>
          </p:cNvPr>
          <p:cNvSpPr txBox="1"/>
          <p:nvPr/>
        </p:nvSpPr>
        <p:spPr>
          <a:xfrm>
            <a:off x="2963006" y="2078521"/>
            <a:ext cx="5460021" cy="600164"/>
          </a:xfrm>
          <a:prstGeom prst="rect">
            <a:avLst/>
          </a:prstGeom>
          <a:noFill/>
        </p:spPr>
        <p:txBody>
          <a:bodyPr wrap="square" rtlCol="0">
            <a:spAutoFit/>
          </a:bodyPr>
          <a:lstStyle/>
          <a:p>
            <a:r>
              <a:rPr kumimoji="1" lang="ja-JP" altLang="en-US" sz="1100" dirty="0"/>
              <a:t>共有できる知識・経験</a:t>
            </a:r>
            <a:endParaRPr kumimoji="1" lang="en-US" altLang="ja-JP" sz="1100" dirty="0"/>
          </a:p>
          <a:p>
            <a:endParaRPr kumimoji="1" lang="en-US" altLang="ja-JP" sz="1100" dirty="0"/>
          </a:p>
          <a:p>
            <a:endParaRPr kumimoji="1" lang="ja-JP" altLang="en-US" sz="1100" dirty="0"/>
          </a:p>
        </p:txBody>
      </p:sp>
      <p:sp>
        <p:nvSpPr>
          <p:cNvPr id="28" name="テキスト ボックス 27">
            <a:extLst>
              <a:ext uri="{FF2B5EF4-FFF2-40B4-BE49-F238E27FC236}">
                <a16:creationId xmlns:a16="http://schemas.microsoft.com/office/drawing/2014/main" id="{1DD09E36-B3F0-44CF-A530-C20B24C55432}"/>
              </a:ext>
            </a:extLst>
          </p:cNvPr>
          <p:cNvSpPr txBox="1"/>
          <p:nvPr/>
        </p:nvSpPr>
        <p:spPr>
          <a:xfrm>
            <a:off x="70338" y="-1"/>
            <a:ext cx="4818185" cy="461665"/>
          </a:xfrm>
          <a:prstGeom prst="rect">
            <a:avLst/>
          </a:prstGeom>
          <a:noFill/>
        </p:spPr>
        <p:txBody>
          <a:bodyPr wrap="square" rtlCol="0">
            <a:spAutoFit/>
          </a:bodyPr>
          <a:lstStyle/>
          <a:p>
            <a:r>
              <a:rPr kumimoji="1" lang="ja-JP" altLang="en-US" sz="2400" dirty="0">
                <a:effectLst>
                  <a:outerShdw blurRad="50800" dist="38100" dir="2700000" algn="tl" rotWithShape="0">
                    <a:prstClr val="black">
                      <a:alpha val="40000"/>
                    </a:prstClr>
                  </a:outerShdw>
                </a:effectLst>
              </a:rPr>
              <a:t>　国土交通省</a:t>
            </a:r>
            <a:r>
              <a:rPr kumimoji="1" lang="en-US" altLang="ja-JP" sz="2400" dirty="0">
                <a:effectLst>
                  <a:outerShdw blurRad="50800" dist="38100" dir="2700000" algn="tl" rotWithShape="0">
                    <a:prstClr val="black">
                      <a:alpha val="40000"/>
                    </a:prstClr>
                  </a:outerShdw>
                </a:effectLst>
              </a:rPr>
              <a:t>PPP</a:t>
            </a:r>
            <a:r>
              <a:rPr kumimoji="1" lang="ja-JP" altLang="en-US" sz="2400" dirty="0">
                <a:effectLst>
                  <a:outerShdw blurRad="50800" dist="38100" dir="2700000" algn="tl" rotWithShape="0">
                    <a:prstClr val="black">
                      <a:alpha val="40000"/>
                    </a:prstClr>
                  </a:outerShdw>
                </a:effectLst>
              </a:rPr>
              <a:t>サポーター</a:t>
            </a:r>
          </a:p>
        </p:txBody>
      </p:sp>
      <p:sp>
        <p:nvSpPr>
          <p:cNvPr id="29" name="正方形/長方形 28">
            <a:extLst>
              <a:ext uri="{FF2B5EF4-FFF2-40B4-BE49-F238E27FC236}">
                <a16:creationId xmlns:a16="http://schemas.microsoft.com/office/drawing/2014/main" id="{1074A9F5-564F-4867-9ED4-800773F345C8}"/>
              </a:ext>
            </a:extLst>
          </p:cNvPr>
          <p:cNvSpPr/>
          <p:nvPr/>
        </p:nvSpPr>
        <p:spPr>
          <a:xfrm>
            <a:off x="2963006" y="643514"/>
            <a:ext cx="5503985" cy="1281389"/>
          </a:xfrm>
          <a:prstGeom prst="rect">
            <a:avLst/>
          </a:prstGeom>
          <a:noFill/>
          <a:ln>
            <a:solidFill>
              <a:schemeClr val="accent5">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kumimoji="1" lang="ja-JP" altLang="en-US" sz="1050" dirty="0">
              <a:solidFill>
                <a:schemeClr val="tx1"/>
              </a:solidFill>
            </a:endParaRPr>
          </a:p>
        </p:txBody>
      </p:sp>
      <p:sp>
        <p:nvSpPr>
          <p:cNvPr id="30" name="テキスト ボックス 29">
            <a:extLst>
              <a:ext uri="{FF2B5EF4-FFF2-40B4-BE49-F238E27FC236}">
                <a16:creationId xmlns:a16="http://schemas.microsoft.com/office/drawing/2014/main" id="{A6A0B81F-91CD-4264-AD74-475ED73BD8BF}"/>
              </a:ext>
            </a:extLst>
          </p:cNvPr>
          <p:cNvSpPr txBox="1"/>
          <p:nvPr/>
        </p:nvSpPr>
        <p:spPr>
          <a:xfrm>
            <a:off x="2938828" y="699423"/>
            <a:ext cx="5460021" cy="600164"/>
          </a:xfrm>
          <a:prstGeom prst="rect">
            <a:avLst/>
          </a:prstGeom>
          <a:noFill/>
        </p:spPr>
        <p:txBody>
          <a:bodyPr wrap="square" rtlCol="0">
            <a:spAutoFit/>
          </a:bodyPr>
          <a:lstStyle/>
          <a:p>
            <a:r>
              <a:rPr kumimoji="1" lang="en-US" altLang="ja-JP" sz="1100" dirty="0"/>
              <a:t>PPP/PFI</a:t>
            </a:r>
            <a:r>
              <a:rPr kumimoji="1" lang="ja-JP" altLang="en-US" sz="1100" dirty="0"/>
              <a:t>事業導入を検討されている方へのメッセージ</a:t>
            </a:r>
            <a:endParaRPr kumimoji="1" lang="en-US" altLang="ja-JP" sz="1100" dirty="0"/>
          </a:p>
          <a:p>
            <a:endParaRPr kumimoji="1" lang="en-US" altLang="ja-JP" sz="1100" dirty="0"/>
          </a:p>
          <a:p>
            <a:endParaRPr kumimoji="1" lang="ja-JP" altLang="en-US" sz="1100" dirty="0"/>
          </a:p>
        </p:txBody>
      </p:sp>
      <p:sp>
        <p:nvSpPr>
          <p:cNvPr id="2" name="楕円 1">
            <a:extLst>
              <a:ext uri="{FF2B5EF4-FFF2-40B4-BE49-F238E27FC236}">
                <a16:creationId xmlns:a16="http://schemas.microsoft.com/office/drawing/2014/main" id="{6698BC44-E11D-4426-90DB-A73FCFD43857}"/>
              </a:ext>
            </a:extLst>
          </p:cNvPr>
          <p:cNvSpPr/>
          <p:nvPr/>
        </p:nvSpPr>
        <p:spPr>
          <a:xfrm>
            <a:off x="430822" y="712951"/>
            <a:ext cx="1925510" cy="1972390"/>
          </a:xfrm>
          <a:prstGeom prst="ellipse">
            <a:avLst/>
          </a:prstGeom>
          <a:solidFill>
            <a:schemeClr val="bg1"/>
          </a:solidFill>
          <a:ln>
            <a:solidFill>
              <a:srgbClr val="82CDDD"/>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17" name="Picture 11"/>
          <p:cNvPicPr>
            <a:picLocks noChangeAspect="1" noChangeArrowheads="1"/>
          </p:cNvPicPr>
          <p:nvPr/>
        </p:nvPicPr>
        <p:blipFill>
          <a:blip r:embed="rId2"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7184571" y="17899"/>
            <a:ext cx="1866042" cy="41560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2" name="角丸四角形吹き出し 31"/>
          <p:cNvSpPr/>
          <p:nvPr/>
        </p:nvSpPr>
        <p:spPr>
          <a:xfrm>
            <a:off x="-1947830" y="4123241"/>
            <a:ext cx="1769788" cy="693471"/>
          </a:xfrm>
          <a:prstGeom prst="wedgeRoundRectCallout">
            <a:avLst>
              <a:gd name="adj1" fmla="val 70837"/>
              <a:gd name="adj2" fmla="val 71162"/>
              <a:gd name="adj3" fmla="val 16667"/>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050" dirty="0">
                <a:solidFill>
                  <a:schemeClr val="tx1"/>
                </a:solidFill>
              </a:rPr>
              <a:t>ご対応可能な相談手法をご記載ください。</a:t>
            </a:r>
          </a:p>
        </p:txBody>
      </p:sp>
      <p:sp>
        <p:nvSpPr>
          <p:cNvPr id="33" name="角丸四角形吹き出し 32"/>
          <p:cNvSpPr/>
          <p:nvPr/>
        </p:nvSpPr>
        <p:spPr>
          <a:xfrm>
            <a:off x="6467107" y="398819"/>
            <a:ext cx="1769788" cy="1429091"/>
          </a:xfrm>
          <a:prstGeom prst="wedgeRoundRectCallout">
            <a:avLst>
              <a:gd name="adj1" fmla="val -90770"/>
              <a:gd name="adj2" fmla="val 35862"/>
              <a:gd name="adj3" fmla="val 16667"/>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050" dirty="0">
                <a:solidFill>
                  <a:schemeClr val="tx1"/>
                </a:solidFill>
              </a:rPr>
              <a:t>ご相談を検討されている方に向けたメッセージをご記載ください。（ご相談のハードルを下げるようなものや、得意分野、相談における留意点など、ご自由にご記載ください。）</a:t>
            </a:r>
          </a:p>
        </p:txBody>
      </p:sp>
      <p:sp>
        <p:nvSpPr>
          <p:cNvPr id="34" name="テキスト ボックス 33">
            <a:extLst>
              <a:ext uri="{FF2B5EF4-FFF2-40B4-BE49-F238E27FC236}">
                <a16:creationId xmlns:a16="http://schemas.microsoft.com/office/drawing/2014/main" id="{4AECF85A-F814-4E9D-8363-E1ACA8C5A3BD}"/>
              </a:ext>
            </a:extLst>
          </p:cNvPr>
          <p:cNvSpPr txBox="1"/>
          <p:nvPr/>
        </p:nvSpPr>
        <p:spPr>
          <a:xfrm>
            <a:off x="175851" y="3907798"/>
            <a:ext cx="2110147" cy="430887"/>
          </a:xfrm>
          <a:prstGeom prst="rect">
            <a:avLst/>
          </a:prstGeom>
          <a:noFill/>
        </p:spPr>
        <p:txBody>
          <a:bodyPr wrap="square" rtlCol="0">
            <a:spAutoFit/>
          </a:bodyPr>
          <a:lstStyle/>
          <a:p>
            <a:r>
              <a:rPr kumimoji="1" lang="en-US" altLang="ja-JP" sz="1100" dirty="0">
                <a:solidFill>
                  <a:schemeClr val="bg1"/>
                </a:solidFill>
              </a:rPr>
              <a:t>PPP/PFI</a:t>
            </a:r>
            <a:r>
              <a:rPr kumimoji="1" lang="ja-JP" altLang="en-US" sz="1100" dirty="0">
                <a:solidFill>
                  <a:schemeClr val="bg1"/>
                </a:solidFill>
              </a:rPr>
              <a:t>総論・公的不動産利活用・公園</a:t>
            </a:r>
          </a:p>
        </p:txBody>
      </p:sp>
      <p:sp>
        <p:nvSpPr>
          <p:cNvPr id="35" name="テキスト ボックス 34">
            <a:extLst>
              <a:ext uri="{FF2B5EF4-FFF2-40B4-BE49-F238E27FC236}">
                <a16:creationId xmlns:a16="http://schemas.microsoft.com/office/drawing/2014/main" id="{D87F3DE9-86CD-4839-B21B-EBD9AB2E5E68}"/>
              </a:ext>
            </a:extLst>
          </p:cNvPr>
          <p:cNvSpPr txBox="1"/>
          <p:nvPr/>
        </p:nvSpPr>
        <p:spPr>
          <a:xfrm>
            <a:off x="175850" y="4512120"/>
            <a:ext cx="1982666" cy="261610"/>
          </a:xfrm>
          <a:prstGeom prst="rect">
            <a:avLst/>
          </a:prstGeom>
          <a:noFill/>
        </p:spPr>
        <p:txBody>
          <a:bodyPr wrap="square" rtlCol="0">
            <a:spAutoFit/>
          </a:bodyPr>
          <a:lstStyle/>
          <a:p>
            <a:r>
              <a:rPr kumimoji="1" lang="ja-JP" altLang="en-US" sz="1100" dirty="0">
                <a:solidFill>
                  <a:schemeClr val="bg1"/>
                </a:solidFill>
              </a:rPr>
              <a:t>全国</a:t>
            </a:r>
          </a:p>
        </p:txBody>
      </p:sp>
      <p:sp>
        <p:nvSpPr>
          <p:cNvPr id="36" name="テキスト ボックス 35">
            <a:extLst>
              <a:ext uri="{FF2B5EF4-FFF2-40B4-BE49-F238E27FC236}">
                <a16:creationId xmlns:a16="http://schemas.microsoft.com/office/drawing/2014/main" id="{D87F3DE9-86CD-4839-B21B-EBD9AB2E5E68}"/>
              </a:ext>
            </a:extLst>
          </p:cNvPr>
          <p:cNvSpPr txBox="1"/>
          <p:nvPr/>
        </p:nvSpPr>
        <p:spPr>
          <a:xfrm>
            <a:off x="175850" y="4967806"/>
            <a:ext cx="2277207" cy="261610"/>
          </a:xfrm>
          <a:prstGeom prst="rect">
            <a:avLst/>
          </a:prstGeom>
          <a:noFill/>
        </p:spPr>
        <p:txBody>
          <a:bodyPr wrap="square" rtlCol="0">
            <a:spAutoFit/>
          </a:bodyPr>
          <a:lstStyle/>
          <a:p>
            <a:r>
              <a:rPr kumimoji="1" lang="ja-JP" altLang="en-US" sz="1100" dirty="0">
                <a:solidFill>
                  <a:schemeClr val="bg1"/>
                </a:solidFill>
              </a:rPr>
              <a:t>電話・メール・</a:t>
            </a:r>
            <a:r>
              <a:rPr kumimoji="1" lang="en-US" altLang="ja-JP" sz="1100" dirty="0">
                <a:solidFill>
                  <a:schemeClr val="bg1"/>
                </a:solidFill>
              </a:rPr>
              <a:t>WEB</a:t>
            </a:r>
          </a:p>
        </p:txBody>
      </p:sp>
      <p:sp>
        <p:nvSpPr>
          <p:cNvPr id="21" name="正方形/長方形 20">
            <a:extLst>
              <a:ext uri="{FF2B5EF4-FFF2-40B4-BE49-F238E27FC236}">
                <a16:creationId xmlns:a16="http://schemas.microsoft.com/office/drawing/2014/main" id="{1598FB24-667A-4C31-90D1-0569DEFC3B09}"/>
              </a:ext>
            </a:extLst>
          </p:cNvPr>
          <p:cNvSpPr/>
          <p:nvPr/>
        </p:nvSpPr>
        <p:spPr>
          <a:xfrm>
            <a:off x="2963006" y="5549365"/>
            <a:ext cx="5503985" cy="764931"/>
          </a:xfrm>
          <a:prstGeom prst="rect">
            <a:avLst/>
          </a:prstGeom>
          <a:noFill/>
          <a:ln>
            <a:solidFill>
              <a:schemeClr val="accent5">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kumimoji="1" lang="ja-JP" altLang="en-US" sz="1050" dirty="0">
              <a:solidFill>
                <a:schemeClr val="tx1"/>
              </a:solidFill>
            </a:endParaRPr>
          </a:p>
        </p:txBody>
      </p:sp>
      <p:sp>
        <p:nvSpPr>
          <p:cNvPr id="22" name="テキスト ボックス 21">
            <a:extLst>
              <a:ext uri="{FF2B5EF4-FFF2-40B4-BE49-F238E27FC236}">
                <a16:creationId xmlns:a16="http://schemas.microsoft.com/office/drawing/2014/main" id="{16DB41A2-8E9F-4AF6-8A51-8E416E3C0A3D}"/>
              </a:ext>
            </a:extLst>
          </p:cNvPr>
          <p:cNvSpPr txBox="1"/>
          <p:nvPr/>
        </p:nvSpPr>
        <p:spPr>
          <a:xfrm>
            <a:off x="2963005" y="5621231"/>
            <a:ext cx="5439195" cy="600164"/>
          </a:xfrm>
          <a:prstGeom prst="rect">
            <a:avLst/>
          </a:prstGeom>
          <a:noFill/>
        </p:spPr>
        <p:txBody>
          <a:bodyPr wrap="square" rtlCol="0">
            <a:spAutoFit/>
          </a:bodyPr>
          <a:lstStyle/>
          <a:p>
            <a:r>
              <a:rPr kumimoji="1" lang="ja-JP" altLang="en-US" sz="1100" dirty="0"/>
              <a:t>連絡先</a:t>
            </a:r>
            <a:endParaRPr kumimoji="1" lang="en-US" altLang="ja-JP" sz="1100" dirty="0"/>
          </a:p>
          <a:p>
            <a:pPr algn="r"/>
            <a:endParaRPr kumimoji="1" lang="en-US" altLang="ja-JP" sz="1100" dirty="0"/>
          </a:p>
          <a:p>
            <a:endParaRPr kumimoji="1" lang="ja-JP" altLang="en-US" sz="1100" dirty="0"/>
          </a:p>
        </p:txBody>
      </p:sp>
      <p:sp>
        <p:nvSpPr>
          <p:cNvPr id="31" name="角丸四角形吹き出し 30"/>
          <p:cNvSpPr/>
          <p:nvPr/>
        </p:nvSpPr>
        <p:spPr>
          <a:xfrm>
            <a:off x="6860901" y="5289497"/>
            <a:ext cx="1769788" cy="898680"/>
          </a:xfrm>
          <a:prstGeom prst="wedgeRoundRectCallout">
            <a:avLst>
              <a:gd name="adj1" fmla="val -90770"/>
              <a:gd name="adj2" fmla="val 35862"/>
              <a:gd name="adj3" fmla="val 16667"/>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050" dirty="0">
                <a:solidFill>
                  <a:schemeClr val="tx1"/>
                </a:solidFill>
              </a:rPr>
              <a:t>直接連絡が可能な方は連絡先をご掲載いただけますと幸いです。</a:t>
            </a:r>
          </a:p>
        </p:txBody>
      </p:sp>
      <p:sp>
        <p:nvSpPr>
          <p:cNvPr id="3" name="正方形/長方形 2"/>
          <p:cNvSpPr/>
          <p:nvPr/>
        </p:nvSpPr>
        <p:spPr>
          <a:xfrm>
            <a:off x="246184" y="3714018"/>
            <a:ext cx="993600" cy="1944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100" dirty="0">
                <a:solidFill>
                  <a:schemeClr val="tx1"/>
                </a:solidFill>
              </a:rPr>
              <a:t>　 分　野</a:t>
            </a:r>
            <a:endParaRPr kumimoji="1" lang="en-US" altLang="ja-JP" sz="1100" dirty="0">
              <a:solidFill>
                <a:schemeClr val="tx1"/>
              </a:solidFill>
            </a:endParaRPr>
          </a:p>
        </p:txBody>
      </p:sp>
      <p:sp>
        <p:nvSpPr>
          <p:cNvPr id="37" name="正方形/長方形 36"/>
          <p:cNvSpPr/>
          <p:nvPr/>
        </p:nvSpPr>
        <p:spPr>
          <a:xfrm>
            <a:off x="246184" y="4337333"/>
            <a:ext cx="993600" cy="1944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050" dirty="0">
                <a:solidFill>
                  <a:schemeClr val="tx1"/>
                </a:solidFill>
              </a:rPr>
              <a:t>訪問可能地域</a:t>
            </a:r>
            <a:endParaRPr kumimoji="1" lang="en-US" altLang="ja-JP" sz="1050" dirty="0">
              <a:solidFill>
                <a:schemeClr val="tx1"/>
              </a:solidFill>
            </a:endParaRPr>
          </a:p>
        </p:txBody>
      </p:sp>
      <p:sp>
        <p:nvSpPr>
          <p:cNvPr id="38" name="正方形/長方形 37"/>
          <p:cNvSpPr/>
          <p:nvPr/>
        </p:nvSpPr>
        <p:spPr>
          <a:xfrm>
            <a:off x="246182" y="4768951"/>
            <a:ext cx="993600" cy="1944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100" dirty="0">
                <a:solidFill>
                  <a:schemeClr val="tx1"/>
                </a:solidFill>
              </a:rPr>
              <a:t> 相  談  手 法</a:t>
            </a:r>
            <a:endParaRPr kumimoji="1" lang="en-US" altLang="ja-JP" sz="1100" dirty="0">
              <a:solidFill>
                <a:schemeClr val="tx1"/>
              </a:solidFill>
            </a:endParaRPr>
          </a:p>
        </p:txBody>
      </p:sp>
      <p:sp>
        <p:nvSpPr>
          <p:cNvPr id="39" name="正方形/長方形 38"/>
          <p:cNvSpPr/>
          <p:nvPr/>
        </p:nvSpPr>
        <p:spPr>
          <a:xfrm>
            <a:off x="246184" y="5215374"/>
            <a:ext cx="993600" cy="1944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100" dirty="0">
                <a:solidFill>
                  <a:schemeClr val="tx1"/>
                </a:solidFill>
              </a:rPr>
              <a:t>　 経　歴</a:t>
            </a:r>
          </a:p>
        </p:txBody>
      </p:sp>
    </p:spTree>
    <p:extLst>
      <p:ext uri="{BB962C8B-B14F-4D97-AF65-F5344CB8AC3E}">
        <p14:creationId xmlns:p14="http://schemas.microsoft.com/office/powerpoint/2010/main" val="153462487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フリーフォーム: 図形 6">
            <a:extLst>
              <a:ext uri="{FF2B5EF4-FFF2-40B4-BE49-F238E27FC236}">
                <a16:creationId xmlns:a16="http://schemas.microsoft.com/office/drawing/2014/main" id="{E02C9857-C400-4576-AB5A-6E29574BCC38}"/>
              </a:ext>
            </a:extLst>
          </p:cNvPr>
          <p:cNvSpPr/>
          <p:nvPr/>
        </p:nvSpPr>
        <p:spPr>
          <a:xfrm>
            <a:off x="0" y="5864469"/>
            <a:ext cx="9144001" cy="1002323"/>
          </a:xfrm>
          <a:custGeom>
            <a:avLst/>
            <a:gdLst>
              <a:gd name="connsiteX0" fmla="*/ 9144001 w 9144001"/>
              <a:gd name="connsiteY0" fmla="*/ 0 h 1002323"/>
              <a:gd name="connsiteX1" fmla="*/ 9144001 w 9144001"/>
              <a:gd name="connsiteY1" fmla="*/ 597877 h 1002323"/>
              <a:gd name="connsiteX2" fmla="*/ 9144000 w 9144001"/>
              <a:gd name="connsiteY2" fmla="*/ 597877 h 1002323"/>
              <a:gd name="connsiteX3" fmla="*/ 9144000 w 9144001"/>
              <a:gd name="connsiteY3" fmla="*/ 1002323 h 1002323"/>
              <a:gd name="connsiteX4" fmla="*/ 0 w 9144001"/>
              <a:gd name="connsiteY4" fmla="*/ 1002323 h 1002323"/>
              <a:gd name="connsiteX5" fmla="*/ 0 w 9144001"/>
              <a:gd name="connsiteY5" fmla="*/ 597877 h 1002323"/>
              <a:gd name="connsiteX6" fmla="*/ 8458201 w 9144001"/>
              <a:gd name="connsiteY6" fmla="*/ 597877 h 100232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1" h="1002323">
                <a:moveTo>
                  <a:pt x="9144001" y="0"/>
                </a:moveTo>
                <a:lnTo>
                  <a:pt x="9144001" y="597877"/>
                </a:lnTo>
                <a:lnTo>
                  <a:pt x="9144000" y="597877"/>
                </a:lnTo>
                <a:lnTo>
                  <a:pt x="9144000" y="1002323"/>
                </a:lnTo>
                <a:lnTo>
                  <a:pt x="0" y="1002323"/>
                </a:lnTo>
                <a:lnTo>
                  <a:pt x="0" y="597877"/>
                </a:lnTo>
                <a:lnTo>
                  <a:pt x="8458201" y="597877"/>
                </a:lnTo>
                <a:close/>
              </a:path>
            </a:pathLst>
          </a:custGeom>
          <a:gradFill>
            <a:gsLst>
              <a:gs pos="100000">
                <a:schemeClr val="bg1"/>
              </a:gs>
              <a:gs pos="0">
                <a:srgbClr val="82CDDD"/>
              </a:gs>
            </a:gsLst>
            <a:lin ang="108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kumimoji="1" lang="ja-JP" altLang="en-US"/>
          </a:p>
        </p:txBody>
      </p:sp>
      <p:sp>
        <p:nvSpPr>
          <p:cNvPr id="8" name="フリーフォーム: 図形 7">
            <a:extLst>
              <a:ext uri="{FF2B5EF4-FFF2-40B4-BE49-F238E27FC236}">
                <a16:creationId xmlns:a16="http://schemas.microsoft.com/office/drawing/2014/main" id="{6D9316E6-1FF3-4F73-AB35-2E7B95BBFFEE}"/>
              </a:ext>
            </a:extLst>
          </p:cNvPr>
          <p:cNvSpPr/>
          <p:nvPr/>
        </p:nvSpPr>
        <p:spPr>
          <a:xfrm rot="10800000">
            <a:off x="0" y="0"/>
            <a:ext cx="9144001" cy="1002323"/>
          </a:xfrm>
          <a:custGeom>
            <a:avLst/>
            <a:gdLst>
              <a:gd name="connsiteX0" fmla="*/ 9144001 w 9144001"/>
              <a:gd name="connsiteY0" fmla="*/ 0 h 1002323"/>
              <a:gd name="connsiteX1" fmla="*/ 9144001 w 9144001"/>
              <a:gd name="connsiteY1" fmla="*/ 597877 h 1002323"/>
              <a:gd name="connsiteX2" fmla="*/ 9144000 w 9144001"/>
              <a:gd name="connsiteY2" fmla="*/ 597877 h 1002323"/>
              <a:gd name="connsiteX3" fmla="*/ 9144000 w 9144001"/>
              <a:gd name="connsiteY3" fmla="*/ 1002323 h 1002323"/>
              <a:gd name="connsiteX4" fmla="*/ 0 w 9144001"/>
              <a:gd name="connsiteY4" fmla="*/ 1002323 h 1002323"/>
              <a:gd name="connsiteX5" fmla="*/ 0 w 9144001"/>
              <a:gd name="connsiteY5" fmla="*/ 597877 h 1002323"/>
              <a:gd name="connsiteX6" fmla="*/ 8458201 w 9144001"/>
              <a:gd name="connsiteY6" fmla="*/ 597877 h 100232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1" h="1002323">
                <a:moveTo>
                  <a:pt x="9144001" y="0"/>
                </a:moveTo>
                <a:lnTo>
                  <a:pt x="9144001" y="597877"/>
                </a:lnTo>
                <a:lnTo>
                  <a:pt x="9144000" y="597877"/>
                </a:lnTo>
                <a:lnTo>
                  <a:pt x="9144000" y="1002323"/>
                </a:lnTo>
                <a:lnTo>
                  <a:pt x="0" y="1002323"/>
                </a:lnTo>
                <a:lnTo>
                  <a:pt x="0" y="597877"/>
                </a:lnTo>
                <a:lnTo>
                  <a:pt x="8458201" y="597877"/>
                </a:lnTo>
                <a:close/>
              </a:path>
            </a:pathLst>
          </a:custGeom>
          <a:gradFill flip="none" rotWithShape="1">
            <a:gsLst>
              <a:gs pos="100000">
                <a:schemeClr val="bg1"/>
              </a:gs>
              <a:gs pos="0">
                <a:srgbClr val="32A5BC"/>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kumimoji="1" lang="ja-JP" altLang="en-US" dirty="0">
              <a:latin typeface="メイリオ" panose="020B0604030504040204" pitchFamily="50" charset="-128"/>
              <a:ea typeface="メイリオ" panose="020B0604030504040204" pitchFamily="50" charset="-128"/>
            </a:endParaRPr>
          </a:p>
        </p:txBody>
      </p:sp>
      <p:sp>
        <p:nvSpPr>
          <p:cNvPr id="26" name="正方形/長方形 25">
            <a:extLst>
              <a:ext uri="{FF2B5EF4-FFF2-40B4-BE49-F238E27FC236}">
                <a16:creationId xmlns:a16="http://schemas.microsoft.com/office/drawing/2014/main" id="{6BC8774B-A214-45AE-B58D-0FE5840828BE}"/>
              </a:ext>
            </a:extLst>
          </p:cNvPr>
          <p:cNvSpPr/>
          <p:nvPr/>
        </p:nvSpPr>
        <p:spPr>
          <a:xfrm>
            <a:off x="624254" y="4219574"/>
            <a:ext cx="7842737" cy="2028825"/>
          </a:xfrm>
          <a:prstGeom prst="rect">
            <a:avLst/>
          </a:prstGeom>
          <a:noFill/>
          <a:ln>
            <a:solidFill>
              <a:schemeClr val="accent5">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kumimoji="1" lang="ja-JP" altLang="en-US" sz="1050" dirty="0">
              <a:solidFill>
                <a:schemeClr val="tx1"/>
              </a:solidFill>
            </a:endParaRPr>
          </a:p>
        </p:txBody>
      </p:sp>
      <p:sp>
        <p:nvSpPr>
          <p:cNvPr id="27" name="テキスト ボックス 26">
            <a:extLst>
              <a:ext uri="{FF2B5EF4-FFF2-40B4-BE49-F238E27FC236}">
                <a16:creationId xmlns:a16="http://schemas.microsoft.com/office/drawing/2014/main" id="{CB5E12CB-160C-4736-892C-ACAF9EA7B0E9}"/>
              </a:ext>
            </a:extLst>
          </p:cNvPr>
          <p:cNvSpPr txBox="1"/>
          <p:nvPr/>
        </p:nvSpPr>
        <p:spPr>
          <a:xfrm>
            <a:off x="624254" y="4332521"/>
            <a:ext cx="7746018" cy="430887"/>
          </a:xfrm>
          <a:prstGeom prst="rect">
            <a:avLst/>
          </a:prstGeom>
          <a:noFill/>
        </p:spPr>
        <p:txBody>
          <a:bodyPr wrap="square" rtlCol="0">
            <a:spAutoFit/>
          </a:bodyPr>
          <a:lstStyle/>
          <a:p>
            <a:r>
              <a:rPr kumimoji="1" lang="ja-JP" altLang="en-US" sz="1100" dirty="0"/>
              <a:t>過去の講演・相談実績等</a:t>
            </a:r>
            <a:endParaRPr kumimoji="1" lang="en-US" altLang="ja-JP" sz="1100" dirty="0"/>
          </a:p>
          <a:p>
            <a:endParaRPr kumimoji="1" lang="ja-JP" altLang="en-US" sz="1100" dirty="0"/>
          </a:p>
        </p:txBody>
      </p:sp>
      <p:sp>
        <p:nvSpPr>
          <p:cNvPr id="28" name="テキスト ボックス 27">
            <a:extLst>
              <a:ext uri="{FF2B5EF4-FFF2-40B4-BE49-F238E27FC236}">
                <a16:creationId xmlns:a16="http://schemas.microsoft.com/office/drawing/2014/main" id="{1DD09E36-B3F0-44CF-A530-C20B24C55432}"/>
              </a:ext>
            </a:extLst>
          </p:cNvPr>
          <p:cNvSpPr txBox="1"/>
          <p:nvPr/>
        </p:nvSpPr>
        <p:spPr>
          <a:xfrm>
            <a:off x="70338" y="-1"/>
            <a:ext cx="4818185" cy="461665"/>
          </a:xfrm>
          <a:prstGeom prst="rect">
            <a:avLst/>
          </a:prstGeom>
          <a:noFill/>
        </p:spPr>
        <p:txBody>
          <a:bodyPr wrap="square" rtlCol="0">
            <a:spAutoFit/>
          </a:bodyPr>
          <a:lstStyle/>
          <a:p>
            <a:r>
              <a:rPr kumimoji="1" lang="ja-JP" altLang="en-US" sz="2400" dirty="0">
                <a:effectLst>
                  <a:outerShdw blurRad="50800" dist="38100" dir="2700000" algn="tl" rotWithShape="0">
                    <a:prstClr val="black">
                      <a:alpha val="40000"/>
                    </a:prstClr>
                  </a:outerShdw>
                </a:effectLst>
              </a:rPr>
              <a:t>　国土交通省</a:t>
            </a:r>
            <a:r>
              <a:rPr kumimoji="1" lang="en-US" altLang="ja-JP" sz="2400" dirty="0">
                <a:effectLst>
                  <a:outerShdw blurRad="50800" dist="38100" dir="2700000" algn="tl" rotWithShape="0">
                    <a:prstClr val="black">
                      <a:alpha val="40000"/>
                    </a:prstClr>
                  </a:outerShdw>
                </a:effectLst>
              </a:rPr>
              <a:t>PPP</a:t>
            </a:r>
            <a:r>
              <a:rPr kumimoji="1" lang="ja-JP" altLang="en-US" sz="2400" dirty="0">
                <a:effectLst>
                  <a:outerShdw blurRad="50800" dist="38100" dir="2700000" algn="tl" rotWithShape="0">
                    <a:prstClr val="black">
                      <a:alpha val="40000"/>
                    </a:prstClr>
                  </a:outerShdw>
                </a:effectLst>
              </a:rPr>
              <a:t>サポーター</a:t>
            </a:r>
          </a:p>
        </p:txBody>
      </p:sp>
      <p:sp>
        <p:nvSpPr>
          <p:cNvPr id="29" name="正方形/長方形 28">
            <a:extLst>
              <a:ext uri="{FF2B5EF4-FFF2-40B4-BE49-F238E27FC236}">
                <a16:creationId xmlns:a16="http://schemas.microsoft.com/office/drawing/2014/main" id="{1074A9F5-564F-4867-9ED4-800773F345C8}"/>
              </a:ext>
            </a:extLst>
          </p:cNvPr>
          <p:cNvSpPr/>
          <p:nvPr/>
        </p:nvSpPr>
        <p:spPr>
          <a:xfrm>
            <a:off x="624254" y="546529"/>
            <a:ext cx="7842737" cy="3452236"/>
          </a:xfrm>
          <a:prstGeom prst="rect">
            <a:avLst/>
          </a:prstGeom>
          <a:no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kumimoji="1" lang="ja-JP" altLang="en-US" sz="1050" dirty="0">
              <a:solidFill>
                <a:schemeClr val="tx1"/>
              </a:solidFill>
            </a:endParaRPr>
          </a:p>
        </p:txBody>
      </p:sp>
      <p:sp>
        <p:nvSpPr>
          <p:cNvPr id="30" name="テキスト ボックス 29">
            <a:extLst>
              <a:ext uri="{FF2B5EF4-FFF2-40B4-BE49-F238E27FC236}">
                <a16:creationId xmlns:a16="http://schemas.microsoft.com/office/drawing/2014/main" id="{A6A0B81F-91CD-4264-AD74-475ED73BD8BF}"/>
              </a:ext>
            </a:extLst>
          </p:cNvPr>
          <p:cNvSpPr txBox="1"/>
          <p:nvPr/>
        </p:nvSpPr>
        <p:spPr>
          <a:xfrm>
            <a:off x="677010" y="602438"/>
            <a:ext cx="7721840" cy="261610"/>
          </a:xfrm>
          <a:prstGeom prst="rect">
            <a:avLst/>
          </a:prstGeom>
          <a:noFill/>
        </p:spPr>
        <p:txBody>
          <a:bodyPr wrap="square" rtlCol="0">
            <a:spAutoFit/>
          </a:bodyPr>
          <a:lstStyle/>
          <a:p>
            <a:r>
              <a:rPr kumimoji="1" lang="ja-JP" altLang="en-US" sz="1100" dirty="0"/>
              <a:t>〇〇事業の概要・スキーム図</a:t>
            </a:r>
          </a:p>
        </p:txBody>
      </p:sp>
      <p:pic>
        <p:nvPicPr>
          <p:cNvPr id="11" name="Picture 11"/>
          <p:cNvPicPr>
            <a:picLocks noChangeAspect="1" noChangeArrowheads="1"/>
          </p:cNvPicPr>
          <p:nvPr/>
        </p:nvPicPr>
        <p:blipFill>
          <a:blip r:embed="rId2"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7184571" y="17899"/>
            <a:ext cx="1866042" cy="41560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 name="角丸四角形吹き出し 11"/>
          <p:cNvSpPr/>
          <p:nvPr/>
        </p:nvSpPr>
        <p:spPr>
          <a:xfrm>
            <a:off x="5248588" y="2945229"/>
            <a:ext cx="1769788" cy="2946400"/>
          </a:xfrm>
          <a:prstGeom prst="wedgeRoundRectCallout">
            <a:avLst>
              <a:gd name="adj1" fmla="val -90770"/>
              <a:gd name="adj2" fmla="val 35862"/>
              <a:gd name="adj3" fmla="val 16667"/>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050" dirty="0">
                <a:solidFill>
                  <a:schemeClr val="tx1"/>
                </a:solidFill>
              </a:rPr>
              <a:t>例）</a:t>
            </a:r>
            <a:endParaRPr kumimoji="1" lang="en-US" altLang="ja-JP" sz="1050" dirty="0">
              <a:solidFill>
                <a:schemeClr val="tx1"/>
              </a:solidFill>
            </a:endParaRPr>
          </a:p>
          <a:p>
            <a:pPr marL="177800" indent="-177800"/>
            <a:r>
              <a:rPr kumimoji="1" lang="ja-JP" altLang="en-US" sz="1050" dirty="0">
                <a:solidFill>
                  <a:schemeClr val="tx1"/>
                </a:solidFill>
              </a:rPr>
              <a:t>・小規模自治体での庁内合意形成勉強会</a:t>
            </a:r>
            <a:endParaRPr kumimoji="1" lang="en-US" altLang="ja-JP" sz="1050" dirty="0">
              <a:solidFill>
                <a:schemeClr val="tx1"/>
              </a:solidFill>
            </a:endParaRPr>
          </a:p>
          <a:p>
            <a:r>
              <a:rPr kumimoji="1" lang="ja-JP" altLang="en-US" sz="1050" dirty="0">
                <a:solidFill>
                  <a:schemeClr val="tx1"/>
                </a:solidFill>
              </a:rPr>
              <a:t>・</a:t>
            </a:r>
            <a:r>
              <a:rPr kumimoji="1" lang="en-US" altLang="ja-JP" sz="1050" dirty="0">
                <a:solidFill>
                  <a:schemeClr val="tx1"/>
                </a:solidFill>
              </a:rPr>
              <a:t>A</a:t>
            </a:r>
            <a:r>
              <a:rPr kumimoji="1" lang="ja-JP" altLang="en-US" sz="1050" dirty="0">
                <a:solidFill>
                  <a:schemeClr val="tx1"/>
                </a:solidFill>
              </a:rPr>
              <a:t>市職員研修会</a:t>
            </a:r>
            <a:endParaRPr kumimoji="1" lang="en-US" altLang="ja-JP" sz="1050" dirty="0">
              <a:solidFill>
                <a:schemeClr val="tx1"/>
              </a:solidFill>
            </a:endParaRPr>
          </a:p>
          <a:p>
            <a:pPr marL="177800" indent="-177800"/>
            <a:r>
              <a:rPr kumimoji="1" lang="ja-JP" altLang="en-US" sz="1050" dirty="0">
                <a:solidFill>
                  <a:schemeClr val="tx1"/>
                </a:solidFill>
              </a:rPr>
              <a:t>・○○地域プラットフォーム勉強会</a:t>
            </a:r>
            <a:endParaRPr kumimoji="1" lang="en-US" altLang="ja-JP" sz="1050" dirty="0">
              <a:solidFill>
                <a:schemeClr val="tx1"/>
              </a:solidFill>
            </a:endParaRPr>
          </a:p>
          <a:p>
            <a:r>
              <a:rPr kumimoji="1" lang="ja-JP" altLang="en-US" sz="1050" dirty="0">
                <a:solidFill>
                  <a:schemeClr val="tx1"/>
                </a:solidFill>
              </a:rPr>
              <a:t>　　　　　　・・・等</a:t>
            </a:r>
            <a:endParaRPr kumimoji="1" lang="en-US" altLang="ja-JP" sz="1050" dirty="0">
              <a:solidFill>
                <a:schemeClr val="tx1"/>
              </a:solidFill>
            </a:endParaRPr>
          </a:p>
          <a:p>
            <a:r>
              <a:rPr kumimoji="1" lang="ja-JP" altLang="en-US" sz="1050" dirty="0">
                <a:solidFill>
                  <a:schemeClr val="tx1"/>
                </a:solidFill>
              </a:rPr>
              <a:t>依頼時の参考になる、どういった分野、規模段階での支援をされたことがあるのかが分かるような情報をご記載ください。（個別名の記載を求めるものではありません。）</a:t>
            </a:r>
          </a:p>
        </p:txBody>
      </p:sp>
      <p:sp>
        <p:nvSpPr>
          <p:cNvPr id="13" name="角丸四角形吹き出し 12"/>
          <p:cNvSpPr/>
          <p:nvPr/>
        </p:nvSpPr>
        <p:spPr>
          <a:xfrm>
            <a:off x="5248588" y="1654045"/>
            <a:ext cx="1769788" cy="898680"/>
          </a:xfrm>
          <a:prstGeom prst="wedgeRoundRectCallout">
            <a:avLst>
              <a:gd name="adj1" fmla="val -90770"/>
              <a:gd name="adj2" fmla="val 35862"/>
              <a:gd name="adj3" fmla="val 16667"/>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050" dirty="0">
                <a:solidFill>
                  <a:schemeClr val="tx1"/>
                </a:solidFill>
              </a:rPr>
              <a:t>ご自身が携わられた事業の概要やスキーム図等、をご記載ください。写真など追加いただいても問題ありません</a:t>
            </a:r>
          </a:p>
        </p:txBody>
      </p:sp>
      <p:sp>
        <p:nvSpPr>
          <p:cNvPr id="15" name="角丸四角形吹き出し 14"/>
          <p:cNvSpPr/>
          <p:nvPr/>
        </p:nvSpPr>
        <p:spPr>
          <a:xfrm>
            <a:off x="70338" y="1450885"/>
            <a:ext cx="1769788" cy="528630"/>
          </a:xfrm>
          <a:prstGeom prst="wedgeRoundRectCallout">
            <a:avLst>
              <a:gd name="adj1" fmla="val 87652"/>
              <a:gd name="adj2" fmla="val 21339"/>
              <a:gd name="adj3" fmla="val 16667"/>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en-US" altLang="ja-JP" sz="1100" dirty="0">
                <a:solidFill>
                  <a:schemeClr val="tx1"/>
                </a:solidFill>
              </a:rPr>
              <a:t>※</a:t>
            </a:r>
            <a:r>
              <a:rPr kumimoji="1" lang="ja-JP" altLang="en-US" sz="1100" dirty="0">
                <a:solidFill>
                  <a:schemeClr val="tx1"/>
                </a:solidFill>
              </a:rPr>
              <a:t>二枚目の記載は任意です</a:t>
            </a:r>
            <a:r>
              <a:rPr kumimoji="1" lang="ja-JP" altLang="en-US" sz="1050" dirty="0">
                <a:solidFill>
                  <a:schemeClr val="tx1"/>
                </a:solidFill>
              </a:rPr>
              <a:t>。</a:t>
            </a:r>
            <a:endParaRPr kumimoji="1" lang="en-US" altLang="ja-JP" sz="1050" dirty="0">
              <a:solidFill>
                <a:schemeClr val="tx1"/>
              </a:solidFill>
            </a:endParaRPr>
          </a:p>
        </p:txBody>
      </p:sp>
    </p:spTree>
    <p:extLst>
      <p:ext uri="{BB962C8B-B14F-4D97-AF65-F5344CB8AC3E}">
        <p14:creationId xmlns:p14="http://schemas.microsoft.com/office/powerpoint/2010/main" val="1182824294"/>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Relationships xmlns="http://schemas.openxmlformats.org/package/2006/relationships"><Relationship Id="rId1" Target="itemProps1.xml" Type="http://schemas.openxmlformats.org/officeDocument/2006/relationships/customXmlProps"/></Relationships>
</file>

<file path=customXml/_rels/item2.xml.rels><?xml version="1.0" encoding="UTF-8" standalone="yes"?><Relationships xmlns="http://schemas.openxmlformats.org/package/2006/relationships"><Relationship Id="rId1" Target="itemProps2.xml" Type="http://schemas.openxmlformats.org/officeDocument/2006/relationships/customXmlProps"/></Relationships>
</file>

<file path=customXml/_rels/item3.xml.rels><?xml version="1.0" encoding="UTF-8" standalone="yes"?><Relationships xmlns="http://schemas.openxmlformats.org/package/2006/relationships"><Relationship Id="rId1" Target="itemProps3.xml" Type="http://schemas.openxmlformats.org/officeDocument/2006/relationships/customXmlProps"/></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2facc6f4-0e00-4684-ae65-43c99df1b4be">
      <Terms xmlns="http://schemas.microsoft.com/office/infopath/2007/PartnerControls"/>
    </lcf76f155ced4ddcb4097134ff3c332f>
    <TaxCatchAll xmlns="87ac40f7-1e6a-4700-af4f-7ef7e271e388"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ドキュメント" ma:contentTypeID="0x010100A0CEB2732FD4B9429C76D6E07DEF8EF4" ma:contentTypeVersion="13" ma:contentTypeDescription="新しいドキュメントを作成します。" ma:contentTypeScope="" ma:versionID="f75d58b42ebcea6321b6b46e1ae9e22c">
  <xsd:schema xmlns:xsd="http://www.w3.org/2001/XMLSchema" xmlns:xs="http://www.w3.org/2001/XMLSchema" xmlns:p="http://schemas.microsoft.com/office/2006/metadata/properties" xmlns:ns2="2facc6f4-0e00-4684-ae65-43c99df1b4be" xmlns:ns3="87ac40f7-1e6a-4700-af4f-7ef7e271e388" targetNamespace="http://schemas.microsoft.com/office/2006/metadata/properties" ma:root="true" ma:fieldsID="36b87da9bfd49cda49a16111e489a971" ns2:_="" ns3:_="">
    <xsd:import namespace="2facc6f4-0e00-4684-ae65-43c99df1b4be"/>
    <xsd:import namespace="87ac40f7-1e6a-4700-af4f-7ef7e271e388"/>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lcf76f155ced4ddcb4097134ff3c332f" minOccurs="0"/>
                <xsd:element ref="ns3:TaxCatchAll" minOccurs="0"/>
                <xsd:element ref="ns2:MediaServiceDateTaken" minOccurs="0"/>
                <xsd:element ref="ns2:MediaServiceOCR" minOccurs="0"/>
                <xsd:element ref="ns2:MediaServiceGenerationTime" minOccurs="0"/>
                <xsd:element ref="ns2:MediaServiceEventHashCode" minOccurs="0"/>
                <xsd:element ref="ns2:MediaLengthInSeconds"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facc6f4-0e00-4684-ae65-43c99df1b4be"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lcf76f155ced4ddcb4097134ff3c332f" ma:index="13" nillable="true" ma:taxonomy="true" ma:internalName="lcf76f155ced4ddcb4097134ff3c332f" ma:taxonomyFieldName="MediaServiceImageTags" ma:displayName="画像タグ" ma:readOnly="false" ma:fieldId="{5cf76f15-5ced-4ddc-b409-7134ff3c332f}" ma:taxonomyMulti="true" ma:sspId="32dd98ac-7f38-441c-8624-e0daaf53fd89" ma:termSetId="09814cd3-568e-fe90-9814-8d621ff8fb84" ma:anchorId="fba54fb3-c3e1-fe81-a776-ca4b69148c4d" ma:open="true" ma:isKeyword="false">
      <xsd:complexType>
        <xsd:sequence>
          <xsd:element ref="pc:Terms" minOccurs="0" maxOccurs="1"/>
        </xsd:sequence>
      </xsd:complexType>
    </xsd:element>
    <xsd:element name="MediaServiceDateTaken" ma:index="15" nillable="true" ma:displayName="MediaServiceDateTaken" ma:hidden="true" ma:indexed="true" ma:internalName="MediaServiceDateTaken"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LengthInSeconds" ma:index="19" nillable="true" ma:displayName="MediaLengthInSeconds" ma:hidden="true" ma:internalName="MediaLengthInSeconds" ma:readOnly="true">
      <xsd:simpleType>
        <xsd:restriction base="dms:Unknown"/>
      </xsd:simpleType>
    </xsd:element>
    <xsd:element name="MediaServiceBillingMetadata" ma:index="20"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87ac40f7-1e6a-4700-af4f-7ef7e271e388" elementFormDefault="qualified">
    <xsd:import namespace="http://schemas.microsoft.com/office/2006/documentManagement/types"/>
    <xsd:import namespace="http://schemas.microsoft.com/office/infopath/2007/PartnerControls"/>
    <xsd:element name="TaxCatchAll" ma:index="14" nillable="true" ma:displayName="Taxonomy Catch All Column" ma:hidden="true" ma:list="{9449855f-d1ff-4ef6-95b8-9ffef437b1d0}" ma:internalName="TaxCatchAll" ma:showField="CatchAllData" ma:web="87ac40f7-1e6a-4700-af4f-7ef7e271e388">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9735F061-FE6F-409A-AD38-11280A07E6A9}">
  <ds:schemaRefs>
    <ds:schemaRef ds:uri="http://schemas.microsoft.com/office/2006/documentManagement/types"/>
    <ds:schemaRef ds:uri="http://purl.org/dc/dcmitype/"/>
    <ds:schemaRef ds:uri="http://www.w3.org/XML/1998/namespace"/>
    <ds:schemaRef ds:uri="http://purl.org/dc/elements/1.1/"/>
    <ds:schemaRef ds:uri="http://schemas.microsoft.com/office/infopath/2007/PartnerControls"/>
    <ds:schemaRef ds:uri="http://schemas.openxmlformats.org/package/2006/metadata/core-properties"/>
    <ds:schemaRef ds:uri="87ac40f7-1e6a-4700-af4f-7ef7e271e388"/>
    <ds:schemaRef ds:uri="2facc6f4-0e00-4684-ae65-43c99df1b4be"/>
    <ds:schemaRef ds:uri="http://schemas.microsoft.com/office/2006/metadata/properties"/>
    <ds:schemaRef ds:uri="http://purl.org/dc/terms/"/>
  </ds:schemaRefs>
</ds:datastoreItem>
</file>

<file path=customXml/itemProps2.xml><?xml version="1.0" encoding="utf-8"?>
<ds:datastoreItem xmlns:ds="http://schemas.openxmlformats.org/officeDocument/2006/customXml" ds:itemID="{7D21F5DC-B19C-4944-BDB4-5AD55A14EC82}">
  <ds:schemaRefs>
    <ds:schemaRef ds:uri="http://schemas.microsoft.com/sharepoint/v3/contenttype/forms"/>
  </ds:schemaRefs>
</ds:datastoreItem>
</file>

<file path=customXml/itemProps3.xml><?xml version="1.0" encoding="utf-8"?>
<ds:datastoreItem xmlns:ds="http://schemas.openxmlformats.org/officeDocument/2006/customXml" ds:itemID="{AF1419E4-BF70-4999-88E1-A96B326D7C9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2facc6f4-0e00-4684-ae65-43c99df1b4be"/>
    <ds:schemaRef ds:uri="87ac40f7-1e6a-4700-af4f-7ef7e271e388"/>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Office Theme</Template>
  <Words>354</Words>
  <PresentationFormat>画面に合わせる (4:3)</PresentationFormat>
  <Paragraphs>43</Paragraphs>
  <Slides>2</Slides>
  <Notes>0</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2</vt:i4>
      </vt:variant>
    </vt:vector>
  </HeadingPairs>
  <TitlesOfParts>
    <vt:vector size="7" baseType="lpstr">
      <vt:lpstr>メイリオ</vt:lpstr>
      <vt:lpstr>Arial</vt:lpstr>
      <vt:lpstr>Calibri</vt:lpstr>
      <vt:lpstr>Wingdings</vt:lpstr>
      <vt:lpstr>Office テーマ</vt:lpstr>
      <vt:lpstr>PowerPoint プレゼンテーション</vt:lpstr>
      <vt:lpstr>PowerPoint プレゼンテーション</vt:lpstr>
    </vt:vector>
  </TitlesOfParts>
  <LinksUpToDate>false</LinksUpToDate>
  <SharedDoc>false</SharedDoc>
  <HyperlinksChanged>false</HyperlinksChanged>
</Properties>
</file>

<file path=docProps/core.xml><?xml version="1.0" encoding="utf-8"?>
<cp:coreProperties xmlns:cp="http://schemas.openxmlformats.org/package/2006/metadata/core-properties" xmlns:dc="http://purl.org/dc/elements/1.1/" xmlns:dcterms="http://purl.org/dc/terms/" xmlns:xsi="http://www.w3.org/2001/XMLSchema-instance"/>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0x010100A0CEB2732FD4B9429C76D6E07DEF8EF4</vt:lpwstr>
  </property>
  <property fmtid="{D5CDD505-2E9C-101B-9397-08002B2CF9AE}" pid="3" name="MediaServiceImageTags">
    <vt:lpwstr/>
  </property>
</Properties>
</file>