
<file path=[Content_Types].xml><?xml version="1.0" encoding="utf-8"?>
<Types xmlns="http://schemas.openxmlformats.org/package/2006/content-types">
  <Default ContentType="image/jpeg" Extension="jpeg"/>
  <Default ContentType="application/vnd.openxmlformats-package.relationships+xml" Extension="rels"/>
  <Default ContentType="image/x-wmf" Extension="wmf"/>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changesinfo+xml" PartName="/ppt/changesInfos/changesInfo1.xml"/>
  <Override ContentType="application/vnd.openxmlformats-officedocument.presentationml.commentAuthors+xml" PartName="/ppt/commentAuthors.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60" r:id="rId5"/>
    <p:sldId id="261" r:id="rId6"/>
  </p:sldIdLst>
  <p:sldSz cx="9144000" cy="6858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ㅤ" initials="ㅤ" lastIdx="1" clrIdx="0">
    <p:extLst>
      <p:ext uri="{19B8F6BF-5375-455C-9EA6-DF929625EA0E}">
        <p15:presenceInfo xmlns:p15="http://schemas.microsoft.com/office/powerpoint/2012/main" userId="ㅤ"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82CDDD"/>
    <a:srgbClr val="32A5BC"/>
    <a:srgbClr val="1E627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75" d="100"/>
          <a:sy n="75" d="100"/>
        </p:scale>
        <p:origin x="66" y="192"/>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theme/theme1.xml" Type="http://schemas.openxmlformats.org/officeDocument/2006/relationships/theme"/><Relationship Id="rId11" Target="tableStyles.xml" Type="http://schemas.openxmlformats.org/officeDocument/2006/relationships/tableStyles"/><Relationship Id="rId12" Target="changesInfos/changesInfo1.xml" Type="http://schemas.microsoft.com/office/2016/11/relationships/changesInfo"/><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commentAuthors.xml" Type="http://schemas.openxmlformats.org/officeDocument/2006/relationships/commentAuthors"/><Relationship Id="rId8" Target="presProps.xml" Type="http://schemas.openxmlformats.org/officeDocument/2006/relationships/presProps"/><Relationship Id="rId9" Target="viewProps.xml" Type="http://schemas.openxmlformats.org/officeDocument/2006/relationships/viewProps"/></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髙木 星子" userId="4a4fb6fb-19e0-4b3c-9e2e-280ffa46d680" providerId="ADAL" clId="{BD618977-A8BE-4EA7-9F63-3E7DBF7E0492}"/>
    <pc:docChg chg="undo custSel modSld">
      <pc:chgData name="髙木 星子" userId="4a4fb6fb-19e0-4b3c-9e2e-280ffa46d680" providerId="ADAL" clId="{BD618977-A8BE-4EA7-9F63-3E7DBF7E0492}" dt="2025-07-02T10:34:58.497" v="35" actId="1076"/>
      <pc:docMkLst>
        <pc:docMk/>
      </pc:docMkLst>
      <pc:sldChg chg="modSp mod">
        <pc:chgData name="髙木 星子" userId="4a4fb6fb-19e0-4b3c-9e2e-280ffa46d680" providerId="ADAL" clId="{BD618977-A8BE-4EA7-9F63-3E7DBF7E0492}" dt="2025-07-02T10:33:42.736" v="34" actId="20577"/>
        <pc:sldMkLst>
          <pc:docMk/>
          <pc:sldMk cId="1214210974" sldId="260"/>
        </pc:sldMkLst>
        <pc:spChg chg="mod">
          <ac:chgData name="髙木 星子" userId="4a4fb6fb-19e0-4b3c-9e2e-280ffa46d680" providerId="ADAL" clId="{BD618977-A8BE-4EA7-9F63-3E7DBF7E0492}" dt="2025-07-02T10:33:42.736" v="34" actId="20577"/>
          <ac:spMkLst>
            <pc:docMk/>
            <pc:sldMk cId="1214210974" sldId="260"/>
            <ac:spMk id="23" creationId="{F5D6BD00-5ECC-407F-8BEB-1E951F61A5A2}"/>
          </ac:spMkLst>
        </pc:spChg>
      </pc:sldChg>
      <pc:sldChg chg="modSp mod">
        <pc:chgData name="髙木 星子" userId="4a4fb6fb-19e0-4b3c-9e2e-280ffa46d680" providerId="ADAL" clId="{BD618977-A8BE-4EA7-9F63-3E7DBF7E0492}" dt="2025-07-02T10:34:58.497" v="35" actId="1076"/>
        <pc:sldMkLst>
          <pc:docMk/>
          <pc:sldMk cId="3742297321" sldId="261"/>
        </pc:sldMkLst>
        <pc:spChg chg="mod">
          <ac:chgData name="髙木 星子" userId="4a4fb6fb-19e0-4b3c-9e2e-280ffa46d680" providerId="ADAL" clId="{BD618977-A8BE-4EA7-9F63-3E7DBF7E0492}" dt="2025-07-02T10:34:58.497" v="35" actId="1076"/>
          <ac:spMkLst>
            <pc:docMk/>
            <pc:sldMk cId="3742297321" sldId="261"/>
            <ac:spMk id="15" creationId="{00000000-0000-0000-0000-000000000000}"/>
          </ac:spMkLst>
        </pc:spChg>
      </pc:sldChg>
    </pc:docChg>
  </pc:docChgLst>
</pc:chgInfo>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72451B86-9800-4984-B508-1DBED63FA67E}" type="datetimeFigureOut">
              <a:rPr kumimoji="1" lang="ja-JP" altLang="en-US" smtClean="0"/>
              <a:t>2025/7/2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E91BE85-50AC-4940-B060-76929658B93B}" type="slidenum">
              <a:rPr kumimoji="1" lang="ja-JP" altLang="en-US" smtClean="0"/>
              <a:t>‹#›</a:t>
            </a:fld>
            <a:endParaRPr kumimoji="1" lang="ja-JP" altLang="en-US"/>
          </a:p>
        </p:txBody>
      </p:sp>
    </p:spTree>
    <p:extLst>
      <p:ext uri="{BB962C8B-B14F-4D97-AF65-F5344CB8AC3E}">
        <p14:creationId xmlns:p14="http://schemas.microsoft.com/office/powerpoint/2010/main" val="137810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2451B86-9800-4984-B508-1DBED63FA67E}" type="datetimeFigureOut">
              <a:rPr kumimoji="1" lang="ja-JP" altLang="en-US" smtClean="0"/>
              <a:t>2025/7/2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E91BE85-50AC-4940-B060-76929658B93B}" type="slidenum">
              <a:rPr kumimoji="1" lang="ja-JP" altLang="en-US" smtClean="0"/>
              <a:t>‹#›</a:t>
            </a:fld>
            <a:endParaRPr kumimoji="1" lang="ja-JP" altLang="en-US"/>
          </a:p>
        </p:txBody>
      </p:sp>
    </p:spTree>
    <p:extLst>
      <p:ext uri="{BB962C8B-B14F-4D97-AF65-F5344CB8AC3E}">
        <p14:creationId xmlns:p14="http://schemas.microsoft.com/office/powerpoint/2010/main" val="33307016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2451B86-9800-4984-B508-1DBED63FA67E}" type="datetimeFigureOut">
              <a:rPr kumimoji="1" lang="ja-JP" altLang="en-US" smtClean="0"/>
              <a:t>2025/7/2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E91BE85-50AC-4940-B060-76929658B93B}" type="slidenum">
              <a:rPr kumimoji="1" lang="ja-JP" altLang="en-US" smtClean="0"/>
              <a:t>‹#›</a:t>
            </a:fld>
            <a:endParaRPr kumimoji="1" lang="ja-JP" altLang="en-US"/>
          </a:p>
        </p:txBody>
      </p:sp>
    </p:spTree>
    <p:extLst>
      <p:ext uri="{BB962C8B-B14F-4D97-AF65-F5344CB8AC3E}">
        <p14:creationId xmlns:p14="http://schemas.microsoft.com/office/powerpoint/2010/main" val="20696407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2451B86-9800-4984-B508-1DBED63FA67E}" type="datetimeFigureOut">
              <a:rPr kumimoji="1" lang="ja-JP" altLang="en-US" smtClean="0"/>
              <a:t>2025/7/2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E91BE85-50AC-4940-B060-76929658B93B}" type="slidenum">
              <a:rPr kumimoji="1" lang="ja-JP" altLang="en-US" smtClean="0"/>
              <a:t>‹#›</a:t>
            </a:fld>
            <a:endParaRPr kumimoji="1" lang="ja-JP" altLang="en-US"/>
          </a:p>
        </p:txBody>
      </p:sp>
    </p:spTree>
    <p:extLst>
      <p:ext uri="{BB962C8B-B14F-4D97-AF65-F5344CB8AC3E}">
        <p14:creationId xmlns:p14="http://schemas.microsoft.com/office/powerpoint/2010/main" val="17141821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2451B86-9800-4984-B508-1DBED63FA67E}" type="datetimeFigureOut">
              <a:rPr kumimoji="1" lang="ja-JP" altLang="en-US" smtClean="0"/>
              <a:t>2025/7/2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E91BE85-50AC-4940-B060-76929658B93B}" type="slidenum">
              <a:rPr kumimoji="1" lang="ja-JP" altLang="en-US" smtClean="0"/>
              <a:t>‹#›</a:t>
            </a:fld>
            <a:endParaRPr kumimoji="1" lang="ja-JP" altLang="en-US"/>
          </a:p>
        </p:txBody>
      </p:sp>
    </p:spTree>
    <p:extLst>
      <p:ext uri="{BB962C8B-B14F-4D97-AF65-F5344CB8AC3E}">
        <p14:creationId xmlns:p14="http://schemas.microsoft.com/office/powerpoint/2010/main" val="1315651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72451B86-9800-4984-B508-1DBED63FA67E}" type="datetimeFigureOut">
              <a:rPr kumimoji="1" lang="ja-JP" altLang="en-US" smtClean="0"/>
              <a:t>2025/7/2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E91BE85-50AC-4940-B060-76929658B93B}" type="slidenum">
              <a:rPr kumimoji="1" lang="ja-JP" altLang="en-US" smtClean="0"/>
              <a:t>‹#›</a:t>
            </a:fld>
            <a:endParaRPr kumimoji="1" lang="ja-JP" altLang="en-US"/>
          </a:p>
        </p:txBody>
      </p:sp>
    </p:spTree>
    <p:extLst>
      <p:ext uri="{BB962C8B-B14F-4D97-AF65-F5344CB8AC3E}">
        <p14:creationId xmlns:p14="http://schemas.microsoft.com/office/powerpoint/2010/main" val="4645403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72451B86-9800-4984-B508-1DBED63FA67E}" type="datetimeFigureOut">
              <a:rPr kumimoji="1" lang="ja-JP" altLang="en-US" smtClean="0"/>
              <a:t>2025/7/2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E91BE85-50AC-4940-B060-76929658B93B}" type="slidenum">
              <a:rPr kumimoji="1" lang="ja-JP" altLang="en-US" smtClean="0"/>
              <a:t>‹#›</a:t>
            </a:fld>
            <a:endParaRPr kumimoji="1" lang="ja-JP" altLang="en-US"/>
          </a:p>
        </p:txBody>
      </p:sp>
    </p:spTree>
    <p:extLst>
      <p:ext uri="{BB962C8B-B14F-4D97-AF65-F5344CB8AC3E}">
        <p14:creationId xmlns:p14="http://schemas.microsoft.com/office/powerpoint/2010/main" val="42287325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2451B86-9800-4984-B508-1DBED63FA67E}" type="datetimeFigureOut">
              <a:rPr kumimoji="1" lang="ja-JP" altLang="en-US" smtClean="0"/>
              <a:t>2025/7/2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E91BE85-50AC-4940-B060-76929658B93B}" type="slidenum">
              <a:rPr kumimoji="1" lang="ja-JP" altLang="en-US" smtClean="0"/>
              <a:t>‹#›</a:t>
            </a:fld>
            <a:endParaRPr kumimoji="1" lang="ja-JP" altLang="en-US"/>
          </a:p>
        </p:txBody>
      </p:sp>
    </p:spTree>
    <p:extLst>
      <p:ext uri="{BB962C8B-B14F-4D97-AF65-F5344CB8AC3E}">
        <p14:creationId xmlns:p14="http://schemas.microsoft.com/office/powerpoint/2010/main" val="32794877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451B86-9800-4984-B508-1DBED63FA67E}" type="datetimeFigureOut">
              <a:rPr kumimoji="1" lang="ja-JP" altLang="en-US" smtClean="0"/>
              <a:t>2025/7/2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E91BE85-50AC-4940-B060-76929658B93B}" type="slidenum">
              <a:rPr kumimoji="1" lang="ja-JP" altLang="en-US" smtClean="0"/>
              <a:t>‹#›</a:t>
            </a:fld>
            <a:endParaRPr kumimoji="1" lang="ja-JP" altLang="en-US"/>
          </a:p>
        </p:txBody>
      </p:sp>
    </p:spTree>
    <p:extLst>
      <p:ext uri="{BB962C8B-B14F-4D97-AF65-F5344CB8AC3E}">
        <p14:creationId xmlns:p14="http://schemas.microsoft.com/office/powerpoint/2010/main" val="18010690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2451B86-9800-4984-B508-1DBED63FA67E}" type="datetimeFigureOut">
              <a:rPr kumimoji="1" lang="ja-JP" altLang="en-US" smtClean="0"/>
              <a:t>2025/7/2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E91BE85-50AC-4940-B060-76929658B93B}" type="slidenum">
              <a:rPr kumimoji="1" lang="ja-JP" altLang="en-US" smtClean="0"/>
              <a:t>‹#›</a:t>
            </a:fld>
            <a:endParaRPr kumimoji="1" lang="ja-JP" altLang="en-US"/>
          </a:p>
        </p:txBody>
      </p:sp>
    </p:spTree>
    <p:extLst>
      <p:ext uri="{BB962C8B-B14F-4D97-AF65-F5344CB8AC3E}">
        <p14:creationId xmlns:p14="http://schemas.microsoft.com/office/powerpoint/2010/main" val="4907002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2451B86-9800-4984-B508-1DBED63FA67E}" type="datetimeFigureOut">
              <a:rPr kumimoji="1" lang="ja-JP" altLang="en-US" smtClean="0"/>
              <a:t>2025/7/2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E91BE85-50AC-4940-B060-76929658B93B}" type="slidenum">
              <a:rPr kumimoji="1" lang="ja-JP" altLang="en-US" smtClean="0"/>
              <a:t>‹#›</a:t>
            </a:fld>
            <a:endParaRPr kumimoji="1" lang="ja-JP" altLang="en-US"/>
          </a:p>
        </p:txBody>
      </p:sp>
    </p:spTree>
    <p:extLst>
      <p:ext uri="{BB962C8B-B14F-4D97-AF65-F5344CB8AC3E}">
        <p14:creationId xmlns:p14="http://schemas.microsoft.com/office/powerpoint/2010/main" val="1026664121"/>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gs>
            <a:gs pos="100000">
              <a:srgbClr val="82CDDD"/>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451B86-9800-4984-B508-1DBED63FA67E}" type="datetimeFigureOut">
              <a:rPr kumimoji="1" lang="ja-JP" altLang="en-US" smtClean="0"/>
              <a:t>2025/7/2</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91BE85-50AC-4940-B060-76929658B93B}" type="slidenum">
              <a:rPr kumimoji="1" lang="ja-JP" altLang="en-US" smtClean="0"/>
              <a:t>‹#›</a:t>
            </a:fld>
            <a:endParaRPr kumimoji="1" lang="ja-JP" altLang="en-US"/>
          </a:p>
        </p:txBody>
      </p:sp>
    </p:spTree>
    <p:extLst>
      <p:ext uri="{BB962C8B-B14F-4D97-AF65-F5344CB8AC3E}">
        <p14:creationId xmlns:p14="http://schemas.microsoft.com/office/powerpoint/2010/main" val="29786047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wmf"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wmf"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フリーフォーム: 図形 6">
            <a:extLst>
              <a:ext uri="{FF2B5EF4-FFF2-40B4-BE49-F238E27FC236}">
                <a16:creationId xmlns:a16="http://schemas.microsoft.com/office/drawing/2014/main" id="{E02C9857-C400-4576-AB5A-6E29574BCC38}"/>
              </a:ext>
            </a:extLst>
          </p:cNvPr>
          <p:cNvSpPr/>
          <p:nvPr/>
        </p:nvSpPr>
        <p:spPr>
          <a:xfrm>
            <a:off x="0" y="5864469"/>
            <a:ext cx="9144001" cy="1002323"/>
          </a:xfrm>
          <a:custGeom>
            <a:avLst/>
            <a:gdLst>
              <a:gd name="connsiteX0" fmla="*/ 9144001 w 9144001"/>
              <a:gd name="connsiteY0" fmla="*/ 0 h 1002323"/>
              <a:gd name="connsiteX1" fmla="*/ 9144001 w 9144001"/>
              <a:gd name="connsiteY1" fmla="*/ 597877 h 1002323"/>
              <a:gd name="connsiteX2" fmla="*/ 9144000 w 9144001"/>
              <a:gd name="connsiteY2" fmla="*/ 597877 h 1002323"/>
              <a:gd name="connsiteX3" fmla="*/ 9144000 w 9144001"/>
              <a:gd name="connsiteY3" fmla="*/ 1002323 h 1002323"/>
              <a:gd name="connsiteX4" fmla="*/ 0 w 9144001"/>
              <a:gd name="connsiteY4" fmla="*/ 1002323 h 1002323"/>
              <a:gd name="connsiteX5" fmla="*/ 0 w 9144001"/>
              <a:gd name="connsiteY5" fmla="*/ 597877 h 1002323"/>
              <a:gd name="connsiteX6" fmla="*/ 8458201 w 9144001"/>
              <a:gd name="connsiteY6" fmla="*/ 597877 h 10023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1" h="1002323">
                <a:moveTo>
                  <a:pt x="9144001" y="0"/>
                </a:moveTo>
                <a:lnTo>
                  <a:pt x="9144001" y="597877"/>
                </a:lnTo>
                <a:lnTo>
                  <a:pt x="9144000" y="597877"/>
                </a:lnTo>
                <a:lnTo>
                  <a:pt x="9144000" y="1002323"/>
                </a:lnTo>
                <a:lnTo>
                  <a:pt x="0" y="1002323"/>
                </a:lnTo>
                <a:lnTo>
                  <a:pt x="0" y="597877"/>
                </a:lnTo>
                <a:lnTo>
                  <a:pt x="8458201" y="597877"/>
                </a:lnTo>
                <a:close/>
              </a:path>
            </a:pathLst>
          </a:custGeom>
          <a:gradFill>
            <a:gsLst>
              <a:gs pos="100000">
                <a:schemeClr val="bg1"/>
              </a:gs>
              <a:gs pos="0">
                <a:srgbClr val="82CDDD"/>
              </a:gs>
            </a:gsLst>
            <a:lin ang="108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p>
        </p:txBody>
      </p:sp>
      <p:sp>
        <p:nvSpPr>
          <p:cNvPr id="9" name="正方形/長方形 8">
            <a:extLst>
              <a:ext uri="{FF2B5EF4-FFF2-40B4-BE49-F238E27FC236}">
                <a16:creationId xmlns:a16="http://schemas.microsoft.com/office/drawing/2014/main" id="{7EA380D3-15B7-410B-88B6-AB2DEE652D88}"/>
              </a:ext>
            </a:extLst>
          </p:cNvPr>
          <p:cNvSpPr/>
          <p:nvPr/>
        </p:nvSpPr>
        <p:spPr>
          <a:xfrm>
            <a:off x="0" y="-1"/>
            <a:ext cx="2760786" cy="6858001"/>
          </a:xfrm>
          <a:prstGeom prst="rect">
            <a:avLst/>
          </a:prstGeom>
          <a:solidFill>
            <a:schemeClr val="tx1">
              <a:lumMod val="65000"/>
              <a:lumOff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 name="フリーフォーム: 図形 7">
            <a:extLst>
              <a:ext uri="{FF2B5EF4-FFF2-40B4-BE49-F238E27FC236}">
                <a16:creationId xmlns:a16="http://schemas.microsoft.com/office/drawing/2014/main" id="{6D9316E6-1FF3-4F73-AB35-2E7B95BBFFEE}"/>
              </a:ext>
            </a:extLst>
          </p:cNvPr>
          <p:cNvSpPr/>
          <p:nvPr/>
        </p:nvSpPr>
        <p:spPr>
          <a:xfrm rot="10800000">
            <a:off x="0" y="0"/>
            <a:ext cx="9144001" cy="1002323"/>
          </a:xfrm>
          <a:custGeom>
            <a:avLst/>
            <a:gdLst>
              <a:gd name="connsiteX0" fmla="*/ 9144001 w 9144001"/>
              <a:gd name="connsiteY0" fmla="*/ 0 h 1002323"/>
              <a:gd name="connsiteX1" fmla="*/ 9144001 w 9144001"/>
              <a:gd name="connsiteY1" fmla="*/ 597877 h 1002323"/>
              <a:gd name="connsiteX2" fmla="*/ 9144000 w 9144001"/>
              <a:gd name="connsiteY2" fmla="*/ 597877 h 1002323"/>
              <a:gd name="connsiteX3" fmla="*/ 9144000 w 9144001"/>
              <a:gd name="connsiteY3" fmla="*/ 1002323 h 1002323"/>
              <a:gd name="connsiteX4" fmla="*/ 0 w 9144001"/>
              <a:gd name="connsiteY4" fmla="*/ 1002323 h 1002323"/>
              <a:gd name="connsiteX5" fmla="*/ 0 w 9144001"/>
              <a:gd name="connsiteY5" fmla="*/ 597877 h 1002323"/>
              <a:gd name="connsiteX6" fmla="*/ 8458201 w 9144001"/>
              <a:gd name="connsiteY6" fmla="*/ 597877 h 10023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1" h="1002323">
                <a:moveTo>
                  <a:pt x="9144001" y="0"/>
                </a:moveTo>
                <a:lnTo>
                  <a:pt x="9144001" y="597877"/>
                </a:lnTo>
                <a:lnTo>
                  <a:pt x="9144000" y="597877"/>
                </a:lnTo>
                <a:lnTo>
                  <a:pt x="9144000" y="1002323"/>
                </a:lnTo>
                <a:lnTo>
                  <a:pt x="0" y="1002323"/>
                </a:lnTo>
                <a:lnTo>
                  <a:pt x="0" y="597877"/>
                </a:lnTo>
                <a:lnTo>
                  <a:pt x="8458201" y="597877"/>
                </a:lnTo>
                <a:close/>
              </a:path>
            </a:pathLst>
          </a:custGeom>
          <a:gradFill flip="none" rotWithShape="1">
            <a:gsLst>
              <a:gs pos="100000">
                <a:schemeClr val="bg1"/>
              </a:gs>
              <a:gs pos="0">
                <a:srgbClr val="32A5BC"/>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dirty="0">
              <a:latin typeface="メイリオ" panose="020B0604030504040204" pitchFamily="50" charset="-128"/>
              <a:ea typeface="メイリオ" panose="020B0604030504040204" pitchFamily="50" charset="-128"/>
            </a:endParaRPr>
          </a:p>
        </p:txBody>
      </p:sp>
      <p:sp>
        <p:nvSpPr>
          <p:cNvPr id="18" name="テキスト ボックス 17">
            <a:extLst>
              <a:ext uri="{FF2B5EF4-FFF2-40B4-BE49-F238E27FC236}">
                <a16:creationId xmlns:a16="http://schemas.microsoft.com/office/drawing/2014/main" id="{B6446441-AAD5-46DC-ACD2-5C97C78346F0}"/>
              </a:ext>
            </a:extLst>
          </p:cNvPr>
          <p:cNvSpPr txBox="1"/>
          <p:nvPr/>
        </p:nvSpPr>
        <p:spPr>
          <a:xfrm>
            <a:off x="246185" y="2866292"/>
            <a:ext cx="2277207" cy="738664"/>
          </a:xfrm>
          <a:prstGeom prst="rect">
            <a:avLst/>
          </a:prstGeom>
          <a:noFill/>
        </p:spPr>
        <p:txBody>
          <a:bodyPr wrap="square" rtlCol="0">
            <a:spAutoFit/>
          </a:bodyPr>
          <a:lstStyle/>
          <a:p>
            <a:r>
              <a:rPr kumimoji="1" lang="ja-JP" altLang="en-US" sz="1050" i="1" dirty="0">
                <a:solidFill>
                  <a:schemeClr val="bg1"/>
                </a:solidFill>
                <a:latin typeface="メイリオ" panose="020B0604030504040204" pitchFamily="50" charset="-128"/>
                <a:ea typeface="メイリオ" panose="020B0604030504040204" pitchFamily="50" charset="-128"/>
              </a:rPr>
              <a:t>国交　太郎　　</a:t>
            </a:r>
            <a:r>
              <a:rPr kumimoji="1" lang="en-US" altLang="ja-JP" sz="1050" i="1" dirty="0">
                <a:solidFill>
                  <a:schemeClr val="bg1"/>
                </a:solidFill>
                <a:latin typeface="メイリオ" panose="020B0604030504040204" pitchFamily="50" charset="-128"/>
                <a:ea typeface="メイリオ" panose="020B0604030504040204" pitchFamily="50" charset="-128"/>
              </a:rPr>
              <a:t>Taro </a:t>
            </a:r>
            <a:r>
              <a:rPr kumimoji="1" lang="en-US" altLang="ja-JP" sz="1050" i="1" dirty="0" err="1">
                <a:solidFill>
                  <a:schemeClr val="bg1"/>
                </a:solidFill>
                <a:latin typeface="メイリオ" panose="020B0604030504040204" pitchFamily="50" charset="-128"/>
                <a:ea typeface="メイリオ" panose="020B0604030504040204" pitchFamily="50" charset="-128"/>
              </a:rPr>
              <a:t>Kokko</a:t>
            </a:r>
            <a:endParaRPr kumimoji="1" lang="en-US" altLang="ja-JP" sz="1050" i="1" dirty="0">
              <a:solidFill>
                <a:schemeClr val="bg1"/>
              </a:solidFill>
              <a:latin typeface="メイリオ" panose="020B0604030504040204" pitchFamily="50" charset="-128"/>
              <a:ea typeface="メイリオ" panose="020B0604030504040204" pitchFamily="50" charset="-128"/>
            </a:endParaRPr>
          </a:p>
          <a:p>
            <a:endParaRPr kumimoji="1" lang="en-US" altLang="ja-JP" sz="1050" i="1" dirty="0">
              <a:solidFill>
                <a:schemeClr val="bg1"/>
              </a:solidFill>
              <a:latin typeface="メイリオ" panose="020B0604030504040204" pitchFamily="50" charset="-128"/>
            </a:endParaRPr>
          </a:p>
          <a:p>
            <a:r>
              <a:rPr kumimoji="1" lang="ja-JP" altLang="en-US" sz="1050" i="1" dirty="0">
                <a:solidFill>
                  <a:schemeClr val="bg1"/>
                </a:solidFill>
                <a:latin typeface="メイリオ" panose="020B0604030504040204" pitchFamily="50" charset="-128"/>
              </a:rPr>
              <a:t>株式会社　〇〇〇〇〇〇</a:t>
            </a:r>
            <a:endParaRPr kumimoji="1" lang="en-US" altLang="ja-JP" sz="1050" i="1" dirty="0">
              <a:solidFill>
                <a:schemeClr val="bg1"/>
              </a:solidFill>
              <a:latin typeface="メイリオ" panose="020B0604030504040204" pitchFamily="50" charset="-128"/>
            </a:endParaRPr>
          </a:p>
          <a:p>
            <a:r>
              <a:rPr kumimoji="1" lang="ja-JP" altLang="en-US" sz="1050" i="1" dirty="0">
                <a:solidFill>
                  <a:schemeClr val="bg1"/>
                </a:solidFill>
                <a:latin typeface="メイリオ" panose="020B0604030504040204" pitchFamily="50" charset="-128"/>
              </a:rPr>
              <a:t>　〇〇〇〇部　〇〇〇〇課　〇〇</a:t>
            </a:r>
            <a:endParaRPr kumimoji="1" lang="ja-JP" altLang="en-US" sz="1050" dirty="0"/>
          </a:p>
        </p:txBody>
      </p:sp>
      <p:sp>
        <p:nvSpPr>
          <p:cNvPr id="23" name="テキスト ボックス 22">
            <a:extLst>
              <a:ext uri="{FF2B5EF4-FFF2-40B4-BE49-F238E27FC236}">
                <a16:creationId xmlns:a16="http://schemas.microsoft.com/office/drawing/2014/main" id="{F5D6BD00-5ECC-407F-8BEB-1E951F61A5A2}"/>
              </a:ext>
            </a:extLst>
          </p:cNvPr>
          <p:cNvSpPr txBox="1"/>
          <p:nvPr/>
        </p:nvSpPr>
        <p:spPr>
          <a:xfrm>
            <a:off x="70338" y="5455294"/>
            <a:ext cx="2690448" cy="769441"/>
          </a:xfrm>
          <a:prstGeom prst="rect">
            <a:avLst/>
          </a:prstGeom>
          <a:noFill/>
        </p:spPr>
        <p:txBody>
          <a:bodyPr wrap="square" rtlCol="0">
            <a:spAutoFit/>
          </a:bodyPr>
          <a:lstStyle/>
          <a:p>
            <a:r>
              <a:rPr kumimoji="1" lang="en-US" altLang="ja-JP" sz="1100" dirty="0">
                <a:solidFill>
                  <a:schemeClr val="bg1"/>
                </a:solidFill>
              </a:rPr>
              <a:t>0000</a:t>
            </a:r>
            <a:r>
              <a:rPr kumimoji="1" lang="ja-JP" altLang="en-US" sz="1100" dirty="0">
                <a:solidFill>
                  <a:schemeClr val="bg1"/>
                </a:solidFill>
              </a:rPr>
              <a:t>　〇〇株式会社に入社</a:t>
            </a:r>
          </a:p>
          <a:p>
            <a:r>
              <a:rPr kumimoji="1" lang="en-US" altLang="ja-JP" sz="1100" dirty="0">
                <a:solidFill>
                  <a:schemeClr val="bg1"/>
                </a:solidFill>
              </a:rPr>
              <a:t>0000</a:t>
            </a:r>
            <a:r>
              <a:rPr kumimoji="1" lang="ja-JP" altLang="en-US" sz="1100" dirty="0">
                <a:solidFill>
                  <a:schemeClr val="bg1"/>
                </a:solidFill>
              </a:rPr>
              <a:t>　〇〇事業に携わる</a:t>
            </a:r>
            <a:endParaRPr kumimoji="1" lang="en-US" altLang="ja-JP" sz="1100" dirty="0">
              <a:solidFill>
                <a:schemeClr val="bg1"/>
              </a:solidFill>
            </a:endParaRPr>
          </a:p>
          <a:p>
            <a:r>
              <a:rPr kumimoji="1" lang="en-US" altLang="ja-JP" sz="1100" dirty="0">
                <a:solidFill>
                  <a:schemeClr val="bg1"/>
                </a:solidFill>
              </a:rPr>
              <a:t>0000</a:t>
            </a:r>
            <a:r>
              <a:rPr kumimoji="1" lang="ja-JP" altLang="en-US" sz="1100" dirty="0">
                <a:solidFill>
                  <a:schemeClr val="bg1"/>
                </a:solidFill>
              </a:rPr>
              <a:t>　〇〇市〇〇〇〇の策定に携わる</a:t>
            </a:r>
            <a:endParaRPr kumimoji="1" lang="en-US" altLang="ja-JP" sz="1100" dirty="0">
              <a:solidFill>
                <a:schemeClr val="bg1"/>
              </a:solidFill>
            </a:endParaRPr>
          </a:p>
          <a:p>
            <a:r>
              <a:rPr kumimoji="1" lang="en-US" altLang="ja-JP" sz="1100">
                <a:solidFill>
                  <a:schemeClr val="bg1"/>
                </a:solidFill>
              </a:rPr>
              <a:t>2025</a:t>
            </a:r>
            <a:r>
              <a:rPr kumimoji="1" lang="ja-JP" altLang="en-US" sz="1100">
                <a:solidFill>
                  <a:schemeClr val="bg1"/>
                </a:solidFill>
              </a:rPr>
              <a:t>　</a:t>
            </a:r>
            <a:r>
              <a:rPr kumimoji="1" lang="ja-JP" altLang="en-US" sz="1100" dirty="0">
                <a:solidFill>
                  <a:schemeClr val="bg1"/>
                </a:solidFill>
              </a:rPr>
              <a:t>国土交通省</a:t>
            </a:r>
            <a:r>
              <a:rPr kumimoji="1" lang="en-US" altLang="ja-JP" sz="1100" dirty="0">
                <a:solidFill>
                  <a:schemeClr val="bg1"/>
                </a:solidFill>
              </a:rPr>
              <a:t>PPP</a:t>
            </a:r>
            <a:r>
              <a:rPr kumimoji="1" lang="ja-JP" altLang="en-US" sz="1100" dirty="0">
                <a:solidFill>
                  <a:schemeClr val="bg1"/>
                </a:solidFill>
              </a:rPr>
              <a:t>サポーターに任命</a:t>
            </a:r>
            <a:endParaRPr kumimoji="1" lang="en-US" altLang="ja-JP" sz="1100" dirty="0">
              <a:solidFill>
                <a:schemeClr val="bg1"/>
              </a:solidFill>
            </a:endParaRPr>
          </a:p>
        </p:txBody>
      </p:sp>
      <p:sp>
        <p:nvSpPr>
          <p:cNvPr id="24" name="正方形/長方形 23">
            <a:extLst>
              <a:ext uri="{FF2B5EF4-FFF2-40B4-BE49-F238E27FC236}">
                <a16:creationId xmlns:a16="http://schemas.microsoft.com/office/drawing/2014/main" id="{1598FB24-667A-4C31-90D1-0569DEFC3B09}"/>
              </a:ext>
            </a:extLst>
          </p:cNvPr>
          <p:cNvSpPr/>
          <p:nvPr/>
        </p:nvSpPr>
        <p:spPr>
          <a:xfrm>
            <a:off x="2963007" y="3380154"/>
            <a:ext cx="5503985" cy="2070058"/>
          </a:xfrm>
          <a:prstGeom prst="rect">
            <a:avLst/>
          </a:prstGeom>
          <a:no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1050" dirty="0">
              <a:solidFill>
                <a:schemeClr val="tx1"/>
              </a:solidFill>
            </a:endParaRPr>
          </a:p>
        </p:txBody>
      </p:sp>
      <p:sp>
        <p:nvSpPr>
          <p:cNvPr id="25" name="テキスト ボックス 24">
            <a:extLst>
              <a:ext uri="{FF2B5EF4-FFF2-40B4-BE49-F238E27FC236}">
                <a16:creationId xmlns:a16="http://schemas.microsoft.com/office/drawing/2014/main" id="{16DB41A2-8E9F-4AF6-8A51-8E416E3C0A3D}"/>
              </a:ext>
            </a:extLst>
          </p:cNvPr>
          <p:cNvSpPr txBox="1"/>
          <p:nvPr/>
        </p:nvSpPr>
        <p:spPr>
          <a:xfrm>
            <a:off x="2963007" y="3393269"/>
            <a:ext cx="5411665" cy="2123658"/>
          </a:xfrm>
          <a:prstGeom prst="rect">
            <a:avLst/>
          </a:prstGeom>
          <a:noFill/>
        </p:spPr>
        <p:txBody>
          <a:bodyPr wrap="square" rtlCol="0">
            <a:spAutoFit/>
          </a:bodyPr>
          <a:lstStyle/>
          <a:p>
            <a:r>
              <a:rPr kumimoji="1" lang="ja-JP" altLang="en-US" sz="1100" dirty="0"/>
              <a:t>活動実績</a:t>
            </a:r>
            <a:r>
              <a:rPr kumimoji="1" lang="en-US" altLang="ja-JP" sz="1100" dirty="0"/>
              <a:t>【</a:t>
            </a:r>
            <a:r>
              <a:rPr kumimoji="1" lang="ja-JP" altLang="en-US" sz="1100" dirty="0"/>
              <a:t>中心的な役割を担った</a:t>
            </a:r>
            <a:r>
              <a:rPr kumimoji="1" lang="en-US" altLang="ja-JP" sz="1100" dirty="0"/>
              <a:t>PPP/PFI</a:t>
            </a:r>
            <a:r>
              <a:rPr kumimoji="1" lang="ja-JP" altLang="en-US" sz="1100" dirty="0"/>
              <a:t>事業等</a:t>
            </a:r>
            <a:r>
              <a:rPr kumimoji="1" lang="en-US" altLang="ja-JP" sz="1100" dirty="0"/>
              <a:t>】</a:t>
            </a:r>
          </a:p>
          <a:p>
            <a:r>
              <a:rPr kumimoji="1" lang="en-US" altLang="ja-JP" sz="1100" dirty="0"/>
              <a:t>【</a:t>
            </a:r>
            <a:r>
              <a:rPr kumimoji="1" lang="ja-JP" altLang="en-US" sz="1100" dirty="0"/>
              <a:t>導入可能性調査</a:t>
            </a:r>
            <a:r>
              <a:rPr kumimoji="1" lang="en-US" altLang="ja-JP" sz="1100" dirty="0"/>
              <a:t>】</a:t>
            </a:r>
          </a:p>
          <a:p>
            <a:pPr marL="171450" indent="-171450">
              <a:buFont typeface="Wingdings" panose="05000000000000000000" pitchFamily="2" charset="2"/>
              <a:buChar char="u"/>
            </a:pPr>
            <a:r>
              <a:rPr kumimoji="1" lang="ja-JP" altLang="en-US" sz="1100" dirty="0"/>
              <a:t>〇〇市における〇〇事業導入可能性調査</a:t>
            </a:r>
            <a:endParaRPr kumimoji="1" lang="en-US" altLang="ja-JP" sz="1100" dirty="0"/>
          </a:p>
          <a:p>
            <a:pPr marL="171450" indent="-171450">
              <a:buFont typeface="Wingdings" panose="05000000000000000000" pitchFamily="2" charset="2"/>
              <a:buChar char="u"/>
            </a:pPr>
            <a:r>
              <a:rPr kumimoji="1" lang="ja-JP" altLang="en-US" sz="1100" dirty="0"/>
              <a:t>〇〇町〇〇事業の〇〇のための〇〇業務</a:t>
            </a:r>
            <a:endParaRPr kumimoji="1" lang="en-US" altLang="ja-JP" sz="1100" dirty="0"/>
          </a:p>
          <a:p>
            <a:r>
              <a:rPr kumimoji="1" lang="en-US" altLang="ja-JP" sz="1100" dirty="0"/>
              <a:t>【</a:t>
            </a:r>
            <a:r>
              <a:rPr kumimoji="1" lang="ja-JP" altLang="en-US" sz="1100" dirty="0"/>
              <a:t>アドバイザリー業務</a:t>
            </a:r>
            <a:r>
              <a:rPr kumimoji="1" lang="en-US" altLang="ja-JP" sz="1100" dirty="0"/>
              <a:t>】</a:t>
            </a:r>
          </a:p>
          <a:p>
            <a:pPr marL="171450" indent="-171450">
              <a:buFont typeface="Wingdings" panose="05000000000000000000" pitchFamily="2" charset="2"/>
              <a:buChar char="u"/>
            </a:pPr>
            <a:r>
              <a:rPr kumimoji="1" lang="ja-JP" altLang="en-US" sz="1100" dirty="0"/>
              <a:t>〇〇県の〇〇のための〇〇事業</a:t>
            </a:r>
            <a:endParaRPr kumimoji="1" lang="en-US" altLang="ja-JP" sz="1100" dirty="0"/>
          </a:p>
          <a:p>
            <a:pPr marL="171450" indent="-171450">
              <a:buFont typeface="Wingdings" panose="05000000000000000000" pitchFamily="2" charset="2"/>
              <a:buChar char="u"/>
            </a:pPr>
            <a:r>
              <a:rPr kumimoji="1" lang="ja-JP" altLang="en-US" sz="1100" dirty="0"/>
              <a:t>〇〇市〇〇事業のアドバイザリー業務</a:t>
            </a:r>
            <a:endParaRPr kumimoji="1" lang="en-US" altLang="ja-JP" sz="1100" dirty="0"/>
          </a:p>
          <a:p>
            <a:r>
              <a:rPr kumimoji="1" lang="en-US" altLang="ja-JP" sz="1100" dirty="0"/>
              <a:t>【</a:t>
            </a:r>
            <a:r>
              <a:rPr kumimoji="1" lang="ja-JP" altLang="en-US" sz="1100" dirty="0"/>
              <a:t>その他</a:t>
            </a:r>
            <a:r>
              <a:rPr kumimoji="1" lang="en-US" altLang="ja-JP" sz="1100" dirty="0"/>
              <a:t>】</a:t>
            </a:r>
          </a:p>
          <a:p>
            <a:pPr marL="171450" indent="-171450">
              <a:buFont typeface="Wingdings" panose="05000000000000000000" pitchFamily="2" charset="2"/>
              <a:buChar char="u"/>
            </a:pPr>
            <a:r>
              <a:rPr kumimoji="1" lang="ja-JP" altLang="en-US" sz="1100" dirty="0"/>
              <a:t>〇〇市における〇〇</a:t>
            </a:r>
            <a:endParaRPr kumimoji="1" lang="en-US" altLang="ja-JP" sz="1100" dirty="0"/>
          </a:p>
          <a:p>
            <a:pPr marL="171450" indent="-171450">
              <a:buFont typeface="Wingdings" panose="05000000000000000000" pitchFamily="2" charset="2"/>
              <a:buChar char="u"/>
            </a:pPr>
            <a:r>
              <a:rPr kumimoji="1" lang="ja-JP" altLang="en-US" sz="1100" dirty="0"/>
              <a:t>〇〇県〇〇事業〇〇業務</a:t>
            </a:r>
            <a:endParaRPr kumimoji="1" lang="en-US" altLang="ja-JP" sz="1100" dirty="0"/>
          </a:p>
          <a:p>
            <a:pPr marL="171450" indent="-171450">
              <a:buFont typeface="Wingdings" panose="05000000000000000000" pitchFamily="2" charset="2"/>
              <a:buChar char="u"/>
            </a:pPr>
            <a:endParaRPr kumimoji="1" lang="en-US" altLang="ja-JP" sz="1100" dirty="0"/>
          </a:p>
          <a:p>
            <a:pPr algn="r"/>
            <a:r>
              <a:rPr kumimoji="1" lang="ja-JP" altLang="en-US" sz="1100" dirty="0"/>
              <a:t>等</a:t>
            </a:r>
            <a:endParaRPr kumimoji="1" lang="en-US" altLang="ja-JP" sz="1100" dirty="0"/>
          </a:p>
        </p:txBody>
      </p:sp>
      <p:sp>
        <p:nvSpPr>
          <p:cNvPr id="26" name="正方形/長方形 25">
            <a:extLst>
              <a:ext uri="{FF2B5EF4-FFF2-40B4-BE49-F238E27FC236}">
                <a16:creationId xmlns:a16="http://schemas.microsoft.com/office/drawing/2014/main" id="{6BC8774B-A214-45AE-B58D-0FE5840828BE}"/>
              </a:ext>
            </a:extLst>
          </p:cNvPr>
          <p:cNvSpPr/>
          <p:nvPr/>
        </p:nvSpPr>
        <p:spPr>
          <a:xfrm>
            <a:off x="2963006" y="2013406"/>
            <a:ext cx="5503985" cy="1281389"/>
          </a:xfrm>
          <a:prstGeom prst="rect">
            <a:avLst/>
          </a:prstGeom>
          <a:no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1050" dirty="0">
              <a:solidFill>
                <a:schemeClr val="tx1"/>
              </a:solidFill>
            </a:endParaRPr>
          </a:p>
        </p:txBody>
      </p:sp>
      <p:sp>
        <p:nvSpPr>
          <p:cNvPr id="27" name="テキスト ボックス 26">
            <a:extLst>
              <a:ext uri="{FF2B5EF4-FFF2-40B4-BE49-F238E27FC236}">
                <a16:creationId xmlns:a16="http://schemas.microsoft.com/office/drawing/2014/main" id="{CB5E12CB-160C-4736-892C-ACAF9EA7B0E9}"/>
              </a:ext>
            </a:extLst>
          </p:cNvPr>
          <p:cNvSpPr txBox="1"/>
          <p:nvPr/>
        </p:nvSpPr>
        <p:spPr>
          <a:xfrm>
            <a:off x="2963006" y="2078521"/>
            <a:ext cx="5460021" cy="600164"/>
          </a:xfrm>
          <a:prstGeom prst="rect">
            <a:avLst/>
          </a:prstGeom>
          <a:noFill/>
        </p:spPr>
        <p:txBody>
          <a:bodyPr wrap="square" rtlCol="0">
            <a:spAutoFit/>
          </a:bodyPr>
          <a:lstStyle/>
          <a:p>
            <a:r>
              <a:rPr kumimoji="1" lang="ja-JP" altLang="en-US" sz="1100" dirty="0"/>
              <a:t>共有できる知識・経験</a:t>
            </a:r>
            <a:endParaRPr kumimoji="1" lang="en-US" altLang="ja-JP" sz="1100" dirty="0"/>
          </a:p>
          <a:p>
            <a:endParaRPr kumimoji="1" lang="en-US" altLang="ja-JP" sz="1100" dirty="0"/>
          </a:p>
          <a:p>
            <a:endParaRPr kumimoji="1" lang="ja-JP" altLang="en-US" sz="1100" dirty="0"/>
          </a:p>
        </p:txBody>
      </p:sp>
      <p:sp>
        <p:nvSpPr>
          <p:cNvPr id="28" name="テキスト ボックス 27">
            <a:extLst>
              <a:ext uri="{FF2B5EF4-FFF2-40B4-BE49-F238E27FC236}">
                <a16:creationId xmlns:a16="http://schemas.microsoft.com/office/drawing/2014/main" id="{1DD09E36-B3F0-44CF-A530-C20B24C55432}"/>
              </a:ext>
            </a:extLst>
          </p:cNvPr>
          <p:cNvSpPr txBox="1"/>
          <p:nvPr/>
        </p:nvSpPr>
        <p:spPr>
          <a:xfrm>
            <a:off x="70338" y="-1"/>
            <a:ext cx="4818185" cy="461665"/>
          </a:xfrm>
          <a:prstGeom prst="rect">
            <a:avLst/>
          </a:prstGeom>
          <a:noFill/>
        </p:spPr>
        <p:txBody>
          <a:bodyPr wrap="square" rtlCol="0">
            <a:spAutoFit/>
          </a:bodyPr>
          <a:lstStyle/>
          <a:p>
            <a:r>
              <a:rPr kumimoji="1" lang="ja-JP" altLang="en-US" sz="2400" dirty="0">
                <a:effectLst>
                  <a:outerShdw blurRad="50800" dist="38100" dir="2700000" algn="tl" rotWithShape="0">
                    <a:prstClr val="black">
                      <a:alpha val="40000"/>
                    </a:prstClr>
                  </a:outerShdw>
                </a:effectLst>
              </a:rPr>
              <a:t>　国土交通省</a:t>
            </a:r>
            <a:r>
              <a:rPr kumimoji="1" lang="en-US" altLang="ja-JP" sz="2400" dirty="0">
                <a:effectLst>
                  <a:outerShdw blurRad="50800" dist="38100" dir="2700000" algn="tl" rotWithShape="0">
                    <a:prstClr val="black">
                      <a:alpha val="40000"/>
                    </a:prstClr>
                  </a:outerShdw>
                </a:effectLst>
              </a:rPr>
              <a:t>PPP</a:t>
            </a:r>
            <a:r>
              <a:rPr kumimoji="1" lang="ja-JP" altLang="en-US" sz="2400" dirty="0">
                <a:effectLst>
                  <a:outerShdw blurRad="50800" dist="38100" dir="2700000" algn="tl" rotWithShape="0">
                    <a:prstClr val="black">
                      <a:alpha val="40000"/>
                    </a:prstClr>
                  </a:outerShdw>
                </a:effectLst>
              </a:rPr>
              <a:t>サポーター</a:t>
            </a:r>
          </a:p>
        </p:txBody>
      </p:sp>
      <p:sp>
        <p:nvSpPr>
          <p:cNvPr id="29" name="正方形/長方形 28">
            <a:extLst>
              <a:ext uri="{FF2B5EF4-FFF2-40B4-BE49-F238E27FC236}">
                <a16:creationId xmlns:a16="http://schemas.microsoft.com/office/drawing/2014/main" id="{1074A9F5-564F-4867-9ED4-800773F345C8}"/>
              </a:ext>
            </a:extLst>
          </p:cNvPr>
          <p:cNvSpPr/>
          <p:nvPr/>
        </p:nvSpPr>
        <p:spPr>
          <a:xfrm>
            <a:off x="2963006" y="643514"/>
            <a:ext cx="5503985" cy="1281389"/>
          </a:xfrm>
          <a:prstGeom prst="rect">
            <a:avLst/>
          </a:prstGeom>
          <a:no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1050" dirty="0">
              <a:solidFill>
                <a:schemeClr val="tx1"/>
              </a:solidFill>
            </a:endParaRPr>
          </a:p>
        </p:txBody>
      </p:sp>
      <p:sp>
        <p:nvSpPr>
          <p:cNvPr id="30" name="テキスト ボックス 29">
            <a:extLst>
              <a:ext uri="{FF2B5EF4-FFF2-40B4-BE49-F238E27FC236}">
                <a16:creationId xmlns:a16="http://schemas.microsoft.com/office/drawing/2014/main" id="{A6A0B81F-91CD-4264-AD74-475ED73BD8BF}"/>
              </a:ext>
            </a:extLst>
          </p:cNvPr>
          <p:cNvSpPr txBox="1"/>
          <p:nvPr/>
        </p:nvSpPr>
        <p:spPr>
          <a:xfrm>
            <a:off x="2938828" y="699423"/>
            <a:ext cx="5460021" cy="600164"/>
          </a:xfrm>
          <a:prstGeom prst="rect">
            <a:avLst/>
          </a:prstGeom>
          <a:noFill/>
        </p:spPr>
        <p:txBody>
          <a:bodyPr wrap="square" rtlCol="0">
            <a:spAutoFit/>
          </a:bodyPr>
          <a:lstStyle/>
          <a:p>
            <a:r>
              <a:rPr kumimoji="1" lang="en-US" altLang="ja-JP" sz="1100" dirty="0"/>
              <a:t>PPP/PFI</a:t>
            </a:r>
            <a:r>
              <a:rPr kumimoji="1" lang="ja-JP" altLang="en-US" sz="1100" dirty="0"/>
              <a:t>事業導入を検討されている方へのメッセージ</a:t>
            </a:r>
            <a:endParaRPr kumimoji="1" lang="en-US" altLang="ja-JP" sz="1100" dirty="0"/>
          </a:p>
          <a:p>
            <a:endParaRPr kumimoji="1" lang="en-US" altLang="ja-JP" sz="1100" dirty="0"/>
          </a:p>
          <a:p>
            <a:endParaRPr kumimoji="1" lang="ja-JP" altLang="en-US" sz="1100" dirty="0"/>
          </a:p>
        </p:txBody>
      </p:sp>
      <p:sp>
        <p:nvSpPr>
          <p:cNvPr id="2" name="楕円 1">
            <a:extLst>
              <a:ext uri="{FF2B5EF4-FFF2-40B4-BE49-F238E27FC236}">
                <a16:creationId xmlns:a16="http://schemas.microsoft.com/office/drawing/2014/main" id="{6698BC44-E11D-4426-90DB-A73FCFD43857}"/>
              </a:ext>
            </a:extLst>
          </p:cNvPr>
          <p:cNvSpPr/>
          <p:nvPr/>
        </p:nvSpPr>
        <p:spPr>
          <a:xfrm>
            <a:off x="430822" y="712951"/>
            <a:ext cx="1925510" cy="1972390"/>
          </a:xfrm>
          <a:prstGeom prst="ellipse">
            <a:avLst/>
          </a:prstGeom>
          <a:solidFill>
            <a:schemeClr val="bg1"/>
          </a:solidFill>
          <a:ln>
            <a:solidFill>
              <a:srgbClr val="82CDDD"/>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7" name="Picture 11"/>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184571" y="17899"/>
            <a:ext cx="1866042" cy="41560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 name="角丸四角形吹き出し 31"/>
          <p:cNvSpPr/>
          <p:nvPr/>
        </p:nvSpPr>
        <p:spPr>
          <a:xfrm>
            <a:off x="-1892880" y="4087090"/>
            <a:ext cx="1769788" cy="693471"/>
          </a:xfrm>
          <a:prstGeom prst="wedgeRoundRectCallout">
            <a:avLst>
              <a:gd name="adj1" fmla="val 70837"/>
              <a:gd name="adj2" fmla="val 71162"/>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a:solidFill>
                  <a:schemeClr val="tx1"/>
                </a:solidFill>
              </a:rPr>
              <a:t>ご対応可能な相談手法をご記載ください。</a:t>
            </a:r>
          </a:p>
        </p:txBody>
      </p:sp>
      <p:sp>
        <p:nvSpPr>
          <p:cNvPr id="33" name="角丸四角形吹き出し 32"/>
          <p:cNvSpPr/>
          <p:nvPr/>
        </p:nvSpPr>
        <p:spPr>
          <a:xfrm>
            <a:off x="7184571" y="642571"/>
            <a:ext cx="1769788" cy="1429091"/>
          </a:xfrm>
          <a:prstGeom prst="wedgeRoundRectCallout">
            <a:avLst>
              <a:gd name="adj1" fmla="val -90770"/>
              <a:gd name="adj2" fmla="val 35862"/>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a:solidFill>
                  <a:schemeClr val="tx1"/>
                </a:solidFill>
              </a:rPr>
              <a:t>ご相談を検討されている方に向けたメッセージをご記載ください。（ご相談のハードルを下げるようなものや、得意分野、相談における留意点など、ご自由にご記載ください。）</a:t>
            </a:r>
          </a:p>
        </p:txBody>
      </p:sp>
      <p:sp>
        <p:nvSpPr>
          <p:cNvPr id="34" name="テキスト ボックス 33">
            <a:extLst>
              <a:ext uri="{FF2B5EF4-FFF2-40B4-BE49-F238E27FC236}">
                <a16:creationId xmlns:a16="http://schemas.microsoft.com/office/drawing/2014/main" id="{4AECF85A-F814-4E9D-8363-E1ACA8C5A3BD}"/>
              </a:ext>
            </a:extLst>
          </p:cNvPr>
          <p:cNvSpPr txBox="1"/>
          <p:nvPr/>
        </p:nvSpPr>
        <p:spPr>
          <a:xfrm>
            <a:off x="175851" y="3907798"/>
            <a:ext cx="2110147" cy="430887"/>
          </a:xfrm>
          <a:prstGeom prst="rect">
            <a:avLst/>
          </a:prstGeom>
          <a:noFill/>
        </p:spPr>
        <p:txBody>
          <a:bodyPr wrap="square" rtlCol="0">
            <a:spAutoFit/>
          </a:bodyPr>
          <a:lstStyle/>
          <a:p>
            <a:r>
              <a:rPr kumimoji="1" lang="en-US" altLang="ja-JP" sz="1100" dirty="0">
                <a:solidFill>
                  <a:schemeClr val="bg1"/>
                </a:solidFill>
              </a:rPr>
              <a:t>PPP/PFI</a:t>
            </a:r>
            <a:r>
              <a:rPr kumimoji="1" lang="ja-JP" altLang="en-US" sz="1100" dirty="0">
                <a:solidFill>
                  <a:schemeClr val="bg1"/>
                </a:solidFill>
              </a:rPr>
              <a:t>総論・公的不動産利活用・公園</a:t>
            </a:r>
          </a:p>
        </p:txBody>
      </p:sp>
      <p:sp>
        <p:nvSpPr>
          <p:cNvPr id="35" name="テキスト ボックス 34">
            <a:extLst>
              <a:ext uri="{FF2B5EF4-FFF2-40B4-BE49-F238E27FC236}">
                <a16:creationId xmlns:a16="http://schemas.microsoft.com/office/drawing/2014/main" id="{D87F3DE9-86CD-4839-B21B-EBD9AB2E5E68}"/>
              </a:ext>
            </a:extLst>
          </p:cNvPr>
          <p:cNvSpPr txBox="1"/>
          <p:nvPr/>
        </p:nvSpPr>
        <p:spPr>
          <a:xfrm>
            <a:off x="175850" y="4512120"/>
            <a:ext cx="1982666" cy="261610"/>
          </a:xfrm>
          <a:prstGeom prst="rect">
            <a:avLst/>
          </a:prstGeom>
          <a:noFill/>
        </p:spPr>
        <p:txBody>
          <a:bodyPr wrap="square" rtlCol="0">
            <a:spAutoFit/>
          </a:bodyPr>
          <a:lstStyle/>
          <a:p>
            <a:r>
              <a:rPr kumimoji="1" lang="ja-JP" altLang="en-US" sz="1100" dirty="0">
                <a:solidFill>
                  <a:schemeClr val="bg1"/>
                </a:solidFill>
              </a:rPr>
              <a:t>全国</a:t>
            </a:r>
          </a:p>
        </p:txBody>
      </p:sp>
      <p:sp>
        <p:nvSpPr>
          <p:cNvPr id="36" name="テキスト ボックス 35">
            <a:extLst>
              <a:ext uri="{FF2B5EF4-FFF2-40B4-BE49-F238E27FC236}">
                <a16:creationId xmlns:a16="http://schemas.microsoft.com/office/drawing/2014/main" id="{D87F3DE9-86CD-4839-B21B-EBD9AB2E5E68}"/>
              </a:ext>
            </a:extLst>
          </p:cNvPr>
          <p:cNvSpPr txBox="1"/>
          <p:nvPr/>
        </p:nvSpPr>
        <p:spPr>
          <a:xfrm>
            <a:off x="175850" y="4967806"/>
            <a:ext cx="2277207" cy="261610"/>
          </a:xfrm>
          <a:prstGeom prst="rect">
            <a:avLst/>
          </a:prstGeom>
          <a:noFill/>
        </p:spPr>
        <p:txBody>
          <a:bodyPr wrap="square" rtlCol="0">
            <a:spAutoFit/>
          </a:bodyPr>
          <a:lstStyle/>
          <a:p>
            <a:r>
              <a:rPr kumimoji="1" lang="ja-JP" altLang="en-US" sz="1100" dirty="0">
                <a:solidFill>
                  <a:schemeClr val="bg1"/>
                </a:solidFill>
              </a:rPr>
              <a:t>電話・メール・</a:t>
            </a:r>
            <a:r>
              <a:rPr kumimoji="1" lang="en-US" altLang="ja-JP" sz="1100" dirty="0">
                <a:solidFill>
                  <a:schemeClr val="bg1"/>
                </a:solidFill>
              </a:rPr>
              <a:t>WEB</a:t>
            </a:r>
          </a:p>
        </p:txBody>
      </p:sp>
      <p:sp>
        <p:nvSpPr>
          <p:cNvPr id="21" name="正方形/長方形 20">
            <a:extLst>
              <a:ext uri="{FF2B5EF4-FFF2-40B4-BE49-F238E27FC236}">
                <a16:creationId xmlns:a16="http://schemas.microsoft.com/office/drawing/2014/main" id="{1598FB24-667A-4C31-90D1-0569DEFC3B09}"/>
              </a:ext>
            </a:extLst>
          </p:cNvPr>
          <p:cNvSpPr/>
          <p:nvPr/>
        </p:nvSpPr>
        <p:spPr>
          <a:xfrm>
            <a:off x="2963006" y="5549365"/>
            <a:ext cx="5503985" cy="764931"/>
          </a:xfrm>
          <a:prstGeom prst="rect">
            <a:avLst/>
          </a:prstGeom>
          <a:no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1050" dirty="0">
              <a:solidFill>
                <a:schemeClr val="tx1"/>
              </a:solidFill>
            </a:endParaRPr>
          </a:p>
        </p:txBody>
      </p:sp>
      <p:sp>
        <p:nvSpPr>
          <p:cNvPr id="22" name="テキスト ボックス 21">
            <a:extLst>
              <a:ext uri="{FF2B5EF4-FFF2-40B4-BE49-F238E27FC236}">
                <a16:creationId xmlns:a16="http://schemas.microsoft.com/office/drawing/2014/main" id="{16DB41A2-8E9F-4AF6-8A51-8E416E3C0A3D}"/>
              </a:ext>
            </a:extLst>
          </p:cNvPr>
          <p:cNvSpPr txBox="1"/>
          <p:nvPr/>
        </p:nvSpPr>
        <p:spPr>
          <a:xfrm>
            <a:off x="2963005" y="5621231"/>
            <a:ext cx="5439195" cy="600164"/>
          </a:xfrm>
          <a:prstGeom prst="rect">
            <a:avLst/>
          </a:prstGeom>
          <a:noFill/>
        </p:spPr>
        <p:txBody>
          <a:bodyPr wrap="square" rtlCol="0">
            <a:spAutoFit/>
          </a:bodyPr>
          <a:lstStyle/>
          <a:p>
            <a:r>
              <a:rPr kumimoji="1" lang="ja-JP" altLang="en-US" sz="1100" dirty="0"/>
              <a:t>連絡先</a:t>
            </a:r>
            <a:endParaRPr kumimoji="1" lang="en-US" altLang="ja-JP" sz="1100" dirty="0"/>
          </a:p>
          <a:p>
            <a:pPr algn="r"/>
            <a:endParaRPr kumimoji="1" lang="en-US" altLang="ja-JP" sz="1100" dirty="0"/>
          </a:p>
          <a:p>
            <a:endParaRPr kumimoji="1" lang="ja-JP" altLang="en-US" sz="1100" dirty="0"/>
          </a:p>
        </p:txBody>
      </p:sp>
      <p:sp>
        <p:nvSpPr>
          <p:cNvPr id="31" name="角丸四角形吹き出し 30"/>
          <p:cNvSpPr/>
          <p:nvPr/>
        </p:nvSpPr>
        <p:spPr>
          <a:xfrm>
            <a:off x="7184571" y="5257446"/>
            <a:ext cx="1769788" cy="898680"/>
          </a:xfrm>
          <a:prstGeom prst="wedgeRoundRectCallout">
            <a:avLst>
              <a:gd name="adj1" fmla="val -90770"/>
              <a:gd name="adj2" fmla="val 35862"/>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a:solidFill>
                  <a:schemeClr val="tx1"/>
                </a:solidFill>
              </a:rPr>
              <a:t>直接連絡が可能な方は連絡先をご掲載いただけますと幸いです。</a:t>
            </a:r>
          </a:p>
        </p:txBody>
      </p:sp>
      <p:sp>
        <p:nvSpPr>
          <p:cNvPr id="3" name="正方形/長方形 2"/>
          <p:cNvSpPr/>
          <p:nvPr/>
        </p:nvSpPr>
        <p:spPr>
          <a:xfrm>
            <a:off x="246184" y="3714018"/>
            <a:ext cx="993600" cy="194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rPr>
              <a:t>　 分　野</a:t>
            </a:r>
            <a:endParaRPr kumimoji="1" lang="en-US" altLang="ja-JP" sz="1100" dirty="0">
              <a:solidFill>
                <a:schemeClr val="tx1"/>
              </a:solidFill>
            </a:endParaRPr>
          </a:p>
        </p:txBody>
      </p:sp>
      <p:sp>
        <p:nvSpPr>
          <p:cNvPr id="37" name="正方形/長方形 36"/>
          <p:cNvSpPr/>
          <p:nvPr/>
        </p:nvSpPr>
        <p:spPr>
          <a:xfrm>
            <a:off x="246184" y="4337333"/>
            <a:ext cx="993600" cy="194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a:solidFill>
                  <a:schemeClr val="tx1"/>
                </a:solidFill>
              </a:rPr>
              <a:t>訪問可能地域</a:t>
            </a:r>
            <a:endParaRPr kumimoji="1" lang="en-US" altLang="ja-JP" sz="1050" dirty="0">
              <a:solidFill>
                <a:schemeClr val="tx1"/>
              </a:solidFill>
            </a:endParaRPr>
          </a:p>
        </p:txBody>
      </p:sp>
      <p:sp>
        <p:nvSpPr>
          <p:cNvPr id="38" name="正方形/長方形 37"/>
          <p:cNvSpPr/>
          <p:nvPr/>
        </p:nvSpPr>
        <p:spPr>
          <a:xfrm>
            <a:off x="246182" y="4768951"/>
            <a:ext cx="993600" cy="194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rPr>
              <a:t> 相  談  手 法</a:t>
            </a:r>
            <a:endParaRPr kumimoji="1" lang="en-US" altLang="ja-JP" sz="1100" dirty="0">
              <a:solidFill>
                <a:schemeClr val="tx1"/>
              </a:solidFill>
            </a:endParaRPr>
          </a:p>
        </p:txBody>
      </p:sp>
      <p:sp>
        <p:nvSpPr>
          <p:cNvPr id="39" name="正方形/長方形 38"/>
          <p:cNvSpPr/>
          <p:nvPr/>
        </p:nvSpPr>
        <p:spPr>
          <a:xfrm>
            <a:off x="246184" y="5215374"/>
            <a:ext cx="993600" cy="194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rPr>
              <a:t>　 経　歴</a:t>
            </a:r>
          </a:p>
        </p:txBody>
      </p:sp>
    </p:spTree>
    <p:extLst>
      <p:ext uri="{BB962C8B-B14F-4D97-AF65-F5344CB8AC3E}">
        <p14:creationId xmlns:p14="http://schemas.microsoft.com/office/powerpoint/2010/main" val="12142109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フリーフォーム: 図形 6">
            <a:extLst>
              <a:ext uri="{FF2B5EF4-FFF2-40B4-BE49-F238E27FC236}">
                <a16:creationId xmlns:a16="http://schemas.microsoft.com/office/drawing/2014/main" id="{E02C9857-C400-4576-AB5A-6E29574BCC38}"/>
              </a:ext>
            </a:extLst>
          </p:cNvPr>
          <p:cNvSpPr/>
          <p:nvPr/>
        </p:nvSpPr>
        <p:spPr>
          <a:xfrm>
            <a:off x="0" y="5864469"/>
            <a:ext cx="9144001" cy="1002323"/>
          </a:xfrm>
          <a:custGeom>
            <a:avLst/>
            <a:gdLst>
              <a:gd name="connsiteX0" fmla="*/ 9144001 w 9144001"/>
              <a:gd name="connsiteY0" fmla="*/ 0 h 1002323"/>
              <a:gd name="connsiteX1" fmla="*/ 9144001 w 9144001"/>
              <a:gd name="connsiteY1" fmla="*/ 597877 h 1002323"/>
              <a:gd name="connsiteX2" fmla="*/ 9144000 w 9144001"/>
              <a:gd name="connsiteY2" fmla="*/ 597877 h 1002323"/>
              <a:gd name="connsiteX3" fmla="*/ 9144000 w 9144001"/>
              <a:gd name="connsiteY3" fmla="*/ 1002323 h 1002323"/>
              <a:gd name="connsiteX4" fmla="*/ 0 w 9144001"/>
              <a:gd name="connsiteY4" fmla="*/ 1002323 h 1002323"/>
              <a:gd name="connsiteX5" fmla="*/ 0 w 9144001"/>
              <a:gd name="connsiteY5" fmla="*/ 597877 h 1002323"/>
              <a:gd name="connsiteX6" fmla="*/ 8458201 w 9144001"/>
              <a:gd name="connsiteY6" fmla="*/ 597877 h 10023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1" h="1002323">
                <a:moveTo>
                  <a:pt x="9144001" y="0"/>
                </a:moveTo>
                <a:lnTo>
                  <a:pt x="9144001" y="597877"/>
                </a:lnTo>
                <a:lnTo>
                  <a:pt x="9144000" y="597877"/>
                </a:lnTo>
                <a:lnTo>
                  <a:pt x="9144000" y="1002323"/>
                </a:lnTo>
                <a:lnTo>
                  <a:pt x="0" y="1002323"/>
                </a:lnTo>
                <a:lnTo>
                  <a:pt x="0" y="597877"/>
                </a:lnTo>
                <a:lnTo>
                  <a:pt x="8458201" y="597877"/>
                </a:lnTo>
                <a:close/>
              </a:path>
            </a:pathLst>
          </a:custGeom>
          <a:gradFill>
            <a:gsLst>
              <a:gs pos="100000">
                <a:schemeClr val="bg1"/>
              </a:gs>
              <a:gs pos="0">
                <a:srgbClr val="82CDDD"/>
              </a:gs>
            </a:gsLst>
            <a:lin ang="108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p>
        </p:txBody>
      </p:sp>
      <p:sp>
        <p:nvSpPr>
          <p:cNvPr id="8" name="フリーフォーム: 図形 7">
            <a:extLst>
              <a:ext uri="{FF2B5EF4-FFF2-40B4-BE49-F238E27FC236}">
                <a16:creationId xmlns:a16="http://schemas.microsoft.com/office/drawing/2014/main" id="{6D9316E6-1FF3-4F73-AB35-2E7B95BBFFEE}"/>
              </a:ext>
            </a:extLst>
          </p:cNvPr>
          <p:cNvSpPr/>
          <p:nvPr/>
        </p:nvSpPr>
        <p:spPr>
          <a:xfrm rot="10800000">
            <a:off x="0" y="0"/>
            <a:ext cx="9144001" cy="1002323"/>
          </a:xfrm>
          <a:custGeom>
            <a:avLst/>
            <a:gdLst>
              <a:gd name="connsiteX0" fmla="*/ 9144001 w 9144001"/>
              <a:gd name="connsiteY0" fmla="*/ 0 h 1002323"/>
              <a:gd name="connsiteX1" fmla="*/ 9144001 w 9144001"/>
              <a:gd name="connsiteY1" fmla="*/ 597877 h 1002323"/>
              <a:gd name="connsiteX2" fmla="*/ 9144000 w 9144001"/>
              <a:gd name="connsiteY2" fmla="*/ 597877 h 1002323"/>
              <a:gd name="connsiteX3" fmla="*/ 9144000 w 9144001"/>
              <a:gd name="connsiteY3" fmla="*/ 1002323 h 1002323"/>
              <a:gd name="connsiteX4" fmla="*/ 0 w 9144001"/>
              <a:gd name="connsiteY4" fmla="*/ 1002323 h 1002323"/>
              <a:gd name="connsiteX5" fmla="*/ 0 w 9144001"/>
              <a:gd name="connsiteY5" fmla="*/ 597877 h 1002323"/>
              <a:gd name="connsiteX6" fmla="*/ 8458201 w 9144001"/>
              <a:gd name="connsiteY6" fmla="*/ 597877 h 10023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1" h="1002323">
                <a:moveTo>
                  <a:pt x="9144001" y="0"/>
                </a:moveTo>
                <a:lnTo>
                  <a:pt x="9144001" y="597877"/>
                </a:lnTo>
                <a:lnTo>
                  <a:pt x="9144000" y="597877"/>
                </a:lnTo>
                <a:lnTo>
                  <a:pt x="9144000" y="1002323"/>
                </a:lnTo>
                <a:lnTo>
                  <a:pt x="0" y="1002323"/>
                </a:lnTo>
                <a:lnTo>
                  <a:pt x="0" y="597877"/>
                </a:lnTo>
                <a:lnTo>
                  <a:pt x="8458201" y="597877"/>
                </a:lnTo>
                <a:close/>
              </a:path>
            </a:pathLst>
          </a:custGeom>
          <a:gradFill flip="none" rotWithShape="1">
            <a:gsLst>
              <a:gs pos="100000">
                <a:schemeClr val="bg1"/>
              </a:gs>
              <a:gs pos="0">
                <a:srgbClr val="32A5BC"/>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dirty="0">
              <a:latin typeface="メイリオ" panose="020B0604030504040204" pitchFamily="50" charset="-128"/>
              <a:ea typeface="メイリオ" panose="020B0604030504040204" pitchFamily="50" charset="-128"/>
            </a:endParaRPr>
          </a:p>
        </p:txBody>
      </p:sp>
      <p:sp>
        <p:nvSpPr>
          <p:cNvPr id="26" name="正方形/長方形 25">
            <a:extLst>
              <a:ext uri="{FF2B5EF4-FFF2-40B4-BE49-F238E27FC236}">
                <a16:creationId xmlns:a16="http://schemas.microsoft.com/office/drawing/2014/main" id="{6BC8774B-A214-45AE-B58D-0FE5840828BE}"/>
              </a:ext>
            </a:extLst>
          </p:cNvPr>
          <p:cNvSpPr/>
          <p:nvPr/>
        </p:nvSpPr>
        <p:spPr>
          <a:xfrm>
            <a:off x="624254" y="4219574"/>
            <a:ext cx="7842737" cy="2028825"/>
          </a:xfrm>
          <a:prstGeom prst="rect">
            <a:avLst/>
          </a:prstGeom>
          <a:no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1050" dirty="0">
              <a:solidFill>
                <a:schemeClr val="tx1"/>
              </a:solidFill>
            </a:endParaRPr>
          </a:p>
        </p:txBody>
      </p:sp>
      <p:sp>
        <p:nvSpPr>
          <p:cNvPr id="27" name="テキスト ボックス 26">
            <a:extLst>
              <a:ext uri="{FF2B5EF4-FFF2-40B4-BE49-F238E27FC236}">
                <a16:creationId xmlns:a16="http://schemas.microsoft.com/office/drawing/2014/main" id="{CB5E12CB-160C-4736-892C-ACAF9EA7B0E9}"/>
              </a:ext>
            </a:extLst>
          </p:cNvPr>
          <p:cNvSpPr txBox="1"/>
          <p:nvPr/>
        </p:nvSpPr>
        <p:spPr>
          <a:xfrm>
            <a:off x="624254" y="4332521"/>
            <a:ext cx="7746018" cy="430887"/>
          </a:xfrm>
          <a:prstGeom prst="rect">
            <a:avLst/>
          </a:prstGeom>
          <a:noFill/>
        </p:spPr>
        <p:txBody>
          <a:bodyPr wrap="square" rtlCol="0">
            <a:spAutoFit/>
          </a:bodyPr>
          <a:lstStyle/>
          <a:p>
            <a:r>
              <a:rPr kumimoji="1" lang="ja-JP" altLang="en-US" sz="1100" dirty="0"/>
              <a:t>過去の講演・相談実績等</a:t>
            </a:r>
            <a:endParaRPr kumimoji="1" lang="en-US" altLang="ja-JP" sz="1100" dirty="0"/>
          </a:p>
          <a:p>
            <a:endParaRPr kumimoji="1" lang="ja-JP" altLang="en-US" sz="1100" dirty="0"/>
          </a:p>
        </p:txBody>
      </p:sp>
      <p:sp>
        <p:nvSpPr>
          <p:cNvPr id="28" name="テキスト ボックス 27">
            <a:extLst>
              <a:ext uri="{FF2B5EF4-FFF2-40B4-BE49-F238E27FC236}">
                <a16:creationId xmlns:a16="http://schemas.microsoft.com/office/drawing/2014/main" id="{1DD09E36-B3F0-44CF-A530-C20B24C55432}"/>
              </a:ext>
            </a:extLst>
          </p:cNvPr>
          <p:cNvSpPr txBox="1"/>
          <p:nvPr/>
        </p:nvSpPr>
        <p:spPr>
          <a:xfrm>
            <a:off x="70338" y="-1"/>
            <a:ext cx="4818185" cy="461665"/>
          </a:xfrm>
          <a:prstGeom prst="rect">
            <a:avLst/>
          </a:prstGeom>
          <a:noFill/>
        </p:spPr>
        <p:txBody>
          <a:bodyPr wrap="square" rtlCol="0">
            <a:spAutoFit/>
          </a:bodyPr>
          <a:lstStyle/>
          <a:p>
            <a:r>
              <a:rPr kumimoji="1" lang="ja-JP" altLang="en-US" sz="2400" dirty="0">
                <a:effectLst>
                  <a:outerShdw blurRad="50800" dist="38100" dir="2700000" algn="tl" rotWithShape="0">
                    <a:prstClr val="black">
                      <a:alpha val="40000"/>
                    </a:prstClr>
                  </a:outerShdw>
                </a:effectLst>
              </a:rPr>
              <a:t>　国土交通省</a:t>
            </a:r>
            <a:r>
              <a:rPr kumimoji="1" lang="en-US" altLang="ja-JP" sz="2400" dirty="0">
                <a:effectLst>
                  <a:outerShdw blurRad="50800" dist="38100" dir="2700000" algn="tl" rotWithShape="0">
                    <a:prstClr val="black">
                      <a:alpha val="40000"/>
                    </a:prstClr>
                  </a:outerShdw>
                </a:effectLst>
              </a:rPr>
              <a:t>PPP</a:t>
            </a:r>
            <a:r>
              <a:rPr kumimoji="1" lang="ja-JP" altLang="en-US" sz="2400" dirty="0">
                <a:effectLst>
                  <a:outerShdw blurRad="50800" dist="38100" dir="2700000" algn="tl" rotWithShape="0">
                    <a:prstClr val="black">
                      <a:alpha val="40000"/>
                    </a:prstClr>
                  </a:outerShdw>
                </a:effectLst>
              </a:rPr>
              <a:t>サポーター</a:t>
            </a:r>
          </a:p>
        </p:txBody>
      </p:sp>
      <p:sp>
        <p:nvSpPr>
          <p:cNvPr id="29" name="正方形/長方形 28">
            <a:extLst>
              <a:ext uri="{FF2B5EF4-FFF2-40B4-BE49-F238E27FC236}">
                <a16:creationId xmlns:a16="http://schemas.microsoft.com/office/drawing/2014/main" id="{1074A9F5-564F-4867-9ED4-800773F345C8}"/>
              </a:ext>
            </a:extLst>
          </p:cNvPr>
          <p:cNvSpPr/>
          <p:nvPr/>
        </p:nvSpPr>
        <p:spPr>
          <a:xfrm>
            <a:off x="624254" y="546529"/>
            <a:ext cx="7842737" cy="3452236"/>
          </a:xfrm>
          <a:prstGeom prst="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1050" dirty="0">
              <a:solidFill>
                <a:schemeClr val="tx1"/>
              </a:solidFill>
            </a:endParaRPr>
          </a:p>
        </p:txBody>
      </p:sp>
      <p:sp>
        <p:nvSpPr>
          <p:cNvPr id="30" name="テキスト ボックス 29">
            <a:extLst>
              <a:ext uri="{FF2B5EF4-FFF2-40B4-BE49-F238E27FC236}">
                <a16:creationId xmlns:a16="http://schemas.microsoft.com/office/drawing/2014/main" id="{A6A0B81F-91CD-4264-AD74-475ED73BD8BF}"/>
              </a:ext>
            </a:extLst>
          </p:cNvPr>
          <p:cNvSpPr txBox="1"/>
          <p:nvPr/>
        </p:nvSpPr>
        <p:spPr>
          <a:xfrm>
            <a:off x="677010" y="602438"/>
            <a:ext cx="7721840" cy="261610"/>
          </a:xfrm>
          <a:prstGeom prst="rect">
            <a:avLst/>
          </a:prstGeom>
          <a:noFill/>
        </p:spPr>
        <p:txBody>
          <a:bodyPr wrap="square" rtlCol="0">
            <a:spAutoFit/>
          </a:bodyPr>
          <a:lstStyle/>
          <a:p>
            <a:r>
              <a:rPr kumimoji="1" lang="ja-JP" altLang="en-US" sz="1100" dirty="0"/>
              <a:t>〇〇事業の概要・スキーム図</a:t>
            </a:r>
          </a:p>
        </p:txBody>
      </p:sp>
      <p:pic>
        <p:nvPicPr>
          <p:cNvPr id="11" name="Picture 11"/>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184571" y="17899"/>
            <a:ext cx="1866042" cy="41560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角丸四角形吹き出し 11"/>
          <p:cNvSpPr/>
          <p:nvPr/>
        </p:nvSpPr>
        <p:spPr>
          <a:xfrm>
            <a:off x="6299677" y="3072095"/>
            <a:ext cx="1769788" cy="2946400"/>
          </a:xfrm>
          <a:prstGeom prst="wedgeRoundRectCallout">
            <a:avLst>
              <a:gd name="adj1" fmla="val -90770"/>
              <a:gd name="adj2" fmla="val 35862"/>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a:solidFill>
                  <a:schemeClr val="tx1"/>
                </a:solidFill>
              </a:rPr>
              <a:t>例）</a:t>
            </a:r>
            <a:endParaRPr kumimoji="1" lang="en-US" altLang="ja-JP" sz="1050" dirty="0">
              <a:solidFill>
                <a:schemeClr val="tx1"/>
              </a:solidFill>
            </a:endParaRPr>
          </a:p>
          <a:p>
            <a:pPr marL="177800" indent="-177800"/>
            <a:r>
              <a:rPr kumimoji="1" lang="ja-JP" altLang="en-US" sz="1050" dirty="0">
                <a:solidFill>
                  <a:schemeClr val="tx1"/>
                </a:solidFill>
              </a:rPr>
              <a:t>・小規模自治体での庁内合意形成勉強会</a:t>
            </a:r>
            <a:endParaRPr kumimoji="1" lang="en-US" altLang="ja-JP" sz="1050" dirty="0">
              <a:solidFill>
                <a:schemeClr val="tx1"/>
              </a:solidFill>
            </a:endParaRPr>
          </a:p>
          <a:p>
            <a:r>
              <a:rPr kumimoji="1" lang="ja-JP" altLang="en-US" sz="1050" dirty="0">
                <a:solidFill>
                  <a:schemeClr val="tx1"/>
                </a:solidFill>
              </a:rPr>
              <a:t>・</a:t>
            </a:r>
            <a:r>
              <a:rPr kumimoji="1" lang="en-US" altLang="ja-JP" sz="1050" dirty="0">
                <a:solidFill>
                  <a:schemeClr val="tx1"/>
                </a:solidFill>
              </a:rPr>
              <a:t>A</a:t>
            </a:r>
            <a:r>
              <a:rPr kumimoji="1" lang="ja-JP" altLang="en-US" sz="1050" dirty="0">
                <a:solidFill>
                  <a:schemeClr val="tx1"/>
                </a:solidFill>
              </a:rPr>
              <a:t>市職員研修会</a:t>
            </a:r>
            <a:endParaRPr kumimoji="1" lang="en-US" altLang="ja-JP" sz="1050" dirty="0">
              <a:solidFill>
                <a:schemeClr val="tx1"/>
              </a:solidFill>
            </a:endParaRPr>
          </a:p>
          <a:p>
            <a:pPr marL="177800" indent="-177800"/>
            <a:r>
              <a:rPr kumimoji="1" lang="ja-JP" altLang="en-US" sz="1050" dirty="0">
                <a:solidFill>
                  <a:schemeClr val="tx1"/>
                </a:solidFill>
              </a:rPr>
              <a:t>・○○地域プラットフォーム勉強会</a:t>
            </a:r>
            <a:endParaRPr kumimoji="1" lang="en-US" altLang="ja-JP" sz="1050" dirty="0">
              <a:solidFill>
                <a:schemeClr val="tx1"/>
              </a:solidFill>
            </a:endParaRPr>
          </a:p>
          <a:p>
            <a:r>
              <a:rPr kumimoji="1" lang="ja-JP" altLang="en-US" sz="1050" dirty="0">
                <a:solidFill>
                  <a:schemeClr val="tx1"/>
                </a:solidFill>
              </a:rPr>
              <a:t>　　　　　　・・・等</a:t>
            </a:r>
            <a:endParaRPr kumimoji="1" lang="en-US" altLang="ja-JP" sz="1050" dirty="0">
              <a:solidFill>
                <a:schemeClr val="tx1"/>
              </a:solidFill>
            </a:endParaRPr>
          </a:p>
          <a:p>
            <a:r>
              <a:rPr kumimoji="1" lang="ja-JP" altLang="en-US" sz="1050" dirty="0">
                <a:solidFill>
                  <a:schemeClr val="tx1"/>
                </a:solidFill>
              </a:rPr>
              <a:t>依頼時の参考になる、どういった分野、規模段階での支援をされているのかが分かるような情報をご記載ください。（個別名の記載を求めるものではありません。）</a:t>
            </a:r>
          </a:p>
        </p:txBody>
      </p:sp>
      <p:sp>
        <p:nvSpPr>
          <p:cNvPr id="13" name="角丸四角形吹き出し 12"/>
          <p:cNvSpPr/>
          <p:nvPr/>
        </p:nvSpPr>
        <p:spPr>
          <a:xfrm>
            <a:off x="5694902" y="1452109"/>
            <a:ext cx="1769788" cy="898680"/>
          </a:xfrm>
          <a:prstGeom prst="wedgeRoundRectCallout">
            <a:avLst>
              <a:gd name="adj1" fmla="val -90770"/>
              <a:gd name="adj2" fmla="val 35862"/>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a:solidFill>
                  <a:schemeClr val="tx1"/>
                </a:solidFill>
              </a:rPr>
              <a:t>ご自身が携わられた事業の概要やスキーム図等、をご記載ください。写真など追加いただいても問題ありません</a:t>
            </a:r>
          </a:p>
        </p:txBody>
      </p:sp>
      <p:sp>
        <p:nvSpPr>
          <p:cNvPr id="15" name="角丸四角形吹き出し 14"/>
          <p:cNvSpPr/>
          <p:nvPr/>
        </p:nvSpPr>
        <p:spPr>
          <a:xfrm>
            <a:off x="221820" y="1410578"/>
            <a:ext cx="1769788" cy="528630"/>
          </a:xfrm>
          <a:prstGeom prst="wedgeRoundRectCallout">
            <a:avLst>
              <a:gd name="adj1" fmla="val 87652"/>
              <a:gd name="adj2" fmla="val 21339"/>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100" dirty="0">
                <a:solidFill>
                  <a:schemeClr val="tx1"/>
                </a:solidFill>
              </a:rPr>
              <a:t>※</a:t>
            </a:r>
            <a:r>
              <a:rPr kumimoji="1" lang="ja-JP" altLang="en-US" sz="1100" dirty="0">
                <a:solidFill>
                  <a:schemeClr val="tx1"/>
                </a:solidFill>
              </a:rPr>
              <a:t>二枚目の記載は任意です</a:t>
            </a:r>
            <a:r>
              <a:rPr kumimoji="1" lang="ja-JP" altLang="en-US" sz="1050" dirty="0">
                <a:solidFill>
                  <a:schemeClr val="tx1"/>
                </a:solidFill>
              </a:rPr>
              <a:t>。</a:t>
            </a:r>
            <a:endParaRPr kumimoji="1" lang="en-US" altLang="ja-JP" sz="1050" dirty="0">
              <a:solidFill>
                <a:schemeClr val="tx1"/>
              </a:solidFill>
            </a:endParaRPr>
          </a:p>
        </p:txBody>
      </p:sp>
    </p:spTree>
    <p:extLst>
      <p:ext uri="{BB962C8B-B14F-4D97-AF65-F5344CB8AC3E}">
        <p14:creationId xmlns:p14="http://schemas.microsoft.com/office/powerpoint/2010/main" val="374229732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A0CEB2732FD4B9429C76D6E07DEF8EF4" ma:contentTypeVersion="13" ma:contentTypeDescription="新しいドキュメントを作成します。" ma:contentTypeScope="" ma:versionID="f75d58b42ebcea6321b6b46e1ae9e22c">
  <xsd:schema xmlns:xsd="http://www.w3.org/2001/XMLSchema" xmlns:xs="http://www.w3.org/2001/XMLSchema" xmlns:p="http://schemas.microsoft.com/office/2006/metadata/properties" xmlns:ns2="2facc6f4-0e00-4684-ae65-43c99df1b4be" xmlns:ns3="87ac40f7-1e6a-4700-af4f-7ef7e271e388" targetNamespace="http://schemas.microsoft.com/office/2006/metadata/properties" ma:root="true" ma:fieldsID="36b87da9bfd49cda49a16111e489a971" ns2:_="" ns3:_="">
    <xsd:import namespace="2facc6f4-0e00-4684-ae65-43c99df1b4be"/>
    <xsd:import namespace="87ac40f7-1e6a-4700-af4f-7ef7e271e388"/>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facc6f4-0e00-4684-ae65-43c99df1b4b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32dd98ac-7f38-441c-8624-e0daaf53fd89"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BillingMetadata" ma:index="20"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7ac40f7-1e6a-4700-af4f-7ef7e271e388"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9449855f-d1ff-4ef6-95b8-9ffef437b1d0}" ma:internalName="TaxCatchAll" ma:showField="CatchAllData" ma:web="87ac40f7-1e6a-4700-af4f-7ef7e271e38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facc6f4-0e00-4684-ae65-43c99df1b4be">
      <Terms xmlns="http://schemas.microsoft.com/office/infopath/2007/PartnerControls"/>
    </lcf76f155ced4ddcb4097134ff3c332f>
    <TaxCatchAll xmlns="87ac40f7-1e6a-4700-af4f-7ef7e271e388" xsi:nil="true"/>
  </documentManagement>
</p:properties>
</file>

<file path=customXml/itemProps1.xml><?xml version="1.0" encoding="utf-8"?>
<ds:datastoreItem xmlns:ds="http://schemas.openxmlformats.org/officeDocument/2006/customXml" ds:itemID="{00F1160B-88B7-4E14-AD8F-4BE621F4848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facc6f4-0e00-4684-ae65-43c99df1b4be"/>
    <ds:schemaRef ds:uri="87ac40f7-1e6a-4700-af4f-7ef7e271e38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B0B7305-B87C-432E-8DFA-B34BAE83138F}">
  <ds:schemaRefs>
    <ds:schemaRef ds:uri="http://schemas.microsoft.com/sharepoint/v3/contenttype/forms"/>
  </ds:schemaRefs>
</ds:datastoreItem>
</file>

<file path=customXml/itemProps3.xml><?xml version="1.0" encoding="utf-8"?>
<ds:datastoreItem xmlns:ds="http://schemas.openxmlformats.org/officeDocument/2006/customXml" ds:itemID="{D0A0021D-386B-40D4-B6AC-7B982A2C3D3D}">
  <ds:schemaRefs>
    <ds:schemaRef ds:uri="87ac40f7-1e6a-4700-af4f-7ef7e271e388"/>
    <ds:schemaRef ds:uri="http://purl.org/dc/elements/1.1/"/>
    <ds:schemaRef ds:uri="http://purl.org/dc/dcmitype/"/>
    <ds:schemaRef ds:uri="http://www.w3.org/XML/1998/namespace"/>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2facc6f4-0e00-4684-ae65-43c99df1b4be"/>
    <ds:schemaRef ds:uri="http://purl.org/dc/terms/"/>
  </ds:schemaRefs>
</ds:datastoreItem>
</file>

<file path=docProps/app.xml><?xml version="1.0" encoding="utf-8"?>
<Properties xmlns="http://schemas.openxmlformats.org/officeDocument/2006/extended-properties" xmlns:vt="http://schemas.openxmlformats.org/officeDocument/2006/docPropsVTypes">
  <Template>Office Theme</Template>
  <Words>338</Words>
  <PresentationFormat>画面に合わせる (4:3)</PresentationFormat>
  <Paragraphs>45</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メイリオ</vt:lpstr>
      <vt:lpstr>Arial</vt:lpstr>
      <vt:lpstr>Calibri</vt:lpstr>
      <vt:lpstr>Wingdings</vt:lpstr>
      <vt:lpstr>Office テーマ</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0x010100A0CEB2732FD4B9429C76D6E07DEF8EF4</vt:lpwstr>
  </property>
  <property fmtid="{D5CDD505-2E9C-101B-9397-08002B2CF9AE}" pid="3" name="MediaServiceImageTags">
    <vt:lpwstr/>
  </property>
</Properties>
</file>