
<file path=[Content_Types].xml><?xml version="1.0" encoding="utf-8"?>
<Types xmlns="http://schemas.openxmlformats.org/package/2006/content-types">
  <Default ContentType="image/png" Extension="pn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 id="2147483671" r:id="rId2"/>
  </p:sldMasterIdLst>
  <p:notesMasterIdLst>
    <p:notesMasterId r:id="rId4"/>
  </p:notesMasterIdLst>
  <p:handoutMasterIdLst>
    <p:handoutMasterId r:id="rId5"/>
  </p:handoutMasterIdLst>
  <p:sldIdLst>
    <p:sldId id="4894" r:id="rId3"/>
  </p:sldIdLst>
  <p:sldSz cx="12192000" cy="6858000"/>
  <p:notesSz cx="6800850" cy="9932988"/>
  <p:defaultTextStyle>
    <a:defPPr>
      <a:defRPr lang="ja-JP"/>
    </a:defPPr>
    <a:lvl1pPr algn="l" rtl="0" fontAlgn="base">
      <a:spcBef>
        <a:spcPct val="0"/>
      </a:spcBef>
      <a:spcAft>
        <a:spcPct val="0"/>
      </a:spcAft>
      <a:defRPr kumimoji="1" sz="2000" kern="1200">
        <a:solidFill>
          <a:schemeClr val="tx1"/>
        </a:solidFill>
        <a:latin typeface="Arial Unicode MS" pitchFamily="50" charset="-128"/>
        <a:ea typeface="ＭＳ Ｐゴシック" charset="-128"/>
        <a:cs typeface="+mn-cs"/>
      </a:defRPr>
    </a:lvl1pPr>
    <a:lvl2pPr marL="457200" algn="l" rtl="0" fontAlgn="base">
      <a:spcBef>
        <a:spcPct val="0"/>
      </a:spcBef>
      <a:spcAft>
        <a:spcPct val="0"/>
      </a:spcAft>
      <a:defRPr kumimoji="1" sz="2000" kern="1200">
        <a:solidFill>
          <a:schemeClr val="tx1"/>
        </a:solidFill>
        <a:latin typeface="Arial Unicode MS" pitchFamily="50" charset="-128"/>
        <a:ea typeface="ＭＳ Ｐゴシック" charset="-128"/>
        <a:cs typeface="+mn-cs"/>
      </a:defRPr>
    </a:lvl2pPr>
    <a:lvl3pPr marL="914400" algn="l" rtl="0" fontAlgn="base">
      <a:spcBef>
        <a:spcPct val="0"/>
      </a:spcBef>
      <a:spcAft>
        <a:spcPct val="0"/>
      </a:spcAft>
      <a:defRPr kumimoji="1" sz="2000" kern="1200">
        <a:solidFill>
          <a:schemeClr val="tx1"/>
        </a:solidFill>
        <a:latin typeface="Arial Unicode MS" pitchFamily="50" charset="-128"/>
        <a:ea typeface="ＭＳ Ｐゴシック" charset="-128"/>
        <a:cs typeface="+mn-cs"/>
      </a:defRPr>
    </a:lvl3pPr>
    <a:lvl4pPr marL="1371600" algn="l" rtl="0" fontAlgn="base">
      <a:spcBef>
        <a:spcPct val="0"/>
      </a:spcBef>
      <a:spcAft>
        <a:spcPct val="0"/>
      </a:spcAft>
      <a:defRPr kumimoji="1" sz="2000" kern="1200">
        <a:solidFill>
          <a:schemeClr val="tx1"/>
        </a:solidFill>
        <a:latin typeface="Arial Unicode MS" pitchFamily="50" charset="-128"/>
        <a:ea typeface="ＭＳ Ｐゴシック" charset="-128"/>
        <a:cs typeface="+mn-cs"/>
      </a:defRPr>
    </a:lvl4pPr>
    <a:lvl5pPr marL="1828800" algn="l" rtl="0" fontAlgn="base">
      <a:spcBef>
        <a:spcPct val="0"/>
      </a:spcBef>
      <a:spcAft>
        <a:spcPct val="0"/>
      </a:spcAft>
      <a:defRPr kumimoji="1" sz="2000" kern="1200">
        <a:solidFill>
          <a:schemeClr val="tx1"/>
        </a:solidFill>
        <a:latin typeface="Arial Unicode MS" pitchFamily="50" charset="-128"/>
        <a:ea typeface="ＭＳ Ｐゴシック" charset="-128"/>
        <a:cs typeface="+mn-cs"/>
      </a:defRPr>
    </a:lvl5pPr>
    <a:lvl6pPr marL="2286000" algn="l" defTabSz="914400" rtl="0" eaLnBrk="1" latinLnBrk="0" hangingPunct="1">
      <a:defRPr kumimoji="1" sz="2000" kern="1200">
        <a:solidFill>
          <a:schemeClr val="tx1"/>
        </a:solidFill>
        <a:latin typeface="Arial Unicode MS" pitchFamily="50" charset="-128"/>
        <a:ea typeface="ＭＳ Ｐゴシック" charset="-128"/>
        <a:cs typeface="+mn-cs"/>
      </a:defRPr>
    </a:lvl6pPr>
    <a:lvl7pPr marL="2743200" algn="l" defTabSz="914400" rtl="0" eaLnBrk="1" latinLnBrk="0" hangingPunct="1">
      <a:defRPr kumimoji="1" sz="2000" kern="1200">
        <a:solidFill>
          <a:schemeClr val="tx1"/>
        </a:solidFill>
        <a:latin typeface="Arial Unicode MS" pitchFamily="50" charset="-128"/>
        <a:ea typeface="ＭＳ Ｐゴシック" charset="-128"/>
        <a:cs typeface="+mn-cs"/>
      </a:defRPr>
    </a:lvl7pPr>
    <a:lvl8pPr marL="3200400" algn="l" defTabSz="914400" rtl="0" eaLnBrk="1" latinLnBrk="0" hangingPunct="1">
      <a:defRPr kumimoji="1" sz="2000" kern="1200">
        <a:solidFill>
          <a:schemeClr val="tx1"/>
        </a:solidFill>
        <a:latin typeface="Arial Unicode MS" pitchFamily="50" charset="-128"/>
        <a:ea typeface="ＭＳ Ｐゴシック" charset="-128"/>
        <a:cs typeface="+mn-cs"/>
      </a:defRPr>
    </a:lvl8pPr>
    <a:lvl9pPr marL="3657600" algn="l" defTabSz="914400" rtl="0" eaLnBrk="1" latinLnBrk="0" hangingPunct="1">
      <a:defRPr kumimoji="1" sz="2000" kern="1200">
        <a:solidFill>
          <a:schemeClr val="tx1"/>
        </a:solidFill>
        <a:latin typeface="Arial Unicode MS" pitchFamily="50" charset="-128"/>
        <a:ea typeface="ＭＳ Ｐゴシック" charset="-128"/>
        <a:cs typeface="+mn-cs"/>
      </a:defRPr>
    </a:lvl9pPr>
  </p:defaultTextStyle>
  <p:extLst>
    <p:ext uri="{EFAFB233-063F-42B5-8137-9DF3F51BA10A}">
      <p15:sldGuideLst xmlns:p15="http://schemas.microsoft.com/office/powerpoint/2012/main">
        <p15:guide id="1" orient="horz" pos="3572" userDrawn="1">
          <p15:clr>
            <a:srgbClr val="A4A3A4"/>
          </p15:clr>
        </p15:guide>
        <p15:guide id="2" pos="445" userDrawn="1">
          <p15:clr>
            <a:srgbClr val="A4A3A4"/>
          </p15:clr>
        </p15:guide>
      </p15:sldGuideLst>
    </p:ext>
    <p:ext uri="{2D200454-40CA-4A62-9FC3-DE9A4176ACB9}">
      <p15:notesGuideLst xmlns:p15="http://schemas.microsoft.com/office/powerpoint/2012/main">
        <p15:guide id="1" orient="horz" pos="3129" userDrawn="1">
          <p15:clr>
            <a:srgbClr val="A4A3A4"/>
          </p15:clr>
        </p15:guide>
        <p15:guide id="2" pos="214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saki" initials="s" lastIdx="3"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717E1"/>
    <a:srgbClr val="FFFFCC"/>
    <a:srgbClr val="1B1BDC"/>
    <a:srgbClr val="1212A8"/>
    <a:srgbClr val="3333CC"/>
    <a:srgbClr val="00FF00"/>
    <a:srgbClr val="00CC00"/>
    <a:srgbClr val="33CC33"/>
    <a:srgbClr val="33CCFF"/>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20" autoAdjust="0"/>
    <p:restoredTop sz="92970" autoAdjust="0"/>
  </p:normalViewPr>
  <p:slideViewPr>
    <p:cSldViewPr snapToObjects="1">
      <p:cViewPr varScale="1">
        <p:scale>
          <a:sx n="99" d="100"/>
          <a:sy n="99" d="100"/>
        </p:scale>
        <p:origin x="984" y="108"/>
      </p:cViewPr>
      <p:guideLst>
        <p:guide orient="horz" pos="3572"/>
        <p:guide pos="445"/>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Objects="1">
      <p:cViewPr>
        <p:scale>
          <a:sx n="75" d="100"/>
          <a:sy n="75" d="100"/>
        </p:scale>
        <p:origin x="4038" y="156"/>
      </p:cViewPr>
      <p:guideLst>
        <p:guide orient="horz" pos="3129"/>
        <p:guide pos="2143"/>
      </p:guideLst>
    </p:cSldViewPr>
  </p:notesViewPr>
  <p:gridSpacing cx="72010" cy="7201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ableStyles.xml" Type="http://schemas.openxmlformats.org/officeDocument/2006/relationships/tableStyles"/><Relationship Id="rId2" Target="slideMasters/slideMaster2.xml" Type="http://schemas.openxmlformats.org/officeDocument/2006/relationships/slideMaster"/><Relationship Id="rId3" Target="slides/slide1.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commentAuthors.xml" Type="http://schemas.openxmlformats.org/officeDocument/2006/relationships/commentAuthors"/><Relationship Id="rId7" Target="presProps.xml" Type="http://schemas.openxmlformats.org/officeDocument/2006/relationships/presProps"/><Relationship Id="rId8" Target="viewProps.xml" Type="http://schemas.openxmlformats.org/officeDocument/2006/relationships/viewProps"/><Relationship Id="rId9" Target="theme/theme1.xml" Type="http://schemas.openxmlformats.org/officeDocument/2006/relationships/theme"/></Relationships>
</file>

<file path=ppt/handoutMasters/_rels/handoutMaster1.xml.rels><?xml version="1.0" encoding="UTF-8" standalone="yes"?><Relationships xmlns="http://schemas.openxmlformats.org/package/2006/relationships"><Relationship Id="rId1" Target="../theme/theme4.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603" y="-1598"/>
            <a:ext cx="2947623" cy="473077"/>
          </a:xfrm>
          <a:prstGeom prst="rect">
            <a:avLst/>
          </a:prstGeom>
          <a:noFill/>
          <a:ln w="9525">
            <a:noFill/>
            <a:miter lim="800000"/>
            <a:headEnd/>
            <a:tailEnd/>
          </a:ln>
          <a:effectLst/>
        </p:spPr>
        <p:txBody>
          <a:bodyPr vert="horz" wrap="square" lIns="92747" tIns="46373" rIns="92747" bIns="46373" numCol="1" anchor="t" anchorCtr="0" compatLnSpc="1">
            <a:prstTxWarp prst="textNoShape">
              <a:avLst/>
            </a:prstTxWarp>
          </a:bodyPr>
          <a:lstStyle>
            <a:lvl1pPr algn="l">
              <a:spcBef>
                <a:spcPct val="0"/>
              </a:spcBef>
              <a:defRPr sz="1200" b="0">
                <a:effectLst/>
                <a:latin typeface="Arial" charset="0"/>
                <a:ea typeface="ＭＳ Ｐゴシック" pitchFamily="50" charset="-128"/>
              </a:defRPr>
            </a:lvl1pPr>
          </a:lstStyle>
          <a:p>
            <a:pPr>
              <a:defRPr/>
            </a:pPr>
            <a:endParaRPr lang="en-US" altLang="ja-JP"/>
          </a:p>
        </p:txBody>
      </p:sp>
      <p:sp>
        <p:nvSpPr>
          <p:cNvPr id="3075" name="Rectangle 3"/>
          <p:cNvSpPr>
            <a:spLocks noGrp="1" noChangeArrowheads="1"/>
          </p:cNvSpPr>
          <p:nvPr>
            <p:ph type="dt" sz="quarter" idx="1"/>
          </p:nvPr>
        </p:nvSpPr>
        <p:spPr bwMode="auto">
          <a:xfrm>
            <a:off x="3853228" y="-1598"/>
            <a:ext cx="2947623" cy="473077"/>
          </a:xfrm>
          <a:prstGeom prst="rect">
            <a:avLst/>
          </a:prstGeom>
          <a:noFill/>
          <a:ln w="9525">
            <a:noFill/>
            <a:miter lim="800000"/>
            <a:headEnd/>
            <a:tailEnd/>
          </a:ln>
          <a:effectLst/>
        </p:spPr>
        <p:txBody>
          <a:bodyPr vert="horz" wrap="square" lIns="92747" tIns="46373" rIns="92747" bIns="46373" numCol="1" anchor="t" anchorCtr="0" compatLnSpc="1">
            <a:prstTxWarp prst="textNoShape">
              <a:avLst/>
            </a:prstTxWarp>
          </a:bodyPr>
          <a:lstStyle>
            <a:lvl1pPr algn="r">
              <a:spcBef>
                <a:spcPct val="0"/>
              </a:spcBef>
              <a:defRPr sz="1200" b="0">
                <a:effectLst/>
                <a:latin typeface="Arial" charset="0"/>
                <a:ea typeface="ＭＳ Ｐゴシック" pitchFamily="50" charset="-128"/>
              </a:defRPr>
            </a:lvl1pPr>
          </a:lstStyle>
          <a:p>
            <a:pPr>
              <a:defRPr/>
            </a:pPr>
            <a:endParaRPr lang="en-US" altLang="ja-JP"/>
          </a:p>
        </p:txBody>
      </p:sp>
      <p:sp>
        <p:nvSpPr>
          <p:cNvPr id="3076" name="Rectangle 4"/>
          <p:cNvSpPr>
            <a:spLocks noGrp="1" noChangeArrowheads="1"/>
          </p:cNvSpPr>
          <p:nvPr>
            <p:ph type="ftr" sz="quarter" idx="2"/>
          </p:nvPr>
        </p:nvSpPr>
        <p:spPr bwMode="auto">
          <a:xfrm>
            <a:off x="-1603" y="9437537"/>
            <a:ext cx="2947623" cy="471477"/>
          </a:xfrm>
          <a:prstGeom prst="rect">
            <a:avLst/>
          </a:prstGeom>
          <a:noFill/>
          <a:ln w="9525">
            <a:noFill/>
            <a:miter lim="800000"/>
            <a:headEnd/>
            <a:tailEnd/>
          </a:ln>
          <a:effectLst/>
        </p:spPr>
        <p:txBody>
          <a:bodyPr vert="horz" wrap="square" lIns="92747" tIns="46373" rIns="92747" bIns="46373" numCol="1" anchor="b" anchorCtr="0" compatLnSpc="1">
            <a:prstTxWarp prst="textNoShape">
              <a:avLst/>
            </a:prstTxWarp>
          </a:bodyPr>
          <a:lstStyle>
            <a:lvl1pPr algn="l">
              <a:spcBef>
                <a:spcPct val="0"/>
              </a:spcBef>
              <a:defRPr sz="1200" b="0">
                <a:effectLst/>
                <a:latin typeface="Arial" charset="0"/>
                <a:ea typeface="ＭＳ Ｐゴシック" pitchFamily="50" charset="-128"/>
              </a:defRPr>
            </a:lvl1pPr>
          </a:lstStyle>
          <a:p>
            <a:pPr>
              <a:defRPr/>
            </a:pPr>
            <a:endParaRPr lang="en-US" altLang="ja-JP"/>
          </a:p>
        </p:txBody>
      </p:sp>
      <p:sp>
        <p:nvSpPr>
          <p:cNvPr id="3077" name="Rectangle 5"/>
          <p:cNvSpPr>
            <a:spLocks noGrp="1" noChangeArrowheads="1"/>
          </p:cNvSpPr>
          <p:nvPr>
            <p:ph type="sldNum" sz="quarter" idx="3"/>
          </p:nvPr>
        </p:nvSpPr>
        <p:spPr bwMode="auto">
          <a:xfrm>
            <a:off x="3853228" y="9437537"/>
            <a:ext cx="2947623" cy="471477"/>
          </a:xfrm>
          <a:prstGeom prst="rect">
            <a:avLst/>
          </a:prstGeom>
          <a:noFill/>
          <a:ln w="9525">
            <a:noFill/>
            <a:miter lim="800000"/>
            <a:headEnd/>
            <a:tailEnd/>
          </a:ln>
          <a:effectLst/>
        </p:spPr>
        <p:txBody>
          <a:bodyPr vert="horz" wrap="square" lIns="92747" tIns="46373" rIns="92747" bIns="46373" numCol="1" anchor="b" anchorCtr="0" compatLnSpc="1">
            <a:prstTxWarp prst="textNoShape">
              <a:avLst/>
            </a:prstTxWarp>
          </a:bodyPr>
          <a:lstStyle>
            <a:lvl1pPr algn="r">
              <a:spcBef>
                <a:spcPct val="0"/>
              </a:spcBef>
              <a:defRPr sz="1200" b="0">
                <a:effectLst/>
                <a:latin typeface="Arial" charset="0"/>
                <a:ea typeface="ＭＳ Ｐゴシック" pitchFamily="50" charset="-128"/>
              </a:defRPr>
            </a:lvl1pPr>
          </a:lstStyle>
          <a:p>
            <a:pPr>
              <a:defRPr/>
            </a:pPr>
            <a:fld id="{83CE07B9-FA38-4EA4-98A0-D5CDFEEA9432}" type="slidenum">
              <a:rPr lang="en-US" altLang="ja-JP"/>
              <a:pPr>
                <a:defRPr/>
              </a:pPr>
              <a:t>‹#›</a:t>
            </a:fld>
            <a:endParaRPr lang="en-US" altLang="ja-JP"/>
          </a:p>
        </p:txBody>
      </p:sp>
    </p:spTree>
    <p:extLst>
      <p:ext uri="{BB962C8B-B14F-4D97-AF65-F5344CB8AC3E}">
        <p14:creationId xmlns:p14="http://schemas.microsoft.com/office/powerpoint/2010/main" val="2613099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72111348"/>
      </p:ext>
    </p:extLst>
  </p:cSld>
  <p:clrMap bg1="lt1" tx1="dk1" bg2="lt2" tx2="dk2" accent1="accent1" accent2="accent2" accent3="accent3" accent4="accent4" accent5="accent5" accent6="accent6" hlink="hlink" folHlink="folHlink"/>
  <p:notesStyle>
    <a:lvl1pPr algn="l" defTabSz="762000"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defTabSz="762000"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defTabSz="762000"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defTabSz="762000"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defTabSz="762000"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145E0AB5-29E5-45D8-8017-ECEEA6ABB6E4}"/>
              </a:ext>
            </a:extLst>
          </p:cNvPr>
          <p:cNvSpPr>
            <a:spLocks noGrp="1" noChangeArrowheads="1"/>
          </p:cNvSpPr>
          <p:nvPr>
            <p:ph type="sldNum" sz="quarter" idx="4"/>
          </p:nvPr>
        </p:nvSpPr>
        <p:spPr>
          <a:xfrm>
            <a:off x="11568760" y="6594534"/>
            <a:ext cx="623240" cy="263467"/>
          </a:xfrm>
          <a:prstGeom prst="rect">
            <a:avLst/>
          </a:prstGeom>
          <a:ln/>
        </p:spPr>
        <p:txBody>
          <a:bodyPr/>
          <a:lstStyle>
            <a:lvl1pPr algn="ctr">
              <a:defRPr sz="1400">
                <a:latin typeface="Arial" pitchFamily="34" charset="0"/>
                <a:cs typeface="Arial" pitchFamily="34" charset="0"/>
              </a:defRPr>
            </a:lvl1pPr>
          </a:lstStyle>
          <a:p>
            <a:pPr>
              <a:defRPr/>
            </a:pPr>
            <a:fld id="{BBA7C21B-27A5-4FE0-88A1-35CB62AE20AF}" type="slidenum">
              <a:rPr lang="ja-JP" altLang="en-US"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2370628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72A35E-167E-4178-AAB2-D4332CD934C2}"/>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EFEB409B-4B9D-4783-B1CF-23C94992D15F}"/>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5C74525-9A76-4012-973A-338638C03292}"/>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427E002-662A-4B2F-A773-40B7DE5E9F95}"/>
              </a:ext>
            </a:extLst>
          </p:cNvPr>
          <p:cNvSpPr>
            <a:spLocks noGrp="1"/>
          </p:cNvSpPr>
          <p:nvPr>
            <p:ph type="dt" sz="half" idx="10"/>
          </p:nvPr>
        </p:nvSpPr>
        <p:spPr>
          <a:xfrm>
            <a:off x="838200" y="6356350"/>
            <a:ext cx="2743200" cy="365125"/>
          </a:xfrm>
          <a:prstGeom prst="rect">
            <a:avLst/>
          </a:prstGeom>
        </p:spPr>
        <p:txBody>
          <a:bodyPr/>
          <a:lstStyle/>
          <a:p>
            <a:fld id="{98EB69EB-13D9-4BE7-B817-D9F0DE1495F4}" type="datetime1">
              <a:rPr kumimoji="1" lang="ja-JP" altLang="en-US" smtClean="0"/>
              <a:t>2024/10/4</a:t>
            </a:fld>
            <a:endParaRPr kumimoji="1" lang="ja-JP" altLang="en-US"/>
          </a:p>
        </p:txBody>
      </p:sp>
      <p:sp>
        <p:nvSpPr>
          <p:cNvPr id="6" name="フッター プレースホルダー 5">
            <a:extLst>
              <a:ext uri="{FF2B5EF4-FFF2-40B4-BE49-F238E27FC236}">
                <a16:creationId xmlns:a16="http://schemas.microsoft.com/office/drawing/2014/main" id="{0ECE75E0-FD28-49D1-ACFD-210728EBAA83}"/>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3723FB1-118E-4B5D-BDA9-E9FDBB0D47F6}"/>
              </a:ext>
            </a:extLst>
          </p:cNvPr>
          <p:cNvSpPr>
            <a:spLocks noGrp="1"/>
          </p:cNvSpPr>
          <p:nvPr>
            <p:ph type="sldNum" sz="quarter" idx="12"/>
          </p:nvPr>
        </p:nvSpPr>
        <p:spPr>
          <a:xfrm>
            <a:off x="8610600" y="6356350"/>
            <a:ext cx="2743200" cy="365125"/>
          </a:xfrm>
          <a:prstGeom prst="rect">
            <a:avLst/>
          </a:prstGeom>
        </p:spPr>
        <p:txBody>
          <a:bodyPr/>
          <a:lstStyle/>
          <a:p>
            <a:fld id="{B3743821-AA00-4532-9AB4-D79599EAF3D4}" type="slidenum">
              <a:rPr kumimoji="1" lang="ja-JP" altLang="en-US" smtClean="0"/>
              <a:t>‹#›</a:t>
            </a:fld>
            <a:endParaRPr kumimoji="1" lang="ja-JP" altLang="en-US"/>
          </a:p>
        </p:txBody>
      </p:sp>
    </p:spTree>
    <p:extLst>
      <p:ext uri="{BB962C8B-B14F-4D97-AF65-F5344CB8AC3E}">
        <p14:creationId xmlns:p14="http://schemas.microsoft.com/office/powerpoint/2010/main" val="1036817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B98A4E3-A8CC-421A-89E8-18A4AAAA0F41}"/>
              </a:ext>
            </a:extLst>
          </p:cNvPr>
          <p:cNvSpPr>
            <a:spLocks noGrp="1"/>
          </p:cNvSpPr>
          <p:nvPr>
            <p:ph type="title"/>
          </p:nvPr>
        </p:nvSpPr>
        <p:spPr>
          <a:xfrm>
            <a:off x="838200" y="365125"/>
            <a:ext cx="10515600" cy="1325563"/>
          </a:xfrm>
          <a:prstGeom prst="rect">
            <a:avLst/>
          </a:prstGeom>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659DD6D-EE04-4FBA-B7B2-F59E6132DD1C}"/>
              </a:ext>
            </a:extLst>
          </p:cNvPr>
          <p:cNvSpPr>
            <a:spLocks noGrp="1"/>
          </p:cNvSpPr>
          <p:nvPr>
            <p:ph type="body" orient="vert" idx="1"/>
          </p:nvPr>
        </p:nvSpPr>
        <p:spPr>
          <a:xfrm>
            <a:off x="838200" y="1825625"/>
            <a:ext cx="10515600" cy="43513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3EF66AC-DAAF-4308-928B-1A789E3FACC2}"/>
              </a:ext>
            </a:extLst>
          </p:cNvPr>
          <p:cNvSpPr>
            <a:spLocks noGrp="1"/>
          </p:cNvSpPr>
          <p:nvPr>
            <p:ph type="dt" sz="half" idx="10"/>
          </p:nvPr>
        </p:nvSpPr>
        <p:spPr>
          <a:xfrm>
            <a:off x="838200" y="6356350"/>
            <a:ext cx="2743200" cy="365125"/>
          </a:xfrm>
          <a:prstGeom prst="rect">
            <a:avLst/>
          </a:prstGeom>
        </p:spPr>
        <p:txBody>
          <a:bodyPr/>
          <a:lstStyle/>
          <a:p>
            <a:fld id="{2FB2A9F3-B8B7-44CD-981F-8109E3E90E18}" type="datetime1">
              <a:rPr kumimoji="1" lang="ja-JP" altLang="en-US" smtClean="0"/>
              <a:t>2024/10/4</a:t>
            </a:fld>
            <a:endParaRPr kumimoji="1" lang="ja-JP" altLang="en-US"/>
          </a:p>
        </p:txBody>
      </p:sp>
      <p:sp>
        <p:nvSpPr>
          <p:cNvPr id="5" name="フッター プレースホルダー 4">
            <a:extLst>
              <a:ext uri="{FF2B5EF4-FFF2-40B4-BE49-F238E27FC236}">
                <a16:creationId xmlns:a16="http://schemas.microsoft.com/office/drawing/2014/main" id="{343C9C4A-3726-4FC9-9649-B65EBB2842B3}"/>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1322787-0C46-4C21-B4E4-19DF8A7548C2}"/>
              </a:ext>
            </a:extLst>
          </p:cNvPr>
          <p:cNvSpPr>
            <a:spLocks noGrp="1"/>
          </p:cNvSpPr>
          <p:nvPr>
            <p:ph type="sldNum" sz="quarter" idx="12"/>
          </p:nvPr>
        </p:nvSpPr>
        <p:spPr>
          <a:xfrm>
            <a:off x="8610600" y="6356350"/>
            <a:ext cx="2743200" cy="365125"/>
          </a:xfrm>
          <a:prstGeom prst="rect">
            <a:avLst/>
          </a:prstGeom>
        </p:spPr>
        <p:txBody>
          <a:bodyPr/>
          <a:lstStyle/>
          <a:p>
            <a:fld id="{B3743821-AA00-4532-9AB4-D79599EAF3D4}" type="slidenum">
              <a:rPr kumimoji="1" lang="ja-JP" altLang="en-US" smtClean="0"/>
              <a:t>‹#›</a:t>
            </a:fld>
            <a:endParaRPr kumimoji="1" lang="ja-JP" altLang="en-US"/>
          </a:p>
        </p:txBody>
      </p:sp>
    </p:spTree>
    <p:extLst>
      <p:ext uri="{BB962C8B-B14F-4D97-AF65-F5344CB8AC3E}">
        <p14:creationId xmlns:p14="http://schemas.microsoft.com/office/powerpoint/2010/main" val="856366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4B9DB46-D2F0-4BE7-98C8-E44C0D4CEE54}"/>
              </a:ext>
            </a:extLst>
          </p:cNvPr>
          <p:cNvSpPr>
            <a:spLocks noGrp="1"/>
          </p:cNvSpPr>
          <p:nvPr>
            <p:ph type="title" orient="vert"/>
          </p:nvPr>
        </p:nvSpPr>
        <p:spPr>
          <a:xfrm>
            <a:off x="8724900" y="365125"/>
            <a:ext cx="2628900" cy="5811838"/>
          </a:xfrm>
          <a:prstGeom prst="rect">
            <a:avLst/>
          </a:prstGeo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1291557-F1C4-49AD-B105-C0692460D648}"/>
              </a:ext>
            </a:extLst>
          </p:cNvPr>
          <p:cNvSpPr>
            <a:spLocks noGrp="1"/>
          </p:cNvSpPr>
          <p:nvPr>
            <p:ph type="body" orient="vert" idx="1"/>
          </p:nvPr>
        </p:nvSpPr>
        <p:spPr>
          <a:xfrm>
            <a:off x="838200" y="365125"/>
            <a:ext cx="7734300" cy="5811838"/>
          </a:xfrm>
          <a:prstGeom prst="rect">
            <a:avLst/>
          </a:prstGeo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73EBFB0-1850-4771-81FC-DB7CB189530E}"/>
              </a:ext>
            </a:extLst>
          </p:cNvPr>
          <p:cNvSpPr>
            <a:spLocks noGrp="1"/>
          </p:cNvSpPr>
          <p:nvPr>
            <p:ph type="dt" sz="half" idx="10"/>
          </p:nvPr>
        </p:nvSpPr>
        <p:spPr>
          <a:xfrm>
            <a:off x="838200" y="6356350"/>
            <a:ext cx="2743200" cy="365125"/>
          </a:xfrm>
          <a:prstGeom prst="rect">
            <a:avLst/>
          </a:prstGeom>
        </p:spPr>
        <p:txBody>
          <a:bodyPr/>
          <a:lstStyle/>
          <a:p>
            <a:fld id="{61F5E155-B8DA-499B-82DE-A49C59B945CE}" type="datetime1">
              <a:rPr kumimoji="1" lang="ja-JP" altLang="en-US" smtClean="0"/>
              <a:t>2024/10/4</a:t>
            </a:fld>
            <a:endParaRPr kumimoji="1" lang="ja-JP" altLang="en-US"/>
          </a:p>
        </p:txBody>
      </p:sp>
      <p:sp>
        <p:nvSpPr>
          <p:cNvPr id="5" name="フッター プレースホルダー 4">
            <a:extLst>
              <a:ext uri="{FF2B5EF4-FFF2-40B4-BE49-F238E27FC236}">
                <a16:creationId xmlns:a16="http://schemas.microsoft.com/office/drawing/2014/main" id="{4010921E-477C-4360-A675-75624453EB2B}"/>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7792421-EBC8-417B-8E81-3546FBCAED6C}"/>
              </a:ext>
            </a:extLst>
          </p:cNvPr>
          <p:cNvSpPr>
            <a:spLocks noGrp="1"/>
          </p:cNvSpPr>
          <p:nvPr>
            <p:ph type="sldNum" sz="quarter" idx="12"/>
          </p:nvPr>
        </p:nvSpPr>
        <p:spPr>
          <a:xfrm>
            <a:off x="8610600" y="6356350"/>
            <a:ext cx="2743200" cy="365125"/>
          </a:xfrm>
          <a:prstGeom prst="rect">
            <a:avLst/>
          </a:prstGeom>
        </p:spPr>
        <p:txBody>
          <a:bodyPr/>
          <a:lstStyle/>
          <a:p>
            <a:fld id="{B3743821-AA00-4532-9AB4-D79599EAF3D4}" type="slidenum">
              <a:rPr kumimoji="1" lang="ja-JP" altLang="en-US" smtClean="0"/>
              <a:t>‹#›</a:t>
            </a:fld>
            <a:endParaRPr kumimoji="1" lang="ja-JP" altLang="en-US"/>
          </a:p>
        </p:txBody>
      </p:sp>
    </p:spTree>
    <p:extLst>
      <p:ext uri="{BB962C8B-B14F-4D97-AF65-F5344CB8AC3E}">
        <p14:creationId xmlns:p14="http://schemas.microsoft.com/office/powerpoint/2010/main" val="5861444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ユーザー設定レイアウト">
    <p:spTree>
      <p:nvGrpSpPr>
        <p:cNvPr id="1" name=""/>
        <p:cNvGrpSpPr/>
        <p:nvPr/>
      </p:nvGrpSpPr>
      <p:grpSpPr>
        <a:xfrm>
          <a:off x="0" y="0"/>
          <a:ext cx="0" cy="0"/>
          <a:chOff x="0" y="0"/>
          <a:chExt cx="0" cy="0"/>
        </a:xfrm>
      </p:grpSpPr>
      <p:sp>
        <p:nvSpPr>
          <p:cNvPr id="4" name="スライド番号プレースホルダー 2">
            <a:extLst>
              <a:ext uri="{FF2B5EF4-FFF2-40B4-BE49-F238E27FC236}">
                <a16:creationId xmlns:a16="http://schemas.microsoft.com/office/drawing/2014/main" id="{7B82BC34-ABC7-4ACB-A384-7D8BF92CC196}"/>
              </a:ext>
            </a:extLst>
          </p:cNvPr>
          <p:cNvSpPr>
            <a:spLocks noGrp="1"/>
          </p:cNvSpPr>
          <p:nvPr>
            <p:ph type="sldNum" sz="quarter" idx="10"/>
          </p:nvPr>
        </p:nvSpPr>
        <p:spPr>
          <a:xfrm>
            <a:off x="11287124" y="6492875"/>
            <a:ext cx="904875" cy="365125"/>
          </a:xfrm>
          <a:prstGeom prst="rect">
            <a:avLst/>
          </a:prstGeom>
        </p:spPr>
        <p:txBody>
          <a:bodyPr/>
          <a:lstStyle>
            <a:lvl1pPr algn="r">
              <a:defRPr sz="1600">
                <a:solidFill>
                  <a:schemeClr val="tx1"/>
                </a:solidFill>
                <a:latin typeface="HGP創英角ｺﾞｼｯｸUB" panose="020B0900000000000000" pitchFamily="50" charset="-128"/>
                <a:ea typeface="HGP創英角ｺﾞｼｯｸUB" panose="020B0900000000000000" pitchFamily="50" charset="-128"/>
              </a:defRPr>
            </a:lvl1pPr>
          </a:lstStyle>
          <a:p>
            <a:fld id="{E3C83917-2A9A-4E2E-AF9B-762C02E113C6}" type="slidenum">
              <a:rPr lang="ja-JP" altLang="en-US" smtClean="0"/>
              <a:pPr/>
              <a:t>‹#›</a:t>
            </a:fld>
            <a:endParaRPr lang="ja-JP" altLang="en-US"/>
          </a:p>
        </p:txBody>
      </p:sp>
    </p:spTree>
    <p:extLst>
      <p:ext uri="{BB962C8B-B14F-4D97-AF65-F5344CB8AC3E}">
        <p14:creationId xmlns:p14="http://schemas.microsoft.com/office/powerpoint/2010/main" val="1455259414"/>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D1CEB4-DCCC-429F-B1F3-C5CE08940084}"/>
              </a:ext>
            </a:extLst>
          </p:cNvPr>
          <p:cNvSpPr>
            <a:spLocks noGrp="1"/>
          </p:cNvSpPr>
          <p:nvPr>
            <p:ph type="ctrTitle"/>
          </p:nvPr>
        </p:nvSpPr>
        <p:spPr>
          <a:xfrm>
            <a:off x="1524000" y="1122363"/>
            <a:ext cx="9144000" cy="2387600"/>
          </a:xfrm>
          <a:prstGeom prst="rect">
            <a:avLst/>
          </a:prstGeo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EB22F6E7-A27C-40D3-BE39-F7F0B48C01B6}"/>
              </a:ext>
            </a:extLst>
          </p:cNvPr>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2BB1C67-990A-4C5B-963F-AF65FC5F6EFD}"/>
              </a:ext>
            </a:extLst>
          </p:cNvPr>
          <p:cNvSpPr>
            <a:spLocks noGrp="1"/>
          </p:cNvSpPr>
          <p:nvPr>
            <p:ph type="dt" sz="half" idx="10"/>
          </p:nvPr>
        </p:nvSpPr>
        <p:spPr>
          <a:xfrm>
            <a:off x="838200" y="6356350"/>
            <a:ext cx="2743200" cy="365125"/>
          </a:xfrm>
          <a:prstGeom prst="rect">
            <a:avLst/>
          </a:prstGeom>
        </p:spPr>
        <p:txBody>
          <a:bodyPr/>
          <a:lstStyle/>
          <a:p>
            <a:fld id="{2823085D-1D75-4306-AFDA-FB5861BAB562}" type="datetime1">
              <a:rPr kumimoji="1" lang="ja-JP" altLang="en-US" smtClean="0"/>
              <a:t>2024/10/4</a:t>
            </a:fld>
            <a:endParaRPr kumimoji="1" lang="ja-JP" altLang="en-US"/>
          </a:p>
        </p:txBody>
      </p:sp>
      <p:sp>
        <p:nvSpPr>
          <p:cNvPr id="5" name="フッター プレースホルダー 4">
            <a:extLst>
              <a:ext uri="{FF2B5EF4-FFF2-40B4-BE49-F238E27FC236}">
                <a16:creationId xmlns:a16="http://schemas.microsoft.com/office/drawing/2014/main" id="{CDA6A68B-1BC6-4261-915D-36D9077632F6}"/>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29A7114-1F51-4F1E-8FE8-CE4297E283C8}"/>
              </a:ext>
            </a:extLst>
          </p:cNvPr>
          <p:cNvSpPr>
            <a:spLocks noGrp="1"/>
          </p:cNvSpPr>
          <p:nvPr>
            <p:ph type="sldNum" sz="quarter" idx="12"/>
          </p:nvPr>
        </p:nvSpPr>
        <p:spPr>
          <a:xfrm>
            <a:off x="8610600" y="6356350"/>
            <a:ext cx="2743200" cy="365125"/>
          </a:xfrm>
          <a:prstGeom prst="rect">
            <a:avLst/>
          </a:prstGeom>
        </p:spPr>
        <p:txBody>
          <a:bodyPr/>
          <a:lstStyle/>
          <a:p>
            <a:fld id="{B3743821-AA00-4532-9AB4-D79599EAF3D4}" type="slidenum">
              <a:rPr kumimoji="1" lang="ja-JP" altLang="en-US" smtClean="0"/>
              <a:t>‹#›</a:t>
            </a:fld>
            <a:endParaRPr kumimoji="1" lang="ja-JP" altLang="en-US"/>
          </a:p>
        </p:txBody>
      </p:sp>
    </p:spTree>
    <p:extLst>
      <p:ext uri="{BB962C8B-B14F-4D97-AF65-F5344CB8AC3E}">
        <p14:creationId xmlns:p14="http://schemas.microsoft.com/office/powerpoint/2010/main" val="1661596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F8F9D-9EEF-4DD0-B797-C2E9FCA0EDF0}"/>
              </a:ext>
            </a:extLst>
          </p:cNvPr>
          <p:cNvSpPr>
            <a:spLocks noGrp="1"/>
          </p:cNvSpPr>
          <p:nvPr>
            <p:ph type="title"/>
          </p:nvPr>
        </p:nvSpPr>
        <p:spPr>
          <a:xfrm>
            <a:off x="838200" y="365125"/>
            <a:ext cx="10515600" cy="1325563"/>
          </a:xfrm>
          <a:prstGeom prst="rect">
            <a:avLst/>
          </a:prstGeo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BC6DDC6-083A-4D15-8E40-099C5D8BD1EF}"/>
              </a:ext>
            </a:extLst>
          </p:cNvPr>
          <p:cNvSpPr>
            <a:spLocks noGrp="1"/>
          </p:cNvSpPr>
          <p:nvPr>
            <p:ph idx="1"/>
          </p:nvPr>
        </p:nvSpPr>
        <p:spPr>
          <a:xfrm>
            <a:off x="838200" y="1825625"/>
            <a:ext cx="10515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505F59B-48A5-42F0-8688-EAC05643BA49}"/>
              </a:ext>
            </a:extLst>
          </p:cNvPr>
          <p:cNvSpPr>
            <a:spLocks noGrp="1"/>
          </p:cNvSpPr>
          <p:nvPr>
            <p:ph type="dt" sz="half" idx="10"/>
          </p:nvPr>
        </p:nvSpPr>
        <p:spPr>
          <a:xfrm>
            <a:off x="838200" y="6356350"/>
            <a:ext cx="2743200" cy="365125"/>
          </a:xfrm>
          <a:prstGeom prst="rect">
            <a:avLst/>
          </a:prstGeom>
        </p:spPr>
        <p:txBody>
          <a:bodyPr/>
          <a:lstStyle/>
          <a:p>
            <a:fld id="{58E849AD-54E3-48E5-BCFA-5DF8EA25186C}" type="datetime1">
              <a:rPr kumimoji="1" lang="ja-JP" altLang="en-US" smtClean="0"/>
              <a:t>2024/10/4</a:t>
            </a:fld>
            <a:endParaRPr kumimoji="1" lang="ja-JP" altLang="en-US"/>
          </a:p>
        </p:txBody>
      </p:sp>
      <p:sp>
        <p:nvSpPr>
          <p:cNvPr id="5" name="フッター プレースホルダー 4">
            <a:extLst>
              <a:ext uri="{FF2B5EF4-FFF2-40B4-BE49-F238E27FC236}">
                <a16:creationId xmlns:a16="http://schemas.microsoft.com/office/drawing/2014/main" id="{E3380E34-2C31-4C0B-9494-AA0BB21D6547}"/>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3A02231-EEE9-4B14-A3B5-C5EBA7D056AC}"/>
              </a:ext>
            </a:extLst>
          </p:cNvPr>
          <p:cNvSpPr>
            <a:spLocks noGrp="1"/>
          </p:cNvSpPr>
          <p:nvPr>
            <p:ph type="sldNum" sz="quarter" idx="12"/>
          </p:nvPr>
        </p:nvSpPr>
        <p:spPr>
          <a:xfrm>
            <a:off x="8610600" y="6356350"/>
            <a:ext cx="2743200" cy="365125"/>
          </a:xfrm>
          <a:prstGeom prst="rect">
            <a:avLst/>
          </a:prstGeom>
        </p:spPr>
        <p:txBody>
          <a:bodyPr/>
          <a:lstStyle/>
          <a:p>
            <a:fld id="{B3743821-AA00-4532-9AB4-D79599EAF3D4}" type="slidenum">
              <a:rPr kumimoji="1" lang="ja-JP" altLang="en-US" smtClean="0"/>
              <a:t>‹#›</a:t>
            </a:fld>
            <a:endParaRPr kumimoji="1" lang="ja-JP" altLang="en-US"/>
          </a:p>
        </p:txBody>
      </p:sp>
    </p:spTree>
    <p:extLst>
      <p:ext uri="{BB962C8B-B14F-4D97-AF65-F5344CB8AC3E}">
        <p14:creationId xmlns:p14="http://schemas.microsoft.com/office/powerpoint/2010/main" val="267251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D885EA-AAC0-4CF2-A158-18AE8DFAE274}"/>
              </a:ext>
            </a:extLst>
          </p:cNvPr>
          <p:cNvSpPr>
            <a:spLocks noGrp="1"/>
          </p:cNvSpPr>
          <p:nvPr>
            <p:ph type="title"/>
          </p:nvPr>
        </p:nvSpPr>
        <p:spPr>
          <a:xfrm>
            <a:off x="831850" y="1709738"/>
            <a:ext cx="10515600" cy="2852737"/>
          </a:xfrm>
          <a:prstGeom prst="rect">
            <a:avLst/>
          </a:prstGeo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A9767D6-680B-42C2-BAA8-126D253F63FA}"/>
              </a:ext>
            </a:extLst>
          </p:cNvPr>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1E3AAB6-DD6F-49E3-99A2-9104C470D3F0}"/>
              </a:ext>
            </a:extLst>
          </p:cNvPr>
          <p:cNvSpPr>
            <a:spLocks noGrp="1"/>
          </p:cNvSpPr>
          <p:nvPr>
            <p:ph type="dt" sz="half" idx="10"/>
          </p:nvPr>
        </p:nvSpPr>
        <p:spPr>
          <a:xfrm>
            <a:off x="838200" y="6356350"/>
            <a:ext cx="2743200" cy="365125"/>
          </a:xfrm>
          <a:prstGeom prst="rect">
            <a:avLst/>
          </a:prstGeom>
        </p:spPr>
        <p:txBody>
          <a:bodyPr/>
          <a:lstStyle/>
          <a:p>
            <a:fld id="{C432B7D6-79E6-4C13-B7B0-43A341851815}" type="datetime1">
              <a:rPr kumimoji="1" lang="ja-JP" altLang="en-US" smtClean="0"/>
              <a:t>2024/10/4</a:t>
            </a:fld>
            <a:endParaRPr kumimoji="1" lang="ja-JP" altLang="en-US"/>
          </a:p>
        </p:txBody>
      </p:sp>
      <p:sp>
        <p:nvSpPr>
          <p:cNvPr id="5" name="フッター プレースホルダー 4">
            <a:extLst>
              <a:ext uri="{FF2B5EF4-FFF2-40B4-BE49-F238E27FC236}">
                <a16:creationId xmlns:a16="http://schemas.microsoft.com/office/drawing/2014/main" id="{D6C45B92-E35B-469A-BC53-F67FE1FC1A48}"/>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1397A6-BB68-4AD0-984F-9413AB8378D2}"/>
              </a:ext>
            </a:extLst>
          </p:cNvPr>
          <p:cNvSpPr>
            <a:spLocks noGrp="1"/>
          </p:cNvSpPr>
          <p:nvPr>
            <p:ph type="sldNum" sz="quarter" idx="12"/>
          </p:nvPr>
        </p:nvSpPr>
        <p:spPr>
          <a:xfrm>
            <a:off x="8610600" y="6356350"/>
            <a:ext cx="2743200" cy="365125"/>
          </a:xfrm>
          <a:prstGeom prst="rect">
            <a:avLst/>
          </a:prstGeom>
        </p:spPr>
        <p:txBody>
          <a:bodyPr/>
          <a:lstStyle/>
          <a:p>
            <a:fld id="{B3743821-AA00-4532-9AB4-D79599EAF3D4}" type="slidenum">
              <a:rPr kumimoji="1" lang="ja-JP" altLang="en-US" smtClean="0"/>
              <a:t>‹#›</a:t>
            </a:fld>
            <a:endParaRPr kumimoji="1" lang="ja-JP" altLang="en-US"/>
          </a:p>
        </p:txBody>
      </p:sp>
    </p:spTree>
    <p:extLst>
      <p:ext uri="{BB962C8B-B14F-4D97-AF65-F5344CB8AC3E}">
        <p14:creationId xmlns:p14="http://schemas.microsoft.com/office/powerpoint/2010/main" val="1575503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55107D-4EF0-4E9D-A3FC-55B22EDE657B}"/>
              </a:ext>
            </a:extLst>
          </p:cNvPr>
          <p:cNvSpPr>
            <a:spLocks noGrp="1"/>
          </p:cNvSpPr>
          <p:nvPr>
            <p:ph type="title"/>
          </p:nvPr>
        </p:nvSpPr>
        <p:spPr>
          <a:xfrm>
            <a:off x="838200" y="365125"/>
            <a:ext cx="10515600" cy="1325563"/>
          </a:xfrm>
          <a:prstGeom prst="rect">
            <a:avLst/>
          </a:prstGeom>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41F12B-8DC3-4C5F-919D-79BA7FEA34AA}"/>
              </a:ext>
            </a:extLst>
          </p:cNvPr>
          <p:cNvSpPr>
            <a:spLocks noGrp="1"/>
          </p:cNvSpPr>
          <p:nvPr>
            <p:ph sz="half" idx="1"/>
          </p:nvPr>
        </p:nvSpPr>
        <p:spPr>
          <a:xfrm>
            <a:off x="838200" y="1825625"/>
            <a:ext cx="5181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282D089-1409-48C6-B114-EBB5A2A3A995}"/>
              </a:ext>
            </a:extLst>
          </p:cNvPr>
          <p:cNvSpPr>
            <a:spLocks noGrp="1"/>
          </p:cNvSpPr>
          <p:nvPr>
            <p:ph sz="half" idx="2"/>
          </p:nvPr>
        </p:nvSpPr>
        <p:spPr>
          <a:xfrm>
            <a:off x="6172200" y="1825625"/>
            <a:ext cx="5181600" cy="435133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055511F-DD10-4DB5-B869-95EC0DC059C2}"/>
              </a:ext>
            </a:extLst>
          </p:cNvPr>
          <p:cNvSpPr>
            <a:spLocks noGrp="1"/>
          </p:cNvSpPr>
          <p:nvPr>
            <p:ph type="dt" sz="half" idx="10"/>
          </p:nvPr>
        </p:nvSpPr>
        <p:spPr>
          <a:xfrm>
            <a:off x="838200" y="6356350"/>
            <a:ext cx="2743200" cy="365125"/>
          </a:xfrm>
          <a:prstGeom prst="rect">
            <a:avLst/>
          </a:prstGeom>
        </p:spPr>
        <p:txBody>
          <a:bodyPr/>
          <a:lstStyle/>
          <a:p>
            <a:fld id="{E2BC088F-E48C-4B9E-A468-3AF307268818}" type="datetime1">
              <a:rPr kumimoji="1" lang="ja-JP" altLang="en-US" smtClean="0"/>
              <a:t>2024/10/4</a:t>
            </a:fld>
            <a:endParaRPr kumimoji="1" lang="ja-JP" altLang="en-US"/>
          </a:p>
        </p:txBody>
      </p:sp>
      <p:sp>
        <p:nvSpPr>
          <p:cNvPr id="6" name="フッター プレースホルダー 5">
            <a:extLst>
              <a:ext uri="{FF2B5EF4-FFF2-40B4-BE49-F238E27FC236}">
                <a16:creationId xmlns:a16="http://schemas.microsoft.com/office/drawing/2014/main" id="{9C0BF021-CE27-4319-A535-060AFB739D58}"/>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CE94E86-7574-470F-A7DB-6595316DCA6D}"/>
              </a:ext>
            </a:extLst>
          </p:cNvPr>
          <p:cNvSpPr>
            <a:spLocks noGrp="1"/>
          </p:cNvSpPr>
          <p:nvPr>
            <p:ph type="sldNum" sz="quarter" idx="12"/>
          </p:nvPr>
        </p:nvSpPr>
        <p:spPr>
          <a:xfrm>
            <a:off x="8610600" y="6356350"/>
            <a:ext cx="2743200" cy="365125"/>
          </a:xfrm>
          <a:prstGeom prst="rect">
            <a:avLst/>
          </a:prstGeom>
        </p:spPr>
        <p:txBody>
          <a:bodyPr/>
          <a:lstStyle/>
          <a:p>
            <a:fld id="{B3743821-AA00-4532-9AB4-D79599EAF3D4}" type="slidenum">
              <a:rPr kumimoji="1" lang="ja-JP" altLang="en-US" smtClean="0"/>
              <a:t>‹#›</a:t>
            </a:fld>
            <a:endParaRPr kumimoji="1" lang="ja-JP" altLang="en-US"/>
          </a:p>
        </p:txBody>
      </p:sp>
    </p:spTree>
    <p:extLst>
      <p:ext uri="{BB962C8B-B14F-4D97-AF65-F5344CB8AC3E}">
        <p14:creationId xmlns:p14="http://schemas.microsoft.com/office/powerpoint/2010/main" val="88712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F81C3AE-3FC9-41BB-8E92-0A5C6AF1599C}"/>
              </a:ext>
            </a:extLst>
          </p:cNvPr>
          <p:cNvSpPr>
            <a:spLocks noGrp="1"/>
          </p:cNvSpPr>
          <p:nvPr>
            <p:ph type="title"/>
          </p:nvPr>
        </p:nvSpPr>
        <p:spPr>
          <a:xfrm>
            <a:off x="839788" y="365125"/>
            <a:ext cx="10515600" cy="1325563"/>
          </a:xfrm>
          <a:prstGeom prst="rect">
            <a:avLst/>
          </a:prstGeo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3259CA6-BE42-483C-B882-6E993B3E1C88}"/>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215AC569-1F8F-45E5-8984-B0D33A2AA498}"/>
              </a:ext>
            </a:extLst>
          </p:cNvPr>
          <p:cNvSpPr>
            <a:spLocks noGrp="1"/>
          </p:cNvSpPr>
          <p:nvPr>
            <p:ph sz="half" idx="2"/>
          </p:nvPr>
        </p:nvSpPr>
        <p:spPr>
          <a:xfrm>
            <a:off x="839788" y="2505075"/>
            <a:ext cx="5157787"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6523FBFC-6D5E-4948-A76B-C068DAC14E9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6C6928B-3813-48F7-BABC-E0A45EACBF56}"/>
              </a:ext>
            </a:extLst>
          </p:cNvPr>
          <p:cNvSpPr>
            <a:spLocks noGrp="1"/>
          </p:cNvSpPr>
          <p:nvPr>
            <p:ph sz="quarter" idx="4"/>
          </p:nvPr>
        </p:nvSpPr>
        <p:spPr>
          <a:xfrm>
            <a:off x="6172200" y="2505075"/>
            <a:ext cx="5183188" cy="3684588"/>
          </a:xfrm>
          <a:prstGeom prst="rect">
            <a:avLst/>
          </a:prstGeo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906DA56A-5B57-488C-BC29-CFC9ED153FE4}"/>
              </a:ext>
            </a:extLst>
          </p:cNvPr>
          <p:cNvSpPr>
            <a:spLocks noGrp="1"/>
          </p:cNvSpPr>
          <p:nvPr>
            <p:ph type="dt" sz="half" idx="10"/>
          </p:nvPr>
        </p:nvSpPr>
        <p:spPr>
          <a:xfrm>
            <a:off x="838200" y="6356350"/>
            <a:ext cx="2743200" cy="365125"/>
          </a:xfrm>
          <a:prstGeom prst="rect">
            <a:avLst/>
          </a:prstGeom>
        </p:spPr>
        <p:txBody>
          <a:bodyPr/>
          <a:lstStyle/>
          <a:p>
            <a:fld id="{FA08E699-A636-4B67-BCCD-B329C67E572E}" type="datetime1">
              <a:rPr kumimoji="1" lang="ja-JP" altLang="en-US" smtClean="0"/>
              <a:t>2024/10/4</a:t>
            </a:fld>
            <a:endParaRPr kumimoji="1" lang="ja-JP" altLang="en-US"/>
          </a:p>
        </p:txBody>
      </p:sp>
      <p:sp>
        <p:nvSpPr>
          <p:cNvPr id="8" name="フッター プレースホルダー 7">
            <a:extLst>
              <a:ext uri="{FF2B5EF4-FFF2-40B4-BE49-F238E27FC236}">
                <a16:creationId xmlns:a16="http://schemas.microsoft.com/office/drawing/2014/main" id="{3BD6AD60-5E4E-444E-B42E-58AA1B988DC3}"/>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0F643132-E3B4-4C24-BE93-08011E52D1A0}"/>
              </a:ext>
            </a:extLst>
          </p:cNvPr>
          <p:cNvSpPr>
            <a:spLocks noGrp="1"/>
          </p:cNvSpPr>
          <p:nvPr>
            <p:ph type="sldNum" sz="quarter" idx="12"/>
          </p:nvPr>
        </p:nvSpPr>
        <p:spPr>
          <a:xfrm>
            <a:off x="8610600" y="6356350"/>
            <a:ext cx="2743200" cy="365125"/>
          </a:xfrm>
          <a:prstGeom prst="rect">
            <a:avLst/>
          </a:prstGeom>
        </p:spPr>
        <p:txBody>
          <a:bodyPr/>
          <a:lstStyle/>
          <a:p>
            <a:fld id="{B3743821-AA00-4532-9AB4-D79599EAF3D4}" type="slidenum">
              <a:rPr kumimoji="1" lang="ja-JP" altLang="en-US" smtClean="0"/>
              <a:t>‹#›</a:t>
            </a:fld>
            <a:endParaRPr kumimoji="1" lang="ja-JP" altLang="en-US"/>
          </a:p>
        </p:txBody>
      </p:sp>
    </p:spTree>
    <p:extLst>
      <p:ext uri="{BB962C8B-B14F-4D97-AF65-F5344CB8AC3E}">
        <p14:creationId xmlns:p14="http://schemas.microsoft.com/office/powerpoint/2010/main" val="1311299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90DCD1-6667-4A7B-B557-F49861BD68DF}"/>
              </a:ext>
            </a:extLst>
          </p:cNvPr>
          <p:cNvSpPr>
            <a:spLocks noGrp="1"/>
          </p:cNvSpPr>
          <p:nvPr>
            <p:ph type="title"/>
          </p:nvPr>
        </p:nvSpPr>
        <p:spPr>
          <a:xfrm>
            <a:off x="838200" y="365125"/>
            <a:ext cx="10515600" cy="1325563"/>
          </a:xfrm>
          <a:prstGeom prst="rect">
            <a:avLst/>
          </a:prstGeom>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F5EFD5B-4725-4789-B9DA-424DB0F415BD}"/>
              </a:ext>
            </a:extLst>
          </p:cNvPr>
          <p:cNvSpPr>
            <a:spLocks noGrp="1"/>
          </p:cNvSpPr>
          <p:nvPr>
            <p:ph type="dt" sz="half" idx="10"/>
          </p:nvPr>
        </p:nvSpPr>
        <p:spPr>
          <a:xfrm>
            <a:off x="838200" y="6356350"/>
            <a:ext cx="2743200" cy="365125"/>
          </a:xfrm>
          <a:prstGeom prst="rect">
            <a:avLst/>
          </a:prstGeom>
        </p:spPr>
        <p:txBody>
          <a:bodyPr/>
          <a:lstStyle/>
          <a:p>
            <a:fld id="{4C240213-3181-49F1-A18A-568C61F88EA2}" type="datetime1">
              <a:rPr kumimoji="1" lang="ja-JP" altLang="en-US" smtClean="0"/>
              <a:t>2024/10/4</a:t>
            </a:fld>
            <a:endParaRPr kumimoji="1" lang="ja-JP" altLang="en-US"/>
          </a:p>
        </p:txBody>
      </p:sp>
      <p:sp>
        <p:nvSpPr>
          <p:cNvPr id="4" name="フッター プレースホルダー 3">
            <a:extLst>
              <a:ext uri="{FF2B5EF4-FFF2-40B4-BE49-F238E27FC236}">
                <a16:creationId xmlns:a16="http://schemas.microsoft.com/office/drawing/2014/main" id="{2C70BBE4-1741-4C4A-80E5-D3103B309574}"/>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5F771D26-CED6-4230-A476-751AFF17291C}"/>
              </a:ext>
            </a:extLst>
          </p:cNvPr>
          <p:cNvSpPr>
            <a:spLocks noGrp="1"/>
          </p:cNvSpPr>
          <p:nvPr>
            <p:ph type="sldNum" sz="quarter" idx="12"/>
          </p:nvPr>
        </p:nvSpPr>
        <p:spPr>
          <a:xfrm>
            <a:off x="8610600" y="6356350"/>
            <a:ext cx="2743200" cy="365125"/>
          </a:xfrm>
          <a:prstGeom prst="rect">
            <a:avLst/>
          </a:prstGeom>
        </p:spPr>
        <p:txBody>
          <a:bodyPr/>
          <a:lstStyle/>
          <a:p>
            <a:fld id="{B3743821-AA00-4532-9AB4-D79599EAF3D4}" type="slidenum">
              <a:rPr kumimoji="1" lang="ja-JP" altLang="en-US" smtClean="0"/>
              <a:t>‹#›</a:t>
            </a:fld>
            <a:endParaRPr kumimoji="1" lang="ja-JP" altLang="en-US"/>
          </a:p>
        </p:txBody>
      </p:sp>
    </p:spTree>
    <p:extLst>
      <p:ext uri="{BB962C8B-B14F-4D97-AF65-F5344CB8AC3E}">
        <p14:creationId xmlns:p14="http://schemas.microsoft.com/office/powerpoint/2010/main" val="33862437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7AD0EAC-8762-4073-B5C9-6195FA56B03C}"/>
              </a:ext>
            </a:extLst>
          </p:cNvPr>
          <p:cNvSpPr>
            <a:spLocks noGrp="1"/>
          </p:cNvSpPr>
          <p:nvPr>
            <p:ph type="dt" sz="half" idx="10"/>
          </p:nvPr>
        </p:nvSpPr>
        <p:spPr>
          <a:xfrm>
            <a:off x="838200" y="6356350"/>
            <a:ext cx="2743200" cy="365125"/>
          </a:xfrm>
          <a:prstGeom prst="rect">
            <a:avLst/>
          </a:prstGeom>
        </p:spPr>
        <p:txBody>
          <a:bodyPr/>
          <a:lstStyle/>
          <a:p>
            <a:fld id="{60144F02-23D5-44B2-8A74-C23A48D590D4}" type="datetime1">
              <a:rPr kumimoji="1" lang="ja-JP" altLang="en-US" smtClean="0"/>
              <a:t>2024/10/4</a:t>
            </a:fld>
            <a:endParaRPr kumimoji="1" lang="ja-JP" altLang="en-US"/>
          </a:p>
        </p:txBody>
      </p:sp>
      <p:sp>
        <p:nvSpPr>
          <p:cNvPr id="3" name="フッター プレースホルダー 2">
            <a:extLst>
              <a:ext uri="{FF2B5EF4-FFF2-40B4-BE49-F238E27FC236}">
                <a16:creationId xmlns:a16="http://schemas.microsoft.com/office/drawing/2014/main" id="{402537B0-1CFC-4296-AAED-93476D34B7D6}"/>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77EBBDC-EAEA-4F55-8125-30110EDBA90F}"/>
              </a:ext>
            </a:extLst>
          </p:cNvPr>
          <p:cNvSpPr>
            <a:spLocks noGrp="1"/>
          </p:cNvSpPr>
          <p:nvPr>
            <p:ph type="sldNum" sz="quarter" idx="12"/>
          </p:nvPr>
        </p:nvSpPr>
        <p:spPr>
          <a:xfrm>
            <a:off x="8610600" y="6356350"/>
            <a:ext cx="2743200" cy="365125"/>
          </a:xfrm>
          <a:prstGeom prst="rect">
            <a:avLst/>
          </a:prstGeom>
        </p:spPr>
        <p:txBody>
          <a:bodyPr/>
          <a:lstStyle/>
          <a:p>
            <a:fld id="{B3743821-AA00-4532-9AB4-D79599EAF3D4}" type="slidenum">
              <a:rPr kumimoji="1" lang="ja-JP" altLang="en-US" smtClean="0"/>
              <a:t>‹#›</a:t>
            </a:fld>
            <a:endParaRPr kumimoji="1" lang="ja-JP" altLang="en-US"/>
          </a:p>
        </p:txBody>
      </p:sp>
    </p:spTree>
    <p:extLst>
      <p:ext uri="{BB962C8B-B14F-4D97-AF65-F5344CB8AC3E}">
        <p14:creationId xmlns:p14="http://schemas.microsoft.com/office/powerpoint/2010/main" val="4091508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FD81014-6D6D-4DCE-8766-BB40514BCF4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75686C2-0A69-4321-A77C-08729BB8CB26}"/>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36778E0-3FE7-43DD-8EB8-7F35318D65B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45AFF8F-B47A-405C-A99C-F839B8E0E316}"/>
              </a:ext>
            </a:extLst>
          </p:cNvPr>
          <p:cNvSpPr>
            <a:spLocks noGrp="1"/>
          </p:cNvSpPr>
          <p:nvPr>
            <p:ph type="dt" sz="half" idx="10"/>
          </p:nvPr>
        </p:nvSpPr>
        <p:spPr>
          <a:xfrm>
            <a:off x="838200" y="6356350"/>
            <a:ext cx="2743200" cy="365125"/>
          </a:xfrm>
          <a:prstGeom prst="rect">
            <a:avLst/>
          </a:prstGeom>
        </p:spPr>
        <p:txBody>
          <a:bodyPr/>
          <a:lstStyle/>
          <a:p>
            <a:fld id="{D109120A-77C1-4075-8E15-1C971018F1D9}" type="datetime1">
              <a:rPr kumimoji="1" lang="ja-JP" altLang="en-US" smtClean="0"/>
              <a:t>2024/10/4</a:t>
            </a:fld>
            <a:endParaRPr kumimoji="1" lang="ja-JP" altLang="en-US"/>
          </a:p>
        </p:txBody>
      </p:sp>
      <p:sp>
        <p:nvSpPr>
          <p:cNvPr id="6" name="フッター プレースホルダー 5">
            <a:extLst>
              <a:ext uri="{FF2B5EF4-FFF2-40B4-BE49-F238E27FC236}">
                <a16:creationId xmlns:a16="http://schemas.microsoft.com/office/drawing/2014/main" id="{904AD489-1A59-41A2-B373-8C05B5E369DB}"/>
              </a:ext>
            </a:extLst>
          </p:cNvPr>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F34CD90-4EF5-4F73-9A09-03684D71DE5B}"/>
              </a:ext>
            </a:extLst>
          </p:cNvPr>
          <p:cNvSpPr>
            <a:spLocks noGrp="1"/>
          </p:cNvSpPr>
          <p:nvPr>
            <p:ph type="sldNum" sz="quarter" idx="12"/>
          </p:nvPr>
        </p:nvSpPr>
        <p:spPr>
          <a:xfrm>
            <a:off x="8610600" y="6356350"/>
            <a:ext cx="2743200" cy="365125"/>
          </a:xfrm>
          <a:prstGeom prst="rect">
            <a:avLst/>
          </a:prstGeom>
        </p:spPr>
        <p:txBody>
          <a:bodyPr/>
          <a:lstStyle/>
          <a:p>
            <a:fld id="{B3743821-AA00-4532-9AB4-D79599EAF3D4}" type="slidenum">
              <a:rPr kumimoji="1" lang="ja-JP" altLang="en-US" smtClean="0"/>
              <a:t>‹#›</a:t>
            </a:fld>
            <a:endParaRPr kumimoji="1" lang="ja-JP" altLang="en-US"/>
          </a:p>
        </p:txBody>
      </p:sp>
    </p:spTree>
    <p:extLst>
      <p:ext uri="{BB962C8B-B14F-4D97-AF65-F5344CB8AC3E}">
        <p14:creationId xmlns:p14="http://schemas.microsoft.com/office/powerpoint/2010/main" val="4291276067"/>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2.xml" Type="http://schemas.openxmlformats.org/officeDocument/2006/relationships/slideLayout"/><Relationship Id="rId10" Target="../slideLayouts/slideLayout11.xml" Type="http://schemas.openxmlformats.org/officeDocument/2006/relationships/slideLayout"/><Relationship Id="rId11" Target="../slideLayouts/slideLayout12.xml" Type="http://schemas.openxmlformats.org/officeDocument/2006/relationships/slideLayout"/><Relationship Id="rId12" Target="../slideLayouts/slideLayout13.xml" Type="http://schemas.openxmlformats.org/officeDocument/2006/relationships/slideLayout"/><Relationship Id="rId13" Target="../theme/theme2.xml" Type="http://schemas.openxmlformats.org/officeDocument/2006/relationships/theme"/><Relationship Id="rId2" Target="../slideLayouts/slideLayout3.xml" Type="http://schemas.openxmlformats.org/officeDocument/2006/relationships/slideLayout"/><Relationship Id="rId3" Target="../slideLayouts/slideLayout4.xml" Type="http://schemas.openxmlformats.org/officeDocument/2006/relationships/slideLayout"/><Relationship Id="rId4" Target="../slideLayouts/slideLayout5.xml" Type="http://schemas.openxmlformats.org/officeDocument/2006/relationships/slideLayout"/><Relationship Id="rId5" Target="../slideLayouts/slideLayout6.xml" Type="http://schemas.openxmlformats.org/officeDocument/2006/relationships/slideLayout"/><Relationship Id="rId6" Target="../slideLayouts/slideLayout7.xml" Type="http://schemas.openxmlformats.org/officeDocument/2006/relationships/slideLayout"/><Relationship Id="rId7" Target="../slideLayouts/slideLayout8.xml" Type="http://schemas.openxmlformats.org/officeDocument/2006/relationships/slideLayout"/><Relationship Id="rId8" Target="../slideLayouts/slideLayout9.xml" Type="http://schemas.openxmlformats.org/officeDocument/2006/relationships/slideLayout"/><Relationship Id="rId9" Target="../slideLayouts/slideLayout1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ChangeArrowheads="1"/>
          </p:cNvSpPr>
          <p:nvPr/>
        </p:nvSpPr>
        <p:spPr bwMode="auto">
          <a:xfrm>
            <a:off x="0" y="378833"/>
            <a:ext cx="12192000" cy="402291"/>
          </a:xfrm>
          <a:prstGeom prst="rect">
            <a:avLst/>
          </a:prstGeom>
          <a:solidFill>
            <a:srgbClr val="DBB7FF"/>
          </a:solidFill>
          <a:ln w="25400">
            <a:noFill/>
            <a:miter lim="800000"/>
            <a:headEnd type="none" w="sm" len="sm"/>
            <a:tailEnd type="none" w="sm" len="sm"/>
          </a:ln>
          <a:effectLst/>
        </p:spPr>
        <p:txBody>
          <a:bodyPr lIns="90000" tIns="46800" rIns="90000" bIns="46800" anchor="ctr">
            <a:spAutoFit/>
          </a:bodyPr>
          <a:lstStyle/>
          <a:p>
            <a:pPr>
              <a:defRPr/>
            </a:pPr>
            <a:endParaRPr lang="ja-JP" altLang="en-US" sz="2000" b="1">
              <a:solidFill>
                <a:prstClr val="black"/>
              </a:solidFill>
              <a:effectLst>
                <a:outerShdw blurRad="38100" dist="38100" dir="2700000" algn="tl">
                  <a:srgbClr val="000000">
                    <a:alpha val="43137"/>
                  </a:srgbClr>
                </a:outerShdw>
              </a:effectLst>
              <a:ea typeface="ＭＳ Ｐゴシック" pitchFamily="50" charset="-128"/>
            </a:endParaRPr>
          </a:p>
        </p:txBody>
      </p:sp>
      <p:sp>
        <p:nvSpPr>
          <p:cNvPr id="70659" name="Rectangle 3"/>
          <p:cNvSpPr>
            <a:spLocks noChangeArrowheads="1"/>
          </p:cNvSpPr>
          <p:nvPr/>
        </p:nvSpPr>
        <p:spPr bwMode="auto">
          <a:xfrm>
            <a:off x="0" y="305808"/>
            <a:ext cx="12192000" cy="402291"/>
          </a:xfrm>
          <a:prstGeom prst="rect">
            <a:avLst/>
          </a:prstGeom>
          <a:solidFill>
            <a:srgbClr val="A74FFF"/>
          </a:solidFill>
          <a:ln w="25400">
            <a:noFill/>
            <a:miter lim="800000"/>
            <a:headEnd type="none" w="sm" len="sm"/>
            <a:tailEnd type="none" w="sm" len="sm"/>
          </a:ln>
          <a:effectLst/>
        </p:spPr>
        <p:txBody>
          <a:bodyPr lIns="90000" tIns="46800" rIns="90000" bIns="46800" anchor="ctr">
            <a:spAutoFit/>
          </a:bodyPr>
          <a:lstStyle/>
          <a:p>
            <a:pPr>
              <a:defRPr/>
            </a:pPr>
            <a:endParaRPr lang="ja-JP" altLang="en-US" sz="2000" b="1">
              <a:solidFill>
                <a:prstClr val="black"/>
              </a:solidFill>
              <a:effectLst>
                <a:outerShdw blurRad="38100" dist="38100" dir="2700000" algn="tl">
                  <a:srgbClr val="000000">
                    <a:alpha val="43137"/>
                  </a:srgbClr>
                </a:outerShdw>
              </a:effectLst>
              <a:ea typeface="ＭＳ Ｐゴシック" pitchFamily="50" charset="-128"/>
            </a:endParaRPr>
          </a:p>
        </p:txBody>
      </p:sp>
      <p:sp>
        <p:nvSpPr>
          <p:cNvPr id="70660" name="Rectangle 4"/>
          <p:cNvSpPr>
            <a:spLocks noChangeArrowheads="1"/>
          </p:cNvSpPr>
          <p:nvPr/>
        </p:nvSpPr>
        <p:spPr bwMode="auto">
          <a:xfrm>
            <a:off x="0" y="234370"/>
            <a:ext cx="12192000" cy="402291"/>
          </a:xfrm>
          <a:prstGeom prst="rect">
            <a:avLst/>
          </a:prstGeom>
          <a:solidFill>
            <a:srgbClr val="7C00F8"/>
          </a:solidFill>
          <a:ln w="25400">
            <a:noFill/>
            <a:miter lim="800000"/>
            <a:headEnd type="none" w="sm" len="sm"/>
            <a:tailEnd type="none" w="sm" len="sm"/>
          </a:ln>
          <a:effectLst/>
        </p:spPr>
        <p:txBody>
          <a:bodyPr lIns="90000" tIns="46800" rIns="90000" bIns="46800" anchor="ctr">
            <a:spAutoFit/>
          </a:bodyPr>
          <a:lstStyle/>
          <a:p>
            <a:pPr>
              <a:defRPr/>
            </a:pPr>
            <a:endParaRPr lang="ja-JP" altLang="en-US" sz="2000" b="1">
              <a:solidFill>
                <a:prstClr val="black"/>
              </a:solidFill>
              <a:effectLst>
                <a:outerShdw blurRad="38100" dist="38100" dir="2700000" algn="tl">
                  <a:srgbClr val="000000">
                    <a:alpha val="43137"/>
                  </a:srgbClr>
                </a:outerShdw>
              </a:effectLst>
              <a:ea typeface="ＭＳ Ｐゴシック" pitchFamily="50" charset="-128"/>
            </a:endParaRPr>
          </a:p>
        </p:txBody>
      </p:sp>
      <p:sp>
        <p:nvSpPr>
          <p:cNvPr id="70661" name="Rectangle 5"/>
          <p:cNvSpPr>
            <a:spLocks noChangeArrowheads="1"/>
          </p:cNvSpPr>
          <p:nvPr/>
        </p:nvSpPr>
        <p:spPr bwMode="auto">
          <a:xfrm>
            <a:off x="0" y="85939"/>
            <a:ext cx="12192000" cy="402291"/>
          </a:xfrm>
          <a:prstGeom prst="rect">
            <a:avLst/>
          </a:prstGeom>
          <a:solidFill>
            <a:srgbClr val="5800B0"/>
          </a:solidFill>
          <a:ln w="25400">
            <a:noFill/>
            <a:miter lim="800000"/>
            <a:headEnd type="none" w="sm" len="sm"/>
            <a:tailEnd type="none" w="sm" len="sm"/>
          </a:ln>
          <a:effectLst/>
        </p:spPr>
        <p:txBody>
          <a:bodyPr lIns="90000" tIns="46800" rIns="90000" bIns="46800" anchor="ctr">
            <a:spAutoFit/>
          </a:bodyPr>
          <a:lstStyle/>
          <a:p>
            <a:pPr>
              <a:defRPr/>
            </a:pPr>
            <a:endParaRPr lang="ja-JP" altLang="en-US" sz="2000" b="1">
              <a:solidFill>
                <a:prstClr val="black"/>
              </a:solidFill>
              <a:effectLst>
                <a:outerShdw blurRad="38100" dist="38100" dir="2700000" algn="tl">
                  <a:srgbClr val="000000">
                    <a:alpha val="43137"/>
                  </a:srgbClr>
                </a:outerShdw>
              </a:effectLst>
              <a:ea typeface="ＭＳ Ｐゴシック" pitchFamily="50" charset="-128"/>
            </a:endParaRPr>
          </a:p>
        </p:txBody>
      </p:sp>
      <p:sp>
        <p:nvSpPr>
          <p:cNvPr id="70662" name="Rectangle 6"/>
          <p:cNvSpPr>
            <a:spLocks noChangeArrowheads="1"/>
          </p:cNvSpPr>
          <p:nvPr/>
        </p:nvSpPr>
        <p:spPr bwMode="auto">
          <a:xfrm>
            <a:off x="0" y="14501"/>
            <a:ext cx="12192000" cy="402291"/>
          </a:xfrm>
          <a:prstGeom prst="rect">
            <a:avLst/>
          </a:prstGeom>
          <a:solidFill>
            <a:srgbClr val="4D0078"/>
          </a:solidFill>
          <a:ln w="25400">
            <a:noFill/>
            <a:miter lim="800000"/>
            <a:headEnd type="none" w="sm" len="sm"/>
            <a:tailEnd type="none" w="sm" len="sm"/>
          </a:ln>
          <a:effectLst/>
        </p:spPr>
        <p:txBody>
          <a:bodyPr lIns="90000" tIns="46800" rIns="90000" bIns="46800" anchor="ctr">
            <a:spAutoFit/>
          </a:bodyPr>
          <a:lstStyle/>
          <a:p>
            <a:pPr>
              <a:defRPr/>
            </a:pPr>
            <a:endParaRPr lang="ja-JP" altLang="en-US" sz="2000" b="1">
              <a:solidFill>
                <a:prstClr val="black"/>
              </a:solidFill>
              <a:effectLst>
                <a:outerShdw blurRad="38100" dist="38100" dir="2700000" algn="tl">
                  <a:srgbClr val="000000">
                    <a:alpha val="43137"/>
                  </a:srgbClr>
                </a:outerShdw>
              </a:effectLst>
              <a:ea typeface="ＭＳ Ｐゴシック" pitchFamily="50" charset="-128"/>
            </a:endParaRPr>
          </a:p>
        </p:txBody>
      </p:sp>
      <p:sp>
        <p:nvSpPr>
          <p:cNvPr id="7" name="Rectangle 6">
            <a:extLst>
              <a:ext uri="{FF2B5EF4-FFF2-40B4-BE49-F238E27FC236}">
                <a16:creationId xmlns:a16="http://schemas.microsoft.com/office/drawing/2014/main" id="{59342172-8E65-49F2-B4CB-E2EB802F73C0}"/>
              </a:ext>
            </a:extLst>
          </p:cNvPr>
          <p:cNvSpPr>
            <a:spLocks noGrp="1" noChangeArrowheads="1"/>
          </p:cNvSpPr>
          <p:nvPr>
            <p:ph type="sldNum" sz="quarter" idx="4"/>
          </p:nvPr>
        </p:nvSpPr>
        <p:spPr>
          <a:xfrm>
            <a:off x="11568760" y="6594534"/>
            <a:ext cx="623240" cy="263467"/>
          </a:xfrm>
          <a:prstGeom prst="rect">
            <a:avLst/>
          </a:prstGeom>
          <a:ln/>
        </p:spPr>
        <p:txBody>
          <a:bodyPr/>
          <a:lstStyle>
            <a:lvl1pPr algn="ctr">
              <a:defRPr sz="1400">
                <a:latin typeface="Arial" pitchFamily="34" charset="0"/>
                <a:cs typeface="Arial" pitchFamily="34" charset="0"/>
              </a:defRPr>
            </a:lvl1pPr>
          </a:lstStyle>
          <a:p>
            <a:pPr>
              <a:defRPr/>
            </a:pPr>
            <a:fld id="{BBA7C21B-27A5-4FE0-88A1-35CB62AE20AF}" type="slidenum">
              <a:rPr lang="ja-JP" altLang="en-US" smtClean="0">
                <a:solidFill>
                  <a:prstClr val="black"/>
                </a:solidFill>
              </a:rPr>
              <a:pPr>
                <a:defRPr/>
              </a:pPr>
              <a:t>‹#›</a:t>
            </a:fld>
            <a:endParaRPr lang="en-US" altLang="ja-JP" dirty="0">
              <a:solidFill>
                <a:prstClr val="black"/>
              </a:solidFill>
            </a:endParaRPr>
          </a:p>
        </p:txBody>
      </p:sp>
    </p:spTree>
    <p:extLst>
      <p:ext uri="{BB962C8B-B14F-4D97-AF65-F5344CB8AC3E}">
        <p14:creationId xmlns:p14="http://schemas.microsoft.com/office/powerpoint/2010/main" val="1641939477"/>
      </p:ext>
    </p:extLst>
  </p:cSld>
  <p:clrMap bg1="lt1" tx1="dk1" bg2="lt2" tx2="dk2" accent1="accent1" accent2="accent2" accent3="accent3" accent4="accent4" accent5="accent5" accent6="accent6" hlink="hlink" folHlink="folHlink"/>
  <p:sldLayoutIdLst>
    <p:sldLayoutId id="2147483668" r:id="rId1"/>
  </p:sldLayoutIdLst>
  <p:hf hdr="0" ftr="0" dt="0"/>
  <p:txStyles>
    <p:titleStyle>
      <a:lvl1pPr algn="ctr" defTabSz="762000" rtl="0" eaLnBrk="0" fontAlgn="base" hangingPunct="0">
        <a:spcBef>
          <a:spcPct val="0"/>
        </a:spcBef>
        <a:spcAft>
          <a:spcPct val="0"/>
        </a:spcAft>
        <a:defRPr kumimoji="1" sz="4400">
          <a:solidFill>
            <a:schemeClr val="tx2"/>
          </a:solidFill>
          <a:latin typeface="+mj-lt"/>
          <a:ea typeface="+mj-ea"/>
          <a:cs typeface="+mj-cs"/>
        </a:defRPr>
      </a:lvl1pPr>
      <a:lvl2pPr algn="ctr" defTabSz="762000"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2pPr>
      <a:lvl3pPr algn="ctr" defTabSz="762000"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3pPr>
      <a:lvl4pPr algn="ctr" defTabSz="762000"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4pPr>
      <a:lvl5pPr algn="ctr" defTabSz="762000" rtl="0" eaLnBrk="0" fontAlgn="base" hangingPunct="0">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defTabSz="762000"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defTabSz="762000"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defTabSz="762000"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defTabSz="762000"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defTabSz="762000"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defTabSz="762000" rtl="0" eaLnBrk="0" fontAlgn="base" hangingPunct="0">
        <a:spcBef>
          <a:spcPct val="20000"/>
        </a:spcBef>
        <a:spcAft>
          <a:spcPct val="0"/>
        </a:spcAft>
        <a:buChar char="–"/>
        <a:defRPr kumimoji="1" sz="2800">
          <a:solidFill>
            <a:schemeClr val="tx1"/>
          </a:solidFill>
          <a:latin typeface="+mn-lt"/>
          <a:ea typeface="+mn-ea"/>
        </a:defRPr>
      </a:lvl2pPr>
      <a:lvl3pPr marL="1143000" indent="-228600" algn="l" defTabSz="762000" rtl="0" eaLnBrk="0" fontAlgn="base" hangingPunct="0">
        <a:spcBef>
          <a:spcPct val="20000"/>
        </a:spcBef>
        <a:spcAft>
          <a:spcPct val="0"/>
        </a:spcAft>
        <a:buChar char="•"/>
        <a:defRPr kumimoji="1" sz="2400">
          <a:solidFill>
            <a:schemeClr val="tx1"/>
          </a:solidFill>
          <a:latin typeface="+mn-lt"/>
          <a:ea typeface="+mn-ea"/>
        </a:defRPr>
      </a:lvl3pPr>
      <a:lvl4pPr marL="1600200" indent="-228600" algn="l" defTabSz="762000" rtl="0" eaLnBrk="0" fontAlgn="base" hangingPunct="0">
        <a:spcBef>
          <a:spcPct val="20000"/>
        </a:spcBef>
        <a:spcAft>
          <a:spcPct val="0"/>
        </a:spcAft>
        <a:buChar char="–"/>
        <a:defRPr kumimoji="1" sz="2000">
          <a:solidFill>
            <a:schemeClr val="tx1"/>
          </a:solidFill>
          <a:latin typeface="+mn-lt"/>
          <a:ea typeface="+mn-ea"/>
        </a:defRPr>
      </a:lvl4pPr>
      <a:lvl5pPr marL="2057400" indent="-228600" algn="l" defTabSz="762000" rtl="0" eaLnBrk="0" fontAlgn="base" hangingPunct="0">
        <a:spcBef>
          <a:spcPct val="20000"/>
        </a:spcBef>
        <a:spcAft>
          <a:spcPct val="0"/>
        </a:spcAft>
        <a:buChar char="•"/>
        <a:defRPr kumimoji="1" sz="2000">
          <a:solidFill>
            <a:schemeClr val="tx1"/>
          </a:solidFill>
          <a:latin typeface="+mn-lt"/>
          <a:ea typeface="+mn-ea"/>
        </a:defRPr>
      </a:lvl5pPr>
      <a:lvl6pPr marL="2514600" indent="-228600" algn="l" defTabSz="762000" rtl="0" fontAlgn="base">
        <a:spcBef>
          <a:spcPct val="20000"/>
        </a:spcBef>
        <a:spcAft>
          <a:spcPct val="0"/>
        </a:spcAft>
        <a:buChar char="•"/>
        <a:defRPr kumimoji="1" sz="2000">
          <a:solidFill>
            <a:schemeClr val="tx1"/>
          </a:solidFill>
          <a:latin typeface="+mn-lt"/>
          <a:ea typeface="+mn-ea"/>
        </a:defRPr>
      </a:lvl6pPr>
      <a:lvl7pPr marL="2971800" indent="-228600" algn="l" defTabSz="762000" rtl="0" fontAlgn="base">
        <a:spcBef>
          <a:spcPct val="20000"/>
        </a:spcBef>
        <a:spcAft>
          <a:spcPct val="0"/>
        </a:spcAft>
        <a:buChar char="•"/>
        <a:defRPr kumimoji="1" sz="2000">
          <a:solidFill>
            <a:schemeClr val="tx1"/>
          </a:solidFill>
          <a:latin typeface="+mn-lt"/>
          <a:ea typeface="+mn-ea"/>
        </a:defRPr>
      </a:lvl7pPr>
      <a:lvl8pPr marL="3429000" indent="-228600" algn="l" defTabSz="762000" rtl="0" fontAlgn="base">
        <a:spcBef>
          <a:spcPct val="20000"/>
        </a:spcBef>
        <a:spcAft>
          <a:spcPct val="0"/>
        </a:spcAft>
        <a:buChar char="•"/>
        <a:defRPr kumimoji="1" sz="2000">
          <a:solidFill>
            <a:schemeClr val="tx1"/>
          </a:solidFill>
          <a:latin typeface="+mn-lt"/>
          <a:ea typeface="+mn-ea"/>
        </a:defRPr>
      </a:lvl8pPr>
      <a:lvl9pPr marL="3886200" indent="-228600" algn="l" defTabSz="762000"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スライド番号プレースホルダー 2">
            <a:extLst>
              <a:ext uri="{FF2B5EF4-FFF2-40B4-BE49-F238E27FC236}">
                <a16:creationId xmlns:a16="http://schemas.microsoft.com/office/drawing/2014/main" id="{2909B3AE-A5AE-44A5-9D45-F3C2E3873793}"/>
              </a:ext>
            </a:extLst>
          </p:cNvPr>
          <p:cNvSpPr>
            <a:spLocks noGrp="1"/>
          </p:cNvSpPr>
          <p:nvPr>
            <p:ph type="sldNum" sz="quarter" idx="4"/>
          </p:nvPr>
        </p:nvSpPr>
        <p:spPr>
          <a:xfrm>
            <a:off x="11287124" y="6492875"/>
            <a:ext cx="904875" cy="365125"/>
          </a:xfrm>
          <a:prstGeom prst="rect">
            <a:avLst/>
          </a:prstGeom>
        </p:spPr>
        <p:txBody>
          <a:bodyPr/>
          <a:lstStyle>
            <a:lvl1pPr algn="r">
              <a:defRPr sz="1600">
                <a:solidFill>
                  <a:schemeClr val="tx1"/>
                </a:solidFill>
                <a:latin typeface="HGP創英角ｺﾞｼｯｸUB" panose="020B0900000000000000" pitchFamily="50" charset="-128"/>
                <a:ea typeface="HGP創英角ｺﾞｼｯｸUB" panose="020B0900000000000000" pitchFamily="50" charset="-128"/>
              </a:defRPr>
            </a:lvl1pPr>
          </a:lstStyle>
          <a:p>
            <a:fld id="{E3C83917-2A9A-4E2E-AF9B-762C02E113C6}" type="slidenum">
              <a:rPr lang="ja-JP" altLang="en-US" smtClean="0"/>
              <a:pPr/>
              <a:t>‹#›</a:t>
            </a:fld>
            <a:endParaRPr lang="ja-JP" altLang="en-US"/>
          </a:p>
        </p:txBody>
      </p:sp>
    </p:spTree>
    <p:extLst>
      <p:ext uri="{BB962C8B-B14F-4D97-AF65-F5344CB8AC3E}">
        <p14:creationId xmlns:p14="http://schemas.microsoft.com/office/powerpoint/2010/main" val="3115428537"/>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5"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テキスト ボックス 13">
            <a:extLst>
              <a:ext uri="{FF2B5EF4-FFF2-40B4-BE49-F238E27FC236}">
                <a16:creationId xmlns:a16="http://schemas.microsoft.com/office/drawing/2014/main" id="{A659B5B9-9417-355A-D9AD-44420F072974}"/>
              </a:ext>
            </a:extLst>
          </p:cNvPr>
          <p:cNvSpPr txBox="1"/>
          <p:nvPr/>
        </p:nvSpPr>
        <p:spPr>
          <a:xfrm>
            <a:off x="11500" y="-8438"/>
            <a:ext cx="9687292" cy="523220"/>
          </a:xfrm>
          <a:prstGeom prst="rect">
            <a:avLst/>
          </a:prstGeom>
          <a:noFill/>
        </p:spPr>
        <p:txBody>
          <a:bodyPr wrap="square" rtlCol="0">
            <a:spAutoFit/>
          </a:bodyPr>
          <a:lstStyle/>
          <a:p>
            <a:r>
              <a:rPr lang="ja-JP" altLang="en-US" sz="2800" dirty="0">
                <a:solidFill>
                  <a:schemeClr val="bg1"/>
                </a:solidFill>
                <a:latin typeface="HGP創英角ｺﾞｼｯｸUB" panose="020B0900000000000000" pitchFamily="50" charset="-128"/>
                <a:ea typeface="HGP創英角ｺﾞｼｯｸUB" panose="020B0900000000000000" pitchFamily="50" charset="-128"/>
              </a:rPr>
              <a:t>　組織名：○○ワーキング・グループ</a:t>
            </a:r>
            <a:endParaRPr lang="en-US" altLang="ja-JP" sz="28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5" name="テキスト ボックス 14">
            <a:extLst>
              <a:ext uri="{FF2B5EF4-FFF2-40B4-BE49-F238E27FC236}">
                <a16:creationId xmlns:a16="http://schemas.microsoft.com/office/drawing/2014/main" id="{63FAB3E0-DC38-6DE8-37D9-27D5245D5663}"/>
              </a:ext>
            </a:extLst>
          </p:cNvPr>
          <p:cNvSpPr txBox="1"/>
          <p:nvPr/>
        </p:nvSpPr>
        <p:spPr>
          <a:xfrm>
            <a:off x="9698792" y="454174"/>
            <a:ext cx="1646605" cy="259045"/>
          </a:xfrm>
          <a:prstGeom prst="rect">
            <a:avLst/>
          </a:prstGeom>
          <a:noFill/>
        </p:spPr>
        <p:txBody>
          <a:bodyPr wrap="none" rtlCol="0">
            <a:spAutoFit/>
          </a:bodyPr>
          <a:lstStyle/>
          <a:p>
            <a:pPr>
              <a:lnSpc>
                <a:spcPts val="1320"/>
              </a:lnSpc>
            </a:pPr>
            <a:r>
              <a:rPr lang="ja-JP" altLang="en-US" sz="1200" dirty="0">
                <a:solidFill>
                  <a:schemeClr val="bg1"/>
                </a:solidFill>
                <a:latin typeface="HGP創英角ｺﾞｼｯｸUB" panose="020B0900000000000000" pitchFamily="50" charset="-128"/>
                <a:ea typeface="HGP創英角ｺﾞｼｯｸUB" panose="020B0900000000000000" pitchFamily="50" charset="-128"/>
              </a:rPr>
              <a:t>推薦元：株式会社○○</a:t>
            </a:r>
            <a:endParaRPr lang="en-US" altLang="ja-JP" sz="12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16" name="テキスト ボックス 15">
            <a:extLst>
              <a:ext uri="{FF2B5EF4-FFF2-40B4-BE49-F238E27FC236}">
                <a16:creationId xmlns:a16="http://schemas.microsoft.com/office/drawing/2014/main" id="{D9532B82-DAEF-C8FC-C95A-0A1E285A4C6E}"/>
              </a:ext>
            </a:extLst>
          </p:cNvPr>
          <p:cNvSpPr txBox="1"/>
          <p:nvPr/>
        </p:nvSpPr>
        <p:spPr>
          <a:xfrm>
            <a:off x="149590" y="1137824"/>
            <a:ext cx="11880000" cy="4678204"/>
          </a:xfrm>
          <a:prstGeom prst="rect">
            <a:avLst/>
          </a:prstGeom>
          <a:solidFill>
            <a:schemeClr val="bg1"/>
          </a:solidFill>
          <a:ln w="25400">
            <a:solidFill>
              <a:schemeClr val="accent6">
                <a:lumMod val="40000"/>
                <a:lumOff val="60000"/>
              </a:schemeClr>
            </a:solidFill>
          </a:ln>
        </p:spPr>
        <p:txBody>
          <a:bodyPr wrap="square" rtlCol="0">
            <a:spAutoFit/>
          </a:bodyPr>
          <a:lstStyle/>
          <a:p>
            <a:pPr marL="93663" indent="-93663"/>
            <a:r>
              <a:rPr lang="ja-JP" altLang="en-US" sz="1800" dirty="0"/>
              <a:t>・○○ワーキング・グループは、令和</a:t>
            </a:r>
            <a:r>
              <a:rPr lang="en-US" altLang="ja-JP" sz="1800" dirty="0"/>
              <a:t>2</a:t>
            </a:r>
            <a:r>
              <a:rPr lang="ja-JP" altLang="en-US" sz="1800" dirty="0"/>
              <a:t>年</a:t>
            </a:r>
            <a:r>
              <a:rPr lang="en-US" altLang="ja-JP" sz="1800" dirty="0"/>
              <a:t>6</a:t>
            </a:r>
            <a:r>
              <a:rPr lang="ja-JP" altLang="en-US" sz="1800" dirty="0"/>
              <a:t>月に鉄道技術標準化調査検討会において策定された「鉄道技術標準化ビジネスプラン 第</a:t>
            </a:r>
            <a:r>
              <a:rPr lang="en-US" altLang="ja-JP" sz="1800" dirty="0"/>
              <a:t>3</a:t>
            </a:r>
            <a:r>
              <a:rPr lang="ja-JP" altLang="en-US" sz="1800" dirty="0"/>
              <a:t>版」において、取り組むべき活動として提示された「国際規格審議で活躍できる人材の育成」の実現に向けて検討を進めた。</a:t>
            </a:r>
            <a:endParaRPr lang="en-US" altLang="ja-JP" sz="1800" dirty="0"/>
          </a:p>
          <a:p>
            <a:pPr marL="93663" indent="-93663"/>
            <a:r>
              <a:rPr lang="ja-JP" altLang="en-US" sz="1800" dirty="0"/>
              <a:t>・その結果、特に鉄道分野における「国際標準化をリードできる人材」と「標準化を支える人材」の育成に積極的に取り組み、○○を含めた鉄道業界全体の標準化人材の育成に一定の成果を上げている。</a:t>
            </a:r>
            <a:endParaRPr lang="en-US" altLang="ja-JP" sz="1800" dirty="0"/>
          </a:p>
          <a:p>
            <a:pPr marL="93663" indent="-93663"/>
            <a:r>
              <a:rPr lang="ja-JP" altLang="en-US" sz="1800" dirty="0"/>
              <a:t>・また、これらの活動の成果が、ビジネスプランの実現に大きく貢献している。</a:t>
            </a:r>
            <a:endParaRPr lang="en-US" altLang="ja-JP" sz="1800" dirty="0"/>
          </a:p>
          <a:p>
            <a:pPr marL="93663" indent="-93663"/>
            <a:endParaRPr lang="en-US" altLang="ja-JP" dirty="0"/>
          </a:p>
          <a:p>
            <a:pPr marL="93663" indent="-93663"/>
            <a:r>
              <a:rPr lang="ja-JP" altLang="en-US" sz="1600" spc="-150" dirty="0">
                <a:latin typeface="HGP創英角ｺﾞｼｯｸUB" panose="020B0900000000000000" pitchFamily="50" charset="-128"/>
                <a:ea typeface="HGP創英角ｺﾞｼｯｸUB" panose="020B0900000000000000" pitchFamily="50" charset="-128"/>
              </a:rPr>
              <a:t>活動実績〇：　○○プログラムの策定（〇年２月～：人材育成の推進）</a:t>
            </a:r>
          </a:p>
          <a:p>
            <a:pPr marL="93663" indent="-93663"/>
            <a:r>
              <a:rPr lang="ja-JP" altLang="en-US" sz="1400" dirty="0"/>
              <a:t>・「鉄道技術標準化ビジネスプラン 第</a:t>
            </a:r>
            <a:r>
              <a:rPr lang="en-US" altLang="ja-JP" sz="1400" dirty="0"/>
              <a:t>3</a:t>
            </a:r>
            <a:r>
              <a:rPr lang="ja-JP" altLang="en-US" sz="1400" dirty="0"/>
              <a:t>版」において提示された「○○」の実現に向け、○○ワーキング・グループにおいて検討を進め、人材育成を行う対象として「○○人材」と「○○人材」に着目し、各人材に対して必要な素養を整理し、この素養を習得するための○○プログラムを策定した。</a:t>
            </a:r>
            <a:endParaRPr lang="en-US" altLang="ja-JP" sz="1400" dirty="0"/>
          </a:p>
          <a:p>
            <a:pPr marL="93663" indent="-93663"/>
            <a:endParaRPr lang="en-US" altLang="ja-JP" sz="1600" spc="-150" dirty="0">
              <a:latin typeface="HGP創英角ｺﾞｼｯｸUB" panose="020B0900000000000000" pitchFamily="50" charset="-128"/>
              <a:ea typeface="HGP創英角ｺﾞｼｯｸUB" panose="020B0900000000000000" pitchFamily="50" charset="-128"/>
            </a:endParaRPr>
          </a:p>
          <a:p>
            <a:pPr marL="93663" indent="-93663"/>
            <a:r>
              <a:rPr lang="ja-JP" altLang="en-US" sz="1600" spc="-150" dirty="0">
                <a:latin typeface="HGP創英角ｺﾞｼｯｸUB" panose="020B0900000000000000" pitchFamily="50" charset="-128"/>
                <a:ea typeface="HGP創英角ｺﾞｼｯｸUB" panose="020B0900000000000000" pitchFamily="50" charset="-128"/>
              </a:rPr>
              <a:t>活動実績〇：　○○プログラムに基づく○○の実施（〇年４月～：人材育成の推進）</a:t>
            </a:r>
          </a:p>
          <a:p>
            <a:pPr marL="93663" indent="-93663"/>
            <a:r>
              <a:rPr lang="ja-JP" altLang="en-US" sz="1400" dirty="0"/>
              <a:t>・ 「○○人材」育成のため、同ワーキング・グループが策定した○○プログラムに基づき、○○や○○等に取り組んだ。</a:t>
            </a:r>
            <a:endParaRPr lang="en-US" altLang="ja-JP" sz="1400" dirty="0"/>
          </a:p>
          <a:p>
            <a:pPr marL="93663" indent="-93663"/>
            <a:r>
              <a:rPr lang="ja-JP" altLang="en-US" sz="1400" dirty="0"/>
              <a:t>・○○では、</a:t>
            </a:r>
            <a:r>
              <a:rPr lang="en-US" altLang="ja-JP" sz="1400" dirty="0"/>
              <a:t>ISO</a:t>
            </a:r>
            <a:r>
              <a:rPr lang="ja-JP" altLang="en-US" sz="1400" dirty="0"/>
              <a:t>・</a:t>
            </a:r>
            <a:r>
              <a:rPr lang="en-US" altLang="ja-JP" sz="1400" dirty="0"/>
              <a:t>IEC</a:t>
            </a:r>
            <a:r>
              <a:rPr lang="ja-JP" altLang="en-US" sz="1400" dirty="0"/>
              <a:t>等における過去の審議の経験や教訓等を題材として鉄道分野に特化した○○を新規に作成した。</a:t>
            </a:r>
            <a:endParaRPr lang="en-US" altLang="ja-JP" sz="1400" dirty="0"/>
          </a:p>
          <a:p>
            <a:pPr marL="93663" indent="-93663"/>
            <a:endParaRPr lang="en-US" altLang="ja-JP" sz="1600" spc="-150" dirty="0">
              <a:latin typeface="HGP創英角ｺﾞｼｯｸUB" panose="020B0900000000000000" pitchFamily="50" charset="-128"/>
              <a:ea typeface="HGP創英角ｺﾞｼｯｸUB" panose="020B0900000000000000" pitchFamily="50" charset="-128"/>
            </a:endParaRPr>
          </a:p>
          <a:p>
            <a:pPr marL="93663" indent="-93663"/>
            <a:r>
              <a:rPr lang="ja-JP" altLang="en-US" sz="1600" spc="-150" dirty="0">
                <a:latin typeface="HGP創英角ｺﾞｼｯｸUB" panose="020B0900000000000000" pitchFamily="50" charset="-128"/>
                <a:ea typeface="HGP創英角ｺﾞｼｯｸUB" panose="020B0900000000000000" pitchFamily="50" charset="-128"/>
              </a:rPr>
              <a:t>活動実績〇：　国際規格開発に関する○○への情報提供（〇年５月～：人材育成の推進）</a:t>
            </a:r>
          </a:p>
          <a:p>
            <a:pPr marL="93663" indent="-93663"/>
            <a:r>
              <a:rPr lang="ja-JP" altLang="en-US" sz="1400" dirty="0"/>
              <a:t>・同ワーキング・グループでは、これまでの国際規格開発における審議等の流れ、ノウハウやナレッジなどに関する情報を提供する</a:t>
            </a:r>
            <a:endParaRPr lang="en-US" altLang="ja-JP" sz="1400" dirty="0"/>
          </a:p>
          <a:p>
            <a:pPr marL="93663" indent="-93663"/>
            <a:r>
              <a:rPr lang="ja-JP" altLang="en-US" sz="1400" dirty="0"/>
              <a:t>　ために、○○において蓄積された○○などの資料の整理を行い、○○において公開した。</a:t>
            </a:r>
            <a:r>
              <a:rPr lang="ja-JP" altLang="en-US" sz="2000" dirty="0"/>
              <a:t> </a:t>
            </a:r>
            <a:endParaRPr lang="ja-JP" altLang="en-US" sz="2000" spc="-150" dirty="0">
              <a:latin typeface="HGP創英角ｺﾞｼｯｸUB" panose="020B0900000000000000" pitchFamily="50" charset="-128"/>
              <a:ea typeface="HGP創英角ｺﾞｼｯｸUB" panose="020B0900000000000000" pitchFamily="50" charset="-128"/>
            </a:endParaRPr>
          </a:p>
        </p:txBody>
      </p:sp>
      <p:cxnSp>
        <p:nvCxnSpPr>
          <p:cNvPr id="17" name="直線コネクタ 16">
            <a:extLst>
              <a:ext uri="{FF2B5EF4-FFF2-40B4-BE49-F238E27FC236}">
                <a16:creationId xmlns:a16="http://schemas.microsoft.com/office/drawing/2014/main" id="{CBCC48FF-F0D7-7E62-EACC-1BD5A5772DEE}"/>
              </a:ext>
            </a:extLst>
          </p:cNvPr>
          <p:cNvCxnSpPr/>
          <p:nvPr/>
        </p:nvCxnSpPr>
        <p:spPr bwMode="auto">
          <a:xfrm>
            <a:off x="1524000" y="6119877"/>
            <a:ext cx="9144000" cy="0"/>
          </a:xfrm>
          <a:prstGeom prst="line">
            <a:avLst/>
          </a:prstGeom>
          <a:solidFill>
            <a:schemeClr val="accent1"/>
          </a:solidFill>
          <a:ln w="12700" cap="flat" cmpd="sng" algn="ctr">
            <a:solidFill>
              <a:schemeClr val="tx1"/>
            </a:solidFill>
            <a:prstDash val="solid"/>
            <a:round/>
            <a:headEnd type="none" w="sm" len="sm"/>
            <a:tailEnd type="none" w="sm" len="sm"/>
          </a:ln>
          <a:effectLst/>
        </p:spPr>
      </p:cxnSp>
      <p:sp>
        <p:nvSpPr>
          <p:cNvPr id="18" name="テキスト ボックス 17">
            <a:extLst>
              <a:ext uri="{FF2B5EF4-FFF2-40B4-BE49-F238E27FC236}">
                <a16:creationId xmlns:a16="http://schemas.microsoft.com/office/drawing/2014/main" id="{8097530F-5CDE-594C-2440-74080E8D2F41}"/>
              </a:ext>
            </a:extLst>
          </p:cNvPr>
          <p:cNvSpPr txBox="1"/>
          <p:nvPr/>
        </p:nvSpPr>
        <p:spPr>
          <a:xfrm>
            <a:off x="2376661" y="6190351"/>
            <a:ext cx="7436651" cy="584775"/>
          </a:xfrm>
          <a:prstGeom prst="rect">
            <a:avLst/>
          </a:prstGeom>
          <a:noFill/>
        </p:spPr>
        <p:txBody>
          <a:bodyPr wrap="none" rtlCol="0">
            <a:spAutoFit/>
          </a:bodyPr>
          <a:lstStyle/>
          <a:p>
            <a:r>
              <a:rPr lang="en-US" altLang="ja-JP" sz="1600" dirty="0"/>
              <a:t>※</a:t>
            </a:r>
            <a:r>
              <a:rPr lang="ja-JP" altLang="en-US" sz="1600" dirty="0"/>
              <a:t>評価ポイント　（評価後使用欄。この線から下には記載しないこと）</a:t>
            </a:r>
            <a:endParaRPr lang="en-US" altLang="ja-JP" sz="1600" dirty="0"/>
          </a:p>
          <a:p>
            <a:r>
              <a:rPr lang="ja-JP" altLang="en-US" sz="1600" dirty="0"/>
              <a:t> 「政策的意義」「社会的・経済的意義」「新規性や独創性など」の観点から事務局記載</a:t>
            </a:r>
          </a:p>
        </p:txBody>
      </p:sp>
      <p:sp>
        <p:nvSpPr>
          <p:cNvPr id="19" name="テキスト ボックス 18">
            <a:extLst>
              <a:ext uri="{FF2B5EF4-FFF2-40B4-BE49-F238E27FC236}">
                <a16:creationId xmlns:a16="http://schemas.microsoft.com/office/drawing/2014/main" id="{DB9F943E-C303-322F-0350-BFAC18265AB1}"/>
              </a:ext>
            </a:extLst>
          </p:cNvPr>
          <p:cNvSpPr txBox="1"/>
          <p:nvPr/>
        </p:nvSpPr>
        <p:spPr>
          <a:xfrm>
            <a:off x="11388575" y="10391"/>
            <a:ext cx="803425" cy="369332"/>
          </a:xfrm>
          <a:prstGeom prst="rect">
            <a:avLst/>
          </a:prstGeom>
          <a:noFill/>
        </p:spPr>
        <p:txBody>
          <a:bodyPr wrap="none" rtlCol="0">
            <a:spAutoFit/>
          </a:bodyPr>
          <a:lstStyle/>
          <a:p>
            <a:r>
              <a:rPr kumimoji="1" lang="ja-JP" altLang="en-US" dirty="0">
                <a:solidFill>
                  <a:schemeClr val="bg1"/>
                </a:solidFill>
              </a:rPr>
              <a:t>様式４</a:t>
            </a:r>
          </a:p>
        </p:txBody>
      </p:sp>
      <p:sp>
        <p:nvSpPr>
          <p:cNvPr id="20" name="テキスト ボックス 19">
            <a:extLst>
              <a:ext uri="{FF2B5EF4-FFF2-40B4-BE49-F238E27FC236}">
                <a16:creationId xmlns:a16="http://schemas.microsoft.com/office/drawing/2014/main" id="{5B7FD414-A3CA-EAB4-BDDB-9D749D608543}"/>
              </a:ext>
            </a:extLst>
          </p:cNvPr>
          <p:cNvSpPr txBox="1"/>
          <p:nvPr/>
        </p:nvSpPr>
        <p:spPr>
          <a:xfrm>
            <a:off x="8022692" y="73244"/>
            <a:ext cx="3352200" cy="338554"/>
          </a:xfrm>
          <a:prstGeom prst="rect">
            <a:avLst/>
          </a:prstGeom>
          <a:solidFill>
            <a:schemeClr val="bg1"/>
          </a:solidFill>
        </p:spPr>
        <p:txBody>
          <a:bodyPr wrap="none" rtlCol="0">
            <a:spAutoFit/>
          </a:bodyPr>
          <a:lstStyle/>
          <a:p>
            <a:r>
              <a:rPr kumimoji="1" lang="ja-JP" altLang="en-US" sz="1600" b="1" dirty="0">
                <a:solidFill>
                  <a:srgbClr val="FF0000"/>
                </a:solidFill>
              </a:rPr>
              <a:t>様式３の取組</a:t>
            </a:r>
            <a:r>
              <a:rPr lang="ja-JP" altLang="en-US" sz="1600" b="1" dirty="0">
                <a:solidFill>
                  <a:srgbClr val="FF0000"/>
                </a:solidFill>
              </a:rPr>
              <a:t>概要</a:t>
            </a:r>
            <a:r>
              <a:rPr kumimoji="1" lang="ja-JP" altLang="en-US" sz="1600" b="1" dirty="0">
                <a:solidFill>
                  <a:srgbClr val="FF0000"/>
                </a:solidFill>
              </a:rPr>
              <a:t>をご記入ください。</a:t>
            </a:r>
          </a:p>
        </p:txBody>
      </p:sp>
      <p:pic>
        <p:nvPicPr>
          <p:cNvPr id="21" name="図 20">
            <a:extLst>
              <a:ext uri="{FF2B5EF4-FFF2-40B4-BE49-F238E27FC236}">
                <a16:creationId xmlns:a16="http://schemas.microsoft.com/office/drawing/2014/main" id="{4DCC4E45-17E4-7F87-8121-C2B71F0E98F4}"/>
              </a:ext>
            </a:extLst>
          </p:cNvPr>
          <p:cNvPicPr>
            <a:picLocks noChangeAspect="1"/>
          </p:cNvPicPr>
          <p:nvPr/>
        </p:nvPicPr>
        <p:blipFill>
          <a:blip r:embed="rId2"/>
          <a:stretch>
            <a:fillRect/>
          </a:stretch>
        </p:blipFill>
        <p:spPr>
          <a:xfrm>
            <a:off x="10026610" y="4624431"/>
            <a:ext cx="1873827" cy="1873827"/>
          </a:xfrm>
          <a:prstGeom prst="rect">
            <a:avLst/>
          </a:prstGeom>
          <a:solidFill>
            <a:schemeClr val="bg1"/>
          </a:solidFill>
          <a:ln>
            <a:solidFill>
              <a:schemeClr val="tx1"/>
            </a:solidFill>
          </a:ln>
        </p:spPr>
      </p:pic>
      <p:sp>
        <p:nvSpPr>
          <p:cNvPr id="22" name="テキスト ボックス 21">
            <a:extLst>
              <a:ext uri="{FF2B5EF4-FFF2-40B4-BE49-F238E27FC236}">
                <a16:creationId xmlns:a16="http://schemas.microsoft.com/office/drawing/2014/main" id="{FA8AF607-CDE9-712C-3264-910F1B54F7D1}"/>
              </a:ext>
            </a:extLst>
          </p:cNvPr>
          <p:cNvSpPr txBox="1"/>
          <p:nvPr/>
        </p:nvSpPr>
        <p:spPr>
          <a:xfrm>
            <a:off x="10062475" y="6507757"/>
            <a:ext cx="1802096" cy="276999"/>
          </a:xfrm>
          <a:prstGeom prst="rect">
            <a:avLst/>
          </a:prstGeom>
          <a:noFill/>
        </p:spPr>
        <p:txBody>
          <a:bodyPr wrap="none" rtlCol="0">
            <a:spAutoFit/>
          </a:bodyPr>
          <a:lstStyle/>
          <a:p>
            <a:r>
              <a:rPr kumimoji="1" lang="ja-JP" altLang="en-US" sz="1200" dirty="0"/>
              <a:t>取り組みに関連する写真</a:t>
            </a:r>
          </a:p>
        </p:txBody>
      </p:sp>
      <p:sp>
        <p:nvSpPr>
          <p:cNvPr id="23" name="テキスト ボックス 22">
            <a:extLst>
              <a:ext uri="{FF2B5EF4-FFF2-40B4-BE49-F238E27FC236}">
                <a16:creationId xmlns:a16="http://schemas.microsoft.com/office/drawing/2014/main" id="{12CDECEE-670D-AC39-AC5D-21CEB827BD0C}"/>
              </a:ext>
            </a:extLst>
          </p:cNvPr>
          <p:cNvSpPr txBox="1"/>
          <p:nvPr/>
        </p:nvSpPr>
        <p:spPr>
          <a:xfrm>
            <a:off x="388889" y="793644"/>
            <a:ext cx="2208838" cy="369332"/>
          </a:xfrm>
          <a:prstGeom prst="rect">
            <a:avLst/>
          </a:prstGeom>
          <a:noFill/>
          <a:ln w="25400">
            <a:noFill/>
          </a:ln>
        </p:spPr>
        <p:txBody>
          <a:bodyPr wrap="square" rtlCol="0">
            <a:spAutoFit/>
          </a:bodyPr>
          <a:lstStyle/>
          <a:p>
            <a:r>
              <a:rPr lang="ja-JP" altLang="en-US" sz="1800" spc="-150" dirty="0">
                <a:latin typeface="HGP創英角ｺﾞｼｯｸUB" panose="020B0900000000000000" pitchFamily="50" charset="-128"/>
                <a:ea typeface="HGP創英角ｺﾞｼｯｸUB" panose="020B0900000000000000" pitchFamily="50" charset="-128"/>
              </a:rPr>
              <a:t>取組概要</a:t>
            </a:r>
            <a:endParaRPr lang="en-US" altLang="ja-JP" sz="1800" spc="-150"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4258212392"/>
      </p:ext>
    </p:extLst>
  </p:cSld>
  <p:clrMapOvr>
    <a:masterClrMapping/>
  </p:clrMapOvr>
</p:sld>
</file>

<file path=ppt/theme/theme1.xml><?xml version="1.0" encoding="utf-8"?>
<a:theme xmlns:a="http://schemas.openxmlformats.org/drawingml/2006/main" name="4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FF99"/>
        </a:solidFill>
        <a:ln w="12700" algn="ctr">
          <a:solidFill>
            <a:schemeClr val="tx1"/>
          </a:solidFill>
          <a:miter lim="800000"/>
          <a:headEnd/>
          <a:tailEnd/>
        </a:ln>
      </a:spPr>
      <a:bodyPr/>
      <a:lstStyle>
        <a:defPPr algn="ctr">
          <a:defRPr sz="2400">
            <a:solidFill>
              <a:srgbClr val="0000FF"/>
            </a:solidFill>
            <a:latin typeface="HGP創英角ｺﾞｼｯｸUB" pitchFamily="50" charset="-128"/>
            <a:ea typeface="HGP創英角ｺﾞｼｯｸUB" pitchFamily="50"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2400" b="0" i="0" u="none" strike="noStrike" cap="none" normalizeH="0" baseline="0" smtClean="0">
            <a:ln>
              <a:noFill/>
            </a:ln>
            <a:solidFill>
              <a:schemeClr val="tx1"/>
            </a:solidFill>
            <a:effectLst/>
            <a:latin typeface="Century" pitchFamily="18" charset="0"/>
            <a:ea typeface="ＭＳ ゴシック" pitchFamily="49" charset="-128"/>
          </a:defRPr>
        </a:defPPr>
      </a:lstStyle>
    </a:lnDef>
    <a:txDef>
      <a:spPr>
        <a:noFill/>
      </a:spPr>
      <a:bodyPr wrap="none" rtlCol="0">
        <a:spAutoFit/>
      </a:bodyPr>
      <a:lstStyle>
        <a:defPPr>
          <a:defRPr kumimoji="1" sz="2400" baseline="0" dirty="0" smtClean="0">
            <a:latin typeface="Arial" pitchFamily="34" charset="0"/>
          </a:defRPr>
        </a:defPPr>
      </a:lstStyle>
    </a:txDef>
  </a:objectDefaults>
  <a:extraClrSchemeLst>
    <a:extraClrScheme>
      <a:clrScheme name="標準デザイン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Words>457</Words>
  <PresentationFormat>ワイド画面</PresentationFormat>
  <Paragraphs>22</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2</vt:i4>
      </vt:variant>
      <vt:variant>
        <vt:lpstr>スライド タイトル</vt:lpstr>
      </vt:variant>
      <vt:variant>
        <vt:i4>1</vt:i4>
      </vt:variant>
    </vt:vector>
  </HeadingPairs>
  <TitlesOfParts>
    <vt:vector size="7" baseType="lpstr">
      <vt:lpstr>Arial Unicode MS</vt:lpstr>
      <vt:lpstr>HGP創英角ｺﾞｼｯｸUB</vt:lpstr>
      <vt:lpstr>Arial</vt:lpstr>
      <vt:lpstr>Times New Roman</vt:lpstr>
      <vt:lpstr>4_標準デザイン</vt:lpstr>
      <vt:lpstr>デザインの設定</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